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3"/>
  </p:handoutMasterIdLst>
  <p:sldIdLst>
    <p:sldId id="334" r:id="rId3"/>
    <p:sldId id="333" r:id="rId4"/>
    <p:sldId id="318" r:id="rId6"/>
    <p:sldId id="320" r:id="rId7"/>
    <p:sldId id="316" r:id="rId8"/>
    <p:sldId id="329" r:id="rId9"/>
    <p:sldId id="321" r:id="rId10"/>
    <p:sldId id="332" r:id="rId11"/>
    <p:sldId id="326" r:id="rId12"/>
    <p:sldId id="323" r:id="rId13"/>
    <p:sldId id="327" r:id="rId14"/>
    <p:sldId id="328" r:id="rId15"/>
    <p:sldId id="331" r:id="rId16"/>
    <p:sldId id="317" r:id="rId17"/>
    <p:sldId id="314" r:id="rId18"/>
    <p:sldId id="315" r:id="rId19"/>
    <p:sldId id="322" r:id="rId20"/>
    <p:sldId id="325" r:id="rId21"/>
    <p:sldId id="296" r:id="rId22"/>
  </p:sldIdLst>
  <p:sldSz cx="9144000" cy="5143500" type="screen16x9"/>
  <p:notesSz cx="6858000" cy="9144000"/>
  <p:embeddedFontLs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CD3"/>
    <a:srgbClr val="000000"/>
    <a:srgbClr val="FFFFFF"/>
    <a:srgbClr val="F6F9FD"/>
    <a:srgbClr val="F5F9FD"/>
    <a:srgbClr val="EEF9FD"/>
    <a:srgbClr val="19A6CD"/>
    <a:srgbClr val="1BB3DB"/>
    <a:srgbClr val="9B2FD1"/>
    <a:srgbClr val="A74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3" autoAdjust="0"/>
    <p:restoredTop sz="93371" autoAdjust="0"/>
  </p:normalViewPr>
  <p:slideViewPr>
    <p:cSldViewPr snapToGrid="0">
      <p:cViewPr varScale="1">
        <p:scale>
          <a:sx n="139" d="100"/>
          <a:sy n="139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6256"/>
    </p:cViewPr>
  </p:sorterViewPr>
  <p:notesViewPr>
    <p:cSldViewPr snapToGrid="0">
      <p:cViewPr varScale="1">
        <p:scale>
          <a:sx n="102" d="100"/>
          <a:sy n="102" d="100"/>
        </p:scale>
        <p:origin x="41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tags" Target="tags/tag1.xml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DCF6F-D47A-4251-A947-55C6E670AA8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863C0-3C0C-4227-829A-BB3F7A60FC6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F5321-5EA5-4FA2-8DDF-579DD7C1A2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E92BD-66B3-4A2D-936A-ECAF3458681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762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536156" y="850107"/>
            <a:ext cx="20716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-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28650" y="303696"/>
            <a:ext cx="7886700" cy="43616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2815" b="0" cap="all" spc="0" baseline="0">
                <a:solidFill>
                  <a:schemeClr val="accent5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360069" y="802861"/>
            <a:ext cx="423863" cy="171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B5B67-55DA-424F-9805-71BDE70D74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06CC1-1436-4FA3-B5BE-7FF06ED26E0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/>
          <p:cNvSpPr/>
          <p:nvPr/>
        </p:nvSpPr>
        <p:spPr bwMode="auto">
          <a:xfrm>
            <a:off x="5507831" y="1435672"/>
            <a:ext cx="3233866" cy="3620744"/>
          </a:xfrm>
          <a:custGeom>
            <a:avLst/>
            <a:gdLst>
              <a:gd name="T0" fmla="*/ 858 w 2258"/>
              <a:gd name="T1" fmla="*/ 2497 h 2528"/>
              <a:gd name="T2" fmla="*/ 617 w 2258"/>
              <a:gd name="T3" fmla="*/ 2147 h 2528"/>
              <a:gd name="T4" fmla="*/ 278 w 2258"/>
              <a:gd name="T5" fmla="*/ 2137 h 2528"/>
              <a:gd name="T6" fmla="*/ 238 w 2258"/>
              <a:gd name="T7" fmla="*/ 1948 h 2528"/>
              <a:gd name="T8" fmla="*/ 174 w 2258"/>
              <a:gd name="T9" fmla="*/ 1874 h 2528"/>
              <a:gd name="T10" fmla="*/ 215 w 2258"/>
              <a:gd name="T11" fmla="*/ 1823 h 2528"/>
              <a:gd name="T12" fmla="*/ 144 w 2258"/>
              <a:gd name="T13" fmla="*/ 1776 h 2528"/>
              <a:gd name="T14" fmla="*/ 101 w 2258"/>
              <a:gd name="T15" fmla="*/ 1698 h 2528"/>
              <a:gd name="T16" fmla="*/ 54 w 2258"/>
              <a:gd name="T17" fmla="*/ 1567 h 2528"/>
              <a:gd name="T18" fmla="*/ 228 w 2258"/>
              <a:gd name="T19" fmla="*/ 1193 h 2528"/>
              <a:gd name="T20" fmla="*/ 528 w 2258"/>
              <a:gd name="T21" fmla="*/ 295 h 2528"/>
              <a:gd name="T22" fmla="*/ 2096 w 2258"/>
              <a:gd name="T23" fmla="*/ 762 h 2528"/>
              <a:gd name="T24" fmla="*/ 1746 w 2258"/>
              <a:gd name="T25" fmla="*/ 1853 h 2528"/>
              <a:gd name="T26" fmla="*/ 1761 w 2258"/>
              <a:gd name="T27" fmla="*/ 2528 h 2528"/>
              <a:gd name="T28" fmla="*/ 857 w 2258"/>
              <a:gd name="T29" fmla="*/ 2528 h 2528"/>
              <a:gd name="T30" fmla="*/ 858 w 2258"/>
              <a:gd name="T31" fmla="*/ 2497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58" h="2528">
                <a:moveTo>
                  <a:pt x="858" y="2497"/>
                </a:moveTo>
                <a:cubicBezTo>
                  <a:pt x="858" y="2497"/>
                  <a:pt x="870" y="2137"/>
                  <a:pt x="617" y="2147"/>
                </a:cubicBezTo>
                <a:cubicBezTo>
                  <a:pt x="363" y="2157"/>
                  <a:pt x="339" y="2232"/>
                  <a:pt x="278" y="2137"/>
                </a:cubicBezTo>
                <a:cubicBezTo>
                  <a:pt x="217" y="2042"/>
                  <a:pt x="279" y="1988"/>
                  <a:pt x="238" y="1948"/>
                </a:cubicBezTo>
                <a:cubicBezTo>
                  <a:pt x="238" y="1948"/>
                  <a:pt x="175" y="1915"/>
                  <a:pt x="174" y="1874"/>
                </a:cubicBezTo>
                <a:cubicBezTo>
                  <a:pt x="173" y="1832"/>
                  <a:pt x="215" y="1823"/>
                  <a:pt x="215" y="1823"/>
                </a:cubicBezTo>
                <a:cubicBezTo>
                  <a:pt x="215" y="1823"/>
                  <a:pt x="147" y="1821"/>
                  <a:pt x="144" y="1776"/>
                </a:cubicBezTo>
                <a:cubicBezTo>
                  <a:pt x="142" y="1731"/>
                  <a:pt x="172" y="1728"/>
                  <a:pt x="101" y="1698"/>
                </a:cubicBezTo>
                <a:cubicBezTo>
                  <a:pt x="30" y="1668"/>
                  <a:pt x="10" y="1641"/>
                  <a:pt x="54" y="1567"/>
                </a:cubicBezTo>
                <a:cubicBezTo>
                  <a:pt x="98" y="1492"/>
                  <a:pt x="245" y="1283"/>
                  <a:pt x="228" y="1193"/>
                </a:cubicBezTo>
                <a:cubicBezTo>
                  <a:pt x="211" y="1103"/>
                  <a:pt x="0" y="589"/>
                  <a:pt x="528" y="295"/>
                </a:cubicBezTo>
                <a:cubicBezTo>
                  <a:pt x="1055" y="0"/>
                  <a:pt x="1933" y="127"/>
                  <a:pt x="2096" y="762"/>
                </a:cubicBezTo>
                <a:cubicBezTo>
                  <a:pt x="2258" y="1396"/>
                  <a:pt x="1746" y="1853"/>
                  <a:pt x="1746" y="1853"/>
                </a:cubicBezTo>
                <a:cubicBezTo>
                  <a:pt x="1746" y="1853"/>
                  <a:pt x="1532" y="2254"/>
                  <a:pt x="1761" y="2528"/>
                </a:cubicBezTo>
                <a:cubicBezTo>
                  <a:pt x="857" y="2528"/>
                  <a:pt x="857" y="2528"/>
                  <a:pt x="857" y="2528"/>
                </a:cubicBezTo>
                <a:lnTo>
                  <a:pt x="858" y="2497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" name="Freeform 11"/>
          <p:cNvSpPr/>
          <p:nvPr/>
        </p:nvSpPr>
        <p:spPr bwMode="auto">
          <a:xfrm>
            <a:off x="6349732" y="1800057"/>
            <a:ext cx="1870472" cy="1674019"/>
          </a:xfrm>
          <a:custGeom>
            <a:avLst/>
            <a:gdLst>
              <a:gd name="T0" fmla="*/ 1704 w 1710"/>
              <a:gd name="T1" fmla="*/ 807 h 1531"/>
              <a:gd name="T2" fmla="*/ 1586 w 1710"/>
              <a:gd name="T3" fmla="*/ 534 h 1531"/>
              <a:gd name="T4" fmla="*/ 1486 w 1710"/>
              <a:gd name="T5" fmla="*/ 336 h 1531"/>
              <a:gd name="T6" fmla="*/ 1180 w 1710"/>
              <a:gd name="T7" fmla="*/ 215 h 1531"/>
              <a:gd name="T8" fmla="*/ 731 w 1710"/>
              <a:gd name="T9" fmla="*/ 166 h 1531"/>
              <a:gd name="T10" fmla="*/ 327 w 1710"/>
              <a:gd name="T11" fmla="*/ 309 h 1531"/>
              <a:gd name="T12" fmla="*/ 132 w 1710"/>
              <a:gd name="T13" fmla="*/ 767 h 1531"/>
              <a:gd name="T14" fmla="*/ 445 w 1710"/>
              <a:gd name="T15" fmla="*/ 934 h 1531"/>
              <a:gd name="T16" fmla="*/ 474 w 1710"/>
              <a:gd name="T17" fmla="*/ 1088 h 1531"/>
              <a:gd name="T18" fmla="*/ 489 w 1710"/>
              <a:gd name="T19" fmla="*/ 1129 h 1531"/>
              <a:gd name="T20" fmla="*/ 489 w 1710"/>
              <a:gd name="T21" fmla="*/ 1130 h 1531"/>
              <a:gd name="T22" fmla="*/ 490 w 1710"/>
              <a:gd name="T23" fmla="*/ 1130 h 1531"/>
              <a:gd name="T24" fmla="*/ 490 w 1710"/>
              <a:gd name="T25" fmla="*/ 1132 h 1531"/>
              <a:gd name="T26" fmla="*/ 491 w 1710"/>
              <a:gd name="T27" fmla="*/ 1133 h 1531"/>
              <a:gd name="T28" fmla="*/ 815 w 1710"/>
              <a:gd name="T29" fmla="*/ 1271 h 1531"/>
              <a:gd name="T30" fmla="*/ 815 w 1710"/>
              <a:gd name="T31" fmla="*/ 1272 h 1531"/>
              <a:gd name="T32" fmla="*/ 912 w 1710"/>
              <a:gd name="T33" fmla="*/ 1437 h 1531"/>
              <a:gd name="T34" fmla="*/ 1153 w 1710"/>
              <a:gd name="T35" fmla="*/ 1523 h 1531"/>
              <a:gd name="T36" fmla="*/ 1340 w 1710"/>
              <a:gd name="T37" fmla="*/ 1413 h 1531"/>
              <a:gd name="T38" fmla="*/ 1506 w 1710"/>
              <a:gd name="T39" fmla="*/ 1117 h 1531"/>
              <a:gd name="T40" fmla="*/ 1704 w 1710"/>
              <a:gd name="T41" fmla="*/ 807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10" h="1531">
                <a:moveTo>
                  <a:pt x="1704" y="807"/>
                </a:moveTo>
                <a:cubicBezTo>
                  <a:pt x="1698" y="609"/>
                  <a:pt x="1586" y="534"/>
                  <a:pt x="1586" y="534"/>
                </a:cubicBezTo>
                <a:cubicBezTo>
                  <a:pt x="1586" y="534"/>
                  <a:pt x="1573" y="438"/>
                  <a:pt x="1486" y="336"/>
                </a:cubicBezTo>
                <a:cubicBezTo>
                  <a:pt x="1351" y="189"/>
                  <a:pt x="1180" y="215"/>
                  <a:pt x="1180" y="215"/>
                </a:cubicBezTo>
                <a:cubicBezTo>
                  <a:pt x="959" y="0"/>
                  <a:pt x="731" y="166"/>
                  <a:pt x="731" y="166"/>
                </a:cubicBezTo>
                <a:cubicBezTo>
                  <a:pt x="416" y="62"/>
                  <a:pt x="327" y="309"/>
                  <a:pt x="327" y="309"/>
                </a:cubicBezTo>
                <a:cubicBezTo>
                  <a:pt x="147" y="328"/>
                  <a:pt x="0" y="540"/>
                  <a:pt x="132" y="767"/>
                </a:cubicBezTo>
                <a:cubicBezTo>
                  <a:pt x="233" y="940"/>
                  <a:pt x="381" y="943"/>
                  <a:pt x="445" y="934"/>
                </a:cubicBezTo>
                <a:cubicBezTo>
                  <a:pt x="445" y="934"/>
                  <a:pt x="453" y="1019"/>
                  <a:pt x="474" y="1088"/>
                </a:cubicBezTo>
                <a:cubicBezTo>
                  <a:pt x="478" y="1103"/>
                  <a:pt x="483" y="1116"/>
                  <a:pt x="489" y="1129"/>
                </a:cubicBezTo>
                <a:cubicBezTo>
                  <a:pt x="489" y="1129"/>
                  <a:pt x="489" y="1129"/>
                  <a:pt x="489" y="1130"/>
                </a:cubicBezTo>
                <a:cubicBezTo>
                  <a:pt x="489" y="1130"/>
                  <a:pt x="489" y="1130"/>
                  <a:pt x="490" y="1130"/>
                </a:cubicBezTo>
                <a:cubicBezTo>
                  <a:pt x="490" y="1131"/>
                  <a:pt x="490" y="1131"/>
                  <a:pt x="490" y="1132"/>
                </a:cubicBezTo>
                <a:cubicBezTo>
                  <a:pt x="491" y="1132"/>
                  <a:pt x="491" y="1133"/>
                  <a:pt x="491" y="1133"/>
                </a:cubicBezTo>
                <a:cubicBezTo>
                  <a:pt x="572" y="1287"/>
                  <a:pt x="815" y="1271"/>
                  <a:pt x="815" y="1271"/>
                </a:cubicBezTo>
                <a:cubicBezTo>
                  <a:pt x="815" y="1271"/>
                  <a:pt x="815" y="1271"/>
                  <a:pt x="815" y="1272"/>
                </a:cubicBezTo>
                <a:cubicBezTo>
                  <a:pt x="823" y="1326"/>
                  <a:pt x="845" y="1401"/>
                  <a:pt x="912" y="1437"/>
                </a:cubicBezTo>
                <a:cubicBezTo>
                  <a:pt x="976" y="1492"/>
                  <a:pt x="1063" y="1519"/>
                  <a:pt x="1153" y="1523"/>
                </a:cubicBezTo>
                <a:cubicBezTo>
                  <a:pt x="1309" y="1531"/>
                  <a:pt x="1340" y="1413"/>
                  <a:pt x="1340" y="1413"/>
                </a:cubicBezTo>
                <a:cubicBezTo>
                  <a:pt x="1551" y="1329"/>
                  <a:pt x="1506" y="1117"/>
                  <a:pt x="1506" y="1117"/>
                </a:cubicBezTo>
                <a:cubicBezTo>
                  <a:pt x="1594" y="1104"/>
                  <a:pt x="1710" y="1004"/>
                  <a:pt x="1704" y="8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526414" y="1008615"/>
            <a:ext cx="3178972" cy="1371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9000" b="1" dirty="0" smtClean="0">
                <a:solidFill>
                  <a:schemeClr val="accent4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en-US" sz="9000" b="1" dirty="0" smtClean="0">
                <a:solidFill>
                  <a:schemeClr val="accent3"/>
                </a:solidFill>
                <a:latin typeface="+mn-lt"/>
                <a:ea typeface="+mn-ea"/>
                <a:cs typeface="+mn-ea"/>
                <a:sym typeface="+mn-lt"/>
              </a:rPr>
              <a:t>8</a:t>
            </a:r>
            <a:r>
              <a:rPr lang="en-US" sz="9000" b="1" dirty="0" smtClean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P</a:t>
            </a:r>
            <a:endParaRPr lang="en-US" sz="9000" b="1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618039" y="2296155"/>
            <a:ext cx="5060956" cy="12418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54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思维导图</a:t>
            </a:r>
            <a:r>
              <a:rPr lang="en-US" altLang="zh-CN" sz="54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endParaRPr lang="zh-CN" altLang="en-US" sz="5400" b="1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18039" y="3409737"/>
            <a:ext cx="3637534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25" b="1" dirty="0" smtClean="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思维导图、数据分析、办公数据、结构分析等</a:t>
            </a:r>
            <a:r>
              <a:rPr lang="en-US" altLang="zh-CN" sz="1125" b="1" dirty="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125" b="1" dirty="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模板</a:t>
            </a:r>
            <a:endParaRPr lang="en-US" altLang="zh-CN" sz="1125" b="1" dirty="0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18039" y="368855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商务办公图表集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00088" y="3261606"/>
            <a:ext cx="1064418" cy="618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25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737769" y="3261606"/>
            <a:ext cx="1064418" cy="61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25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28369" y="3261606"/>
            <a:ext cx="1064418" cy="618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25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705385" y="3261606"/>
            <a:ext cx="1064418" cy="61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25">
              <a:cs typeface="+mn-ea"/>
              <a:sym typeface="+mn-lt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790256" y="883654"/>
            <a:ext cx="759311" cy="552018"/>
            <a:chOff x="8709458" y="-372191"/>
            <a:chExt cx="1050653" cy="763823"/>
          </a:xfrm>
        </p:grpSpPr>
        <p:sp>
          <p:nvSpPr>
            <p:cNvPr id="33" name="Oval 44"/>
            <p:cNvSpPr/>
            <p:nvPr/>
          </p:nvSpPr>
          <p:spPr>
            <a:xfrm>
              <a:off x="8851129" y="-372191"/>
              <a:ext cx="763823" cy="76382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0" name="Rectangle 52"/>
            <p:cNvSpPr/>
            <p:nvPr/>
          </p:nvSpPr>
          <p:spPr>
            <a:xfrm>
              <a:off x="8709458" y="36892"/>
              <a:ext cx="1050653" cy="31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 smtClean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id-ID" sz="9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7"/>
            <p:cNvSpPr/>
            <p:nvPr/>
          </p:nvSpPr>
          <p:spPr bwMode="auto">
            <a:xfrm>
              <a:off x="9100002" y="-287178"/>
              <a:ext cx="304063" cy="297524"/>
            </a:xfrm>
            <a:custGeom>
              <a:avLst/>
              <a:gdLst>
                <a:gd name="T0" fmla="*/ 104 w 196"/>
                <a:gd name="T1" fmla="*/ 174 h 190"/>
                <a:gd name="T2" fmla="*/ 102 w 196"/>
                <a:gd name="T3" fmla="*/ 162 h 190"/>
                <a:gd name="T4" fmla="*/ 82 w 196"/>
                <a:gd name="T5" fmla="*/ 144 h 190"/>
                <a:gd name="T6" fmla="*/ 99 w 196"/>
                <a:gd name="T7" fmla="*/ 110 h 190"/>
                <a:gd name="T8" fmla="*/ 132 w 196"/>
                <a:gd name="T9" fmla="*/ 127 h 190"/>
                <a:gd name="T10" fmla="*/ 126 w 196"/>
                <a:gd name="T11" fmla="*/ 154 h 190"/>
                <a:gd name="T12" fmla="*/ 131 w 196"/>
                <a:gd name="T13" fmla="*/ 162 h 190"/>
                <a:gd name="T14" fmla="*/ 153 w 196"/>
                <a:gd name="T15" fmla="*/ 151 h 190"/>
                <a:gd name="T16" fmla="*/ 158 w 196"/>
                <a:gd name="T17" fmla="*/ 141 h 190"/>
                <a:gd name="T18" fmla="*/ 143 w 196"/>
                <a:gd name="T19" fmla="*/ 106 h 190"/>
                <a:gd name="T20" fmla="*/ 148 w 196"/>
                <a:gd name="T21" fmla="*/ 102 h 190"/>
                <a:gd name="T22" fmla="*/ 175 w 196"/>
                <a:gd name="T23" fmla="*/ 109 h 190"/>
                <a:gd name="T24" fmla="*/ 192 w 196"/>
                <a:gd name="T25" fmla="*/ 75 h 190"/>
                <a:gd name="T26" fmla="*/ 158 w 196"/>
                <a:gd name="T27" fmla="*/ 58 h 190"/>
                <a:gd name="T28" fmla="*/ 140 w 196"/>
                <a:gd name="T29" fmla="*/ 79 h 190"/>
                <a:gd name="T30" fmla="*/ 133 w 196"/>
                <a:gd name="T31" fmla="*/ 80 h 190"/>
                <a:gd name="T32" fmla="*/ 125 w 196"/>
                <a:gd name="T33" fmla="*/ 40 h 190"/>
                <a:gd name="T34" fmla="*/ 115 w 196"/>
                <a:gd name="T35" fmla="*/ 35 h 190"/>
                <a:gd name="T36" fmla="*/ 74 w 196"/>
                <a:gd name="T37" fmla="*/ 53 h 190"/>
                <a:gd name="T38" fmla="*/ 71 w 196"/>
                <a:gd name="T39" fmla="*/ 49 h 190"/>
                <a:gd name="T40" fmla="*/ 78 w 196"/>
                <a:gd name="T41" fmla="*/ 22 h 190"/>
                <a:gd name="T42" fmla="*/ 44 w 196"/>
                <a:gd name="T43" fmla="*/ 5 h 190"/>
                <a:gd name="T44" fmla="*/ 27 w 196"/>
                <a:gd name="T45" fmla="*/ 38 h 190"/>
                <a:gd name="T46" fmla="*/ 48 w 196"/>
                <a:gd name="T47" fmla="*/ 56 h 190"/>
                <a:gd name="T48" fmla="*/ 49 w 196"/>
                <a:gd name="T49" fmla="*/ 62 h 190"/>
                <a:gd name="T50" fmla="*/ 6 w 196"/>
                <a:gd name="T51" fmla="*/ 71 h 190"/>
                <a:gd name="T52" fmla="*/ 1 w 196"/>
                <a:gd name="T53" fmla="*/ 81 h 190"/>
                <a:gd name="T54" fmla="*/ 10 w 196"/>
                <a:gd name="T55" fmla="*/ 123 h 190"/>
                <a:gd name="T56" fmla="*/ 19 w 196"/>
                <a:gd name="T57" fmla="*/ 121 h 190"/>
                <a:gd name="T58" fmla="*/ 37 w 196"/>
                <a:gd name="T59" fmla="*/ 101 h 190"/>
                <a:gd name="T60" fmla="*/ 71 w 196"/>
                <a:gd name="T61" fmla="*/ 118 h 190"/>
                <a:gd name="T62" fmla="*/ 54 w 196"/>
                <a:gd name="T63" fmla="*/ 152 h 190"/>
                <a:gd name="T64" fmla="*/ 27 w 196"/>
                <a:gd name="T65" fmla="*/ 145 h 190"/>
                <a:gd name="T66" fmla="*/ 20 w 196"/>
                <a:gd name="T67" fmla="*/ 149 h 190"/>
                <a:gd name="T68" fmla="*/ 34 w 196"/>
                <a:gd name="T69" fmla="*/ 182 h 190"/>
                <a:gd name="T70" fmla="*/ 44 w 196"/>
                <a:gd name="T71" fmla="*/ 187 h 190"/>
                <a:gd name="T72" fmla="*/ 104 w 196"/>
                <a:gd name="T73" fmla="*/ 17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6" h="190">
                  <a:moveTo>
                    <a:pt x="104" y="174"/>
                  </a:moveTo>
                  <a:cubicBezTo>
                    <a:pt x="102" y="162"/>
                    <a:pt x="102" y="162"/>
                    <a:pt x="102" y="162"/>
                  </a:cubicBezTo>
                  <a:cubicBezTo>
                    <a:pt x="93" y="160"/>
                    <a:pt x="85" y="153"/>
                    <a:pt x="82" y="144"/>
                  </a:cubicBezTo>
                  <a:cubicBezTo>
                    <a:pt x="77" y="130"/>
                    <a:pt x="85" y="115"/>
                    <a:pt x="99" y="110"/>
                  </a:cubicBezTo>
                  <a:cubicBezTo>
                    <a:pt x="113" y="106"/>
                    <a:pt x="128" y="113"/>
                    <a:pt x="132" y="127"/>
                  </a:cubicBezTo>
                  <a:cubicBezTo>
                    <a:pt x="135" y="137"/>
                    <a:pt x="133" y="147"/>
                    <a:pt x="126" y="154"/>
                  </a:cubicBezTo>
                  <a:cubicBezTo>
                    <a:pt x="131" y="162"/>
                    <a:pt x="131" y="162"/>
                    <a:pt x="131" y="162"/>
                  </a:cubicBezTo>
                  <a:cubicBezTo>
                    <a:pt x="144" y="156"/>
                    <a:pt x="153" y="151"/>
                    <a:pt x="153" y="151"/>
                  </a:cubicBezTo>
                  <a:cubicBezTo>
                    <a:pt x="157" y="150"/>
                    <a:pt x="159" y="145"/>
                    <a:pt x="158" y="141"/>
                  </a:cubicBezTo>
                  <a:cubicBezTo>
                    <a:pt x="158" y="141"/>
                    <a:pt x="151" y="125"/>
                    <a:pt x="143" y="106"/>
                  </a:cubicBezTo>
                  <a:cubicBezTo>
                    <a:pt x="148" y="102"/>
                    <a:pt x="148" y="102"/>
                    <a:pt x="148" y="102"/>
                  </a:cubicBezTo>
                  <a:cubicBezTo>
                    <a:pt x="154" y="109"/>
                    <a:pt x="165" y="112"/>
                    <a:pt x="175" y="109"/>
                  </a:cubicBezTo>
                  <a:cubicBezTo>
                    <a:pt x="189" y="104"/>
                    <a:pt x="196" y="89"/>
                    <a:pt x="192" y="75"/>
                  </a:cubicBezTo>
                  <a:cubicBezTo>
                    <a:pt x="187" y="61"/>
                    <a:pt x="172" y="54"/>
                    <a:pt x="158" y="58"/>
                  </a:cubicBezTo>
                  <a:cubicBezTo>
                    <a:pt x="148" y="61"/>
                    <a:pt x="142" y="70"/>
                    <a:pt x="140" y="79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29" y="65"/>
                    <a:pt x="125" y="50"/>
                    <a:pt x="125" y="40"/>
                  </a:cubicBezTo>
                  <a:cubicBezTo>
                    <a:pt x="121" y="37"/>
                    <a:pt x="119" y="34"/>
                    <a:pt x="115" y="35"/>
                  </a:cubicBezTo>
                  <a:cubicBezTo>
                    <a:pt x="115" y="35"/>
                    <a:pt x="96" y="44"/>
                    <a:pt x="74" y="53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8" y="42"/>
                    <a:pt x="81" y="32"/>
                    <a:pt x="78" y="22"/>
                  </a:cubicBezTo>
                  <a:cubicBezTo>
                    <a:pt x="73" y="8"/>
                    <a:pt x="58" y="0"/>
                    <a:pt x="44" y="5"/>
                  </a:cubicBezTo>
                  <a:cubicBezTo>
                    <a:pt x="30" y="9"/>
                    <a:pt x="23" y="24"/>
                    <a:pt x="27" y="38"/>
                  </a:cubicBezTo>
                  <a:cubicBezTo>
                    <a:pt x="31" y="48"/>
                    <a:pt x="39" y="54"/>
                    <a:pt x="48" y="56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31" y="68"/>
                    <a:pt x="14" y="73"/>
                    <a:pt x="6" y="71"/>
                  </a:cubicBezTo>
                  <a:cubicBezTo>
                    <a:pt x="2" y="74"/>
                    <a:pt x="0" y="77"/>
                    <a:pt x="1" y="81"/>
                  </a:cubicBezTo>
                  <a:cubicBezTo>
                    <a:pt x="0" y="90"/>
                    <a:pt x="5" y="106"/>
                    <a:pt x="10" y="123"/>
                  </a:cubicBezTo>
                  <a:cubicBezTo>
                    <a:pt x="19" y="121"/>
                    <a:pt x="19" y="121"/>
                    <a:pt x="19" y="121"/>
                  </a:cubicBezTo>
                  <a:cubicBezTo>
                    <a:pt x="21" y="112"/>
                    <a:pt x="28" y="104"/>
                    <a:pt x="37" y="101"/>
                  </a:cubicBezTo>
                  <a:cubicBezTo>
                    <a:pt x="51" y="96"/>
                    <a:pt x="66" y="104"/>
                    <a:pt x="71" y="118"/>
                  </a:cubicBezTo>
                  <a:cubicBezTo>
                    <a:pt x="75" y="132"/>
                    <a:pt x="68" y="147"/>
                    <a:pt x="54" y="152"/>
                  </a:cubicBezTo>
                  <a:cubicBezTo>
                    <a:pt x="44" y="155"/>
                    <a:pt x="34" y="152"/>
                    <a:pt x="27" y="145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28" y="168"/>
                    <a:pt x="34" y="182"/>
                    <a:pt x="34" y="182"/>
                  </a:cubicBezTo>
                  <a:cubicBezTo>
                    <a:pt x="36" y="186"/>
                    <a:pt x="36" y="186"/>
                    <a:pt x="44" y="187"/>
                  </a:cubicBezTo>
                  <a:cubicBezTo>
                    <a:pt x="57" y="190"/>
                    <a:pt x="81" y="183"/>
                    <a:pt x="104" y="17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075212" y="696194"/>
            <a:ext cx="759311" cy="552018"/>
            <a:chOff x="3344602" y="304474"/>
            <a:chExt cx="1050653" cy="763823"/>
          </a:xfrm>
        </p:grpSpPr>
        <p:sp>
          <p:nvSpPr>
            <p:cNvPr id="31" name="Oval 42"/>
            <p:cNvSpPr/>
            <p:nvPr/>
          </p:nvSpPr>
          <p:spPr>
            <a:xfrm>
              <a:off x="3488018" y="304474"/>
              <a:ext cx="763823" cy="7638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Rectangle 48"/>
            <p:cNvSpPr/>
            <p:nvPr/>
          </p:nvSpPr>
          <p:spPr>
            <a:xfrm>
              <a:off x="3344602" y="719969"/>
              <a:ext cx="1050653" cy="31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 smtClean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id-ID" sz="9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45" name="Freeform 46"/>
            <p:cNvSpPr/>
            <p:nvPr/>
          </p:nvSpPr>
          <p:spPr bwMode="auto">
            <a:xfrm>
              <a:off x="3782320" y="441913"/>
              <a:ext cx="135587" cy="252254"/>
            </a:xfrm>
            <a:custGeom>
              <a:avLst/>
              <a:gdLst>
                <a:gd name="T0" fmla="*/ 85 w 88"/>
                <a:gd name="T1" fmla="*/ 157 h 166"/>
                <a:gd name="T2" fmla="*/ 87 w 88"/>
                <a:gd name="T3" fmla="*/ 156 h 166"/>
                <a:gd name="T4" fmla="*/ 88 w 88"/>
                <a:gd name="T5" fmla="*/ 154 h 166"/>
                <a:gd name="T6" fmla="*/ 88 w 88"/>
                <a:gd name="T7" fmla="*/ 149 h 166"/>
                <a:gd name="T8" fmla="*/ 76 w 88"/>
                <a:gd name="T9" fmla="*/ 137 h 166"/>
                <a:gd name="T10" fmla="*/ 77 w 88"/>
                <a:gd name="T11" fmla="*/ 137 h 166"/>
                <a:gd name="T12" fmla="*/ 78 w 88"/>
                <a:gd name="T13" fmla="*/ 136 h 166"/>
                <a:gd name="T14" fmla="*/ 79 w 88"/>
                <a:gd name="T15" fmla="*/ 135 h 166"/>
                <a:gd name="T16" fmla="*/ 78 w 88"/>
                <a:gd name="T17" fmla="*/ 133 h 166"/>
                <a:gd name="T18" fmla="*/ 77 w 88"/>
                <a:gd name="T19" fmla="*/ 133 h 166"/>
                <a:gd name="T20" fmla="*/ 74 w 88"/>
                <a:gd name="T21" fmla="*/ 133 h 166"/>
                <a:gd name="T22" fmla="*/ 87 w 88"/>
                <a:gd name="T23" fmla="*/ 118 h 166"/>
                <a:gd name="T24" fmla="*/ 87 w 88"/>
                <a:gd name="T25" fmla="*/ 118 h 166"/>
                <a:gd name="T26" fmla="*/ 87 w 88"/>
                <a:gd name="T27" fmla="*/ 118 h 166"/>
                <a:gd name="T28" fmla="*/ 87 w 88"/>
                <a:gd name="T29" fmla="*/ 118 h 166"/>
                <a:gd name="T30" fmla="*/ 79 w 88"/>
                <a:gd name="T31" fmla="*/ 113 h 166"/>
                <a:gd name="T32" fmla="*/ 35 w 88"/>
                <a:gd name="T33" fmla="*/ 53 h 166"/>
                <a:gd name="T34" fmla="*/ 55 w 88"/>
                <a:gd name="T35" fmla="*/ 53 h 166"/>
                <a:gd name="T36" fmla="*/ 58 w 88"/>
                <a:gd name="T37" fmla="*/ 62 h 166"/>
                <a:gd name="T38" fmla="*/ 76 w 88"/>
                <a:gd name="T39" fmla="*/ 64 h 166"/>
                <a:gd name="T40" fmla="*/ 82 w 88"/>
                <a:gd name="T41" fmla="*/ 52 h 166"/>
                <a:gd name="T42" fmla="*/ 82 w 88"/>
                <a:gd name="T43" fmla="*/ 50 h 166"/>
                <a:gd name="T44" fmla="*/ 81 w 88"/>
                <a:gd name="T45" fmla="*/ 48 h 166"/>
                <a:gd name="T46" fmla="*/ 79 w 88"/>
                <a:gd name="T47" fmla="*/ 47 h 166"/>
                <a:gd name="T48" fmla="*/ 65 w 88"/>
                <a:gd name="T49" fmla="*/ 29 h 166"/>
                <a:gd name="T50" fmla="*/ 64 w 88"/>
                <a:gd name="T51" fmla="*/ 27 h 166"/>
                <a:gd name="T52" fmla="*/ 64 w 88"/>
                <a:gd name="T53" fmla="*/ 26 h 166"/>
                <a:gd name="T54" fmla="*/ 63 w 88"/>
                <a:gd name="T55" fmla="*/ 24 h 166"/>
                <a:gd name="T56" fmla="*/ 54 w 88"/>
                <a:gd name="T57" fmla="*/ 16 h 166"/>
                <a:gd name="T58" fmla="*/ 65 w 88"/>
                <a:gd name="T59" fmla="*/ 8 h 166"/>
                <a:gd name="T60" fmla="*/ 30 w 88"/>
                <a:gd name="T61" fmla="*/ 0 h 166"/>
                <a:gd name="T62" fmla="*/ 17 w 88"/>
                <a:gd name="T63" fmla="*/ 13 h 166"/>
                <a:gd name="T64" fmla="*/ 3 w 88"/>
                <a:gd name="T65" fmla="*/ 34 h 166"/>
                <a:gd name="T66" fmla="*/ 1 w 88"/>
                <a:gd name="T67" fmla="*/ 59 h 166"/>
                <a:gd name="T68" fmla="*/ 8 w 88"/>
                <a:gd name="T69" fmla="*/ 123 h 166"/>
                <a:gd name="T70" fmla="*/ 17 w 88"/>
                <a:gd name="T71" fmla="*/ 133 h 166"/>
                <a:gd name="T72" fmla="*/ 13 w 88"/>
                <a:gd name="T73" fmla="*/ 133 h 166"/>
                <a:gd name="T74" fmla="*/ 12 w 88"/>
                <a:gd name="T75" fmla="*/ 133 h 166"/>
                <a:gd name="T76" fmla="*/ 11 w 88"/>
                <a:gd name="T77" fmla="*/ 135 h 166"/>
                <a:gd name="T78" fmla="*/ 12 w 88"/>
                <a:gd name="T79" fmla="*/ 136 h 166"/>
                <a:gd name="T80" fmla="*/ 13 w 88"/>
                <a:gd name="T81" fmla="*/ 137 h 166"/>
                <a:gd name="T82" fmla="*/ 14 w 88"/>
                <a:gd name="T83" fmla="*/ 137 h 166"/>
                <a:gd name="T84" fmla="*/ 2 w 88"/>
                <a:gd name="T85" fmla="*/ 149 h 166"/>
                <a:gd name="T86" fmla="*/ 2 w 88"/>
                <a:gd name="T87" fmla="*/ 154 h 166"/>
                <a:gd name="T88" fmla="*/ 3 w 88"/>
                <a:gd name="T89" fmla="*/ 156 h 166"/>
                <a:gd name="T90" fmla="*/ 5 w 88"/>
                <a:gd name="T91" fmla="*/ 157 h 166"/>
                <a:gd name="T92" fmla="*/ 5 w 88"/>
                <a:gd name="T93" fmla="*/ 157 h 166"/>
                <a:gd name="T94" fmla="*/ 5 w 88"/>
                <a:gd name="T95" fmla="*/ 160 h 166"/>
                <a:gd name="T96" fmla="*/ 5 w 88"/>
                <a:gd name="T97" fmla="*/ 160 h 166"/>
                <a:gd name="T98" fmla="*/ 3 w 88"/>
                <a:gd name="T99" fmla="*/ 160 h 166"/>
                <a:gd name="T100" fmla="*/ 2 w 88"/>
                <a:gd name="T101" fmla="*/ 163 h 166"/>
                <a:gd name="T102" fmla="*/ 2 w 88"/>
                <a:gd name="T103" fmla="*/ 163 h 166"/>
                <a:gd name="T104" fmla="*/ 3 w 88"/>
                <a:gd name="T105" fmla="*/ 165 h 166"/>
                <a:gd name="T106" fmla="*/ 5 w 88"/>
                <a:gd name="T107" fmla="*/ 166 h 166"/>
                <a:gd name="T108" fmla="*/ 85 w 88"/>
                <a:gd name="T109" fmla="*/ 166 h 166"/>
                <a:gd name="T110" fmla="*/ 87 w 88"/>
                <a:gd name="T111" fmla="*/ 165 h 166"/>
                <a:gd name="T112" fmla="*/ 88 w 88"/>
                <a:gd name="T113" fmla="*/ 163 h 166"/>
                <a:gd name="T114" fmla="*/ 88 w 88"/>
                <a:gd name="T115" fmla="*/ 163 h 166"/>
                <a:gd name="T116" fmla="*/ 87 w 88"/>
                <a:gd name="T117" fmla="*/ 160 h 166"/>
                <a:gd name="T118" fmla="*/ 85 w 88"/>
                <a:gd name="T119" fmla="*/ 160 h 166"/>
                <a:gd name="T120" fmla="*/ 85 w 88"/>
                <a:gd name="T121" fmla="*/ 160 h 166"/>
                <a:gd name="T122" fmla="*/ 85 w 88"/>
                <a:gd name="T123" fmla="*/ 15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8" h="166">
                  <a:moveTo>
                    <a:pt x="85" y="157"/>
                  </a:moveTo>
                  <a:cubicBezTo>
                    <a:pt x="86" y="157"/>
                    <a:pt x="87" y="157"/>
                    <a:pt x="87" y="156"/>
                  </a:cubicBezTo>
                  <a:cubicBezTo>
                    <a:pt x="88" y="156"/>
                    <a:pt x="88" y="155"/>
                    <a:pt x="88" y="154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2" y="149"/>
                    <a:pt x="76" y="143"/>
                    <a:pt x="76" y="137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7"/>
                    <a:pt x="78" y="137"/>
                    <a:pt x="78" y="136"/>
                  </a:cubicBezTo>
                  <a:cubicBezTo>
                    <a:pt x="79" y="136"/>
                    <a:pt x="79" y="135"/>
                    <a:pt x="79" y="135"/>
                  </a:cubicBezTo>
                  <a:cubicBezTo>
                    <a:pt x="79" y="134"/>
                    <a:pt x="79" y="134"/>
                    <a:pt x="78" y="133"/>
                  </a:cubicBezTo>
                  <a:cubicBezTo>
                    <a:pt x="78" y="133"/>
                    <a:pt x="78" y="133"/>
                    <a:pt x="77" y="133"/>
                  </a:cubicBezTo>
                  <a:cubicBezTo>
                    <a:pt x="74" y="133"/>
                    <a:pt x="74" y="133"/>
                    <a:pt x="74" y="133"/>
                  </a:cubicBezTo>
                  <a:cubicBezTo>
                    <a:pt x="84" y="128"/>
                    <a:pt x="87" y="118"/>
                    <a:pt x="87" y="118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79" y="113"/>
                    <a:pt x="79" y="113"/>
                    <a:pt x="79" y="113"/>
                  </a:cubicBezTo>
                  <a:cubicBezTo>
                    <a:pt x="65" y="104"/>
                    <a:pt x="38" y="82"/>
                    <a:pt x="35" y="53"/>
                  </a:cubicBezTo>
                  <a:cubicBezTo>
                    <a:pt x="39" y="55"/>
                    <a:pt x="49" y="56"/>
                    <a:pt x="55" y="53"/>
                  </a:cubicBezTo>
                  <a:cubicBezTo>
                    <a:pt x="56" y="54"/>
                    <a:pt x="59" y="57"/>
                    <a:pt x="58" y="62"/>
                  </a:cubicBezTo>
                  <a:cubicBezTo>
                    <a:pt x="65" y="66"/>
                    <a:pt x="76" y="64"/>
                    <a:pt x="76" y="64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82" y="51"/>
                    <a:pt x="82" y="50"/>
                    <a:pt x="82" y="50"/>
                  </a:cubicBezTo>
                  <a:cubicBezTo>
                    <a:pt x="82" y="49"/>
                    <a:pt x="81" y="49"/>
                    <a:pt x="81" y="48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5"/>
                    <a:pt x="63" y="25"/>
                    <a:pt x="63" y="24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1" y="19"/>
                    <a:pt x="6" y="26"/>
                    <a:pt x="3" y="34"/>
                  </a:cubicBezTo>
                  <a:cubicBezTo>
                    <a:pt x="0" y="43"/>
                    <a:pt x="0" y="51"/>
                    <a:pt x="1" y="59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3" y="133"/>
                    <a:pt x="13" y="133"/>
                    <a:pt x="13" y="133"/>
                  </a:cubicBezTo>
                  <a:cubicBezTo>
                    <a:pt x="13" y="133"/>
                    <a:pt x="12" y="133"/>
                    <a:pt x="12" y="133"/>
                  </a:cubicBezTo>
                  <a:cubicBezTo>
                    <a:pt x="11" y="134"/>
                    <a:pt x="11" y="134"/>
                    <a:pt x="11" y="135"/>
                  </a:cubicBezTo>
                  <a:cubicBezTo>
                    <a:pt x="11" y="135"/>
                    <a:pt x="11" y="136"/>
                    <a:pt x="12" y="136"/>
                  </a:cubicBezTo>
                  <a:cubicBezTo>
                    <a:pt x="12" y="137"/>
                    <a:pt x="13" y="137"/>
                    <a:pt x="13" y="137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43"/>
                    <a:pt x="9" y="149"/>
                    <a:pt x="2" y="149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5"/>
                    <a:pt x="2" y="156"/>
                    <a:pt x="3" y="156"/>
                  </a:cubicBezTo>
                  <a:cubicBezTo>
                    <a:pt x="3" y="157"/>
                    <a:pt x="4" y="157"/>
                    <a:pt x="5" y="157"/>
                  </a:cubicBezTo>
                  <a:cubicBezTo>
                    <a:pt x="5" y="157"/>
                    <a:pt x="5" y="157"/>
                    <a:pt x="5" y="157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4" y="160"/>
                    <a:pt x="3" y="160"/>
                    <a:pt x="3" y="160"/>
                  </a:cubicBezTo>
                  <a:cubicBezTo>
                    <a:pt x="2" y="161"/>
                    <a:pt x="2" y="162"/>
                    <a:pt x="2" y="163"/>
                  </a:cubicBezTo>
                  <a:cubicBezTo>
                    <a:pt x="2" y="163"/>
                    <a:pt x="2" y="163"/>
                    <a:pt x="2" y="163"/>
                  </a:cubicBezTo>
                  <a:cubicBezTo>
                    <a:pt x="2" y="164"/>
                    <a:pt x="2" y="165"/>
                    <a:pt x="3" y="165"/>
                  </a:cubicBezTo>
                  <a:cubicBezTo>
                    <a:pt x="3" y="166"/>
                    <a:pt x="4" y="166"/>
                    <a:pt x="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66"/>
                    <a:pt x="87" y="166"/>
                    <a:pt x="87" y="165"/>
                  </a:cubicBezTo>
                  <a:cubicBezTo>
                    <a:pt x="88" y="165"/>
                    <a:pt x="88" y="164"/>
                    <a:pt x="88" y="163"/>
                  </a:cubicBezTo>
                  <a:cubicBezTo>
                    <a:pt x="88" y="163"/>
                    <a:pt x="88" y="163"/>
                    <a:pt x="88" y="163"/>
                  </a:cubicBezTo>
                  <a:cubicBezTo>
                    <a:pt x="88" y="162"/>
                    <a:pt x="88" y="161"/>
                    <a:pt x="87" y="160"/>
                  </a:cubicBezTo>
                  <a:cubicBezTo>
                    <a:pt x="87" y="160"/>
                    <a:pt x="86" y="160"/>
                    <a:pt x="85" y="160"/>
                  </a:cubicBezTo>
                  <a:cubicBezTo>
                    <a:pt x="85" y="160"/>
                    <a:pt x="85" y="160"/>
                    <a:pt x="85" y="160"/>
                  </a:cubicBezTo>
                  <a:cubicBezTo>
                    <a:pt x="85" y="157"/>
                    <a:pt x="85" y="157"/>
                    <a:pt x="85" y="15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384689" y="1313979"/>
            <a:ext cx="759311" cy="552018"/>
            <a:chOff x="8367699" y="339680"/>
            <a:chExt cx="1050653" cy="763823"/>
          </a:xfrm>
        </p:grpSpPr>
        <p:sp>
          <p:nvSpPr>
            <p:cNvPr id="34" name="Oval 45"/>
            <p:cNvSpPr/>
            <p:nvPr/>
          </p:nvSpPr>
          <p:spPr>
            <a:xfrm>
              <a:off x="8517463" y="339680"/>
              <a:ext cx="763823" cy="7638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8" name="Rectangle 50"/>
            <p:cNvSpPr/>
            <p:nvPr/>
          </p:nvSpPr>
          <p:spPr>
            <a:xfrm>
              <a:off x="8367699" y="758600"/>
              <a:ext cx="1050653" cy="31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 smtClean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id-ID" sz="9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46" name="Group 58"/>
            <p:cNvGrpSpPr/>
            <p:nvPr/>
          </p:nvGrpSpPr>
          <p:grpSpPr>
            <a:xfrm>
              <a:off x="8749029" y="452948"/>
              <a:ext cx="276456" cy="293211"/>
              <a:chOff x="7404100" y="3633788"/>
              <a:chExt cx="628651" cy="666751"/>
            </a:xfrm>
            <a:solidFill>
              <a:schemeClr val="bg2"/>
            </a:solidFill>
          </p:grpSpPr>
          <p:sp>
            <p:nvSpPr>
              <p:cNvPr id="47" name="Freeform 20"/>
              <p:cNvSpPr>
                <a:spLocks noEditPoints="1"/>
              </p:cNvSpPr>
              <p:nvPr/>
            </p:nvSpPr>
            <p:spPr bwMode="auto">
              <a:xfrm>
                <a:off x="7404100" y="3870326"/>
                <a:ext cx="427038" cy="430213"/>
              </a:xfrm>
              <a:custGeom>
                <a:avLst/>
                <a:gdLst>
                  <a:gd name="T0" fmla="*/ 115 w 136"/>
                  <a:gd name="T1" fmla="*/ 94 h 137"/>
                  <a:gd name="T2" fmla="*/ 119 w 136"/>
                  <a:gd name="T3" fmla="*/ 83 h 137"/>
                  <a:gd name="T4" fmla="*/ 136 w 136"/>
                  <a:gd name="T5" fmla="*/ 77 h 137"/>
                  <a:gd name="T6" fmla="*/ 136 w 136"/>
                  <a:gd name="T7" fmla="*/ 68 h 137"/>
                  <a:gd name="T8" fmla="*/ 136 w 136"/>
                  <a:gd name="T9" fmla="*/ 60 h 137"/>
                  <a:gd name="T10" fmla="*/ 119 w 136"/>
                  <a:gd name="T11" fmla="*/ 54 h 137"/>
                  <a:gd name="T12" fmla="*/ 115 w 136"/>
                  <a:gd name="T13" fmla="*/ 43 h 137"/>
                  <a:gd name="T14" fmla="*/ 122 w 136"/>
                  <a:gd name="T15" fmla="*/ 27 h 137"/>
                  <a:gd name="T16" fmla="*/ 110 w 136"/>
                  <a:gd name="T17" fmla="*/ 14 h 137"/>
                  <a:gd name="T18" fmla="*/ 94 w 136"/>
                  <a:gd name="T19" fmla="*/ 22 h 137"/>
                  <a:gd name="T20" fmla="*/ 83 w 136"/>
                  <a:gd name="T21" fmla="*/ 18 h 137"/>
                  <a:gd name="T22" fmla="*/ 77 w 136"/>
                  <a:gd name="T23" fmla="*/ 1 h 137"/>
                  <a:gd name="T24" fmla="*/ 68 w 136"/>
                  <a:gd name="T25" fmla="*/ 0 h 137"/>
                  <a:gd name="T26" fmla="*/ 59 w 136"/>
                  <a:gd name="T27" fmla="*/ 1 h 137"/>
                  <a:gd name="T28" fmla="*/ 53 w 136"/>
                  <a:gd name="T29" fmla="*/ 18 h 137"/>
                  <a:gd name="T30" fmla="*/ 43 w 136"/>
                  <a:gd name="T31" fmla="*/ 22 h 137"/>
                  <a:gd name="T32" fmla="*/ 26 w 136"/>
                  <a:gd name="T33" fmla="*/ 14 h 137"/>
                  <a:gd name="T34" fmla="*/ 14 w 136"/>
                  <a:gd name="T35" fmla="*/ 27 h 137"/>
                  <a:gd name="T36" fmla="*/ 22 w 136"/>
                  <a:gd name="T37" fmla="*/ 43 h 137"/>
                  <a:gd name="T38" fmla="*/ 17 w 136"/>
                  <a:gd name="T39" fmla="*/ 54 h 137"/>
                  <a:gd name="T40" fmla="*/ 0 w 136"/>
                  <a:gd name="T41" fmla="*/ 60 h 137"/>
                  <a:gd name="T42" fmla="*/ 0 w 136"/>
                  <a:gd name="T43" fmla="*/ 68 h 137"/>
                  <a:gd name="T44" fmla="*/ 0 w 136"/>
                  <a:gd name="T45" fmla="*/ 77 h 137"/>
                  <a:gd name="T46" fmla="*/ 17 w 136"/>
                  <a:gd name="T47" fmla="*/ 83 h 137"/>
                  <a:gd name="T48" fmla="*/ 22 w 136"/>
                  <a:gd name="T49" fmla="*/ 94 h 137"/>
                  <a:gd name="T50" fmla="*/ 14 w 136"/>
                  <a:gd name="T51" fmla="*/ 110 h 137"/>
                  <a:gd name="T52" fmla="*/ 26 w 136"/>
                  <a:gd name="T53" fmla="*/ 123 h 137"/>
                  <a:gd name="T54" fmla="*/ 43 w 136"/>
                  <a:gd name="T55" fmla="*/ 115 h 137"/>
                  <a:gd name="T56" fmla="*/ 53 w 136"/>
                  <a:gd name="T57" fmla="*/ 119 h 137"/>
                  <a:gd name="T58" fmla="*/ 59 w 136"/>
                  <a:gd name="T59" fmla="*/ 136 h 137"/>
                  <a:gd name="T60" fmla="*/ 68 w 136"/>
                  <a:gd name="T61" fmla="*/ 137 h 137"/>
                  <a:gd name="T62" fmla="*/ 77 w 136"/>
                  <a:gd name="T63" fmla="*/ 136 h 137"/>
                  <a:gd name="T64" fmla="*/ 83 w 136"/>
                  <a:gd name="T65" fmla="*/ 119 h 137"/>
                  <a:gd name="T66" fmla="*/ 94 w 136"/>
                  <a:gd name="T67" fmla="*/ 115 h 137"/>
                  <a:gd name="T68" fmla="*/ 110 w 136"/>
                  <a:gd name="T69" fmla="*/ 123 h 137"/>
                  <a:gd name="T70" fmla="*/ 122 w 136"/>
                  <a:gd name="T71" fmla="*/ 110 h 137"/>
                  <a:gd name="T72" fmla="*/ 115 w 136"/>
                  <a:gd name="T73" fmla="*/ 94 h 137"/>
                  <a:gd name="T74" fmla="*/ 68 w 136"/>
                  <a:gd name="T75" fmla="*/ 92 h 137"/>
                  <a:gd name="T76" fmla="*/ 44 w 136"/>
                  <a:gd name="T77" fmla="*/ 68 h 137"/>
                  <a:gd name="T78" fmla="*/ 68 w 136"/>
                  <a:gd name="T79" fmla="*/ 45 h 137"/>
                  <a:gd name="T80" fmla="*/ 92 w 136"/>
                  <a:gd name="T81" fmla="*/ 68 h 137"/>
                  <a:gd name="T82" fmla="*/ 68 w 136"/>
                  <a:gd name="T83" fmla="*/ 9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6" h="137">
                    <a:moveTo>
                      <a:pt x="115" y="94"/>
                    </a:moveTo>
                    <a:cubicBezTo>
                      <a:pt x="116" y="91"/>
                      <a:pt x="118" y="87"/>
                      <a:pt x="119" y="83"/>
                    </a:cubicBezTo>
                    <a:cubicBezTo>
                      <a:pt x="136" y="77"/>
                      <a:pt x="136" y="77"/>
                      <a:pt x="136" y="77"/>
                    </a:cubicBezTo>
                    <a:cubicBezTo>
                      <a:pt x="136" y="74"/>
                      <a:pt x="136" y="71"/>
                      <a:pt x="136" y="68"/>
                    </a:cubicBezTo>
                    <a:cubicBezTo>
                      <a:pt x="136" y="65"/>
                      <a:pt x="136" y="63"/>
                      <a:pt x="136" y="60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8" y="50"/>
                      <a:pt x="116" y="46"/>
                      <a:pt x="115" y="43"/>
                    </a:cubicBezTo>
                    <a:cubicBezTo>
                      <a:pt x="122" y="27"/>
                      <a:pt x="122" y="27"/>
                      <a:pt x="122" y="27"/>
                    </a:cubicBezTo>
                    <a:cubicBezTo>
                      <a:pt x="119" y="22"/>
                      <a:pt x="115" y="18"/>
                      <a:pt x="110" y="14"/>
                    </a:cubicBezTo>
                    <a:cubicBezTo>
                      <a:pt x="94" y="22"/>
                      <a:pt x="94" y="22"/>
                      <a:pt x="94" y="22"/>
                    </a:cubicBezTo>
                    <a:cubicBezTo>
                      <a:pt x="90" y="20"/>
                      <a:pt x="87" y="19"/>
                      <a:pt x="83" y="18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74" y="0"/>
                      <a:pt x="71" y="0"/>
                      <a:pt x="68" y="0"/>
                    </a:cubicBezTo>
                    <a:cubicBezTo>
                      <a:pt x="65" y="0"/>
                      <a:pt x="62" y="0"/>
                      <a:pt x="59" y="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0" y="19"/>
                      <a:pt x="46" y="20"/>
                      <a:pt x="43" y="22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2" y="18"/>
                      <a:pt x="18" y="22"/>
                      <a:pt x="14" y="27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0" y="46"/>
                      <a:pt x="18" y="50"/>
                      <a:pt x="17" y="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0" y="65"/>
                      <a:pt x="0" y="68"/>
                    </a:cubicBezTo>
                    <a:cubicBezTo>
                      <a:pt x="0" y="71"/>
                      <a:pt x="0" y="74"/>
                      <a:pt x="0" y="77"/>
                    </a:cubicBezTo>
                    <a:cubicBezTo>
                      <a:pt x="17" y="83"/>
                      <a:pt x="17" y="83"/>
                      <a:pt x="17" y="83"/>
                    </a:cubicBezTo>
                    <a:cubicBezTo>
                      <a:pt x="18" y="87"/>
                      <a:pt x="20" y="91"/>
                      <a:pt x="22" y="94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8" y="115"/>
                      <a:pt x="22" y="119"/>
                      <a:pt x="26" y="123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46" y="117"/>
                      <a:pt x="50" y="118"/>
                      <a:pt x="53" y="119"/>
                    </a:cubicBezTo>
                    <a:cubicBezTo>
                      <a:pt x="59" y="136"/>
                      <a:pt x="59" y="136"/>
                      <a:pt x="59" y="136"/>
                    </a:cubicBezTo>
                    <a:cubicBezTo>
                      <a:pt x="62" y="137"/>
                      <a:pt x="65" y="137"/>
                      <a:pt x="68" y="137"/>
                    </a:cubicBezTo>
                    <a:cubicBezTo>
                      <a:pt x="71" y="137"/>
                      <a:pt x="74" y="137"/>
                      <a:pt x="77" y="136"/>
                    </a:cubicBezTo>
                    <a:cubicBezTo>
                      <a:pt x="83" y="119"/>
                      <a:pt x="83" y="119"/>
                      <a:pt x="83" y="119"/>
                    </a:cubicBezTo>
                    <a:cubicBezTo>
                      <a:pt x="87" y="118"/>
                      <a:pt x="90" y="117"/>
                      <a:pt x="94" y="115"/>
                    </a:cubicBezTo>
                    <a:cubicBezTo>
                      <a:pt x="110" y="123"/>
                      <a:pt x="110" y="123"/>
                      <a:pt x="110" y="123"/>
                    </a:cubicBezTo>
                    <a:cubicBezTo>
                      <a:pt x="115" y="119"/>
                      <a:pt x="119" y="115"/>
                      <a:pt x="122" y="110"/>
                    </a:cubicBezTo>
                    <a:lnTo>
                      <a:pt x="115" y="94"/>
                    </a:lnTo>
                    <a:close/>
                    <a:moveTo>
                      <a:pt x="68" y="92"/>
                    </a:moveTo>
                    <a:cubicBezTo>
                      <a:pt x="55" y="92"/>
                      <a:pt x="44" y="82"/>
                      <a:pt x="44" y="68"/>
                    </a:cubicBezTo>
                    <a:cubicBezTo>
                      <a:pt x="44" y="55"/>
                      <a:pt x="55" y="45"/>
                      <a:pt x="68" y="45"/>
                    </a:cubicBezTo>
                    <a:cubicBezTo>
                      <a:pt x="81" y="45"/>
                      <a:pt x="92" y="55"/>
                      <a:pt x="92" y="68"/>
                    </a:cubicBezTo>
                    <a:cubicBezTo>
                      <a:pt x="92" y="82"/>
                      <a:pt x="81" y="92"/>
                      <a:pt x="68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Freeform 21"/>
              <p:cNvSpPr>
                <a:spLocks noEditPoints="1"/>
              </p:cNvSpPr>
              <p:nvPr/>
            </p:nvSpPr>
            <p:spPr bwMode="auto">
              <a:xfrm>
                <a:off x="7608888" y="3633788"/>
                <a:ext cx="282575" cy="282575"/>
              </a:xfrm>
              <a:custGeom>
                <a:avLst/>
                <a:gdLst>
                  <a:gd name="T0" fmla="*/ 4 w 90"/>
                  <a:gd name="T1" fmla="*/ 67 h 90"/>
                  <a:gd name="T2" fmla="*/ 16 w 90"/>
                  <a:gd name="T3" fmla="*/ 67 h 90"/>
                  <a:gd name="T4" fmla="*/ 22 w 90"/>
                  <a:gd name="T5" fmla="*/ 73 h 90"/>
                  <a:gd name="T6" fmla="*/ 21 w 90"/>
                  <a:gd name="T7" fmla="*/ 85 h 90"/>
                  <a:gd name="T8" fmla="*/ 26 w 90"/>
                  <a:gd name="T9" fmla="*/ 88 h 90"/>
                  <a:gd name="T10" fmla="*/ 32 w 90"/>
                  <a:gd name="T11" fmla="*/ 90 h 90"/>
                  <a:gd name="T12" fmla="*/ 40 w 90"/>
                  <a:gd name="T13" fmla="*/ 81 h 90"/>
                  <a:gd name="T14" fmla="*/ 48 w 90"/>
                  <a:gd name="T15" fmla="*/ 81 h 90"/>
                  <a:gd name="T16" fmla="*/ 56 w 90"/>
                  <a:gd name="T17" fmla="*/ 90 h 90"/>
                  <a:gd name="T18" fmla="*/ 67 w 90"/>
                  <a:gd name="T19" fmla="*/ 86 h 90"/>
                  <a:gd name="T20" fmla="*/ 67 w 90"/>
                  <a:gd name="T21" fmla="*/ 74 h 90"/>
                  <a:gd name="T22" fmla="*/ 73 w 90"/>
                  <a:gd name="T23" fmla="*/ 68 h 90"/>
                  <a:gd name="T24" fmla="*/ 85 w 90"/>
                  <a:gd name="T25" fmla="*/ 69 h 90"/>
                  <a:gd name="T26" fmla="*/ 87 w 90"/>
                  <a:gd name="T27" fmla="*/ 64 h 90"/>
                  <a:gd name="T28" fmla="*/ 89 w 90"/>
                  <a:gd name="T29" fmla="*/ 58 h 90"/>
                  <a:gd name="T30" fmla="*/ 81 w 90"/>
                  <a:gd name="T31" fmla="*/ 50 h 90"/>
                  <a:gd name="T32" fmla="*/ 81 w 90"/>
                  <a:gd name="T33" fmla="*/ 42 h 90"/>
                  <a:gd name="T34" fmla="*/ 90 w 90"/>
                  <a:gd name="T35" fmla="*/ 34 h 90"/>
                  <a:gd name="T36" fmla="*/ 86 w 90"/>
                  <a:gd name="T37" fmla="*/ 23 h 90"/>
                  <a:gd name="T38" fmla="*/ 73 w 90"/>
                  <a:gd name="T39" fmla="*/ 23 h 90"/>
                  <a:gd name="T40" fmla="*/ 68 w 90"/>
                  <a:gd name="T41" fmla="*/ 17 h 90"/>
                  <a:gd name="T42" fmla="*/ 69 w 90"/>
                  <a:gd name="T43" fmla="*/ 5 h 90"/>
                  <a:gd name="T44" fmla="*/ 63 w 90"/>
                  <a:gd name="T45" fmla="*/ 3 h 90"/>
                  <a:gd name="T46" fmla="*/ 58 w 90"/>
                  <a:gd name="T47" fmla="*/ 0 h 90"/>
                  <a:gd name="T48" fmla="*/ 49 w 90"/>
                  <a:gd name="T49" fmla="*/ 9 h 90"/>
                  <a:gd name="T50" fmla="*/ 41 w 90"/>
                  <a:gd name="T51" fmla="*/ 9 h 90"/>
                  <a:gd name="T52" fmla="*/ 33 w 90"/>
                  <a:gd name="T53" fmla="*/ 0 h 90"/>
                  <a:gd name="T54" fmla="*/ 22 w 90"/>
                  <a:gd name="T55" fmla="*/ 4 h 90"/>
                  <a:gd name="T56" fmla="*/ 23 w 90"/>
                  <a:gd name="T57" fmla="*/ 17 h 90"/>
                  <a:gd name="T58" fmla="*/ 17 w 90"/>
                  <a:gd name="T59" fmla="*/ 22 h 90"/>
                  <a:gd name="T60" fmla="*/ 5 w 90"/>
                  <a:gd name="T61" fmla="*/ 21 h 90"/>
                  <a:gd name="T62" fmla="*/ 2 w 90"/>
                  <a:gd name="T63" fmla="*/ 27 h 90"/>
                  <a:gd name="T64" fmla="*/ 0 w 90"/>
                  <a:gd name="T65" fmla="*/ 32 h 90"/>
                  <a:gd name="T66" fmla="*/ 9 w 90"/>
                  <a:gd name="T67" fmla="*/ 40 h 90"/>
                  <a:gd name="T68" fmla="*/ 9 w 90"/>
                  <a:gd name="T69" fmla="*/ 48 h 90"/>
                  <a:gd name="T70" fmla="*/ 0 w 90"/>
                  <a:gd name="T71" fmla="*/ 56 h 90"/>
                  <a:gd name="T72" fmla="*/ 4 w 90"/>
                  <a:gd name="T73" fmla="*/ 67 h 90"/>
                  <a:gd name="T74" fmla="*/ 30 w 90"/>
                  <a:gd name="T75" fmla="*/ 39 h 90"/>
                  <a:gd name="T76" fmla="*/ 51 w 90"/>
                  <a:gd name="T77" fmla="*/ 30 h 90"/>
                  <a:gd name="T78" fmla="*/ 60 w 90"/>
                  <a:gd name="T79" fmla="*/ 52 h 90"/>
                  <a:gd name="T80" fmla="*/ 38 w 90"/>
                  <a:gd name="T81" fmla="*/ 60 h 90"/>
                  <a:gd name="T82" fmla="*/ 30 w 90"/>
                  <a:gd name="T83" fmla="*/ 3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0" h="90">
                    <a:moveTo>
                      <a:pt x="4" y="67"/>
                    </a:moveTo>
                    <a:cubicBezTo>
                      <a:pt x="16" y="67"/>
                      <a:pt x="16" y="67"/>
                      <a:pt x="16" y="67"/>
                    </a:cubicBezTo>
                    <a:cubicBezTo>
                      <a:pt x="18" y="69"/>
                      <a:pt x="20" y="71"/>
                      <a:pt x="22" y="73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3" y="86"/>
                      <a:pt x="25" y="87"/>
                      <a:pt x="26" y="88"/>
                    </a:cubicBezTo>
                    <a:cubicBezTo>
                      <a:pt x="28" y="88"/>
                      <a:pt x="30" y="89"/>
                      <a:pt x="32" y="90"/>
                    </a:cubicBezTo>
                    <a:cubicBezTo>
                      <a:pt x="40" y="81"/>
                      <a:pt x="40" y="81"/>
                      <a:pt x="40" y="81"/>
                    </a:cubicBezTo>
                    <a:cubicBezTo>
                      <a:pt x="43" y="81"/>
                      <a:pt x="46" y="81"/>
                      <a:pt x="48" y="81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60" y="89"/>
                      <a:pt x="64" y="88"/>
                      <a:pt x="67" y="86"/>
                    </a:cubicBezTo>
                    <a:cubicBezTo>
                      <a:pt x="67" y="74"/>
                      <a:pt x="67" y="74"/>
                      <a:pt x="67" y="74"/>
                    </a:cubicBezTo>
                    <a:cubicBezTo>
                      <a:pt x="69" y="72"/>
                      <a:pt x="71" y="70"/>
                      <a:pt x="73" y="68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6" y="67"/>
                      <a:pt x="87" y="65"/>
                      <a:pt x="87" y="64"/>
                    </a:cubicBezTo>
                    <a:cubicBezTo>
                      <a:pt x="88" y="62"/>
                      <a:pt x="89" y="60"/>
                      <a:pt x="89" y="58"/>
                    </a:cubicBezTo>
                    <a:cubicBezTo>
                      <a:pt x="81" y="50"/>
                      <a:pt x="81" y="50"/>
                      <a:pt x="81" y="50"/>
                    </a:cubicBezTo>
                    <a:cubicBezTo>
                      <a:pt x="81" y="47"/>
                      <a:pt x="81" y="44"/>
                      <a:pt x="81" y="42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0"/>
                      <a:pt x="87" y="26"/>
                      <a:pt x="86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2" y="21"/>
                      <a:pt x="70" y="19"/>
                      <a:pt x="68" y="17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7" y="4"/>
                      <a:pt x="65" y="3"/>
                      <a:pt x="63" y="3"/>
                    </a:cubicBezTo>
                    <a:cubicBezTo>
                      <a:pt x="62" y="2"/>
                      <a:pt x="60" y="1"/>
                      <a:pt x="58" y="0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7" y="9"/>
                      <a:pt x="44" y="9"/>
                      <a:pt x="41" y="9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1"/>
                      <a:pt x="26" y="3"/>
                      <a:pt x="22" y="4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1" y="18"/>
                      <a:pt x="19" y="20"/>
                      <a:pt x="17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3"/>
                      <a:pt x="3" y="25"/>
                      <a:pt x="2" y="27"/>
                    </a:cubicBezTo>
                    <a:cubicBezTo>
                      <a:pt x="2" y="28"/>
                      <a:pt x="1" y="30"/>
                      <a:pt x="0" y="32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3"/>
                      <a:pt x="9" y="46"/>
                      <a:pt x="9" y="4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60"/>
                      <a:pt x="2" y="64"/>
                      <a:pt x="4" y="67"/>
                    </a:cubicBezTo>
                    <a:close/>
                    <a:moveTo>
                      <a:pt x="30" y="39"/>
                    </a:moveTo>
                    <a:cubicBezTo>
                      <a:pt x="34" y="30"/>
                      <a:pt x="43" y="27"/>
                      <a:pt x="51" y="30"/>
                    </a:cubicBezTo>
                    <a:cubicBezTo>
                      <a:pt x="60" y="34"/>
                      <a:pt x="63" y="43"/>
                      <a:pt x="60" y="52"/>
                    </a:cubicBezTo>
                    <a:cubicBezTo>
                      <a:pt x="56" y="60"/>
                      <a:pt x="47" y="63"/>
                      <a:pt x="38" y="60"/>
                    </a:cubicBezTo>
                    <a:cubicBezTo>
                      <a:pt x="30" y="56"/>
                      <a:pt x="26" y="47"/>
                      <a:pt x="30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Freeform 22"/>
              <p:cNvSpPr>
                <a:spLocks noEditPoints="1"/>
              </p:cNvSpPr>
              <p:nvPr/>
            </p:nvSpPr>
            <p:spPr bwMode="auto">
              <a:xfrm>
                <a:off x="7805738" y="3832226"/>
                <a:ext cx="227013" cy="228600"/>
              </a:xfrm>
              <a:custGeom>
                <a:avLst/>
                <a:gdLst>
                  <a:gd name="T0" fmla="*/ 63 w 72"/>
                  <a:gd name="T1" fmla="*/ 44 h 73"/>
                  <a:gd name="T2" fmla="*/ 72 w 72"/>
                  <a:gd name="T3" fmla="*/ 41 h 73"/>
                  <a:gd name="T4" fmla="*/ 72 w 72"/>
                  <a:gd name="T5" fmla="*/ 36 h 73"/>
                  <a:gd name="T6" fmla="*/ 72 w 72"/>
                  <a:gd name="T7" fmla="*/ 31 h 73"/>
                  <a:gd name="T8" fmla="*/ 63 w 72"/>
                  <a:gd name="T9" fmla="*/ 28 h 73"/>
                  <a:gd name="T10" fmla="*/ 60 w 72"/>
                  <a:gd name="T11" fmla="*/ 23 h 73"/>
                  <a:gd name="T12" fmla="*/ 64 w 72"/>
                  <a:gd name="T13" fmla="*/ 14 h 73"/>
                  <a:gd name="T14" fmla="*/ 58 w 72"/>
                  <a:gd name="T15" fmla="*/ 8 h 73"/>
                  <a:gd name="T16" fmla="*/ 49 w 72"/>
                  <a:gd name="T17" fmla="*/ 12 h 73"/>
                  <a:gd name="T18" fmla="*/ 43 w 72"/>
                  <a:gd name="T19" fmla="*/ 10 h 73"/>
                  <a:gd name="T20" fmla="*/ 40 w 72"/>
                  <a:gd name="T21" fmla="*/ 1 h 73"/>
                  <a:gd name="T22" fmla="*/ 35 w 72"/>
                  <a:gd name="T23" fmla="*/ 0 h 73"/>
                  <a:gd name="T24" fmla="*/ 31 w 72"/>
                  <a:gd name="T25" fmla="*/ 1 h 73"/>
                  <a:gd name="T26" fmla="*/ 28 w 72"/>
                  <a:gd name="T27" fmla="*/ 10 h 73"/>
                  <a:gd name="T28" fmla="*/ 22 w 72"/>
                  <a:gd name="T29" fmla="*/ 12 h 73"/>
                  <a:gd name="T30" fmla="*/ 13 w 72"/>
                  <a:gd name="T31" fmla="*/ 8 h 73"/>
                  <a:gd name="T32" fmla="*/ 7 w 72"/>
                  <a:gd name="T33" fmla="*/ 15 h 73"/>
                  <a:gd name="T34" fmla="*/ 11 w 72"/>
                  <a:gd name="T35" fmla="*/ 24 h 73"/>
                  <a:gd name="T36" fmla="*/ 9 w 72"/>
                  <a:gd name="T37" fmla="*/ 29 h 73"/>
                  <a:gd name="T38" fmla="*/ 0 w 72"/>
                  <a:gd name="T39" fmla="*/ 33 h 73"/>
                  <a:gd name="T40" fmla="*/ 0 w 72"/>
                  <a:gd name="T41" fmla="*/ 37 h 73"/>
                  <a:gd name="T42" fmla="*/ 0 w 72"/>
                  <a:gd name="T43" fmla="*/ 42 h 73"/>
                  <a:gd name="T44" fmla="*/ 9 w 72"/>
                  <a:gd name="T45" fmla="*/ 45 h 73"/>
                  <a:gd name="T46" fmla="*/ 12 w 72"/>
                  <a:gd name="T47" fmla="*/ 51 h 73"/>
                  <a:gd name="T48" fmla="*/ 8 w 72"/>
                  <a:gd name="T49" fmla="*/ 59 h 73"/>
                  <a:gd name="T50" fmla="*/ 15 w 72"/>
                  <a:gd name="T51" fmla="*/ 66 h 73"/>
                  <a:gd name="T52" fmla="*/ 23 w 72"/>
                  <a:gd name="T53" fmla="*/ 62 h 73"/>
                  <a:gd name="T54" fmla="*/ 29 w 72"/>
                  <a:gd name="T55" fmla="*/ 64 h 73"/>
                  <a:gd name="T56" fmla="*/ 32 w 72"/>
                  <a:gd name="T57" fmla="*/ 73 h 73"/>
                  <a:gd name="T58" fmla="*/ 37 w 72"/>
                  <a:gd name="T59" fmla="*/ 73 h 73"/>
                  <a:gd name="T60" fmla="*/ 41 w 72"/>
                  <a:gd name="T61" fmla="*/ 72 h 73"/>
                  <a:gd name="T62" fmla="*/ 44 w 72"/>
                  <a:gd name="T63" fmla="*/ 63 h 73"/>
                  <a:gd name="T64" fmla="*/ 50 w 72"/>
                  <a:gd name="T65" fmla="*/ 61 h 73"/>
                  <a:gd name="T66" fmla="*/ 59 w 72"/>
                  <a:gd name="T67" fmla="*/ 65 h 73"/>
                  <a:gd name="T68" fmla="*/ 65 w 72"/>
                  <a:gd name="T69" fmla="*/ 58 h 73"/>
                  <a:gd name="T70" fmla="*/ 61 w 72"/>
                  <a:gd name="T71" fmla="*/ 50 h 73"/>
                  <a:gd name="T72" fmla="*/ 63 w 72"/>
                  <a:gd name="T73" fmla="*/ 44 h 73"/>
                  <a:gd name="T74" fmla="*/ 36 w 72"/>
                  <a:gd name="T75" fmla="*/ 49 h 73"/>
                  <a:gd name="T76" fmla="*/ 23 w 72"/>
                  <a:gd name="T77" fmla="*/ 37 h 73"/>
                  <a:gd name="T78" fmla="*/ 36 w 72"/>
                  <a:gd name="T79" fmla="*/ 24 h 73"/>
                  <a:gd name="T80" fmla="*/ 49 w 72"/>
                  <a:gd name="T81" fmla="*/ 36 h 73"/>
                  <a:gd name="T82" fmla="*/ 36 w 72"/>
                  <a:gd name="T83" fmla="*/ 4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73">
                    <a:moveTo>
                      <a:pt x="63" y="44"/>
                    </a:moveTo>
                    <a:cubicBezTo>
                      <a:pt x="72" y="41"/>
                      <a:pt x="72" y="41"/>
                      <a:pt x="72" y="41"/>
                    </a:cubicBezTo>
                    <a:cubicBezTo>
                      <a:pt x="72" y="39"/>
                      <a:pt x="72" y="37"/>
                      <a:pt x="72" y="36"/>
                    </a:cubicBezTo>
                    <a:cubicBezTo>
                      <a:pt x="72" y="34"/>
                      <a:pt x="72" y="33"/>
                      <a:pt x="72" y="31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6"/>
                      <a:pt x="61" y="24"/>
                      <a:pt x="60" y="23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2" y="12"/>
                      <a:pt x="60" y="9"/>
                      <a:pt x="58" y="8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11"/>
                      <a:pt x="45" y="10"/>
                      <a:pt x="43" y="10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8" y="0"/>
                      <a:pt x="37" y="0"/>
                      <a:pt x="35" y="0"/>
                    </a:cubicBezTo>
                    <a:cubicBezTo>
                      <a:pt x="34" y="0"/>
                      <a:pt x="32" y="1"/>
                      <a:pt x="31" y="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6" y="10"/>
                      <a:pt x="24" y="11"/>
                      <a:pt x="22" y="1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10"/>
                      <a:pt x="9" y="13"/>
                      <a:pt x="7" y="15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7"/>
                      <a:pt x="9" y="29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4"/>
                      <a:pt x="0" y="36"/>
                      <a:pt x="0" y="37"/>
                    </a:cubicBezTo>
                    <a:cubicBezTo>
                      <a:pt x="0" y="39"/>
                      <a:pt x="0" y="41"/>
                      <a:pt x="0" y="42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7"/>
                      <a:pt x="11" y="49"/>
                      <a:pt x="12" y="51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10" y="62"/>
                      <a:pt x="12" y="64"/>
                      <a:pt x="15" y="66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5" y="62"/>
                      <a:pt x="27" y="63"/>
                      <a:pt x="29" y="6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4" y="73"/>
                      <a:pt x="35" y="73"/>
                      <a:pt x="37" y="73"/>
                    </a:cubicBezTo>
                    <a:cubicBezTo>
                      <a:pt x="38" y="73"/>
                      <a:pt x="40" y="73"/>
                      <a:pt x="41" y="7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6" y="63"/>
                      <a:pt x="48" y="62"/>
                      <a:pt x="50" y="61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61" y="63"/>
                      <a:pt x="63" y="61"/>
                      <a:pt x="65" y="58"/>
                    </a:cubicBezTo>
                    <a:cubicBezTo>
                      <a:pt x="61" y="50"/>
                      <a:pt x="61" y="50"/>
                      <a:pt x="61" y="50"/>
                    </a:cubicBezTo>
                    <a:cubicBezTo>
                      <a:pt x="62" y="48"/>
                      <a:pt x="63" y="46"/>
                      <a:pt x="63" y="44"/>
                    </a:cubicBezTo>
                    <a:close/>
                    <a:moveTo>
                      <a:pt x="36" y="49"/>
                    </a:moveTo>
                    <a:cubicBezTo>
                      <a:pt x="29" y="49"/>
                      <a:pt x="24" y="44"/>
                      <a:pt x="23" y="37"/>
                    </a:cubicBezTo>
                    <a:cubicBezTo>
                      <a:pt x="23" y="30"/>
                      <a:pt x="29" y="24"/>
                      <a:pt x="36" y="24"/>
                    </a:cubicBezTo>
                    <a:cubicBezTo>
                      <a:pt x="43" y="24"/>
                      <a:pt x="49" y="29"/>
                      <a:pt x="49" y="36"/>
                    </a:cubicBezTo>
                    <a:cubicBezTo>
                      <a:pt x="49" y="43"/>
                      <a:pt x="43" y="49"/>
                      <a:pt x="36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4876917" y="1812576"/>
            <a:ext cx="759311" cy="552018"/>
            <a:chOff x="8648327" y="1124041"/>
            <a:chExt cx="1050653" cy="763823"/>
          </a:xfrm>
        </p:grpSpPr>
        <p:sp>
          <p:nvSpPr>
            <p:cNvPr id="35" name="Oval 46"/>
            <p:cNvSpPr/>
            <p:nvPr/>
          </p:nvSpPr>
          <p:spPr>
            <a:xfrm>
              <a:off x="8781452" y="1124041"/>
              <a:ext cx="763823" cy="76382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51"/>
            <p:cNvSpPr/>
            <p:nvPr/>
          </p:nvSpPr>
          <p:spPr>
            <a:xfrm>
              <a:off x="8648327" y="1522423"/>
              <a:ext cx="1050653" cy="31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 smtClean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id-ID" sz="9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50" name="Group 62"/>
            <p:cNvGrpSpPr/>
            <p:nvPr/>
          </p:nvGrpSpPr>
          <p:grpSpPr>
            <a:xfrm>
              <a:off x="9019241" y="1223565"/>
              <a:ext cx="249518" cy="281335"/>
              <a:chOff x="6775450" y="3722688"/>
              <a:chExt cx="473075" cy="533400"/>
            </a:xfrm>
            <a:solidFill>
              <a:schemeClr val="bg2"/>
            </a:solidFill>
          </p:grpSpPr>
          <p:sp>
            <p:nvSpPr>
              <p:cNvPr id="51" name="Freeform 174"/>
              <p:cNvSpPr>
                <a:spLocks noEditPoints="1"/>
              </p:cNvSpPr>
              <p:nvPr/>
            </p:nvSpPr>
            <p:spPr bwMode="auto">
              <a:xfrm>
                <a:off x="6775450" y="3827463"/>
                <a:ext cx="473075" cy="428625"/>
              </a:xfrm>
              <a:custGeom>
                <a:avLst/>
                <a:gdLst>
                  <a:gd name="T0" fmla="*/ 119 w 126"/>
                  <a:gd name="T1" fmla="*/ 51 h 114"/>
                  <a:gd name="T2" fmla="*/ 118 w 126"/>
                  <a:gd name="T3" fmla="*/ 51 h 114"/>
                  <a:gd name="T4" fmla="*/ 114 w 126"/>
                  <a:gd name="T5" fmla="*/ 40 h 114"/>
                  <a:gd name="T6" fmla="*/ 88 w 126"/>
                  <a:gd name="T7" fmla="*/ 49 h 114"/>
                  <a:gd name="T8" fmla="*/ 48 w 126"/>
                  <a:gd name="T9" fmla="*/ 13 h 114"/>
                  <a:gd name="T10" fmla="*/ 29 w 126"/>
                  <a:gd name="T11" fmla="*/ 2 h 114"/>
                  <a:gd name="T12" fmla="*/ 23 w 126"/>
                  <a:gd name="T13" fmla="*/ 5 h 114"/>
                  <a:gd name="T14" fmla="*/ 23 w 126"/>
                  <a:gd name="T15" fmla="*/ 27 h 114"/>
                  <a:gd name="T16" fmla="*/ 11 w 126"/>
                  <a:gd name="T17" fmla="*/ 46 h 114"/>
                  <a:gd name="T18" fmla="*/ 6 w 126"/>
                  <a:gd name="T19" fmla="*/ 46 h 114"/>
                  <a:gd name="T20" fmla="*/ 0 w 126"/>
                  <a:gd name="T21" fmla="*/ 52 h 114"/>
                  <a:gd name="T22" fmla="*/ 0 w 126"/>
                  <a:gd name="T23" fmla="*/ 64 h 114"/>
                  <a:gd name="T24" fmla="*/ 6 w 126"/>
                  <a:gd name="T25" fmla="*/ 70 h 114"/>
                  <a:gd name="T26" fmla="*/ 11 w 126"/>
                  <a:gd name="T27" fmla="*/ 70 h 114"/>
                  <a:gd name="T28" fmla="*/ 37 w 126"/>
                  <a:gd name="T29" fmla="*/ 98 h 114"/>
                  <a:gd name="T30" fmla="*/ 37 w 126"/>
                  <a:gd name="T31" fmla="*/ 99 h 114"/>
                  <a:gd name="T32" fmla="*/ 37 w 126"/>
                  <a:gd name="T33" fmla="*/ 107 h 114"/>
                  <a:gd name="T34" fmla="*/ 43 w 126"/>
                  <a:gd name="T35" fmla="*/ 114 h 114"/>
                  <a:gd name="T36" fmla="*/ 50 w 126"/>
                  <a:gd name="T37" fmla="*/ 114 h 114"/>
                  <a:gd name="T38" fmla="*/ 56 w 126"/>
                  <a:gd name="T39" fmla="*/ 107 h 114"/>
                  <a:gd name="T40" fmla="*/ 56 w 126"/>
                  <a:gd name="T41" fmla="*/ 104 h 114"/>
                  <a:gd name="T42" fmla="*/ 64 w 126"/>
                  <a:gd name="T43" fmla="*/ 104 h 114"/>
                  <a:gd name="T44" fmla="*/ 70 w 126"/>
                  <a:gd name="T45" fmla="*/ 104 h 114"/>
                  <a:gd name="T46" fmla="*/ 70 w 126"/>
                  <a:gd name="T47" fmla="*/ 107 h 114"/>
                  <a:gd name="T48" fmla="*/ 76 w 126"/>
                  <a:gd name="T49" fmla="*/ 114 h 114"/>
                  <a:gd name="T50" fmla="*/ 83 w 126"/>
                  <a:gd name="T51" fmla="*/ 114 h 114"/>
                  <a:gd name="T52" fmla="*/ 90 w 126"/>
                  <a:gd name="T53" fmla="*/ 107 h 114"/>
                  <a:gd name="T54" fmla="*/ 90 w 126"/>
                  <a:gd name="T55" fmla="*/ 99 h 114"/>
                  <a:gd name="T56" fmla="*/ 90 w 126"/>
                  <a:gd name="T57" fmla="*/ 99 h 114"/>
                  <a:gd name="T58" fmla="*/ 118 w 126"/>
                  <a:gd name="T59" fmla="*/ 64 h 114"/>
                  <a:gd name="T60" fmla="*/ 119 w 126"/>
                  <a:gd name="T61" fmla="*/ 65 h 114"/>
                  <a:gd name="T62" fmla="*/ 126 w 126"/>
                  <a:gd name="T63" fmla="*/ 58 h 114"/>
                  <a:gd name="T64" fmla="*/ 119 w 126"/>
                  <a:gd name="T65" fmla="*/ 51 h 114"/>
                  <a:gd name="T66" fmla="*/ 29 w 126"/>
                  <a:gd name="T67" fmla="*/ 48 h 114"/>
                  <a:gd name="T68" fmla="*/ 23 w 126"/>
                  <a:gd name="T69" fmla="*/ 42 h 114"/>
                  <a:gd name="T70" fmla="*/ 29 w 126"/>
                  <a:gd name="T71" fmla="*/ 36 h 114"/>
                  <a:gd name="T72" fmla="*/ 35 w 126"/>
                  <a:gd name="T73" fmla="*/ 42 h 114"/>
                  <a:gd name="T74" fmla="*/ 29 w 126"/>
                  <a:gd name="T75" fmla="*/ 4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114">
                    <a:moveTo>
                      <a:pt x="119" y="51"/>
                    </a:moveTo>
                    <a:cubicBezTo>
                      <a:pt x="119" y="51"/>
                      <a:pt x="118" y="51"/>
                      <a:pt x="118" y="51"/>
                    </a:cubicBezTo>
                    <a:cubicBezTo>
                      <a:pt x="117" y="47"/>
                      <a:pt x="116" y="43"/>
                      <a:pt x="114" y="40"/>
                    </a:cubicBezTo>
                    <a:cubicBezTo>
                      <a:pt x="107" y="45"/>
                      <a:pt x="98" y="49"/>
                      <a:pt x="88" y="49"/>
                    </a:cubicBezTo>
                    <a:cubicBezTo>
                      <a:pt x="67" y="49"/>
                      <a:pt x="50" y="33"/>
                      <a:pt x="48" y="1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6" y="0"/>
                      <a:pt x="23" y="1"/>
                      <a:pt x="23" y="5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17" y="32"/>
                      <a:pt x="13" y="39"/>
                      <a:pt x="11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3" y="46"/>
                      <a:pt x="0" y="49"/>
                      <a:pt x="0" y="5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7"/>
                      <a:pt x="3" y="70"/>
                      <a:pt x="6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5" y="82"/>
                      <a:pt x="24" y="92"/>
                      <a:pt x="37" y="98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7" y="111"/>
                      <a:pt x="40" y="114"/>
                      <a:pt x="43" y="114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4" y="114"/>
                      <a:pt x="56" y="111"/>
                      <a:pt x="56" y="107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9" y="104"/>
                      <a:pt x="61" y="104"/>
                      <a:pt x="64" y="104"/>
                    </a:cubicBezTo>
                    <a:cubicBezTo>
                      <a:pt x="66" y="104"/>
                      <a:pt x="68" y="104"/>
                      <a:pt x="70" y="104"/>
                    </a:cubicBezTo>
                    <a:cubicBezTo>
                      <a:pt x="70" y="107"/>
                      <a:pt x="70" y="107"/>
                      <a:pt x="70" y="107"/>
                    </a:cubicBezTo>
                    <a:cubicBezTo>
                      <a:pt x="70" y="111"/>
                      <a:pt x="73" y="114"/>
                      <a:pt x="76" y="114"/>
                    </a:cubicBezTo>
                    <a:cubicBezTo>
                      <a:pt x="83" y="114"/>
                      <a:pt x="83" y="114"/>
                      <a:pt x="83" y="114"/>
                    </a:cubicBezTo>
                    <a:cubicBezTo>
                      <a:pt x="87" y="114"/>
                      <a:pt x="90" y="111"/>
                      <a:pt x="90" y="107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105" y="92"/>
                      <a:pt x="115" y="79"/>
                      <a:pt x="118" y="64"/>
                    </a:cubicBezTo>
                    <a:cubicBezTo>
                      <a:pt x="118" y="65"/>
                      <a:pt x="119" y="65"/>
                      <a:pt x="119" y="65"/>
                    </a:cubicBezTo>
                    <a:cubicBezTo>
                      <a:pt x="123" y="65"/>
                      <a:pt x="126" y="62"/>
                      <a:pt x="126" y="58"/>
                    </a:cubicBezTo>
                    <a:cubicBezTo>
                      <a:pt x="126" y="54"/>
                      <a:pt x="123" y="51"/>
                      <a:pt x="119" y="51"/>
                    </a:cubicBezTo>
                    <a:close/>
                    <a:moveTo>
                      <a:pt x="29" y="48"/>
                    </a:moveTo>
                    <a:cubicBezTo>
                      <a:pt x="25" y="48"/>
                      <a:pt x="23" y="45"/>
                      <a:pt x="23" y="42"/>
                    </a:cubicBezTo>
                    <a:cubicBezTo>
                      <a:pt x="23" y="38"/>
                      <a:pt x="25" y="36"/>
                      <a:pt x="29" y="36"/>
                    </a:cubicBezTo>
                    <a:cubicBezTo>
                      <a:pt x="32" y="36"/>
                      <a:pt x="35" y="38"/>
                      <a:pt x="35" y="42"/>
                    </a:cubicBezTo>
                    <a:cubicBezTo>
                      <a:pt x="35" y="45"/>
                      <a:pt x="32" y="48"/>
                      <a:pt x="2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Freeform 175"/>
              <p:cNvSpPr>
                <a:spLocks noEditPoints="1"/>
              </p:cNvSpPr>
              <p:nvPr/>
            </p:nvSpPr>
            <p:spPr bwMode="auto">
              <a:xfrm>
                <a:off x="6970713" y="3722688"/>
                <a:ext cx="269875" cy="274638"/>
              </a:xfrm>
              <a:custGeom>
                <a:avLst/>
                <a:gdLst>
                  <a:gd name="T0" fmla="*/ 36 w 72"/>
                  <a:gd name="T1" fmla="*/ 73 h 73"/>
                  <a:gd name="T2" fmla="*/ 72 w 72"/>
                  <a:gd name="T3" fmla="*/ 37 h 73"/>
                  <a:gd name="T4" fmla="*/ 36 w 72"/>
                  <a:gd name="T5" fmla="*/ 0 h 73"/>
                  <a:gd name="T6" fmla="*/ 0 w 72"/>
                  <a:gd name="T7" fmla="*/ 37 h 73"/>
                  <a:gd name="T8" fmla="*/ 36 w 72"/>
                  <a:gd name="T9" fmla="*/ 73 h 73"/>
                  <a:gd name="T10" fmla="*/ 34 w 72"/>
                  <a:gd name="T11" fmla="*/ 38 h 73"/>
                  <a:gd name="T12" fmla="*/ 25 w 72"/>
                  <a:gd name="T13" fmla="*/ 28 h 73"/>
                  <a:gd name="T14" fmla="*/ 34 w 72"/>
                  <a:gd name="T15" fmla="*/ 19 h 73"/>
                  <a:gd name="T16" fmla="*/ 34 w 72"/>
                  <a:gd name="T17" fmla="*/ 14 h 73"/>
                  <a:gd name="T18" fmla="*/ 39 w 72"/>
                  <a:gd name="T19" fmla="*/ 14 h 73"/>
                  <a:gd name="T20" fmla="*/ 39 w 72"/>
                  <a:gd name="T21" fmla="*/ 19 h 73"/>
                  <a:gd name="T22" fmla="*/ 47 w 72"/>
                  <a:gd name="T23" fmla="*/ 20 h 73"/>
                  <a:gd name="T24" fmla="*/ 45 w 72"/>
                  <a:gd name="T25" fmla="*/ 26 h 73"/>
                  <a:gd name="T26" fmla="*/ 37 w 72"/>
                  <a:gd name="T27" fmla="*/ 24 h 73"/>
                  <a:gd name="T28" fmla="*/ 33 w 72"/>
                  <a:gd name="T29" fmla="*/ 27 h 73"/>
                  <a:gd name="T30" fmla="*/ 39 w 72"/>
                  <a:gd name="T31" fmla="*/ 32 h 73"/>
                  <a:gd name="T32" fmla="*/ 48 w 72"/>
                  <a:gd name="T33" fmla="*/ 42 h 73"/>
                  <a:gd name="T34" fmla="*/ 39 w 72"/>
                  <a:gd name="T35" fmla="*/ 52 h 73"/>
                  <a:gd name="T36" fmla="*/ 39 w 72"/>
                  <a:gd name="T37" fmla="*/ 57 h 73"/>
                  <a:gd name="T38" fmla="*/ 33 w 72"/>
                  <a:gd name="T39" fmla="*/ 57 h 73"/>
                  <a:gd name="T40" fmla="*/ 33 w 72"/>
                  <a:gd name="T41" fmla="*/ 52 h 73"/>
                  <a:gd name="T42" fmla="*/ 24 w 72"/>
                  <a:gd name="T43" fmla="*/ 50 h 73"/>
                  <a:gd name="T44" fmla="*/ 26 w 72"/>
                  <a:gd name="T45" fmla="*/ 44 h 73"/>
                  <a:gd name="T46" fmla="*/ 35 w 72"/>
                  <a:gd name="T47" fmla="*/ 46 h 73"/>
                  <a:gd name="T48" fmla="*/ 40 w 72"/>
                  <a:gd name="T49" fmla="*/ 43 h 73"/>
                  <a:gd name="T50" fmla="*/ 34 w 72"/>
                  <a:gd name="T51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2" h="73">
                    <a:moveTo>
                      <a:pt x="36" y="73"/>
                    </a:moveTo>
                    <a:cubicBezTo>
                      <a:pt x="56" y="73"/>
                      <a:pt x="72" y="57"/>
                      <a:pt x="72" y="37"/>
                    </a:cubicBezTo>
                    <a:cubicBezTo>
                      <a:pt x="72" y="17"/>
                      <a:pt x="56" y="0"/>
                      <a:pt x="36" y="0"/>
                    </a:cubicBezTo>
                    <a:cubicBezTo>
                      <a:pt x="16" y="0"/>
                      <a:pt x="0" y="17"/>
                      <a:pt x="0" y="37"/>
                    </a:cubicBezTo>
                    <a:cubicBezTo>
                      <a:pt x="0" y="57"/>
                      <a:pt x="16" y="73"/>
                      <a:pt x="36" y="73"/>
                    </a:cubicBezTo>
                    <a:close/>
                    <a:moveTo>
                      <a:pt x="34" y="38"/>
                    </a:moveTo>
                    <a:cubicBezTo>
                      <a:pt x="28" y="36"/>
                      <a:pt x="25" y="34"/>
                      <a:pt x="25" y="28"/>
                    </a:cubicBezTo>
                    <a:cubicBezTo>
                      <a:pt x="25" y="24"/>
                      <a:pt x="28" y="20"/>
                      <a:pt x="34" y="19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2" y="19"/>
                      <a:pt x="45" y="19"/>
                      <a:pt x="47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4" y="26"/>
                      <a:pt x="41" y="24"/>
                      <a:pt x="37" y="24"/>
                    </a:cubicBezTo>
                    <a:cubicBezTo>
                      <a:pt x="34" y="24"/>
                      <a:pt x="33" y="26"/>
                      <a:pt x="33" y="27"/>
                    </a:cubicBezTo>
                    <a:cubicBezTo>
                      <a:pt x="33" y="29"/>
                      <a:pt x="35" y="30"/>
                      <a:pt x="39" y="32"/>
                    </a:cubicBezTo>
                    <a:cubicBezTo>
                      <a:pt x="46" y="34"/>
                      <a:pt x="48" y="37"/>
                      <a:pt x="48" y="42"/>
                    </a:cubicBezTo>
                    <a:cubicBezTo>
                      <a:pt x="48" y="47"/>
                      <a:pt x="45" y="51"/>
                      <a:pt x="39" y="52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0" y="52"/>
                      <a:pt x="26" y="51"/>
                      <a:pt x="24" y="50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8" y="45"/>
                      <a:pt x="31" y="46"/>
                      <a:pt x="35" y="46"/>
                    </a:cubicBezTo>
                    <a:cubicBezTo>
                      <a:pt x="38" y="46"/>
                      <a:pt x="40" y="45"/>
                      <a:pt x="40" y="43"/>
                    </a:cubicBezTo>
                    <a:cubicBezTo>
                      <a:pt x="40" y="41"/>
                      <a:pt x="38" y="39"/>
                      <a:pt x="3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5342676" y="1156197"/>
            <a:ext cx="759311" cy="552018"/>
            <a:chOff x="3574435" y="1545061"/>
            <a:chExt cx="1050653" cy="763823"/>
          </a:xfrm>
        </p:grpSpPr>
        <p:sp>
          <p:nvSpPr>
            <p:cNvPr id="30" name="Oval 41"/>
            <p:cNvSpPr/>
            <p:nvPr/>
          </p:nvSpPr>
          <p:spPr>
            <a:xfrm>
              <a:off x="3717851" y="1545061"/>
              <a:ext cx="763823" cy="7638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Rectangle 47"/>
            <p:cNvSpPr/>
            <p:nvPr/>
          </p:nvSpPr>
          <p:spPr>
            <a:xfrm>
              <a:off x="3574435" y="1926973"/>
              <a:ext cx="1050653" cy="31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 smtClean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id-ID" sz="9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grpSp>
          <p:nvGrpSpPr>
            <p:cNvPr id="53" name="Group 65"/>
            <p:cNvGrpSpPr/>
            <p:nvPr/>
          </p:nvGrpSpPr>
          <p:grpSpPr>
            <a:xfrm>
              <a:off x="3979208" y="1688053"/>
              <a:ext cx="242552" cy="199811"/>
              <a:chOff x="9120188" y="247650"/>
              <a:chExt cx="720725" cy="593725"/>
            </a:xfrm>
            <a:solidFill>
              <a:schemeClr val="bg2"/>
            </a:solidFill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9120188" y="247650"/>
                <a:ext cx="720725" cy="593725"/>
              </a:xfrm>
              <a:custGeom>
                <a:avLst/>
                <a:gdLst>
                  <a:gd name="T0" fmla="*/ 1401 w 1518"/>
                  <a:gd name="T1" fmla="*/ 273 h 1251"/>
                  <a:gd name="T2" fmla="*/ 1066 w 1518"/>
                  <a:gd name="T3" fmla="*/ 273 h 1251"/>
                  <a:gd name="T4" fmla="*/ 1014 w 1518"/>
                  <a:gd name="T5" fmla="*/ 38 h 1251"/>
                  <a:gd name="T6" fmla="*/ 974 w 1518"/>
                  <a:gd name="T7" fmla="*/ 0 h 1251"/>
                  <a:gd name="T8" fmla="*/ 558 w 1518"/>
                  <a:gd name="T9" fmla="*/ 0 h 1251"/>
                  <a:gd name="T10" fmla="*/ 518 w 1518"/>
                  <a:gd name="T11" fmla="*/ 37 h 1251"/>
                  <a:gd name="T12" fmla="*/ 466 w 1518"/>
                  <a:gd name="T13" fmla="*/ 273 h 1251"/>
                  <a:gd name="T14" fmla="*/ 118 w 1518"/>
                  <a:gd name="T15" fmla="*/ 273 h 1251"/>
                  <a:gd name="T16" fmla="*/ 0 w 1518"/>
                  <a:gd name="T17" fmla="*/ 381 h 1251"/>
                  <a:gd name="T18" fmla="*/ 0 w 1518"/>
                  <a:gd name="T19" fmla="*/ 1127 h 1251"/>
                  <a:gd name="T20" fmla="*/ 118 w 1518"/>
                  <a:gd name="T21" fmla="*/ 1251 h 1251"/>
                  <a:gd name="T22" fmla="*/ 1401 w 1518"/>
                  <a:gd name="T23" fmla="*/ 1251 h 1251"/>
                  <a:gd name="T24" fmla="*/ 1518 w 1518"/>
                  <a:gd name="T25" fmla="*/ 1127 h 1251"/>
                  <a:gd name="T26" fmla="*/ 1518 w 1518"/>
                  <a:gd name="T27" fmla="*/ 381 h 1251"/>
                  <a:gd name="T28" fmla="*/ 1401 w 1518"/>
                  <a:gd name="T29" fmla="*/ 273 h 1251"/>
                  <a:gd name="T30" fmla="*/ 766 w 1518"/>
                  <a:gd name="T31" fmla="*/ 1127 h 1251"/>
                  <a:gd name="T32" fmla="*/ 380 w 1518"/>
                  <a:gd name="T33" fmla="*/ 740 h 1251"/>
                  <a:gd name="T34" fmla="*/ 766 w 1518"/>
                  <a:gd name="T35" fmla="*/ 354 h 1251"/>
                  <a:gd name="T36" fmla="*/ 1153 w 1518"/>
                  <a:gd name="T37" fmla="*/ 740 h 1251"/>
                  <a:gd name="T38" fmla="*/ 766 w 1518"/>
                  <a:gd name="T39" fmla="*/ 1127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18" h="1251">
                    <a:moveTo>
                      <a:pt x="1401" y="273"/>
                    </a:moveTo>
                    <a:cubicBezTo>
                      <a:pt x="1066" y="273"/>
                      <a:pt x="1066" y="273"/>
                      <a:pt x="1066" y="273"/>
                    </a:cubicBezTo>
                    <a:cubicBezTo>
                      <a:pt x="1014" y="38"/>
                      <a:pt x="1014" y="38"/>
                      <a:pt x="1014" y="38"/>
                    </a:cubicBezTo>
                    <a:cubicBezTo>
                      <a:pt x="1010" y="20"/>
                      <a:pt x="992" y="0"/>
                      <a:pt x="974" y="0"/>
                    </a:cubicBezTo>
                    <a:cubicBezTo>
                      <a:pt x="558" y="0"/>
                      <a:pt x="558" y="0"/>
                      <a:pt x="558" y="0"/>
                    </a:cubicBezTo>
                    <a:cubicBezTo>
                      <a:pt x="540" y="0"/>
                      <a:pt x="522" y="19"/>
                      <a:pt x="518" y="37"/>
                    </a:cubicBezTo>
                    <a:cubicBezTo>
                      <a:pt x="466" y="273"/>
                      <a:pt x="466" y="273"/>
                      <a:pt x="466" y="273"/>
                    </a:cubicBezTo>
                    <a:cubicBezTo>
                      <a:pt x="118" y="273"/>
                      <a:pt x="118" y="273"/>
                      <a:pt x="118" y="273"/>
                    </a:cubicBezTo>
                    <a:cubicBezTo>
                      <a:pt x="53" y="273"/>
                      <a:pt x="0" y="317"/>
                      <a:pt x="0" y="381"/>
                    </a:cubicBezTo>
                    <a:cubicBezTo>
                      <a:pt x="0" y="1127"/>
                      <a:pt x="0" y="1127"/>
                      <a:pt x="0" y="1127"/>
                    </a:cubicBezTo>
                    <a:cubicBezTo>
                      <a:pt x="0" y="1191"/>
                      <a:pt x="53" y="1251"/>
                      <a:pt x="118" y="1251"/>
                    </a:cubicBezTo>
                    <a:cubicBezTo>
                      <a:pt x="1401" y="1251"/>
                      <a:pt x="1401" y="1251"/>
                      <a:pt x="1401" y="1251"/>
                    </a:cubicBezTo>
                    <a:cubicBezTo>
                      <a:pt x="1466" y="1251"/>
                      <a:pt x="1518" y="1191"/>
                      <a:pt x="1518" y="1127"/>
                    </a:cubicBezTo>
                    <a:cubicBezTo>
                      <a:pt x="1518" y="381"/>
                      <a:pt x="1518" y="381"/>
                      <a:pt x="1518" y="381"/>
                    </a:cubicBezTo>
                    <a:cubicBezTo>
                      <a:pt x="1518" y="317"/>
                      <a:pt x="1466" y="273"/>
                      <a:pt x="1401" y="273"/>
                    </a:cubicBezTo>
                    <a:close/>
                    <a:moveTo>
                      <a:pt x="766" y="1127"/>
                    </a:moveTo>
                    <a:cubicBezTo>
                      <a:pt x="553" y="1127"/>
                      <a:pt x="380" y="954"/>
                      <a:pt x="380" y="740"/>
                    </a:cubicBezTo>
                    <a:cubicBezTo>
                      <a:pt x="380" y="527"/>
                      <a:pt x="553" y="354"/>
                      <a:pt x="766" y="354"/>
                    </a:cubicBezTo>
                    <a:cubicBezTo>
                      <a:pt x="980" y="354"/>
                      <a:pt x="1153" y="527"/>
                      <a:pt x="1153" y="740"/>
                    </a:cubicBezTo>
                    <a:cubicBezTo>
                      <a:pt x="1153" y="954"/>
                      <a:pt x="980" y="1127"/>
                      <a:pt x="766" y="1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Oval 6"/>
              <p:cNvSpPr>
                <a:spLocks noChangeArrowheads="1"/>
              </p:cNvSpPr>
              <p:nvPr/>
            </p:nvSpPr>
            <p:spPr bwMode="auto">
              <a:xfrm>
                <a:off x="9356726" y="471488"/>
                <a:ext cx="254000" cy="2540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6939880" y="632275"/>
            <a:ext cx="759311" cy="555840"/>
            <a:chOff x="3979208" y="-377972"/>
            <a:chExt cx="1050653" cy="769112"/>
          </a:xfrm>
        </p:grpSpPr>
        <p:sp>
          <p:nvSpPr>
            <p:cNvPr id="32" name="Oval 43"/>
            <p:cNvSpPr/>
            <p:nvPr/>
          </p:nvSpPr>
          <p:spPr>
            <a:xfrm>
              <a:off x="4093341" y="-377972"/>
              <a:ext cx="763823" cy="7638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41" name="Group 53"/>
            <p:cNvGrpSpPr/>
            <p:nvPr/>
          </p:nvGrpSpPr>
          <p:grpSpPr>
            <a:xfrm>
              <a:off x="4319237" y="-245271"/>
              <a:ext cx="291563" cy="275434"/>
              <a:chOff x="10121900" y="790575"/>
              <a:chExt cx="746125" cy="704851"/>
            </a:xfrm>
            <a:solidFill>
              <a:schemeClr val="bg2"/>
            </a:solidFill>
          </p:grpSpPr>
          <p:sp>
            <p:nvSpPr>
              <p:cNvPr id="42" name="Freeform 29"/>
              <p:cNvSpPr>
                <a:spLocks noEditPoints="1"/>
              </p:cNvSpPr>
              <p:nvPr/>
            </p:nvSpPr>
            <p:spPr bwMode="auto">
              <a:xfrm>
                <a:off x="10121900" y="947738"/>
                <a:ext cx="746125" cy="547688"/>
              </a:xfrm>
              <a:custGeom>
                <a:avLst/>
                <a:gdLst>
                  <a:gd name="T0" fmla="*/ 167 w 196"/>
                  <a:gd name="T1" fmla="*/ 35 h 144"/>
                  <a:gd name="T2" fmla="*/ 153 w 196"/>
                  <a:gd name="T3" fmla="*/ 34 h 144"/>
                  <a:gd name="T4" fmla="*/ 136 w 196"/>
                  <a:gd name="T5" fmla="*/ 28 h 144"/>
                  <a:gd name="T6" fmla="*/ 172 w 196"/>
                  <a:gd name="T7" fmla="*/ 28 h 144"/>
                  <a:gd name="T8" fmla="*/ 167 w 196"/>
                  <a:gd name="T9" fmla="*/ 18 h 144"/>
                  <a:gd name="T10" fmla="*/ 167 w 196"/>
                  <a:gd name="T11" fmla="*/ 11 h 144"/>
                  <a:gd name="T12" fmla="*/ 151 w 196"/>
                  <a:gd name="T13" fmla="*/ 8 h 144"/>
                  <a:gd name="T14" fmla="*/ 136 w 196"/>
                  <a:gd name="T15" fmla="*/ 6 h 144"/>
                  <a:gd name="T16" fmla="*/ 122 w 196"/>
                  <a:gd name="T17" fmla="*/ 7 h 144"/>
                  <a:gd name="T18" fmla="*/ 113 w 196"/>
                  <a:gd name="T19" fmla="*/ 10 h 144"/>
                  <a:gd name="T20" fmla="*/ 105 w 196"/>
                  <a:gd name="T21" fmla="*/ 6 h 144"/>
                  <a:gd name="T22" fmla="*/ 105 w 196"/>
                  <a:gd name="T23" fmla="*/ 0 h 144"/>
                  <a:gd name="T24" fmla="*/ 43 w 196"/>
                  <a:gd name="T25" fmla="*/ 0 h 144"/>
                  <a:gd name="T26" fmla="*/ 0 w 196"/>
                  <a:gd name="T27" fmla="*/ 71 h 144"/>
                  <a:gd name="T28" fmla="*/ 108 w 196"/>
                  <a:gd name="T29" fmla="*/ 132 h 144"/>
                  <a:gd name="T30" fmla="*/ 170 w 196"/>
                  <a:gd name="T31" fmla="*/ 126 h 144"/>
                  <a:gd name="T32" fmla="*/ 167 w 196"/>
                  <a:gd name="T33" fmla="*/ 37 h 144"/>
                  <a:gd name="T34" fmla="*/ 76 w 196"/>
                  <a:gd name="T35" fmla="*/ 109 h 144"/>
                  <a:gd name="T36" fmla="*/ 64 w 196"/>
                  <a:gd name="T37" fmla="*/ 110 h 144"/>
                  <a:gd name="T38" fmla="*/ 37 w 196"/>
                  <a:gd name="T39" fmla="*/ 79 h 144"/>
                  <a:gd name="T40" fmla="*/ 53 w 196"/>
                  <a:gd name="T41" fmla="*/ 76 h 144"/>
                  <a:gd name="T42" fmla="*/ 67 w 196"/>
                  <a:gd name="T43" fmla="*/ 84 h 144"/>
                  <a:gd name="T44" fmla="*/ 54 w 196"/>
                  <a:gd name="T45" fmla="*/ 67 h 144"/>
                  <a:gd name="T46" fmla="*/ 59 w 196"/>
                  <a:gd name="T47" fmla="*/ 30 h 144"/>
                  <a:gd name="T48" fmla="*/ 60 w 196"/>
                  <a:gd name="T49" fmla="*/ 22 h 144"/>
                  <a:gd name="T50" fmla="*/ 73 w 196"/>
                  <a:gd name="T51" fmla="*/ 29 h 144"/>
                  <a:gd name="T52" fmla="*/ 95 w 196"/>
                  <a:gd name="T53" fmla="*/ 52 h 144"/>
                  <a:gd name="T54" fmla="*/ 70 w 196"/>
                  <a:gd name="T55" fmla="*/ 48 h 144"/>
                  <a:gd name="T56" fmla="*/ 82 w 196"/>
                  <a:gd name="T57" fmla="*/ 62 h 144"/>
                  <a:gd name="T58" fmla="*/ 76 w 196"/>
                  <a:gd name="T59" fmla="*/ 102 h 144"/>
                  <a:gd name="T60" fmla="*/ 145 w 196"/>
                  <a:gd name="T61" fmla="*/ 108 h 144"/>
                  <a:gd name="T62" fmla="*/ 137 w 196"/>
                  <a:gd name="T63" fmla="*/ 110 h 144"/>
                  <a:gd name="T64" fmla="*/ 118 w 196"/>
                  <a:gd name="T65" fmla="*/ 87 h 144"/>
                  <a:gd name="T66" fmla="*/ 129 w 196"/>
                  <a:gd name="T67" fmla="*/ 85 h 144"/>
                  <a:gd name="T68" fmla="*/ 139 w 196"/>
                  <a:gd name="T69" fmla="*/ 91 h 144"/>
                  <a:gd name="T70" fmla="*/ 129 w 196"/>
                  <a:gd name="T71" fmla="*/ 79 h 144"/>
                  <a:gd name="T72" fmla="*/ 133 w 196"/>
                  <a:gd name="T73" fmla="*/ 53 h 144"/>
                  <a:gd name="T74" fmla="*/ 134 w 196"/>
                  <a:gd name="T75" fmla="*/ 47 h 144"/>
                  <a:gd name="T76" fmla="*/ 143 w 196"/>
                  <a:gd name="T77" fmla="*/ 52 h 144"/>
                  <a:gd name="T78" fmla="*/ 158 w 196"/>
                  <a:gd name="T79" fmla="*/ 68 h 144"/>
                  <a:gd name="T80" fmla="*/ 141 w 196"/>
                  <a:gd name="T81" fmla="*/ 65 h 144"/>
                  <a:gd name="T82" fmla="*/ 150 w 196"/>
                  <a:gd name="T83" fmla="*/ 75 h 144"/>
                  <a:gd name="T84" fmla="*/ 145 w 196"/>
                  <a:gd name="T85" fmla="*/ 10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144">
                    <a:moveTo>
                      <a:pt x="167" y="37"/>
                    </a:moveTo>
                    <a:cubicBezTo>
                      <a:pt x="168" y="36"/>
                      <a:pt x="168" y="35"/>
                      <a:pt x="167" y="35"/>
                    </a:cubicBezTo>
                    <a:cubicBezTo>
                      <a:pt x="167" y="34"/>
                      <a:pt x="167" y="33"/>
                      <a:pt x="167" y="33"/>
                    </a:cubicBezTo>
                    <a:cubicBezTo>
                      <a:pt x="163" y="33"/>
                      <a:pt x="158" y="34"/>
                      <a:pt x="153" y="34"/>
                    </a:cubicBezTo>
                    <a:cubicBezTo>
                      <a:pt x="133" y="34"/>
                      <a:pt x="117" y="26"/>
                      <a:pt x="115" y="17"/>
                    </a:cubicBezTo>
                    <a:cubicBezTo>
                      <a:pt x="122" y="22"/>
                      <a:pt x="132" y="27"/>
                      <a:pt x="136" y="28"/>
                    </a:cubicBezTo>
                    <a:cubicBezTo>
                      <a:pt x="136" y="28"/>
                      <a:pt x="137" y="28"/>
                      <a:pt x="137" y="28"/>
                    </a:cubicBezTo>
                    <a:cubicBezTo>
                      <a:pt x="149" y="33"/>
                      <a:pt x="172" y="28"/>
                      <a:pt x="172" y="28"/>
                    </a:cubicBezTo>
                    <a:cubicBezTo>
                      <a:pt x="172" y="28"/>
                      <a:pt x="173" y="27"/>
                      <a:pt x="171" y="25"/>
                    </a:cubicBezTo>
                    <a:cubicBezTo>
                      <a:pt x="168" y="22"/>
                      <a:pt x="165" y="21"/>
                      <a:pt x="167" y="18"/>
                    </a:cubicBezTo>
                    <a:cubicBezTo>
                      <a:pt x="168" y="16"/>
                      <a:pt x="170" y="14"/>
                      <a:pt x="169" y="12"/>
                    </a:cubicBezTo>
                    <a:cubicBezTo>
                      <a:pt x="169" y="12"/>
                      <a:pt x="168" y="11"/>
                      <a:pt x="167" y="11"/>
                    </a:cubicBezTo>
                    <a:cubicBezTo>
                      <a:pt x="163" y="11"/>
                      <a:pt x="157" y="12"/>
                      <a:pt x="157" y="12"/>
                    </a:cubicBezTo>
                    <a:cubicBezTo>
                      <a:pt x="157" y="12"/>
                      <a:pt x="156" y="9"/>
                      <a:pt x="151" y="8"/>
                    </a:cubicBezTo>
                    <a:cubicBezTo>
                      <a:pt x="147" y="7"/>
                      <a:pt x="140" y="5"/>
                      <a:pt x="136" y="5"/>
                    </a:cubicBezTo>
                    <a:cubicBezTo>
                      <a:pt x="136" y="5"/>
                      <a:pt x="136" y="6"/>
                      <a:pt x="136" y="6"/>
                    </a:cubicBezTo>
                    <a:cubicBezTo>
                      <a:pt x="133" y="7"/>
                      <a:pt x="129" y="10"/>
                      <a:pt x="125" y="9"/>
                    </a:cubicBezTo>
                    <a:cubicBezTo>
                      <a:pt x="123" y="8"/>
                      <a:pt x="122" y="8"/>
                      <a:pt x="122" y="7"/>
                    </a:cubicBezTo>
                    <a:cubicBezTo>
                      <a:pt x="120" y="7"/>
                      <a:pt x="119" y="6"/>
                      <a:pt x="117" y="7"/>
                    </a:cubicBezTo>
                    <a:cubicBezTo>
                      <a:pt x="113" y="7"/>
                      <a:pt x="113" y="10"/>
                      <a:pt x="113" y="10"/>
                    </a:cubicBezTo>
                    <a:cubicBezTo>
                      <a:pt x="113" y="10"/>
                      <a:pt x="112" y="10"/>
                      <a:pt x="112" y="10"/>
                    </a:cubicBezTo>
                    <a:cubicBezTo>
                      <a:pt x="110" y="8"/>
                      <a:pt x="107" y="7"/>
                      <a:pt x="105" y="6"/>
                    </a:cubicBezTo>
                    <a:cubicBezTo>
                      <a:pt x="106" y="5"/>
                      <a:pt x="106" y="4"/>
                      <a:pt x="104" y="3"/>
                    </a:cubicBezTo>
                    <a:cubicBezTo>
                      <a:pt x="105" y="2"/>
                      <a:pt x="105" y="1"/>
                      <a:pt x="105" y="0"/>
                    </a:cubicBezTo>
                    <a:cubicBezTo>
                      <a:pt x="96" y="2"/>
                      <a:pt x="85" y="3"/>
                      <a:pt x="73" y="3"/>
                    </a:cubicBezTo>
                    <a:cubicBezTo>
                      <a:pt x="62" y="3"/>
                      <a:pt x="51" y="2"/>
                      <a:pt x="43" y="0"/>
                    </a:cubicBezTo>
                    <a:cubicBezTo>
                      <a:pt x="42" y="2"/>
                      <a:pt x="41" y="4"/>
                      <a:pt x="41" y="5"/>
                    </a:cubicBezTo>
                    <a:cubicBezTo>
                      <a:pt x="17" y="17"/>
                      <a:pt x="0" y="42"/>
                      <a:pt x="0" y="71"/>
                    </a:cubicBezTo>
                    <a:cubicBezTo>
                      <a:pt x="0" y="93"/>
                      <a:pt x="10" y="113"/>
                      <a:pt x="26" y="127"/>
                    </a:cubicBezTo>
                    <a:cubicBezTo>
                      <a:pt x="43" y="142"/>
                      <a:pt x="89" y="144"/>
                      <a:pt x="108" y="132"/>
                    </a:cubicBezTo>
                    <a:cubicBezTo>
                      <a:pt x="111" y="131"/>
                      <a:pt x="114" y="128"/>
                      <a:pt x="117" y="126"/>
                    </a:cubicBezTo>
                    <a:cubicBezTo>
                      <a:pt x="132" y="133"/>
                      <a:pt x="158" y="133"/>
                      <a:pt x="170" y="126"/>
                    </a:cubicBezTo>
                    <a:cubicBezTo>
                      <a:pt x="184" y="118"/>
                      <a:pt x="196" y="100"/>
                      <a:pt x="196" y="83"/>
                    </a:cubicBezTo>
                    <a:cubicBezTo>
                      <a:pt x="196" y="62"/>
                      <a:pt x="184" y="45"/>
                      <a:pt x="167" y="37"/>
                    </a:cubicBezTo>
                    <a:close/>
                    <a:moveTo>
                      <a:pt x="76" y="102"/>
                    </a:moveTo>
                    <a:cubicBezTo>
                      <a:pt x="76" y="109"/>
                      <a:pt x="76" y="109"/>
                      <a:pt x="76" y="109"/>
                    </a:cubicBezTo>
                    <a:cubicBezTo>
                      <a:pt x="76" y="109"/>
                      <a:pt x="76" y="110"/>
                      <a:pt x="75" y="110"/>
                    </a:cubicBezTo>
                    <a:cubicBezTo>
                      <a:pt x="64" y="110"/>
                      <a:pt x="64" y="110"/>
                      <a:pt x="64" y="110"/>
                    </a:cubicBezTo>
                    <a:cubicBezTo>
                      <a:pt x="63" y="110"/>
                      <a:pt x="63" y="109"/>
                      <a:pt x="63" y="102"/>
                    </a:cubicBezTo>
                    <a:cubicBezTo>
                      <a:pt x="47" y="101"/>
                      <a:pt x="38" y="93"/>
                      <a:pt x="37" y="79"/>
                    </a:cubicBezTo>
                    <a:cubicBezTo>
                      <a:pt x="37" y="78"/>
                      <a:pt x="38" y="78"/>
                      <a:pt x="38" y="78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54" y="76"/>
                      <a:pt x="54" y="76"/>
                      <a:pt x="55" y="77"/>
                    </a:cubicBezTo>
                    <a:cubicBezTo>
                      <a:pt x="56" y="84"/>
                      <a:pt x="63" y="84"/>
                      <a:pt x="67" y="84"/>
                    </a:cubicBezTo>
                    <a:cubicBezTo>
                      <a:pt x="69" y="83"/>
                      <a:pt x="70" y="82"/>
                      <a:pt x="70" y="81"/>
                    </a:cubicBezTo>
                    <a:cubicBezTo>
                      <a:pt x="71" y="77"/>
                      <a:pt x="68" y="73"/>
                      <a:pt x="54" y="67"/>
                    </a:cubicBezTo>
                    <a:cubicBezTo>
                      <a:pt x="44" y="62"/>
                      <a:pt x="39" y="60"/>
                      <a:pt x="39" y="52"/>
                    </a:cubicBezTo>
                    <a:cubicBezTo>
                      <a:pt x="38" y="43"/>
                      <a:pt x="45" y="33"/>
                      <a:pt x="59" y="30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60" y="22"/>
                      <a:pt x="60" y="22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2" y="22"/>
                      <a:pt x="72" y="22"/>
                      <a:pt x="73" y="29"/>
                    </a:cubicBezTo>
                    <a:cubicBezTo>
                      <a:pt x="87" y="31"/>
                      <a:pt x="96" y="40"/>
                      <a:pt x="96" y="50"/>
                    </a:cubicBezTo>
                    <a:cubicBezTo>
                      <a:pt x="96" y="51"/>
                      <a:pt x="96" y="51"/>
                      <a:pt x="95" y="52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79" y="53"/>
                      <a:pt x="78" y="47"/>
                      <a:pt x="70" y="48"/>
                    </a:cubicBezTo>
                    <a:cubicBezTo>
                      <a:pt x="67" y="48"/>
                      <a:pt x="67" y="50"/>
                      <a:pt x="67" y="51"/>
                    </a:cubicBezTo>
                    <a:cubicBezTo>
                      <a:pt x="67" y="55"/>
                      <a:pt x="72" y="57"/>
                      <a:pt x="82" y="62"/>
                    </a:cubicBezTo>
                    <a:cubicBezTo>
                      <a:pt x="92" y="67"/>
                      <a:pt x="97" y="71"/>
                      <a:pt x="98" y="79"/>
                    </a:cubicBezTo>
                    <a:cubicBezTo>
                      <a:pt x="98" y="90"/>
                      <a:pt x="90" y="99"/>
                      <a:pt x="76" y="102"/>
                    </a:cubicBezTo>
                    <a:close/>
                    <a:moveTo>
                      <a:pt x="145" y="104"/>
                    </a:move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5" y="109"/>
                      <a:pt x="145" y="109"/>
                      <a:pt x="145" y="109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136" y="110"/>
                      <a:pt x="136" y="109"/>
                      <a:pt x="136" y="104"/>
                    </a:cubicBezTo>
                    <a:cubicBezTo>
                      <a:pt x="124" y="103"/>
                      <a:pt x="118" y="97"/>
                      <a:pt x="118" y="87"/>
                    </a:cubicBezTo>
                    <a:cubicBezTo>
                      <a:pt x="118" y="87"/>
                      <a:pt x="118" y="87"/>
                      <a:pt x="119" y="87"/>
                    </a:cubicBezTo>
                    <a:cubicBezTo>
                      <a:pt x="129" y="85"/>
                      <a:pt x="129" y="85"/>
                      <a:pt x="129" y="85"/>
                    </a:cubicBezTo>
                    <a:cubicBezTo>
                      <a:pt x="130" y="85"/>
                      <a:pt x="130" y="86"/>
                      <a:pt x="130" y="86"/>
                    </a:cubicBezTo>
                    <a:cubicBezTo>
                      <a:pt x="131" y="91"/>
                      <a:pt x="136" y="91"/>
                      <a:pt x="139" y="91"/>
                    </a:cubicBezTo>
                    <a:cubicBezTo>
                      <a:pt x="140" y="90"/>
                      <a:pt x="141" y="90"/>
                      <a:pt x="141" y="89"/>
                    </a:cubicBezTo>
                    <a:cubicBezTo>
                      <a:pt x="142" y="86"/>
                      <a:pt x="140" y="83"/>
                      <a:pt x="129" y="79"/>
                    </a:cubicBezTo>
                    <a:cubicBezTo>
                      <a:pt x="123" y="76"/>
                      <a:pt x="119" y="74"/>
                      <a:pt x="119" y="68"/>
                    </a:cubicBezTo>
                    <a:cubicBezTo>
                      <a:pt x="118" y="62"/>
                      <a:pt x="124" y="55"/>
                      <a:pt x="133" y="53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8"/>
                      <a:pt x="134" y="47"/>
                      <a:pt x="134" y="47"/>
                    </a:cubicBezTo>
                    <a:cubicBezTo>
                      <a:pt x="142" y="47"/>
                      <a:pt x="142" y="47"/>
                      <a:pt x="142" y="47"/>
                    </a:cubicBezTo>
                    <a:cubicBezTo>
                      <a:pt x="143" y="47"/>
                      <a:pt x="143" y="47"/>
                      <a:pt x="143" y="52"/>
                    </a:cubicBezTo>
                    <a:cubicBezTo>
                      <a:pt x="153" y="53"/>
                      <a:pt x="159" y="60"/>
                      <a:pt x="160" y="67"/>
                    </a:cubicBezTo>
                    <a:cubicBezTo>
                      <a:pt x="160" y="68"/>
                      <a:pt x="159" y="68"/>
                      <a:pt x="158" y="68"/>
                    </a:cubicBezTo>
                    <a:cubicBezTo>
                      <a:pt x="147" y="69"/>
                      <a:pt x="147" y="69"/>
                      <a:pt x="147" y="69"/>
                    </a:cubicBezTo>
                    <a:cubicBezTo>
                      <a:pt x="147" y="69"/>
                      <a:pt x="147" y="65"/>
                      <a:pt x="141" y="65"/>
                    </a:cubicBezTo>
                    <a:cubicBezTo>
                      <a:pt x="139" y="66"/>
                      <a:pt x="139" y="67"/>
                      <a:pt x="139" y="68"/>
                    </a:cubicBezTo>
                    <a:cubicBezTo>
                      <a:pt x="139" y="70"/>
                      <a:pt x="142" y="72"/>
                      <a:pt x="150" y="75"/>
                    </a:cubicBezTo>
                    <a:cubicBezTo>
                      <a:pt x="157" y="79"/>
                      <a:pt x="160" y="82"/>
                      <a:pt x="161" y="87"/>
                    </a:cubicBezTo>
                    <a:cubicBezTo>
                      <a:pt x="161" y="96"/>
                      <a:pt x="155" y="102"/>
                      <a:pt x="145" y="1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30"/>
              <p:cNvSpPr/>
              <p:nvPr/>
            </p:nvSpPr>
            <p:spPr bwMode="auto">
              <a:xfrm>
                <a:off x="10198100" y="790575"/>
                <a:ext cx="406400" cy="152400"/>
              </a:xfrm>
              <a:custGeom>
                <a:avLst/>
                <a:gdLst>
                  <a:gd name="T0" fmla="*/ 26 w 107"/>
                  <a:gd name="T1" fmla="*/ 38 h 40"/>
                  <a:gd name="T2" fmla="*/ 50 w 107"/>
                  <a:gd name="T3" fmla="*/ 40 h 40"/>
                  <a:gd name="T4" fmla="*/ 84 w 107"/>
                  <a:gd name="T5" fmla="*/ 37 h 40"/>
                  <a:gd name="T6" fmla="*/ 107 w 107"/>
                  <a:gd name="T7" fmla="*/ 25 h 40"/>
                  <a:gd name="T8" fmla="*/ 102 w 107"/>
                  <a:gd name="T9" fmla="*/ 20 h 40"/>
                  <a:gd name="T10" fmla="*/ 93 w 107"/>
                  <a:gd name="T11" fmla="*/ 12 h 40"/>
                  <a:gd name="T12" fmla="*/ 95 w 107"/>
                  <a:gd name="T13" fmla="*/ 1 h 40"/>
                  <a:gd name="T14" fmla="*/ 91 w 107"/>
                  <a:gd name="T15" fmla="*/ 1 h 40"/>
                  <a:gd name="T16" fmla="*/ 75 w 107"/>
                  <a:gd name="T17" fmla="*/ 7 h 40"/>
                  <a:gd name="T18" fmla="*/ 64 w 107"/>
                  <a:gd name="T19" fmla="*/ 3 h 40"/>
                  <a:gd name="T20" fmla="*/ 40 w 107"/>
                  <a:gd name="T21" fmla="*/ 5 h 40"/>
                  <a:gd name="T22" fmla="*/ 39 w 107"/>
                  <a:gd name="T23" fmla="*/ 6 h 40"/>
                  <a:gd name="T24" fmla="*/ 23 w 107"/>
                  <a:gd name="T25" fmla="*/ 16 h 40"/>
                  <a:gd name="T26" fmla="*/ 17 w 107"/>
                  <a:gd name="T27" fmla="*/ 15 h 40"/>
                  <a:gd name="T28" fmla="*/ 10 w 107"/>
                  <a:gd name="T29" fmla="*/ 16 h 40"/>
                  <a:gd name="T30" fmla="*/ 5 w 107"/>
                  <a:gd name="T31" fmla="*/ 23 h 40"/>
                  <a:gd name="T32" fmla="*/ 0 w 107"/>
                  <a:gd name="T33" fmla="*/ 28 h 40"/>
                  <a:gd name="T34" fmla="*/ 27 w 107"/>
                  <a:gd name="T35" fmla="*/ 38 h 40"/>
                  <a:gd name="T36" fmla="*/ 26 w 107"/>
                  <a:gd name="T37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40">
                    <a:moveTo>
                      <a:pt x="26" y="38"/>
                    </a:moveTo>
                    <a:cubicBezTo>
                      <a:pt x="33" y="40"/>
                      <a:pt x="42" y="40"/>
                      <a:pt x="50" y="40"/>
                    </a:cubicBezTo>
                    <a:cubicBezTo>
                      <a:pt x="63" y="40"/>
                      <a:pt x="74" y="39"/>
                      <a:pt x="84" y="37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107" y="25"/>
                      <a:pt x="107" y="22"/>
                      <a:pt x="102" y="20"/>
                    </a:cubicBezTo>
                    <a:cubicBezTo>
                      <a:pt x="98" y="17"/>
                      <a:pt x="92" y="16"/>
                      <a:pt x="93" y="12"/>
                    </a:cubicBezTo>
                    <a:cubicBezTo>
                      <a:pt x="94" y="8"/>
                      <a:pt x="96" y="3"/>
                      <a:pt x="95" y="1"/>
                    </a:cubicBezTo>
                    <a:cubicBezTo>
                      <a:pt x="94" y="0"/>
                      <a:pt x="93" y="0"/>
                      <a:pt x="91" y="1"/>
                    </a:cubicBezTo>
                    <a:cubicBezTo>
                      <a:pt x="84" y="2"/>
                      <a:pt x="75" y="7"/>
                      <a:pt x="75" y="7"/>
                    </a:cubicBezTo>
                    <a:cubicBezTo>
                      <a:pt x="75" y="7"/>
                      <a:pt x="73" y="3"/>
                      <a:pt x="64" y="3"/>
                    </a:cubicBezTo>
                    <a:cubicBezTo>
                      <a:pt x="57" y="3"/>
                      <a:pt x="45" y="3"/>
                      <a:pt x="40" y="5"/>
                    </a:cubicBezTo>
                    <a:cubicBezTo>
                      <a:pt x="39" y="5"/>
                      <a:pt x="39" y="6"/>
                      <a:pt x="39" y="6"/>
                    </a:cubicBezTo>
                    <a:cubicBezTo>
                      <a:pt x="36" y="8"/>
                      <a:pt x="30" y="16"/>
                      <a:pt x="23" y="16"/>
                    </a:cubicBezTo>
                    <a:cubicBezTo>
                      <a:pt x="21" y="16"/>
                      <a:pt x="19" y="15"/>
                      <a:pt x="17" y="15"/>
                    </a:cubicBezTo>
                    <a:cubicBezTo>
                      <a:pt x="15" y="14"/>
                      <a:pt x="14" y="14"/>
                      <a:pt x="10" y="16"/>
                    </a:cubicBezTo>
                    <a:cubicBezTo>
                      <a:pt x="5" y="19"/>
                      <a:pt x="5" y="23"/>
                      <a:pt x="5" y="23"/>
                    </a:cubicBezTo>
                    <a:cubicBezTo>
                      <a:pt x="5" y="23"/>
                      <a:pt x="0" y="22"/>
                      <a:pt x="0" y="28"/>
                    </a:cubicBezTo>
                    <a:cubicBezTo>
                      <a:pt x="15" y="35"/>
                      <a:pt x="27" y="38"/>
                      <a:pt x="27" y="38"/>
                    </a:cubicBezTo>
                    <a:cubicBezTo>
                      <a:pt x="27" y="38"/>
                      <a:pt x="26" y="38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id-ID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48"/>
            <p:cNvSpPr/>
            <p:nvPr/>
          </p:nvSpPr>
          <p:spPr>
            <a:xfrm>
              <a:off x="3979208" y="71740"/>
              <a:ext cx="1050653" cy="31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b="1" dirty="0" smtClean="0">
                  <a:solidFill>
                    <a:srgbClr val="FFFFFF"/>
                  </a:solidFill>
                  <a:cs typeface="+mn-ea"/>
                  <a:sym typeface="+mn-lt"/>
                </a:rPr>
                <a:t>标题</a:t>
              </a:r>
              <a:endParaRPr lang="id-ID" sz="9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8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28838" y="1664494"/>
            <a:ext cx="4782741" cy="2807494"/>
            <a:chOff x="2838450" y="2219325"/>
            <a:chExt cx="6376988" cy="3743325"/>
          </a:xfrm>
        </p:grpSpPr>
        <p:sp>
          <p:nvSpPr>
            <p:cNvPr id="7" name="Freeform 5"/>
            <p:cNvSpPr/>
            <p:nvPr/>
          </p:nvSpPr>
          <p:spPr bwMode="auto">
            <a:xfrm>
              <a:off x="3443288" y="2390776"/>
              <a:ext cx="5329238" cy="3363912"/>
            </a:xfrm>
            <a:custGeom>
              <a:avLst/>
              <a:gdLst>
                <a:gd name="T0" fmla="*/ 294 w 698"/>
                <a:gd name="T1" fmla="*/ 84 h 439"/>
                <a:gd name="T2" fmla="*/ 447 w 698"/>
                <a:gd name="T3" fmla="*/ 96 h 439"/>
                <a:gd name="T4" fmla="*/ 603 w 698"/>
                <a:gd name="T5" fmla="*/ 145 h 439"/>
                <a:gd name="T6" fmla="*/ 686 w 698"/>
                <a:gd name="T7" fmla="*/ 248 h 439"/>
                <a:gd name="T8" fmla="*/ 578 w 698"/>
                <a:gd name="T9" fmla="*/ 327 h 439"/>
                <a:gd name="T10" fmla="*/ 431 w 698"/>
                <a:gd name="T11" fmla="*/ 359 h 439"/>
                <a:gd name="T12" fmla="*/ 275 w 698"/>
                <a:gd name="T13" fmla="*/ 354 h 439"/>
                <a:gd name="T14" fmla="*/ 125 w 698"/>
                <a:gd name="T15" fmla="*/ 337 h 439"/>
                <a:gd name="T16" fmla="*/ 8 w 698"/>
                <a:gd name="T17" fmla="*/ 241 h 439"/>
                <a:gd name="T18" fmla="*/ 125 w 698"/>
                <a:gd name="T19" fmla="*/ 145 h 439"/>
                <a:gd name="T20" fmla="*/ 294 w 698"/>
                <a:gd name="T21" fmla="*/ 84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8" h="439">
                  <a:moveTo>
                    <a:pt x="294" y="84"/>
                  </a:moveTo>
                  <a:cubicBezTo>
                    <a:pt x="378" y="12"/>
                    <a:pt x="447" y="96"/>
                    <a:pt x="447" y="96"/>
                  </a:cubicBezTo>
                  <a:cubicBezTo>
                    <a:pt x="564" y="27"/>
                    <a:pt x="603" y="145"/>
                    <a:pt x="603" y="145"/>
                  </a:cubicBezTo>
                  <a:cubicBezTo>
                    <a:pt x="603" y="145"/>
                    <a:pt x="698" y="153"/>
                    <a:pt x="686" y="248"/>
                  </a:cubicBezTo>
                  <a:cubicBezTo>
                    <a:pt x="674" y="343"/>
                    <a:pt x="578" y="327"/>
                    <a:pt x="578" y="327"/>
                  </a:cubicBezTo>
                  <a:cubicBezTo>
                    <a:pt x="512" y="419"/>
                    <a:pt x="431" y="359"/>
                    <a:pt x="431" y="359"/>
                  </a:cubicBezTo>
                  <a:cubicBezTo>
                    <a:pt x="340" y="439"/>
                    <a:pt x="275" y="354"/>
                    <a:pt x="275" y="354"/>
                  </a:cubicBezTo>
                  <a:cubicBezTo>
                    <a:pt x="183" y="419"/>
                    <a:pt x="125" y="337"/>
                    <a:pt x="125" y="337"/>
                  </a:cubicBezTo>
                  <a:cubicBezTo>
                    <a:pt x="125" y="337"/>
                    <a:pt x="18" y="354"/>
                    <a:pt x="8" y="241"/>
                  </a:cubicBezTo>
                  <a:cubicBezTo>
                    <a:pt x="0" y="135"/>
                    <a:pt x="125" y="145"/>
                    <a:pt x="125" y="145"/>
                  </a:cubicBezTo>
                  <a:cubicBezTo>
                    <a:pt x="160" y="0"/>
                    <a:pt x="294" y="84"/>
                    <a:pt x="294" y="84"/>
                  </a:cubicBezTo>
                  <a:close/>
                </a:path>
              </a:pathLst>
            </a:custGeom>
            <a:noFill/>
            <a:ln w="92075" cap="flat">
              <a:solidFill>
                <a:schemeClr val="accent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838450" y="2219325"/>
              <a:ext cx="6376988" cy="3743325"/>
              <a:chOff x="2838450" y="2219325"/>
              <a:chExt cx="6376988" cy="374332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3221038" y="2482851"/>
                <a:ext cx="5711826" cy="3209924"/>
                <a:chOff x="3221038" y="2482851"/>
                <a:chExt cx="5711826" cy="3209924"/>
              </a:xfrm>
            </p:grpSpPr>
            <p:sp>
              <p:nvSpPr>
                <p:cNvPr id="8" name="Freeform 6"/>
                <p:cNvSpPr/>
                <p:nvPr/>
              </p:nvSpPr>
              <p:spPr bwMode="auto">
                <a:xfrm>
                  <a:off x="3579813" y="2813050"/>
                  <a:ext cx="901700" cy="704850"/>
                </a:xfrm>
                <a:custGeom>
                  <a:avLst/>
                  <a:gdLst>
                    <a:gd name="T0" fmla="*/ 118 w 118"/>
                    <a:gd name="T1" fmla="*/ 0 h 92"/>
                    <a:gd name="T2" fmla="*/ 84 w 118"/>
                    <a:gd name="T3" fmla="*/ 57 h 92"/>
                    <a:gd name="T4" fmla="*/ 0 w 118"/>
                    <a:gd name="T5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8" h="92">
                      <a:moveTo>
                        <a:pt x="118" y="0"/>
                      </a:moveTo>
                      <a:cubicBezTo>
                        <a:pt x="118" y="0"/>
                        <a:pt x="89" y="24"/>
                        <a:pt x="84" y="57"/>
                      </a:cubicBezTo>
                      <a:cubicBezTo>
                        <a:pt x="84" y="57"/>
                        <a:pt x="21" y="60"/>
                        <a:pt x="0" y="92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Freeform 7"/>
                <p:cNvSpPr/>
                <p:nvPr/>
              </p:nvSpPr>
              <p:spPr bwMode="auto">
                <a:xfrm>
                  <a:off x="4862513" y="2482851"/>
                  <a:ext cx="1358900" cy="246062"/>
                </a:xfrm>
                <a:custGeom>
                  <a:avLst/>
                  <a:gdLst>
                    <a:gd name="T0" fmla="*/ 0 w 178"/>
                    <a:gd name="T1" fmla="*/ 18 h 32"/>
                    <a:gd name="T2" fmla="*/ 109 w 178"/>
                    <a:gd name="T3" fmla="*/ 32 h 32"/>
                    <a:gd name="T4" fmla="*/ 178 w 178"/>
                    <a:gd name="T5" fmla="*/ 1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8" h="32">
                      <a:moveTo>
                        <a:pt x="0" y="18"/>
                      </a:moveTo>
                      <a:cubicBezTo>
                        <a:pt x="0" y="18"/>
                        <a:pt x="45" y="0"/>
                        <a:pt x="109" y="32"/>
                      </a:cubicBezTo>
                      <a:cubicBezTo>
                        <a:pt x="109" y="32"/>
                        <a:pt x="144" y="10"/>
                        <a:pt x="178" y="13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Freeform 8"/>
                <p:cNvSpPr/>
                <p:nvPr/>
              </p:nvSpPr>
              <p:spPr bwMode="auto">
                <a:xfrm>
                  <a:off x="6604001" y="2544763"/>
                  <a:ext cx="1236663" cy="328612"/>
                </a:xfrm>
                <a:custGeom>
                  <a:avLst/>
                  <a:gdLst>
                    <a:gd name="T0" fmla="*/ 0 w 162"/>
                    <a:gd name="T1" fmla="*/ 14 h 43"/>
                    <a:gd name="T2" fmla="*/ 37 w 162"/>
                    <a:gd name="T3" fmla="*/ 35 h 43"/>
                    <a:gd name="T4" fmla="*/ 162 w 162"/>
                    <a:gd name="T5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2" h="43">
                      <a:moveTo>
                        <a:pt x="0" y="14"/>
                      </a:moveTo>
                      <a:cubicBezTo>
                        <a:pt x="0" y="14"/>
                        <a:pt x="29" y="25"/>
                        <a:pt x="37" y="35"/>
                      </a:cubicBezTo>
                      <a:cubicBezTo>
                        <a:pt x="37" y="35"/>
                        <a:pt x="101" y="0"/>
                        <a:pt x="162" y="43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Freeform 9"/>
                <p:cNvSpPr/>
                <p:nvPr/>
              </p:nvSpPr>
              <p:spPr bwMode="auto">
                <a:xfrm>
                  <a:off x="8139113" y="3095625"/>
                  <a:ext cx="671513" cy="612775"/>
                </a:xfrm>
                <a:custGeom>
                  <a:avLst/>
                  <a:gdLst>
                    <a:gd name="T0" fmla="*/ 0 w 88"/>
                    <a:gd name="T1" fmla="*/ 0 h 80"/>
                    <a:gd name="T2" fmla="*/ 12 w 88"/>
                    <a:gd name="T3" fmla="*/ 20 h 80"/>
                    <a:gd name="T4" fmla="*/ 88 w 88"/>
                    <a:gd name="T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8" h="80">
                      <a:moveTo>
                        <a:pt x="0" y="0"/>
                      </a:move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2" y="20"/>
                        <a:pt x="43" y="23"/>
                        <a:pt x="88" y="80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Freeform 10"/>
                <p:cNvSpPr/>
                <p:nvPr/>
              </p:nvSpPr>
              <p:spPr bwMode="auto">
                <a:xfrm>
                  <a:off x="8207376" y="4184650"/>
                  <a:ext cx="725488" cy="933450"/>
                </a:xfrm>
                <a:custGeom>
                  <a:avLst/>
                  <a:gdLst>
                    <a:gd name="T0" fmla="*/ 95 w 95"/>
                    <a:gd name="T1" fmla="*/ 0 h 122"/>
                    <a:gd name="T2" fmla="*/ 0 w 95"/>
                    <a:gd name="T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5" h="122">
                      <a:moveTo>
                        <a:pt x="95" y="0"/>
                      </a:moveTo>
                      <a:cubicBezTo>
                        <a:pt x="95" y="0"/>
                        <a:pt x="95" y="90"/>
                        <a:pt x="0" y="122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Freeform 11"/>
                <p:cNvSpPr/>
                <p:nvPr/>
              </p:nvSpPr>
              <p:spPr bwMode="auto">
                <a:xfrm>
                  <a:off x="6359526" y="5318125"/>
                  <a:ext cx="1382713" cy="374650"/>
                </a:xfrm>
                <a:custGeom>
                  <a:avLst/>
                  <a:gdLst>
                    <a:gd name="T0" fmla="*/ 0 w 181"/>
                    <a:gd name="T1" fmla="*/ 41 h 49"/>
                    <a:gd name="T2" fmla="*/ 52 w 181"/>
                    <a:gd name="T3" fmla="*/ 17 h 49"/>
                    <a:gd name="T4" fmla="*/ 181 w 181"/>
                    <a:gd name="T5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1" h="49">
                      <a:moveTo>
                        <a:pt x="0" y="41"/>
                      </a:moveTo>
                      <a:cubicBezTo>
                        <a:pt x="0" y="41"/>
                        <a:pt x="45" y="25"/>
                        <a:pt x="52" y="17"/>
                      </a:cubicBezTo>
                      <a:cubicBezTo>
                        <a:pt x="52" y="17"/>
                        <a:pt x="120" y="49"/>
                        <a:pt x="181" y="0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Freeform 12"/>
                <p:cNvSpPr/>
                <p:nvPr/>
              </p:nvSpPr>
              <p:spPr bwMode="auto">
                <a:xfrm>
                  <a:off x="4533901" y="5402263"/>
                  <a:ext cx="1382713" cy="284162"/>
                </a:xfrm>
                <a:custGeom>
                  <a:avLst/>
                  <a:gdLst>
                    <a:gd name="T0" fmla="*/ 0 w 181"/>
                    <a:gd name="T1" fmla="*/ 0 h 37"/>
                    <a:gd name="T2" fmla="*/ 127 w 181"/>
                    <a:gd name="T3" fmla="*/ 0 h 37"/>
                    <a:gd name="T4" fmla="*/ 176 w 181"/>
                    <a:gd name="T5" fmla="*/ 28 h 37"/>
                    <a:gd name="T6" fmla="*/ 181 w 181"/>
                    <a:gd name="T7" fmla="*/ 3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1" h="37">
                      <a:moveTo>
                        <a:pt x="0" y="0"/>
                      </a:moveTo>
                      <a:cubicBezTo>
                        <a:pt x="0" y="0"/>
                        <a:pt x="57" y="37"/>
                        <a:pt x="127" y="0"/>
                      </a:cubicBezTo>
                      <a:cubicBezTo>
                        <a:pt x="127" y="0"/>
                        <a:pt x="146" y="17"/>
                        <a:pt x="176" y="28"/>
                      </a:cubicBezTo>
                      <a:cubicBezTo>
                        <a:pt x="178" y="29"/>
                        <a:pt x="180" y="29"/>
                        <a:pt x="181" y="30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Freeform 13"/>
                <p:cNvSpPr/>
                <p:nvPr/>
              </p:nvSpPr>
              <p:spPr bwMode="auto">
                <a:xfrm>
                  <a:off x="3221038" y="4184650"/>
                  <a:ext cx="1046163" cy="1057275"/>
                </a:xfrm>
                <a:custGeom>
                  <a:avLst/>
                  <a:gdLst>
                    <a:gd name="T0" fmla="*/ 5 w 137"/>
                    <a:gd name="T1" fmla="*/ 0 h 138"/>
                    <a:gd name="T2" fmla="*/ 137 w 137"/>
                    <a:gd name="T3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7" h="138">
                      <a:moveTo>
                        <a:pt x="5" y="0"/>
                      </a:moveTo>
                      <a:cubicBezTo>
                        <a:pt x="5" y="0"/>
                        <a:pt x="0" y="122"/>
                        <a:pt x="137" y="138"/>
                      </a:cubicBezTo>
                    </a:path>
                  </a:pathLst>
                </a:custGeom>
                <a:noFill/>
                <a:ln w="61913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2838450" y="2219325"/>
                <a:ext cx="6376988" cy="3743325"/>
                <a:chOff x="2838450" y="2219325"/>
                <a:chExt cx="6376988" cy="3743325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838450" y="2219325"/>
                  <a:ext cx="6376988" cy="3743325"/>
                  <a:chOff x="2838450" y="2219325"/>
                  <a:chExt cx="6376988" cy="3743325"/>
                </a:xfrm>
              </p:grpSpPr>
              <p:cxnSp>
                <p:nvCxnSpPr>
                  <p:cNvPr id="18" name="Straight Arrow Connector 17"/>
                  <p:cNvCxnSpPr/>
                  <p:nvPr/>
                </p:nvCxnSpPr>
                <p:spPr>
                  <a:xfrm flipV="1">
                    <a:off x="7486650" y="2238375"/>
                    <a:ext cx="255589" cy="490538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>
                    <a:stCxn id="9" idx="1"/>
                  </p:cNvCxnSpPr>
                  <p:nvPr/>
                </p:nvCxnSpPr>
                <p:spPr>
                  <a:xfrm flipH="1" flipV="1">
                    <a:off x="5553075" y="2219325"/>
                    <a:ext cx="141573" cy="509588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 flipH="1" flipV="1">
                    <a:off x="3794127" y="2873375"/>
                    <a:ext cx="473074" cy="222250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/>
                  <p:cNvCxnSpPr/>
                  <p:nvPr/>
                </p:nvCxnSpPr>
                <p:spPr>
                  <a:xfrm flipH="1">
                    <a:off x="2838450" y="4495800"/>
                    <a:ext cx="444500" cy="171450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/>
                  <p:cNvCxnSpPr/>
                  <p:nvPr/>
                </p:nvCxnSpPr>
                <p:spPr>
                  <a:xfrm flipH="1">
                    <a:off x="4933950" y="5534025"/>
                    <a:ext cx="95250" cy="428625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7248525" y="5534025"/>
                    <a:ext cx="161925" cy="419100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>
                    <a:off x="8772526" y="4667250"/>
                    <a:ext cx="442912" cy="371475"/>
                  </a:xfrm>
                  <a:prstGeom prst="straightConnector1">
                    <a:avLst/>
                  </a:prstGeom>
                  <a:ln w="38100"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4" name="Straight Arrow Connector 33"/>
                <p:cNvCxnSpPr/>
                <p:nvPr/>
              </p:nvCxnSpPr>
              <p:spPr>
                <a:xfrm flipV="1">
                  <a:off x="8570120" y="2984500"/>
                  <a:ext cx="362744" cy="417512"/>
                </a:xfrm>
                <a:prstGeom prst="straightConnector1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7" name="Freeform 46"/>
          <p:cNvSpPr>
            <a:spLocks noEditPoints="1"/>
          </p:cNvSpPr>
          <p:nvPr/>
        </p:nvSpPr>
        <p:spPr bwMode="auto">
          <a:xfrm>
            <a:off x="3987751" y="1138092"/>
            <a:ext cx="426864" cy="300290"/>
          </a:xfrm>
          <a:custGeom>
            <a:avLst/>
            <a:gdLst>
              <a:gd name="T0" fmla="*/ 204 w 277"/>
              <a:gd name="T1" fmla="*/ 59 h 194"/>
              <a:gd name="T2" fmla="*/ 99 w 277"/>
              <a:gd name="T3" fmla="*/ 0 h 194"/>
              <a:gd name="T4" fmla="*/ 34 w 277"/>
              <a:gd name="T5" fmla="*/ 126 h 194"/>
              <a:gd name="T6" fmla="*/ 75 w 277"/>
              <a:gd name="T7" fmla="*/ 141 h 194"/>
              <a:gd name="T8" fmla="*/ 139 w 277"/>
              <a:gd name="T9" fmla="*/ 137 h 194"/>
              <a:gd name="T10" fmla="*/ 222 w 277"/>
              <a:gd name="T11" fmla="*/ 164 h 194"/>
              <a:gd name="T12" fmla="*/ 252 w 277"/>
              <a:gd name="T13" fmla="*/ 152 h 194"/>
              <a:gd name="T14" fmla="*/ 99 w 277"/>
              <a:gd name="T15" fmla="*/ 127 h 194"/>
              <a:gd name="T16" fmla="*/ 70 w 277"/>
              <a:gd name="T17" fmla="*/ 123 h 194"/>
              <a:gd name="T18" fmla="*/ 52 w 277"/>
              <a:gd name="T19" fmla="*/ 117 h 194"/>
              <a:gd name="T20" fmla="*/ 17 w 277"/>
              <a:gd name="T21" fmla="*/ 72 h 194"/>
              <a:gd name="T22" fmla="*/ 180 w 277"/>
              <a:gd name="T23" fmla="*/ 62 h 194"/>
              <a:gd name="T24" fmla="*/ 132 w 277"/>
              <a:gd name="T25" fmla="*/ 122 h 194"/>
              <a:gd name="T26" fmla="*/ 242 w 277"/>
              <a:gd name="T27" fmla="*/ 144 h 194"/>
              <a:gd name="T28" fmla="*/ 241 w 277"/>
              <a:gd name="T29" fmla="*/ 165 h 194"/>
              <a:gd name="T30" fmla="*/ 222 w 277"/>
              <a:gd name="T31" fmla="*/ 151 h 194"/>
              <a:gd name="T32" fmla="*/ 191 w 277"/>
              <a:gd name="T33" fmla="*/ 152 h 194"/>
              <a:gd name="T34" fmla="*/ 184 w 277"/>
              <a:gd name="T35" fmla="*/ 151 h 194"/>
              <a:gd name="T36" fmla="*/ 180 w 277"/>
              <a:gd name="T37" fmla="*/ 150 h 194"/>
              <a:gd name="T38" fmla="*/ 170 w 277"/>
              <a:gd name="T39" fmla="*/ 146 h 194"/>
              <a:gd name="T40" fmla="*/ 163 w 277"/>
              <a:gd name="T41" fmla="*/ 143 h 194"/>
              <a:gd name="T42" fmla="*/ 161 w 277"/>
              <a:gd name="T43" fmla="*/ 141 h 194"/>
              <a:gd name="T44" fmla="*/ 161 w 277"/>
              <a:gd name="T45" fmla="*/ 141 h 194"/>
              <a:gd name="T46" fmla="*/ 160 w 277"/>
              <a:gd name="T47" fmla="*/ 141 h 194"/>
              <a:gd name="T48" fmla="*/ 160 w 277"/>
              <a:gd name="T49" fmla="*/ 141 h 194"/>
              <a:gd name="T50" fmla="*/ 158 w 277"/>
              <a:gd name="T51" fmla="*/ 139 h 194"/>
              <a:gd name="T52" fmla="*/ 157 w 277"/>
              <a:gd name="T53" fmla="*/ 139 h 194"/>
              <a:gd name="T54" fmla="*/ 153 w 277"/>
              <a:gd name="T55" fmla="*/ 135 h 194"/>
              <a:gd name="T56" fmla="*/ 151 w 277"/>
              <a:gd name="T57" fmla="*/ 133 h 194"/>
              <a:gd name="T58" fmla="*/ 148 w 277"/>
              <a:gd name="T59" fmla="*/ 129 h 194"/>
              <a:gd name="T60" fmla="*/ 147 w 277"/>
              <a:gd name="T61" fmla="*/ 128 h 194"/>
              <a:gd name="T62" fmla="*/ 146 w 277"/>
              <a:gd name="T63" fmla="*/ 125 h 194"/>
              <a:gd name="T64" fmla="*/ 144 w 277"/>
              <a:gd name="T65" fmla="*/ 122 h 194"/>
              <a:gd name="T66" fmla="*/ 143 w 277"/>
              <a:gd name="T67" fmla="*/ 118 h 194"/>
              <a:gd name="T68" fmla="*/ 143 w 277"/>
              <a:gd name="T69" fmla="*/ 112 h 194"/>
              <a:gd name="T70" fmla="*/ 143 w 277"/>
              <a:gd name="T71" fmla="*/ 108 h 194"/>
              <a:gd name="T72" fmla="*/ 143 w 277"/>
              <a:gd name="T73" fmla="*/ 107 h 194"/>
              <a:gd name="T74" fmla="*/ 146 w 277"/>
              <a:gd name="T75" fmla="*/ 100 h 194"/>
              <a:gd name="T76" fmla="*/ 149 w 277"/>
              <a:gd name="T77" fmla="*/ 95 h 194"/>
              <a:gd name="T78" fmla="*/ 152 w 277"/>
              <a:gd name="T79" fmla="*/ 91 h 194"/>
              <a:gd name="T80" fmla="*/ 154 w 277"/>
              <a:gd name="T81" fmla="*/ 89 h 194"/>
              <a:gd name="T82" fmla="*/ 157 w 277"/>
              <a:gd name="T83" fmla="*/ 86 h 194"/>
              <a:gd name="T84" fmla="*/ 165 w 277"/>
              <a:gd name="T85" fmla="*/ 81 h 194"/>
              <a:gd name="T86" fmla="*/ 173 w 277"/>
              <a:gd name="T87" fmla="*/ 77 h 194"/>
              <a:gd name="T88" fmla="*/ 178 w 277"/>
              <a:gd name="T89" fmla="*/ 75 h 194"/>
              <a:gd name="T90" fmla="*/ 185 w 277"/>
              <a:gd name="T91" fmla="*/ 74 h 194"/>
              <a:gd name="T92" fmla="*/ 192 w 277"/>
              <a:gd name="T93" fmla="*/ 72 h 194"/>
              <a:gd name="T94" fmla="*/ 198 w 277"/>
              <a:gd name="T95" fmla="*/ 72 h 194"/>
              <a:gd name="T96" fmla="*/ 265 w 277"/>
              <a:gd name="T97" fmla="*/ 11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7" h="194">
                <a:moveTo>
                  <a:pt x="277" y="112"/>
                </a:moveTo>
                <a:cubicBezTo>
                  <a:pt x="277" y="83"/>
                  <a:pt x="244" y="59"/>
                  <a:pt x="204" y="59"/>
                </a:cubicBezTo>
                <a:cubicBezTo>
                  <a:pt x="201" y="59"/>
                  <a:pt x="199" y="59"/>
                  <a:pt x="197" y="60"/>
                </a:cubicBezTo>
                <a:cubicBezTo>
                  <a:pt x="189" y="26"/>
                  <a:pt x="148" y="0"/>
                  <a:pt x="99" y="0"/>
                </a:cubicBezTo>
                <a:cubicBezTo>
                  <a:pt x="44" y="0"/>
                  <a:pt x="0" y="32"/>
                  <a:pt x="0" y="72"/>
                </a:cubicBezTo>
                <a:cubicBezTo>
                  <a:pt x="0" y="93"/>
                  <a:pt x="12" y="112"/>
                  <a:pt x="34" y="126"/>
                </a:cubicBezTo>
                <a:cubicBezTo>
                  <a:pt x="28" y="181"/>
                  <a:pt x="28" y="181"/>
                  <a:pt x="28" y="181"/>
                </a:cubicBezTo>
                <a:cubicBezTo>
                  <a:pt x="75" y="141"/>
                  <a:pt x="75" y="141"/>
                  <a:pt x="75" y="141"/>
                </a:cubicBezTo>
                <a:cubicBezTo>
                  <a:pt x="83" y="143"/>
                  <a:pt x="91" y="143"/>
                  <a:pt x="99" y="143"/>
                </a:cubicBezTo>
                <a:cubicBezTo>
                  <a:pt x="113" y="143"/>
                  <a:pt x="127" y="141"/>
                  <a:pt x="139" y="137"/>
                </a:cubicBezTo>
                <a:cubicBezTo>
                  <a:pt x="151" y="154"/>
                  <a:pt x="176" y="165"/>
                  <a:pt x="204" y="165"/>
                </a:cubicBezTo>
                <a:cubicBezTo>
                  <a:pt x="210" y="165"/>
                  <a:pt x="216" y="165"/>
                  <a:pt x="222" y="164"/>
                </a:cubicBezTo>
                <a:cubicBezTo>
                  <a:pt x="256" y="194"/>
                  <a:pt x="256" y="194"/>
                  <a:pt x="256" y="194"/>
                </a:cubicBezTo>
                <a:cubicBezTo>
                  <a:pt x="252" y="152"/>
                  <a:pt x="252" y="152"/>
                  <a:pt x="252" y="152"/>
                </a:cubicBezTo>
                <a:cubicBezTo>
                  <a:pt x="268" y="142"/>
                  <a:pt x="277" y="128"/>
                  <a:pt x="277" y="112"/>
                </a:cubicBezTo>
                <a:close/>
                <a:moveTo>
                  <a:pt x="99" y="127"/>
                </a:moveTo>
                <a:cubicBezTo>
                  <a:pt x="90" y="127"/>
                  <a:pt x="82" y="126"/>
                  <a:pt x="74" y="124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52" y="117"/>
                  <a:pt x="52" y="117"/>
                  <a:pt x="52" y="117"/>
                </a:cubicBezTo>
                <a:cubicBezTo>
                  <a:pt x="47" y="114"/>
                  <a:pt x="47" y="114"/>
                  <a:pt x="47" y="114"/>
                </a:cubicBezTo>
                <a:cubicBezTo>
                  <a:pt x="28" y="104"/>
                  <a:pt x="17" y="88"/>
                  <a:pt x="17" y="72"/>
                </a:cubicBezTo>
                <a:cubicBezTo>
                  <a:pt x="17" y="41"/>
                  <a:pt x="54" y="17"/>
                  <a:pt x="99" y="17"/>
                </a:cubicBezTo>
                <a:cubicBezTo>
                  <a:pt x="140" y="17"/>
                  <a:pt x="173" y="36"/>
                  <a:pt x="180" y="62"/>
                </a:cubicBezTo>
                <a:cubicBezTo>
                  <a:pt x="151" y="69"/>
                  <a:pt x="130" y="89"/>
                  <a:pt x="130" y="112"/>
                </a:cubicBezTo>
                <a:cubicBezTo>
                  <a:pt x="130" y="116"/>
                  <a:pt x="131" y="119"/>
                  <a:pt x="132" y="122"/>
                </a:cubicBezTo>
                <a:cubicBezTo>
                  <a:pt x="122" y="125"/>
                  <a:pt x="111" y="127"/>
                  <a:pt x="99" y="127"/>
                </a:cubicBezTo>
                <a:close/>
                <a:moveTo>
                  <a:pt x="242" y="144"/>
                </a:moveTo>
                <a:cubicBezTo>
                  <a:pt x="239" y="146"/>
                  <a:pt x="239" y="146"/>
                  <a:pt x="239" y="146"/>
                </a:cubicBezTo>
                <a:cubicBezTo>
                  <a:pt x="241" y="165"/>
                  <a:pt x="241" y="165"/>
                  <a:pt x="241" y="165"/>
                </a:cubicBezTo>
                <a:cubicBezTo>
                  <a:pt x="226" y="151"/>
                  <a:pt x="226" y="151"/>
                  <a:pt x="226" y="151"/>
                </a:cubicBezTo>
                <a:cubicBezTo>
                  <a:pt x="222" y="151"/>
                  <a:pt x="222" y="151"/>
                  <a:pt x="222" y="151"/>
                </a:cubicBezTo>
                <a:cubicBezTo>
                  <a:pt x="216" y="153"/>
                  <a:pt x="210" y="153"/>
                  <a:pt x="204" y="153"/>
                </a:cubicBezTo>
                <a:cubicBezTo>
                  <a:pt x="199" y="153"/>
                  <a:pt x="195" y="153"/>
                  <a:pt x="191" y="152"/>
                </a:cubicBezTo>
                <a:cubicBezTo>
                  <a:pt x="190" y="152"/>
                  <a:pt x="189" y="152"/>
                  <a:pt x="188" y="152"/>
                </a:cubicBezTo>
                <a:cubicBezTo>
                  <a:pt x="186" y="152"/>
                  <a:pt x="185" y="151"/>
                  <a:pt x="184" y="151"/>
                </a:cubicBezTo>
                <a:cubicBezTo>
                  <a:pt x="182" y="151"/>
                  <a:pt x="181" y="150"/>
                  <a:pt x="180" y="150"/>
                </a:cubicBezTo>
                <a:cubicBezTo>
                  <a:pt x="180" y="150"/>
                  <a:pt x="180" y="150"/>
                  <a:pt x="180" y="150"/>
                </a:cubicBezTo>
                <a:cubicBezTo>
                  <a:pt x="179" y="150"/>
                  <a:pt x="178" y="149"/>
                  <a:pt x="176" y="149"/>
                </a:cubicBezTo>
                <a:cubicBezTo>
                  <a:pt x="174" y="148"/>
                  <a:pt x="172" y="147"/>
                  <a:pt x="170" y="146"/>
                </a:cubicBezTo>
                <a:cubicBezTo>
                  <a:pt x="168" y="146"/>
                  <a:pt x="167" y="145"/>
                  <a:pt x="166" y="145"/>
                </a:cubicBezTo>
                <a:cubicBezTo>
                  <a:pt x="165" y="144"/>
                  <a:pt x="164" y="144"/>
                  <a:pt x="163" y="143"/>
                </a:cubicBezTo>
                <a:cubicBezTo>
                  <a:pt x="163" y="142"/>
                  <a:pt x="162" y="142"/>
                  <a:pt x="161" y="142"/>
                </a:cubicBezTo>
                <a:cubicBezTo>
                  <a:pt x="161" y="142"/>
                  <a:pt x="161" y="141"/>
                  <a:pt x="161" y="141"/>
                </a:cubicBezTo>
                <a:cubicBezTo>
                  <a:pt x="163" y="142"/>
                  <a:pt x="164" y="144"/>
                  <a:pt x="166" y="145"/>
                </a:cubicBezTo>
                <a:cubicBezTo>
                  <a:pt x="164" y="144"/>
                  <a:pt x="162" y="142"/>
                  <a:pt x="161" y="141"/>
                </a:cubicBezTo>
                <a:cubicBezTo>
                  <a:pt x="161" y="141"/>
                  <a:pt x="161" y="141"/>
                  <a:pt x="160" y="141"/>
                </a:cubicBezTo>
                <a:cubicBezTo>
                  <a:pt x="160" y="141"/>
                  <a:pt x="160" y="141"/>
                  <a:pt x="160" y="141"/>
                </a:cubicBezTo>
                <a:cubicBezTo>
                  <a:pt x="158" y="140"/>
                  <a:pt x="157" y="138"/>
                  <a:pt x="155" y="137"/>
                </a:cubicBezTo>
                <a:cubicBezTo>
                  <a:pt x="157" y="138"/>
                  <a:pt x="158" y="140"/>
                  <a:pt x="160" y="141"/>
                </a:cubicBezTo>
                <a:cubicBezTo>
                  <a:pt x="160" y="141"/>
                  <a:pt x="160" y="141"/>
                  <a:pt x="159" y="140"/>
                </a:cubicBezTo>
                <a:cubicBezTo>
                  <a:pt x="159" y="140"/>
                  <a:pt x="158" y="140"/>
                  <a:pt x="158" y="139"/>
                </a:cubicBezTo>
                <a:cubicBezTo>
                  <a:pt x="158" y="139"/>
                  <a:pt x="158" y="139"/>
                  <a:pt x="158" y="139"/>
                </a:cubicBezTo>
                <a:cubicBezTo>
                  <a:pt x="158" y="139"/>
                  <a:pt x="157" y="139"/>
                  <a:pt x="157" y="139"/>
                </a:cubicBezTo>
                <a:cubicBezTo>
                  <a:pt x="157" y="138"/>
                  <a:pt x="156" y="138"/>
                  <a:pt x="155" y="137"/>
                </a:cubicBezTo>
                <a:cubicBezTo>
                  <a:pt x="155" y="137"/>
                  <a:pt x="154" y="136"/>
                  <a:pt x="153" y="135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2" y="134"/>
                  <a:pt x="152" y="133"/>
                  <a:pt x="151" y="133"/>
                </a:cubicBezTo>
                <a:cubicBezTo>
                  <a:pt x="150" y="132"/>
                  <a:pt x="150" y="132"/>
                  <a:pt x="150" y="131"/>
                </a:cubicBezTo>
                <a:cubicBezTo>
                  <a:pt x="149" y="130"/>
                  <a:pt x="149" y="130"/>
                  <a:pt x="148" y="129"/>
                </a:cubicBezTo>
                <a:cubicBezTo>
                  <a:pt x="148" y="129"/>
                  <a:pt x="148" y="129"/>
                  <a:pt x="148" y="129"/>
                </a:cubicBezTo>
                <a:cubicBezTo>
                  <a:pt x="148" y="129"/>
                  <a:pt x="147" y="128"/>
                  <a:pt x="147" y="128"/>
                </a:cubicBezTo>
                <a:cubicBezTo>
                  <a:pt x="147" y="127"/>
                  <a:pt x="146" y="126"/>
                  <a:pt x="146" y="126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5" y="124"/>
                  <a:pt x="145" y="123"/>
                  <a:pt x="145" y="123"/>
                </a:cubicBezTo>
                <a:cubicBezTo>
                  <a:pt x="145" y="122"/>
                  <a:pt x="144" y="122"/>
                  <a:pt x="144" y="122"/>
                </a:cubicBezTo>
                <a:cubicBezTo>
                  <a:pt x="144" y="121"/>
                  <a:pt x="144" y="121"/>
                  <a:pt x="144" y="120"/>
                </a:cubicBezTo>
                <a:cubicBezTo>
                  <a:pt x="144" y="119"/>
                  <a:pt x="143" y="119"/>
                  <a:pt x="143" y="118"/>
                </a:cubicBezTo>
                <a:cubicBezTo>
                  <a:pt x="143" y="117"/>
                  <a:pt x="143" y="116"/>
                  <a:pt x="143" y="115"/>
                </a:cubicBezTo>
                <a:cubicBezTo>
                  <a:pt x="143" y="114"/>
                  <a:pt x="143" y="113"/>
                  <a:pt x="143" y="112"/>
                </a:cubicBezTo>
                <a:cubicBezTo>
                  <a:pt x="143" y="112"/>
                  <a:pt x="143" y="111"/>
                  <a:pt x="143" y="110"/>
                </a:cubicBezTo>
                <a:cubicBezTo>
                  <a:pt x="143" y="110"/>
                  <a:pt x="143" y="109"/>
                  <a:pt x="143" y="108"/>
                </a:cubicBezTo>
                <a:cubicBezTo>
                  <a:pt x="143" y="108"/>
                  <a:pt x="143" y="108"/>
                  <a:pt x="143" y="108"/>
                </a:cubicBezTo>
                <a:cubicBezTo>
                  <a:pt x="143" y="108"/>
                  <a:pt x="143" y="107"/>
                  <a:pt x="143" y="107"/>
                </a:cubicBezTo>
                <a:cubicBezTo>
                  <a:pt x="144" y="105"/>
                  <a:pt x="144" y="104"/>
                  <a:pt x="145" y="102"/>
                </a:cubicBezTo>
                <a:cubicBezTo>
                  <a:pt x="145" y="102"/>
                  <a:pt x="145" y="101"/>
                  <a:pt x="146" y="100"/>
                </a:cubicBezTo>
                <a:cubicBezTo>
                  <a:pt x="146" y="99"/>
                  <a:pt x="147" y="98"/>
                  <a:pt x="148" y="97"/>
                </a:cubicBezTo>
                <a:cubicBezTo>
                  <a:pt x="148" y="96"/>
                  <a:pt x="148" y="95"/>
                  <a:pt x="149" y="95"/>
                </a:cubicBezTo>
                <a:cubicBezTo>
                  <a:pt x="149" y="94"/>
                  <a:pt x="150" y="94"/>
                  <a:pt x="150" y="93"/>
                </a:cubicBezTo>
                <a:cubicBezTo>
                  <a:pt x="151" y="92"/>
                  <a:pt x="151" y="92"/>
                  <a:pt x="152" y="91"/>
                </a:cubicBezTo>
                <a:cubicBezTo>
                  <a:pt x="152" y="91"/>
                  <a:pt x="153" y="90"/>
                  <a:pt x="153" y="90"/>
                </a:cubicBezTo>
                <a:cubicBezTo>
                  <a:pt x="154" y="89"/>
                  <a:pt x="154" y="89"/>
                  <a:pt x="154" y="89"/>
                </a:cubicBezTo>
                <a:cubicBezTo>
                  <a:pt x="155" y="88"/>
                  <a:pt x="155" y="88"/>
                  <a:pt x="156" y="87"/>
                </a:cubicBezTo>
                <a:cubicBezTo>
                  <a:pt x="156" y="87"/>
                  <a:pt x="156" y="87"/>
                  <a:pt x="157" y="86"/>
                </a:cubicBezTo>
                <a:cubicBezTo>
                  <a:pt x="158" y="86"/>
                  <a:pt x="158" y="85"/>
                  <a:pt x="159" y="85"/>
                </a:cubicBezTo>
                <a:cubicBezTo>
                  <a:pt x="161" y="83"/>
                  <a:pt x="163" y="82"/>
                  <a:pt x="165" y="81"/>
                </a:cubicBezTo>
                <a:cubicBezTo>
                  <a:pt x="166" y="80"/>
                  <a:pt x="168" y="79"/>
                  <a:pt x="170" y="79"/>
                </a:cubicBezTo>
                <a:cubicBezTo>
                  <a:pt x="171" y="78"/>
                  <a:pt x="172" y="78"/>
                  <a:pt x="173" y="77"/>
                </a:cubicBezTo>
                <a:cubicBezTo>
                  <a:pt x="174" y="77"/>
                  <a:pt x="175" y="76"/>
                  <a:pt x="177" y="76"/>
                </a:cubicBezTo>
                <a:cubicBezTo>
                  <a:pt x="177" y="76"/>
                  <a:pt x="177" y="76"/>
                  <a:pt x="178" y="75"/>
                </a:cubicBezTo>
                <a:cubicBezTo>
                  <a:pt x="179" y="75"/>
                  <a:pt x="180" y="75"/>
                  <a:pt x="181" y="74"/>
                </a:cubicBezTo>
                <a:cubicBezTo>
                  <a:pt x="182" y="74"/>
                  <a:pt x="183" y="74"/>
                  <a:pt x="185" y="74"/>
                </a:cubicBezTo>
                <a:cubicBezTo>
                  <a:pt x="186" y="73"/>
                  <a:pt x="187" y="73"/>
                  <a:pt x="189" y="73"/>
                </a:cubicBezTo>
                <a:cubicBezTo>
                  <a:pt x="190" y="73"/>
                  <a:pt x="191" y="73"/>
                  <a:pt x="192" y="72"/>
                </a:cubicBezTo>
                <a:cubicBezTo>
                  <a:pt x="192" y="72"/>
                  <a:pt x="193" y="72"/>
                  <a:pt x="195" y="72"/>
                </a:cubicBezTo>
                <a:cubicBezTo>
                  <a:pt x="196" y="72"/>
                  <a:pt x="197" y="72"/>
                  <a:pt x="198" y="72"/>
                </a:cubicBezTo>
                <a:cubicBezTo>
                  <a:pt x="200" y="72"/>
                  <a:pt x="202" y="72"/>
                  <a:pt x="204" y="72"/>
                </a:cubicBezTo>
                <a:cubicBezTo>
                  <a:pt x="237" y="72"/>
                  <a:pt x="265" y="90"/>
                  <a:pt x="265" y="112"/>
                </a:cubicBezTo>
                <a:cubicBezTo>
                  <a:pt x="265" y="125"/>
                  <a:pt x="257" y="136"/>
                  <a:pt x="242" y="1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141659" y="4359502"/>
            <a:ext cx="366699" cy="454943"/>
            <a:chOff x="1335088" y="1370013"/>
            <a:chExt cx="593726" cy="736600"/>
          </a:xfrm>
          <a:solidFill>
            <a:schemeClr val="accent6"/>
          </a:solidFill>
        </p:grpSpPr>
        <p:sp>
          <p:nvSpPr>
            <p:cNvPr id="39" name="Oval 50"/>
            <p:cNvSpPr>
              <a:spLocks noChangeArrowheads="1"/>
            </p:cNvSpPr>
            <p:nvPr/>
          </p:nvSpPr>
          <p:spPr bwMode="auto">
            <a:xfrm>
              <a:off x="1377951" y="1370013"/>
              <a:ext cx="317500" cy="3175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0" name="Freeform 51"/>
            <p:cNvSpPr/>
            <p:nvPr/>
          </p:nvSpPr>
          <p:spPr bwMode="auto">
            <a:xfrm>
              <a:off x="1335088" y="1690688"/>
              <a:ext cx="333375" cy="269875"/>
            </a:xfrm>
            <a:custGeom>
              <a:avLst/>
              <a:gdLst>
                <a:gd name="T0" fmla="*/ 87 w 87"/>
                <a:gd name="T1" fmla="*/ 49 h 71"/>
                <a:gd name="T2" fmla="*/ 78 w 87"/>
                <a:gd name="T3" fmla="*/ 24 h 71"/>
                <a:gd name="T4" fmla="*/ 86 w 87"/>
                <a:gd name="T5" fmla="*/ 0 h 71"/>
                <a:gd name="T6" fmla="*/ 85 w 87"/>
                <a:gd name="T7" fmla="*/ 0 h 71"/>
                <a:gd name="T8" fmla="*/ 53 w 87"/>
                <a:gd name="T9" fmla="*/ 10 h 71"/>
                <a:gd name="T10" fmla="*/ 20 w 87"/>
                <a:gd name="T11" fmla="*/ 0 h 71"/>
                <a:gd name="T12" fmla="*/ 0 w 87"/>
                <a:gd name="T13" fmla="*/ 71 h 71"/>
                <a:gd name="T14" fmla="*/ 76 w 87"/>
                <a:gd name="T15" fmla="*/ 71 h 71"/>
                <a:gd name="T16" fmla="*/ 85 w 87"/>
                <a:gd name="T17" fmla="*/ 52 h 71"/>
                <a:gd name="T18" fmla="*/ 87 w 87"/>
                <a:gd name="T19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71">
                  <a:moveTo>
                    <a:pt x="87" y="49"/>
                  </a:moveTo>
                  <a:cubicBezTo>
                    <a:pt x="81" y="42"/>
                    <a:pt x="78" y="33"/>
                    <a:pt x="78" y="24"/>
                  </a:cubicBezTo>
                  <a:cubicBezTo>
                    <a:pt x="78" y="15"/>
                    <a:pt x="81" y="7"/>
                    <a:pt x="86" y="0"/>
                  </a:cubicBezTo>
                  <a:cubicBezTo>
                    <a:pt x="86" y="0"/>
                    <a:pt x="85" y="0"/>
                    <a:pt x="85" y="0"/>
                  </a:cubicBezTo>
                  <a:cubicBezTo>
                    <a:pt x="76" y="6"/>
                    <a:pt x="65" y="10"/>
                    <a:pt x="53" y="10"/>
                  </a:cubicBezTo>
                  <a:cubicBezTo>
                    <a:pt x="40" y="10"/>
                    <a:pt x="29" y="6"/>
                    <a:pt x="20" y="0"/>
                  </a:cubicBezTo>
                  <a:cubicBezTo>
                    <a:pt x="8" y="17"/>
                    <a:pt x="1" y="42"/>
                    <a:pt x="0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8" y="64"/>
                    <a:pt x="81" y="57"/>
                    <a:pt x="85" y="52"/>
                  </a:cubicBez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52"/>
            <p:cNvSpPr/>
            <p:nvPr/>
          </p:nvSpPr>
          <p:spPr bwMode="auto">
            <a:xfrm>
              <a:off x="1660526" y="1663701"/>
              <a:ext cx="236538" cy="236538"/>
            </a:xfrm>
            <a:custGeom>
              <a:avLst/>
              <a:gdLst>
                <a:gd name="T0" fmla="*/ 0 w 62"/>
                <a:gd name="T1" fmla="*/ 31 h 62"/>
                <a:gd name="T2" fmla="*/ 19 w 62"/>
                <a:gd name="T3" fmla="*/ 59 h 62"/>
                <a:gd name="T4" fmla="*/ 31 w 62"/>
                <a:gd name="T5" fmla="*/ 62 h 62"/>
                <a:gd name="T6" fmla="*/ 62 w 62"/>
                <a:gd name="T7" fmla="*/ 31 h 62"/>
                <a:gd name="T8" fmla="*/ 31 w 62"/>
                <a:gd name="T9" fmla="*/ 0 h 62"/>
                <a:gd name="T10" fmla="*/ 5 w 62"/>
                <a:gd name="T11" fmla="*/ 14 h 62"/>
                <a:gd name="T12" fmla="*/ 0 w 62"/>
                <a:gd name="T1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2">
                  <a:moveTo>
                    <a:pt x="0" y="31"/>
                  </a:moveTo>
                  <a:cubicBezTo>
                    <a:pt x="0" y="44"/>
                    <a:pt x="7" y="55"/>
                    <a:pt x="19" y="59"/>
                  </a:cubicBezTo>
                  <a:cubicBezTo>
                    <a:pt x="22" y="61"/>
                    <a:pt x="26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ubicBezTo>
                    <a:pt x="62" y="14"/>
                    <a:pt x="48" y="0"/>
                    <a:pt x="31" y="0"/>
                  </a:cubicBezTo>
                  <a:cubicBezTo>
                    <a:pt x="20" y="0"/>
                    <a:pt x="10" y="5"/>
                    <a:pt x="5" y="14"/>
                  </a:cubicBezTo>
                  <a:cubicBezTo>
                    <a:pt x="1" y="19"/>
                    <a:pt x="0" y="25"/>
                    <a:pt x="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2" name="Freeform 53"/>
            <p:cNvSpPr/>
            <p:nvPr/>
          </p:nvSpPr>
          <p:spPr bwMode="auto">
            <a:xfrm>
              <a:off x="1625601" y="1903413"/>
              <a:ext cx="303213" cy="203200"/>
            </a:xfrm>
            <a:custGeom>
              <a:avLst/>
              <a:gdLst>
                <a:gd name="T0" fmla="*/ 64 w 79"/>
                <a:gd name="T1" fmla="*/ 0 h 53"/>
                <a:gd name="T2" fmla="*/ 40 w 79"/>
                <a:gd name="T3" fmla="*/ 7 h 53"/>
                <a:gd name="T4" fmla="*/ 28 w 79"/>
                <a:gd name="T5" fmla="*/ 6 h 53"/>
                <a:gd name="T6" fmla="*/ 15 w 79"/>
                <a:gd name="T7" fmla="*/ 0 h 53"/>
                <a:gd name="T8" fmla="*/ 7 w 79"/>
                <a:gd name="T9" fmla="*/ 15 h 53"/>
                <a:gd name="T10" fmla="*/ 0 w 79"/>
                <a:gd name="T11" fmla="*/ 53 h 53"/>
                <a:gd name="T12" fmla="*/ 79 w 79"/>
                <a:gd name="T13" fmla="*/ 53 h 53"/>
                <a:gd name="T14" fmla="*/ 64 w 79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3">
                  <a:moveTo>
                    <a:pt x="64" y="0"/>
                  </a:moveTo>
                  <a:cubicBezTo>
                    <a:pt x="57" y="5"/>
                    <a:pt x="49" y="7"/>
                    <a:pt x="40" y="7"/>
                  </a:cubicBezTo>
                  <a:cubicBezTo>
                    <a:pt x="36" y="7"/>
                    <a:pt x="32" y="7"/>
                    <a:pt x="28" y="6"/>
                  </a:cubicBezTo>
                  <a:cubicBezTo>
                    <a:pt x="24" y="5"/>
                    <a:pt x="19" y="3"/>
                    <a:pt x="15" y="0"/>
                  </a:cubicBezTo>
                  <a:cubicBezTo>
                    <a:pt x="12" y="4"/>
                    <a:pt x="9" y="9"/>
                    <a:pt x="7" y="15"/>
                  </a:cubicBezTo>
                  <a:cubicBezTo>
                    <a:pt x="3" y="26"/>
                    <a:pt x="1" y="39"/>
                    <a:pt x="0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8" y="31"/>
                    <a:pt x="73" y="12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377596" y="1734313"/>
            <a:ext cx="401483" cy="249132"/>
            <a:chOff x="-1925638" y="519112"/>
            <a:chExt cx="1020763" cy="633413"/>
          </a:xfrm>
          <a:solidFill>
            <a:schemeClr val="accent1"/>
          </a:solidFill>
        </p:grpSpPr>
        <p:sp>
          <p:nvSpPr>
            <p:cNvPr id="48" name="Freeform 17"/>
            <p:cNvSpPr/>
            <p:nvPr/>
          </p:nvSpPr>
          <p:spPr bwMode="auto">
            <a:xfrm>
              <a:off x="-1900238" y="519112"/>
              <a:ext cx="965200" cy="336550"/>
            </a:xfrm>
            <a:custGeom>
              <a:avLst/>
              <a:gdLst>
                <a:gd name="T0" fmla="*/ 520 w 608"/>
                <a:gd name="T1" fmla="*/ 0 h 212"/>
                <a:gd name="T2" fmla="*/ 90 w 608"/>
                <a:gd name="T3" fmla="*/ 0 h 212"/>
                <a:gd name="T4" fmla="*/ 0 w 608"/>
                <a:gd name="T5" fmla="*/ 0 h 212"/>
                <a:gd name="T6" fmla="*/ 0 w 608"/>
                <a:gd name="T7" fmla="*/ 0 h 212"/>
                <a:gd name="T8" fmla="*/ 260 w 608"/>
                <a:gd name="T9" fmla="*/ 182 h 212"/>
                <a:gd name="T10" fmla="*/ 305 w 608"/>
                <a:gd name="T11" fmla="*/ 212 h 212"/>
                <a:gd name="T12" fmla="*/ 350 w 608"/>
                <a:gd name="T13" fmla="*/ 182 h 212"/>
                <a:gd name="T14" fmla="*/ 608 w 608"/>
                <a:gd name="T15" fmla="*/ 0 h 212"/>
                <a:gd name="T16" fmla="*/ 608 w 608"/>
                <a:gd name="T17" fmla="*/ 0 h 212"/>
                <a:gd name="T18" fmla="*/ 520 w 608"/>
                <a:gd name="T1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8" h="212">
                  <a:moveTo>
                    <a:pt x="520" y="0"/>
                  </a:moveTo>
                  <a:lnTo>
                    <a:pt x="9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0" y="182"/>
                  </a:lnTo>
                  <a:lnTo>
                    <a:pt x="305" y="212"/>
                  </a:lnTo>
                  <a:lnTo>
                    <a:pt x="350" y="182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18"/>
            <p:cNvSpPr/>
            <p:nvPr/>
          </p:nvSpPr>
          <p:spPr bwMode="auto">
            <a:xfrm>
              <a:off x="-1317625" y="544512"/>
              <a:ext cx="412750" cy="577850"/>
            </a:xfrm>
            <a:custGeom>
              <a:avLst/>
              <a:gdLst>
                <a:gd name="T0" fmla="*/ 0 w 260"/>
                <a:gd name="T1" fmla="*/ 182 h 364"/>
                <a:gd name="T2" fmla="*/ 260 w 260"/>
                <a:gd name="T3" fmla="*/ 364 h 364"/>
                <a:gd name="T4" fmla="*/ 260 w 260"/>
                <a:gd name="T5" fmla="*/ 0 h 364"/>
                <a:gd name="T6" fmla="*/ 0 w 260"/>
                <a:gd name="T7" fmla="*/ 18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364">
                  <a:moveTo>
                    <a:pt x="0" y="182"/>
                  </a:moveTo>
                  <a:lnTo>
                    <a:pt x="260" y="364"/>
                  </a:lnTo>
                  <a:lnTo>
                    <a:pt x="260" y="0"/>
                  </a:lnTo>
                  <a:lnTo>
                    <a:pt x="0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0" name="Freeform 19"/>
            <p:cNvSpPr/>
            <p:nvPr/>
          </p:nvSpPr>
          <p:spPr bwMode="auto">
            <a:xfrm>
              <a:off x="-1925638" y="544512"/>
              <a:ext cx="407988" cy="577850"/>
            </a:xfrm>
            <a:custGeom>
              <a:avLst/>
              <a:gdLst>
                <a:gd name="T0" fmla="*/ 0 w 257"/>
                <a:gd name="T1" fmla="*/ 0 h 364"/>
                <a:gd name="T2" fmla="*/ 0 w 257"/>
                <a:gd name="T3" fmla="*/ 364 h 364"/>
                <a:gd name="T4" fmla="*/ 257 w 257"/>
                <a:gd name="T5" fmla="*/ 182 h 364"/>
                <a:gd name="T6" fmla="*/ 0 w 257"/>
                <a:gd name="T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" h="364">
                  <a:moveTo>
                    <a:pt x="0" y="0"/>
                  </a:moveTo>
                  <a:lnTo>
                    <a:pt x="0" y="364"/>
                  </a:lnTo>
                  <a:lnTo>
                    <a:pt x="257" y="1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-1900238" y="863600"/>
              <a:ext cx="965200" cy="288925"/>
            </a:xfrm>
            <a:custGeom>
              <a:avLst/>
              <a:gdLst>
                <a:gd name="T0" fmla="*/ 350 w 608"/>
                <a:gd name="T1" fmla="*/ 0 h 182"/>
                <a:gd name="T2" fmla="*/ 305 w 608"/>
                <a:gd name="T3" fmla="*/ 31 h 182"/>
                <a:gd name="T4" fmla="*/ 260 w 608"/>
                <a:gd name="T5" fmla="*/ 0 h 182"/>
                <a:gd name="T6" fmla="*/ 0 w 608"/>
                <a:gd name="T7" fmla="*/ 182 h 182"/>
                <a:gd name="T8" fmla="*/ 0 w 608"/>
                <a:gd name="T9" fmla="*/ 182 h 182"/>
                <a:gd name="T10" fmla="*/ 90 w 608"/>
                <a:gd name="T11" fmla="*/ 182 h 182"/>
                <a:gd name="T12" fmla="*/ 518 w 608"/>
                <a:gd name="T13" fmla="*/ 182 h 182"/>
                <a:gd name="T14" fmla="*/ 608 w 608"/>
                <a:gd name="T15" fmla="*/ 182 h 182"/>
                <a:gd name="T16" fmla="*/ 608 w 608"/>
                <a:gd name="T17" fmla="*/ 182 h 182"/>
                <a:gd name="T18" fmla="*/ 350 w 608"/>
                <a:gd name="T1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8" h="182">
                  <a:moveTo>
                    <a:pt x="350" y="0"/>
                  </a:moveTo>
                  <a:lnTo>
                    <a:pt x="305" y="31"/>
                  </a:lnTo>
                  <a:lnTo>
                    <a:pt x="260" y="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90" y="182"/>
                  </a:lnTo>
                  <a:lnTo>
                    <a:pt x="518" y="182"/>
                  </a:lnTo>
                  <a:lnTo>
                    <a:pt x="608" y="182"/>
                  </a:lnTo>
                  <a:lnTo>
                    <a:pt x="608" y="182"/>
                  </a:lnTo>
                  <a:lnTo>
                    <a:pt x="3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976914" y="3429937"/>
            <a:ext cx="439465" cy="453544"/>
            <a:chOff x="11069637" y="477837"/>
            <a:chExt cx="693738" cy="715963"/>
          </a:xfrm>
          <a:solidFill>
            <a:schemeClr val="accent5"/>
          </a:solidFill>
        </p:grpSpPr>
        <p:sp>
          <p:nvSpPr>
            <p:cNvPr id="52" name="Freeform 21"/>
            <p:cNvSpPr>
              <a:spLocks noEditPoints="1"/>
            </p:cNvSpPr>
            <p:nvPr/>
          </p:nvSpPr>
          <p:spPr bwMode="auto">
            <a:xfrm>
              <a:off x="11185525" y="582612"/>
              <a:ext cx="458788" cy="611188"/>
            </a:xfrm>
            <a:custGeom>
              <a:avLst/>
              <a:gdLst>
                <a:gd name="T0" fmla="*/ 61 w 122"/>
                <a:gd name="T1" fmla="*/ 0 h 163"/>
                <a:gd name="T2" fmla="*/ 0 w 122"/>
                <a:gd name="T3" fmla="*/ 61 h 163"/>
                <a:gd name="T4" fmla="*/ 41 w 122"/>
                <a:gd name="T5" fmla="*/ 118 h 163"/>
                <a:gd name="T6" fmla="*/ 41 w 122"/>
                <a:gd name="T7" fmla="*/ 152 h 163"/>
                <a:gd name="T8" fmla="*/ 47 w 122"/>
                <a:gd name="T9" fmla="*/ 156 h 163"/>
                <a:gd name="T10" fmla="*/ 52 w 122"/>
                <a:gd name="T11" fmla="*/ 163 h 163"/>
                <a:gd name="T12" fmla="*/ 70 w 122"/>
                <a:gd name="T13" fmla="*/ 163 h 163"/>
                <a:gd name="T14" fmla="*/ 75 w 122"/>
                <a:gd name="T15" fmla="*/ 156 h 163"/>
                <a:gd name="T16" fmla="*/ 81 w 122"/>
                <a:gd name="T17" fmla="*/ 152 h 163"/>
                <a:gd name="T18" fmla="*/ 81 w 122"/>
                <a:gd name="T19" fmla="*/ 152 h 163"/>
                <a:gd name="T20" fmla="*/ 81 w 122"/>
                <a:gd name="T21" fmla="*/ 118 h 163"/>
                <a:gd name="T22" fmla="*/ 122 w 122"/>
                <a:gd name="T23" fmla="*/ 61 h 163"/>
                <a:gd name="T24" fmla="*/ 61 w 122"/>
                <a:gd name="T25" fmla="*/ 0 h 163"/>
                <a:gd name="T26" fmla="*/ 61 w 122"/>
                <a:gd name="T27" fmla="*/ 113 h 163"/>
                <a:gd name="T28" fmla="*/ 9 w 122"/>
                <a:gd name="T29" fmla="*/ 61 h 163"/>
                <a:gd name="T30" fmla="*/ 61 w 122"/>
                <a:gd name="T31" fmla="*/ 9 h 163"/>
                <a:gd name="T32" fmla="*/ 113 w 122"/>
                <a:gd name="T33" fmla="*/ 61 h 163"/>
                <a:gd name="T34" fmla="*/ 61 w 122"/>
                <a:gd name="T35" fmla="*/ 11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163">
                  <a:moveTo>
                    <a:pt x="61" y="0"/>
                  </a:moveTo>
                  <a:cubicBezTo>
                    <a:pt x="28" y="0"/>
                    <a:pt x="0" y="27"/>
                    <a:pt x="0" y="61"/>
                  </a:cubicBezTo>
                  <a:cubicBezTo>
                    <a:pt x="0" y="87"/>
                    <a:pt x="17" y="110"/>
                    <a:pt x="41" y="118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1" y="118"/>
                    <a:pt x="81" y="118"/>
                    <a:pt x="81" y="118"/>
                  </a:cubicBezTo>
                  <a:cubicBezTo>
                    <a:pt x="105" y="110"/>
                    <a:pt x="122" y="87"/>
                    <a:pt x="122" y="61"/>
                  </a:cubicBezTo>
                  <a:cubicBezTo>
                    <a:pt x="122" y="27"/>
                    <a:pt x="95" y="0"/>
                    <a:pt x="61" y="0"/>
                  </a:cubicBezTo>
                  <a:close/>
                  <a:moveTo>
                    <a:pt x="61" y="113"/>
                  </a:moveTo>
                  <a:cubicBezTo>
                    <a:pt x="32" y="113"/>
                    <a:pt x="9" y="89"/>
                    <a:pt x="9" y="61"/>
                  </a:cubicBezTo>
                  <a:cubicBezTo>
                    <a:pt x="9" y="32"/>
                    <a:pt x="32" y="9"/>
                    <a:pt x="61" y="9"/>
                  </a:cubicBezTo>
                  <a:cubicBezTo>
                    <a:pt x="90" y="9"/>
                    <a:pt x="113" y="32"/>
                    <a:pt x="113" y="61"/>
                  </a:cubicBezTo>
                  <a:cubicBezTo>
                    <a:pt x="113" y="89"/>
                    <a:pt x="90" y="113"/>
                    <a:pt x="61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3" name="Freeform 22"/>
            <p:cNvSpPr/>
            <p:nvPr/>
          </p:nvSpPr>
          <p:spPr bwMode="auto">
            <a:xfrm>
              <a:off x="11069637" y="912812"/>
              <a:ext cx="104775" cy="63500"/>
            </a:xfrm>
            <a:custGeom>
              <a:avLst/>
              <a:gdLst>
                <a:gd name="T0" fmla="*/ 0 w 28"/>
                <a:gd name="T1" fmla="*/ 7 h 17"/>
                <a:gd name="T2" fmla="*/ 4 w 28"/>
                <a:gd name="T3" fmla="*/ 17 h 17"/>
                <a:gd name="T4" fmla="*/ 28 w 28"/>
                <a:gd name="T5" fmla="*/ 5 h 17"/>
                <a:gd name="T6" fmla="*/ 26 w 28"/>
                <a:gd name="T7" fmla="*/ 0 h 17"/>
                <a:gd name="T8" fmla="*/ 0 w 28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7"/>
                  </a:moveTo>
                  <a:cubicBezTo>
                    <a:pt x="1" y="11"/>
                    <a:pt x="3" y="14"/>
                    <a:pt x="4" y="17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3"/>
                    <a:pt x="27" y="2"/>
                    <a:pt x="26" y="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23"/>
            <p:cNvSpPr/>
            <p:nvPr/>
          </p:nvSpPr>
          <p:spPr bwMode="auto">
            <a:xfrm>
              <a:off x="11658600" y="668337"/>
              <a:ext cx="104775" cy="63500"/>
            </a:xfrm>
            <a:custGeom>
              <a:avLst/>
              <a:gdLst>
                <a:gd name="T0" fmla="*/ 28 w 28"/>
                <a:gd name="T1" fmla="*/ 10 h 17"/>
                <a:gd name="T2" fmla="*/ 24 w 28"/>
                <a:gd name="T3" fmla="*/ 0 h 17"/>
                <a:gd name="T4" fmla="*/ 0 w 28"/>
                <a:gd name="T5" fmla="*/ 12 h 17"/>
                <a:gd name="T6" fmla="*/ 2 w 28"/>
                <a:gd name="T7" fmla="*/ 17 h 17"/>
                <a:gd name="T8" fmla="*/ 28 w 28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8" y="10"/>
                  </a:moveTo>
                  <a:cubicBezTo>
                    <a:pt x="27" y="6"/>
                    <a:pt x="25" y="3"/>
                    <a:pt x="24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4"/>
                    <a:pt x="1" y="15"/>
                    <a:pt x="2" y="17"/>
                  </a:cubicBez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24"/>
            <p:cNvSpPr/>
            <p:nvPr/>
          </p:nvSpPr>
          <p:spPr bwMode="auto">
            <a:xfrm>
              <a:off x="11069637" y="665162"/>
              <a:ext cx="104775" cy="66675"/>
            </a:xfrm>
            <a:custGeom>
              <a:avLst/>
              <a:gdLst>
                <a:gd name="T0" fmla="*/ 0 w 28"/>
                <a:gd name="T1" fmla="*/ 10 h 18"/>
                <a:gd name="T2" fmla="*/ 26 w 28"/>
                <a:gd name="T3" fmla="*/ 18 h 18"/>
                <a:gd name="T4" fmla="*/ 28 w 28"/>
                <a:gd name="T5" fmla="*/ 13 h 18"/>
                <a:gd name="T6" fmla="*/ 4 w 28"/>
                <a:gd name="T7" fmla="*/ 0 h 18"/>
                <a:gd name="T8" fmla="*/ 0 w 2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0" y="10"/>
                  </a:moveTo>
                  <a:cubicBezTo>
                    <a:pt x="26" y="18"/>
                    <a:pt x="26" y="18"/>
                    <a:pt x="26" y="18"/>
                  </a:cubicBezTo>
                  <a:cubicBezTo>
                    <a:pt x="27" y="16"/>
                    <a:pt x="27" y="15"/>
                    <a:pt x="28" y="1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1" y="7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25"/>
            <p:cNvSpPr/>
            <p:nvPr/>
          </p:nvSpPr>
          <p:spPr bwMode="auto">
            <a:xfrm>
              <a:off x="11658600" y="915987"/>
              <a:ext cx="104775" cy="63500"/>
            </a:xfrm>
            <a:custGeom>
              <a:avLst/>
              <a:gdLst>
                <a:gd name="T0" fmla="*/ 0 w 28"/>
                <a:gd name="T1" fmla="*/ 4 h 17"/>
                <a:gd name="T2" fmla="*/ 23 w 28"/>
                <a:gd name="T3" fmla="*/ 17 h 17"/>
                <a:gd name="T4" fmla="*/ 28 w 28"/>
                <a:gd name="T5" fmla="*/ 7 h 17"/>
                <a:gd name="T6" fmla="*/ 2 w 28"/>
                <a:gd name="T7" fmla="*/ 0 h 17"/>
                <a:gd name="T8" fmla="*/ 0 w 2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4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5" y="13"/>
                    <a:pt x="26" y="10"/>
                    <a:pt x="28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26"/>
            <p:cNvSpPr/>
            <p:nvPr/>
          </p:nvSpPr>
          <p:spPr bwMode="auto">
            <a:xfrm>
              <a:off x="11261725" y="477837"/>
              <a:ext cx="63500" cy="100013"/>
            </a:xfrm>
            <a:custGeom>
              <a:avLst/>
              <a:gdLst>
                <a:gd name="T0" fmla="*/ 17 w 17"/>
                <a:gd name="T1" fmla="*/ 26 h 27"/>
                <a:gd name="T2" fmla="*/ 10 w 17"/>
                <a:gd name="T3" fmla="*/ 0 h 27"/>
                <a:gd name="T4" fmla="*/ 0 w 17"/>
                <a:gd name="T5" fmla="*/ 4 h 27"/>
                <a:gd name="T6" fmla="*/ 13 w 17"/>
                <a:gd name="T7" fmla="*/ 27 h 27"/>
                <a:gd name="T8" fmla="*/ 17 w 17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7">
                  <a:moveTo>
                    <a:pt x="17" y="2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1"/>
                    <a:pt x="3" y="2"/>
                    <a:pt x="0" y="4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6" y="26"/>
                    <a:pt x="1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8" name="Freeform 27"/>
            <p:cNvSpPr/>
            <p:nvPr/>
          </p:nvSpPr>
          <p:spPr bwMode="auto">
            <a:xfrm>
              <a:off x="11509375" y="477837"/>
              <a:ext cx="63500" cy="100013"/>
            </a:xfrm>
            <a:custGeom>
              <a:avLst/>
              <a:gdLst>
                <a:gd name="T0" fmla="*/ 17 w 17"/>
                <a:gd name="T1" fmla="*/ 4 h 27"/>
                <a:gd name="T2" fmla="*/ 7 w 17"/>
                <a:gd name="T3" fmla="*/ 0 h 27"/>
                <a:gd name="T4" fmla="*/ 0 w 17"/>
                <a:gd name="T5" fmla="*/ 26 h 27"/>
                <a:gd name="T6" fmla="*/ 4 w 17"/>
                <a:gd name="T7" fmla="*/ 27 h 27"/>
                <a:gd name="T8" fmla="*/ 17 w 17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7">
                  <a:moveTo>
                    <a:pt x="17" y="4"/>
                  </a:moveTo>
                  <a:cubicBezTo>
                    <a:pt x="14" y="2"/>
                    <a:pt x="10" y="1"/>
                    <a:pt x="7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3" y="27"/>
                    <a:pt x="4" y="27"/>
                  </a:cubicBezTo>
                  <a:lnTo>
                    <a:pt x="17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Freeform 28"/>
          <p:cNvSpPr/>
          <p:nvPr/>
        </p:nvSpPr>
        <p:spPr bwMode="auto">
          <a:xfrm>
            <a:off x="1705058" y="3277116"/>
            <a:ext cx="324032" cy="355967"/>
          </a:xfrm>
          <a:custGeom>
            <a:avLst/>
            <a:gdLst>
              <a:gd name="T0" fmla="*/ 54 w 176"/>
              <a:gd name="T1" fmla="*/ 34 h 193"/>
              <a:gd name="T2" fmla="*/ 54 w 176"/>
              <a:gd name="T3" fmla="*/ 59 h 193"/>
              <a:gd name="T4" fmla="*/ 54 w 176"/>
              <a:gd name="T5" fmla="*/ 79 h 193"/>
              <a:gd name="T6" fmla="*/ 54 w 176"/>
              <a:gd name="T7" fmla="*/ 135 h 193"/>
              <a:gd name="T8" fmla="*/ 26 w 176"/>
              <a:gd name="T9" fmla="*/ 129 h 193"/>
              <a:gd name="T10" fmla="*/ 4 w 176"/>
              <a:gd name="T11" fmla="*/ 167 h 193"/>
              <a:gd name="T12" fmla="*/ 42 w 176"/>
              <a:gd name="T13" fmla="*/ 189 h 193"/>
              <a:gd name="T14" fmla="*/ 65 w 176"/>
              <a:gd name="T15" fmla="*/ 158 h 193"/>
              <a:gd name="T16" fmla="*/ 65 w 176"/>
              <a:gd name="T17" fmla="*/ 158 h 193"/>
              <a:gd name="T18" fmla="*/ 65 w 176"/>
              <a:gd name="T19" fmla="*/ 76 h 193"/>
              <a:gd name="T20" fmla="*/ 165 w 176"/>
              <a:gd name="T21" fmla="*/ 48 h 193"/>
              <a:gd name="T22" fmla="*/ 165 w 176"/>
              <a:gd name="T23" fmla="*/ 101 h 193"/>
              <a:gd name="T24" fmla="*/ 137 w 176"/>
              <a:gd name="T25" fmla="*/ 95 h 193"/>
              <a:gd name="T26" fmla="*/ 115 w 176"/>
              <a:gd name="T27" fmla="*/ 133 h 193"/>
              <a:gd name="T28" fmla="*/ 153 w 176"/>
              <a:gd name="T29" fmla="*/ 155 h 193"/>
              <a:gd name="T30" fmla="*/ 176 w 176"/>
              <a:gd name="T31" fmla="*/ 125 h 193"/>
              <a:gd name="T32" fmla="*/ 176 w 176"/>
              <a:gd name="T33" fmla="*/ 125 h 193"/>
              <a:gd name="T34" fmla="*/ 176 w 176"/>
              <a:gd name="T35" fmla="*/ 45 h 193"/>
              <a:gd name="T36" fmla="*/ 176 w 176"/>
              <a:gd name="T37" fmla="*/ 18 h 193"/>
              <a:gd name="T38" fmla="*/ 176 w 176"/>
              <a:gd name="T39" fmla="*/ 0 h 193"/>
              <a:gd name="T40" fmla="*/ 54 w 176"/>
              <a:gd name="T41" fmla="*/ 34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6" h="193">
                <a:moveTo>
                  <a:pt x="54" y="34"/>
                </a:moveTo>
                <a:cubicBezTo>
                  <a:pt x="54" y="59"/>
                  <a:pt x="54" y="59"/>
                  <a:pt x="54" y="59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46" y="129"/>
                  <a:pt x="36" y="126"/>
                  <a:pt x="26" y="129"/>
                </a:cubicBezTo>
                <a:cubicBezTo>
                  <a:pt x="10" y="133"/>
                  <a:pt x="0" y="150"/>
                  <a:pt x="4" y="167"/>
                </a:cubicBezTo>
                <a:cubicBezTo>
                  <a:pt x="9" y="183"/>
                  <a:pt x="25" y="193"/>
                  <a:pt x="42" y="189"/>
                </a:cubicBezTo>
                <a:cubicBezTo>
                  <a:pt x="56" y="185"/>
                  <a:pt x="65" y="172"/>
                  <a:pt x="65" y="158"/>
                </a:cubicBezTo>
                <a:cubicBezTo>
                  <a:pt x="65" y="158"/>
                  <a:pt x="65" y="158"/>
                  <a:pt x="65" y="158"/>
                </a:cubicBezTo>
                <a:cubicBezTo>
                  <a:pt x="65" y="76"/>
                  <a:pt x="65" y="76"/>
                  <a:pt x="65" y="76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5" y="101"/>
                  <a:pt x="165" y="101"/>
                  <a:pt x="165" y="101"/>
                </a:cubicBezTo>
                <a:cubicBezTo>
                  <a:pt x="158" y="95"/>
                  <a:pt x="147" y="92"/>
                  <a:pt x="137" y="95"/>
                </a:cubicBezTo>
                <a:cubicBezTo>
                  <a:pt x="121" y="99"/>
                  <a:pt x="111" y="116"/>
                  <a:pt x="115" y="133"/>
                </a:cubicBezTo>
                <a:cubicBezTo>
                  <a:pt x="120" y="149"/>
                  <a:pt x="137" y="159"/>
                  <a:pt x="153" y="155"/>
                </a:cubicBezTo>
                <a:cubicBezTo>
                  <a:pt x="167" y="151"/>
                  <a:pt x="176" y="139"/>
                  <a:pt x="176" y="125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176" y="45"/>
                  <a:pt x="176" y="45"/>
                  <a:pt x="176" y="45"/>
                </a:cubicBezTo>
                <a:cubicBezTo>
                  <a:pt x="176" y="18"/>
                  <a:pt x="176" y="18"/>
                  <a:pt x="176" y="18"/>
                </a:cubicBezTo>
                <a:cubicBezTo>
                  <a:pt x="176" y="0"/>
                  <a:pt x="176" y="0"/>
                  <a:pt x="176" y="0"/>
                </a:cubicBezTo>
                <a:lnTo>
                  <a:pt x="54" y="3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0" name="Freeform 29"/>
          <p:cNvSpPr>
            <a:spLocks noEditPoints="1"/>
          </p:cNvSpPr>
          <p:nvPr/>
        </p:nvSpPr>
        <p:spPr bwMode="auto">
          <a:xfrm>
            <a:off x="6735495" y="1782562"/>
            <a:ext cx="351397" cy="347737"/>
          </a:xfrm>
          <a:custGeom>
            <a:avLst/>
            <a:gdLst>
              <a:gd name="T0" fmla="*/ 198 w 203"/>
              <a:gd name="T1" fmla="*/ 72 h 201"/>
              <a:gd name="T2" fmla="*/ 180 w 203"/>
              <a:gd name="T3" fmla="*/ 38 h 201"/>
              <a:gd name="T4" fmla="*/ 153 w 203"/>
              <a:gd name="T5" fmla="*/ 14 h 201"/>
              <a:gd name="T6" fmla="*/ 118 w 203"/>
              <a:gd name="T7" fmla="*/ 2 h 201"/>
              <a:gd name="T8" fmla="*/ 115 w 203"/>
              <a:gd name="T9" fmla="*/ 2 h 201"/>
              <a:gd name="T10" fmla="*/ 115 w 203"/>
              <a:gd name="T11" fmla="*/ 2 h 201"/>
              <a:gd name="T12" fmla="*/ 77 w 203"/>
              <a:gd name="T13" fmla="*/ 3 h 201"/>
              <a:gd name="T14" fmla="*/ 43 w 203"/>
              <a:gd name="T15" fmla="*/ 19 h 201"/>
              <a:gd name="T16" fmla="*/ 37 w 203"/>
              <a:gd name="T17" fmla="*/ 25 h 201"/>
              <a:gd name="T18" fmla="*/ 13 w 203"/>
              <a:gd name="T19" fmla="*/ 54 h 201"/>
              <a:gd name="T20" fmla="*/ 4 w 203"/>
              <a:gd name="T21" fmla="*/ 124 h 201"/>
              <a:gd name="T22" fmla="*/ 6 w 203"/>
              <a:gd name="T23" fmla="*/ 132 h 201"/>
              <a:gd name="T24" fmla="*/ 30 w 203"/>
              <a:gd name="T25" fmla="*/ 165 h 201"/>
              <a:gd name="T26" fmla="*/ 30 w 203"/>
              <a:gd name="T27" fmla="*/ 168 h 201"/>
              <a:gd name="T28" fmla="*/ 57 w 203"/>
              <a:gd name="T29" fmla="*/ 190 h 201"/>
              <a:gd name="T30" fmla="*/ 66 w 203"/>
              <a:gd name="T31" fmla="*/ 194 h 201"/>
              <a:gd name="T32" fmla="*/ 80 w 203"/>
              <a:gd name="T33" fmla="*/ 198 h 201"/>
              <a:gd name="T34" fmla="*/ 90 w 203"/>
              <a:gd name="T35" fmla="*/ 198 h 201"/>
              <a:gd name="T36" fmla="*/ 99 w 203"/>
              <a:gd name="T37" fmla="*/ 201 h 201"/>
              <a:gd name="T38" fmla="*/ 121 w 203"/>
              <a:gd name="T39" fmla="*/ 199 h 201"/>
              <a:gd name="T40" fmla="*/ 163 w 203"/>
              <a:gd name="T41" fmla="*/ 180 h 201"/>
              <a:gd name="T42" fmla="*/ 186 w 203"/>
              <a:gd name="T43" fmla="*/ 155 h 201"/>
              <a:gd name="T44" fmla="*/ 189 w 203"/>
              <a:gd name="T45" fmla="*/ 150 h 201"/>
              <a:gd name="T46" fmla="*/ 199 w 203"/>
              <a:gd name="T47" fmla="*/ 120 h 201"/>
              <a:gd name="T48" fmla="*/ 201 w 203"/>
              <a:gd name="T49" fmla="*/ 117 h 201"/>
              <a:gd name="T50" fmla="*/ 43 w 203"/>
              <a:gd name="T51" fmla="*/ 19 h 201"/>
              <a:gd name="T52" fmla="*/ 171 w 203"/>
              <a:gd name="T53" fmla="*/ 45 h 201"/>
              <a:gd name="T54" fmla="*/ 112 w 203"/>
              <a:gd name="T55" fmla="*/ 20 h 201"/>
              <a:gd name="T56" fmla="*/ 113 w 203"/>
              <a:gd name="T57" fmla="*/ 48 h 201"/>
              <a:gd name="T58" fmla="*/ 103 w 203"/>
              <a:gd name="T59" fmla="*/ 82 h 201"/>
              <a:gd name="T60" fmla="*/ 56 w 203"/>
              <a:gd name="T61" fmla="*/ 30 h 201"/>
              <a:gd name="T62" fmla="*/ 34 w 203"/>
              <a:gd name="T63" fmla="*/ 60 h 201"/>
              <a:gd name="T64" fmla="*/ 32 w 203"/>
              <a:gd name="T65" fmla="*/ 65 h 201"/>
              <a:gd name="T66" fmla="*/ 58 w 203"/>
              <a:gd name="T67" fmla="*/ 114 h 201"/>
              <a:gd name="T68" fmla="*/ 100 w 203"/>
              <a:gd name="T69" fmla="*/ 153 h 201"/>
              <a:gd name="T70" fmla="*/ 110 w 203"/>
              <a:gd name="T71" fmla="*/ 83 h 201"/>
              <a:gd name="T72" fmla="*/ 140 w 203"/>
              <a:gd name="T73" fmla="*/ 22 h 201"/>
              <a:gd name="T74" fmla="*/ 171 w 203"/>
              <a:gd name="T75" fmla="*/ 50 h 201"/>
              <a:gd name="T76" fmla="*/ 150 w 203"/>
              <a:gd name="T77" fmla="*/ 12 h 201"/>
              <a:gd name="T78" fmla="*/ 147 w 203"/>
              <a:gd name="T79" fmla="*/ 18 h 201"/>
              <a:gd name="T80" fmla="*/ 134 w 203"/>
              <a:gd name="T81" fmla="*/ 18 h 201"/>
              <a:gd name="T82" fmla="*/ 116 w 203"/>
              <a:gd name="T83" fmla="*/ 17 h 201"/>
              <a:gd name="T84" fmla="*/ 116 w 203"/>
              <a:gd name="T85" fmla="*/ 20 h 201"/>
              <a:gd name="T86" fmla="*/ 111 w 203"/>
              <a:gd name="T87" fmla="*/ 3 h 201"/>
              <a:gd name="T88" fmla="*/ 80 w 203"/>
              <a:gd name="T89" fmla="*/ 8 h 201"/>
              <a:gd name="T90" fmla="*/ 78 w 203"/>
              <a:gd name="T91" fmla="*/ 3 h 201"/>
              <a:gd name="T92" fmla="*/ 71 w 203"/>
              <a:gd name="T93" fmla="*/ 7 h 201"/>
              <a:gd name="T94" fmla="*/ 71 w 203"/>
              <a:gd name="T95" fmla="*/ 7 h 201"/>
              <a:gd name="T96" fmla="*/ 17 w 203"/>
              <a:gd name="T97" fmla="*/ 51 h 201"/>
              <a:gd name="T98" fmla="*/ 17 w 203"/>
              <a:gd name="T99" fmla="*/ 102 h 201"/>
              <a:gd name="T100" fmla="*/ 14 w 203"/>
              <a:gd name="T101" fmla="*/ 55 h 201"/>
              <a:gd name="T102" fmla="*/ 51 w 203"/>
              <a:gd name="T103" fmla="*/ 144 h 201"/>
              <a:gd name="T104" fmla="*/ 34 w 203"/>
              <a:gd name="T105" fmla="*/ 167 h 201"/>
              <a:gd name="T106" fmla="*/ 55 w 203"/>
              <a:gd name="T107" fmla="*/ 188 h 201"/>
              <a:gd name="T108" fmla="*/ 90 w 203"/>
              <a:gd name="T109" fmla="*/ 179 h 201"/>
              <a:gd name="T110" fmla="*/ 91 w 203"/>
              <a:gd name="T111" fmla="*/ 196 h 201"/>
              <a:gd name="T112" fmla="*/ 112 w 203"/>
              <a:gd name="T113" fmla="*/ 198 h 201"/>
              <a:gd name="T114" fmla="*/ 136 w 203"/>
              <a:gd name="T115" fmla="*/ 183 h 201"/>
              <a:gd name="T116" fmla="*/ 172 w 203"/>
              <a:gd name="T117" fmla="*/ 155 h 201"/>
              <a:gd name="T118" fmla="*/ 172 w 203"/>
              <a:gd name="T119" fmla="*/ 155 h 201"/>
              <a:gd name="T120" fmla="*/ 182 w 203"/>
              <a:gd name="T121" fmla="*/ 85 h 201"/>
              <a:gd name="T122" fmla="*/ 174 w 203"/>
              <a:gd name="T123" fmla="*/ 49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3" h="201">
                <a:moveTo>
                  <a:pt x="202" y="112"/>
                </a:moveTo>
                <a:cubicBezTo>
                  <a:pt x="201" y="112"/>
                  <a:pt x="201" y="112"/>
                  <a:pt x="201" y="112"/>
                </a:cubicBezTo>
                <a:cubicBezTo>
                  <a:pt x="203" y="101"/>
                  <a:pt x="202" y="90"/>
                  <a:pt x="199" y="79"/>
                </a:cubicBezTo>
                <a:cubicBezTo>
                  <a:pt x="200" y="78"/>
                  <a:pt x="200" y="78"/>
                  <a:pt x="200" y="77"/>
                </a:cubicBezTo>
                <a:cubicBezTo>
                  <a:pt x="198" y="72"/>
                  <a:pt x="198" y="72"/>
                  <a:pt x="198" y="72"/>
                </a:cubicBezTo>
                <a:cubicBezTo>
                  <a:pt x="198" y="72"/>
                  <a:pt x="198" y="72"/>
                  <a:pt x="198" y="72"/>
                </a:cubicBezTo>
                <a:cubicBezTo>
                  <a:pt x="195" y="62"/>
                  <a:pt x="190" y="53"/>
                  <a:pt x="184" y="44"/>
                </a:cubicBezTo>
                <a:cubicBezTo>
                  <a:pt x="184" y="44"/>
                  <a:pt x="184" y="43"/>
                  <a:pt x="183" y="42"/>
                </a:cubicBezTo>
                <a:cubicBezTo>
                  <a:pt x="181" y="38"/>
                  <a:pt x="181" y="38"/>
                  <a:pt x="181" y="38"/>
                </a:cubicBezTo>
                <a:cubicBezTo>
                  <a:pt x="180" y="38"/>
                  <a:pt x="180" y="38"/>
                  <a:pt x="180" y="38"/>
                </a:cubicBezTo>
                <a:cubicBezTo>
                  <a:pt x="180" y="38"/>
                  <a:pt x="180" y="38"/>
                  <a:pt x="180" y="38"/>
                </a:cubicBezTo>
                <a:cubicBezTo>
                  <a:pt x="180" y="38"/>
                  <a:pt x="180" y="38"/>
                  <a:pt x="180" y="38"/>
                </a:cubicBezTo>
                <a:cubicBezTo>
                  <a:pt x="180" y="38"/>
                  <a:pt x="180" y="38"/>
                  <a:pt x="180" y="38"/>
                </a:cubicBezTo>
                <a:cubicBezTo>
                  <a:pt x="180" y="38"/>
                  <a:pt x="180" y="38"/>
                  <a:pt x="180" y="38"/>
                </a:cubicBezTo>
                <a:cubicBezTo>
                  <a:pt x="180" y="39"/>
                  <a:pt x="181" y="39"/>
                  <a:pt x="181" y="40"/>
                </a:cubicBezTo>
                <a:cubicBezTo>
                  <a:pt x="174" y="31"/>
                  <a:pt x="166" y="24"/>
                  <a:pt x="157" y="18"/>
                </a:cubicBezTo>
                <a:cubicBezTo>
                  <a:pt x="157" y="17"/>
                  <a:pt x="156" y="16"/>
                  <a:pt x="154" y="14"/>
                </a:cubicBezTo>
                <a:cubicBezTo>
                  <a:pt x="153" y="14"/>
                  <a:pt x="153" y="14"/>
                  <a:pt x="153" y="14"/>
                </a:cubicBezTo>
                <a:cubicBezTo>
                  <a:pt x="153" y="14"/>
                  <a:pt x="153" y="13"/>
                  <a:pt x="152" y="13"/>
                </a:cubicBezTo>
                <a:cubicBezTo>
                  <a:pt x="152" y="13"/>
                  <a:pt x="152" y="13"/>
                  <a:pt x="152" y="13"/>
                </a:cubicBezTo>
                <a:cubicBezTo>
                  <a:pt x="152" y="13"/>
                  <a:pt x="150" y="12"/>
                  <a:pt x="150" y="12"/>
                </a:cubicBezTo>
                <a:cubicBezTo>
                  <a:pt x="150" y="12"/>
                  <a:pt x="150" y="12"/>
                  <a:pt x="150" y="12"/>
                </a:cubicBezTo>
                <a:cubicBezTo>
                  <a:pt x="148" y="11"/>
                  <a:pt x="148" y="11"/>
                  <a:pt x="148" y="11"/>
                </a:cubicBezTo>
                <a:cubicBezTo>
                  <a:pt x="139" y="6"/>
                  <a:pt x="129" y="3"/>
                  <a:pt x="118" y="2"/>
                </a:cubicBezTo>
                <a:cubicBezTo>
                  <a:pt x="118" y="2"/>
                  <a:pt x="118" y="2"/>
                  <a:pt x="118" y="2"/>
                </a:cubicBezTo>
                <a:cubicBezTo>
                  <a:pt x="117" y="2"/>
                  <a:pt x="116" y="2"/>
                  <a:pt x="116" y="2"/>
                </a:cubicBezTo>
                <a:cubicBezTo>
                  <a:pt x="116" y="2"/>
                  <a:pt x="116" y="2"/>
                  <a:pt x="116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4" y="2"/>
                  <a:pt x="113" y="2"/>
                  <a:pt x="113" y="1"/>
                </a:cubicBezTo>
                <a:cubicBezTo>
                  <a:pt x="113" y="1"/>
                  <a:pt x="113" y="1"/>
                  <a:pt x="113" y="1"/>
                </a:cubicBezTo>
                <a:cubicBezTo>
                  <a:pt x="107" y="0"/>
                  <a:pt x="102" y="0"/>
                  <a:pt x="97" y="0"/>
                </a:cubicBezTo>
                <a:cubicBezTo>
                  <a:pt x="90" y="0"/>
                  <a:pt x="83" y="1"/>
                  <a:pt x="77" y="3"/>
                </a:cubicBezTo>
                <a:cubicBezTo>
                  <a:pt x="76" y="3"/>
                  <a:pt x="75" y="3"/>
                  <a:pt x="75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1" y="4"/>
                  <a:pt x="71" y="5"/>
                  <a:pt x="71" y="6"/>
                </a:cubicBezTo>
                <a:cubicBezTo>
                  <a:pt x="60" y="10"/>
                  <a:pt x="51" y="15"/>
                  <a:pt x="42" y="21"/>
                </a:cubicBezTo>
                <a:cubicBezTo>
                  <a:pt x="42" y="20"/>
                  <a:pt x="42" y="20"/>
                  <a:pt x="43" y="19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18"/>
                  <a:pt x="43" y="18"/>
                  <a:pt x="43" y="18"/>
                </a:cubicBezTo>
                <a:cubicBezTo>
                  <a:pt x="42" y="19"/>
                  <a:pt x="42" y="19"/>
                  <a:pt x="42" y="19"/>
                </a:cubicBezTo>
                <a:cubicBezTo>
                  <a:pt x="39" y="21"/>
                  <a:pt x="39" y="21"/>
                  <a:pt x="39" y="21"/>
                </a:cubicBezTo>
                <a:cubicBezTo>
                  <a:pt x="37" y="22"/>
                  <a:pt x="37" y="24"/>
                  <a:pt x="37" y="25"/>
                </a:cubicBezTo>
                <a:cubicBezTo>
                  <a:pt x="29" y="31"/>
                  <a:pt x="22" y="40"/>
                  <a:pt x="16" y="49"/>
                </a:cubicBezTo>
                <a:cubicBezTo>
                  <a:pt x="16" y="48"/>
                  <a:pt x="16" y="48"/>
                  <a:pt x="17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6" y="47"/>
                  <a:pt x="16" y="47"/>
                  <a:pt x="16" y="47"/>
                </a:cubicBezTo>
                <a:cubicBezTo>
                  <a:pt x="14" y="51"/>
                  <a:pt x="14" y="51"/>
                  <a:pt x="14" y="51"/>
                </a:cubicBezTo>
                <a:cubicBezTo>
                  <a:pt x="13" y="52"/>
                  <a:pt x="13" y="53"/>
                  <a:pt x="13" y="54"/>
                </a:cubicBezTo>
                <a:cubicBezTo>
                  <a:pt x="8" y="63"/>
                  <a:pt x="4" y="73"/>
                  <a:pt x="2" y="84"/>
                </a:cubicBezTo>
                <a:cubicBezTo>
                  <a:pt x="2" y="84"/>
                  <a:pt x="2" y="84"/>
                  <a:pt x="2" y="84"/>
                </a:cubicBezTo>
                <a:cubicBezTo>
                  <a:pt x="2" y="86"/>
                  <a:pt x="2" y="86"/>
                  <a:pt x="2" y="86"/>
                </a:cubicBezTo>
                <a:cubicBezTo>
                  <a:pt x="1" y="89"/>
                  <a:pt x="1" y="89"/>
                  <a:pt x="1" y="89"/>
                </a:cubicBezTo>
                <a:cubicBezTo>
                  <a:pt x="1" y="90"/>
                  <a:pt x="1" y="90"/>
                  <a:pt x="1" y="91"/>
                </a:cubicBezTo>
                <a:cubicBezTo>
                  <a:pt x="0" y="102"/>
                  <a:pt x="1" y="113"/>
                  <a:pt x="4" y="124"/>
                </a:cubicBezTo>
                <a:cubicBezTo>
                  <a:pt x="4" y="124"/>
                  <a:pt x="4" y="124"/>
                  <a:pt x="4" y="124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26"/>
                  <a:pt x="4" y="126"/>
                  <a:pt x="4" y="127"/>
                </a:cubicBezTo>
                <a:cubicBezTo>
                  <a:pt x="4" y="127"/>
                  <a:pt x="5" y="128"/>
                  <a:pt x="5" y="129"/>
                </a:cubicBezTo>
                <a:cubicBezTo>
                  <a:pt x="5" y="129"/>
                  <a:pt x="5" y="129"/>
                  <a:pt x="5" y="129"/>
                </a:cubicBezTo>
                <a:cubicBezTo>
                  <a:pt x="5" y="130"/>
                  <a:pt x="6" y="131"/>
                  <a:pt x="6" y="132"/>
                </a:cubicBezTo>
                <a:cubicBezTo>
                  <a:pt x="6" y="134"/>
                  <a:pt x="7" y="135"/>
                  <a:pt x="8" y="137"/>
                </a:cubicBezTo>
                <a:cubicBezTo>
                  <a:pt x="8" y="136"/>
                  <a:pt x="8" y="136"/>
                  <a:pt x="8" y="136"/>
                </a:cubicBezTo>
                <a:cubicBezTo>
                  <a:pt x="8" y="135"/>
                  <a:pt x="7" y="133"/>
                  <a:pt x="7" y="132"/>
                </a:cubicBezTo>
                <a:cubicBezTo>
                  <a:pt x="8" y="133"/>
                  <a:pt x="11" y="135"/>
                  <a:pt x="15" y="137"/>
                </a:cubicBezTo>
                <a:cubicBezTo>
                  <a:pt x="16" y="138"/>
                  <a:pt x="17" y="138"/>
                  <a:pt x="19" y="139"/>
                </a:cubicBezTo>
                <a:cubicBezTo>
                  <a:pt x="21" y="148"/>
                  <a:pt x="25" y="157"/>
                  <a:pt x="30" y="165"/>
                </a:cubicBezTo>
                <a:cubicBezTo>
                  <a:pt x="29" y="165"/>
                  <a:pt x="28" y="164"/>
                  <a:pt x="28" y="164"/>
                </a:cubicBezTo>
                <a:cubicBezTo>
                  <a:pt x="24" y="162"/>
                  <a:pt x="22" y="161"/>
                  <a:pt x="21" y="159"/>
                </a:cubicBezTo>
                <a:cubicBezTo>
                  <a:pt x="21" y="159"/>
                  <a:pt x="21" y="159"/>
                  <a:pt x="21" y="159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3" y="163"/>
                  <a:pt x="23" y="163"/>
                  <a:pt x="23" y="163"/>
                </a:cubicBezTo>
                <a:cubicBezTo>
                  <a:pt x="24" y="165"/>
                  <a:pt x="27" y="166"/>
                  <a:pt x="30" y="168"/>
                </a:cubicBezTo>
                <a:cubicBezTo>
                  <a:pt x="31" y="169"/>
                  <a:pt x="32" y="169"/>
                  <a:pt x="33" y="170"/>
                </a:cubicBezTo>
                <a:cubicBezTo>
                  <a:pt x="38" y="176"/>
                  <a:pt x="44" y="182"/>
                  <a:pt x="50" y="186"/>
                </a:cubicBezTo>
                <a:cubicBezTo>
                  <a:pt x="50" y="187"/>
                  <a:pt x="50" y="187"/>
                  <a:pt x="50" y="187"/>
                </a:cubicBezTo>
                <a:cubicBezTo>
                  <a:pt x="54" y="189"/>
                  <a:pt x="54" y="189"/>
                  <a:pt x="54" y="189"/>
                </a:cubicBezTo>
                <a:cubicBezTo>
                  <a:pt x="55" y="190"/>
                  <a:pt x="55" y="190"/>
                  <a:pt x="55" y="190"/>
                </a:cubicBezTo>
                <a:cubicBezTo>
                  <a:pt x="56" y="190"/>
                  <a:pt x="56" y="190"/>
                  <a:pt x="57" y="190"/>
                </a:cubicBezTo>
                <a:cubicBezTo>
                  <a:pt x="59" y="191"/>
                  <a:pt x="61" y="192"/>
                  <a:pt x="62" y="193"/>
                </a:cubicBezTo>
                <a:cubicBezTo>
                  <a:pt x="64" y="194"/>
                  <a:pt x="64" y="194"/>
                  <a:pt x="64" y="194"/>
                </a:cubicBezTo>
                <a:cubicBezTo>
                  <a:pt x="64" y="194"/>
                  <a:pt x="65" y="194"/>
                  <a:pt x="66" y="194"/>
                </a:cubicBezTo>
                <a:cubicBezTo>
                  <a:pt x="66" y="194"/>
                  <a:pt x="66" y="194"/>
                  <a:pt x="66" y="194"/>
                </a:cubicBezTo>
                <a:cubicBezTo>
                  <a:pt x="66" y="194"/>
                  <a:pt x="66" y="194"/>
                  <a:pt x="66" y="194"/>
                </a:cubicBezTo>
                <a:cubicBezTo>
                  <a:pt x="66" y="194"/>
                  <a:pt x="66" y="194"/>
                  <a:pt x="66" y="194"/>
                </a:cubicBezTo>
                <a:cubicBezTo>
                  <a:pt x="64" y="193"/>
                  <a:pt x="64" y="193"/>
                  <a:pt x="64" y="193"/>
                </a:cubicBezTo>
                <a:cubicBezTo>
                  <a:pt x="64" y="193"/>
                  <a:pt x="64" y="193"/>
                  <a:pt x="63" y="193"/>
                </a:cubicBezTo>
                <a:cubicBezTo>
                  <a:pt x="65" y="193"/>
                  <a:pt x="68" y="194"/>
                  <a:pt x="70" y="194"/>
                </a:cubicBezTo>
                <a:cubicBezTo>
                  <a:pt x="73" y="196"/>
                  <a:pt x="75" y="198"/>
                  <a:pt x="78" y="198"/>
                </a:cubicBezTo>
                <a:cubicBezTo>
                  <a:pt x="80" y="199"/>
                  <a:pt x="80" y="199"/>
                  <a:pt x="80" y="199"/>
                </a:cubicBezTo>
                <a:cubicBezTo>
                  <a:pt x="80" y="198"/>
                  <a:pt x="80" y="198"/>
                  <a:pt x="80" y="198"/>
                </a:cubicBezTo>
                <a:cubicBezTo>
                  <a:pt x="80" y="198"/>
                  <a:pt x="80" y="198"/>
                  <a:pt x="80" y="198"/>
                </a:cubicBezTo>
                <a:cubicBezTo>
                  <a:pt x="78" y="197"/>
                  <a:pt x="76" y="197"/>
                  <a:pt x="74" y="195"/>
                </a:cubicBezTo>
                <a:cubicBezTo>
                  <a:pt x="78" y="196"/>
                  <a:pt x="83" y="197"/>
                  <a:pt x="87" y="198"/>
                </a:cubicBezTo>
                <a:cubicBezTo>
                  <a:pt x="87" y="200"/>
                  <a:pt x="87" y="200"/>
                  <a:pt x="87" y="200"/>
                </a:cubicBezTo>
                <a:cubicBezTo>
                  <a:pt x="88" y="200"/>
                  <a:pt x="88" y="200"/>
                  <a:pt x="88" y="200"/>
                </a:cubicBezTo>
                <a:cubicBezTo>
                  <a:pt x="89" y="200"/>
                  <a:pt x="90" y="199"/>
                  <a:pt x="90" y="198"/>
                </a:cubicBezTo>
                <a:cubicBezTo>
                  <a:pt x="95" y="199"/>
                  <a:pt x="99" y="199"/>
                  <a:pt x="104" y="199"/>
                </a:cubicBezTo>
                <a:cubicBezTo>
                  <a:pt x="102" y="200"/>
                  <a:pt x="100" y="200"/>
                  <a:pt x="98" y="200"/>
                </a:cubicBezTo>
                <a:cubicBezTo>
                  <a:pt x="97" y="200"/>
                  <a:pt x="97" y="200"/>
                  <a:pt x="97" y="200"/>
                </a:cubicBezTo>
                <a:cubicBezTo>
                  <a:pt x="97" y="201"/>
                  <a:pt x="97" y="201"/>
                  <a:pt x="97" y="201"/>
                </a:cubicBezTo>
                <a:cubicBezTo>
                  <a:pt x="99" y="201"/>
                  <a:pt x="99" y="201"/>
                  <a:pt x="99" y="201"/>
                </a:cubicBezTo>
                <a:cubicBezTo>
                  <a:pt x="99" y="201"/>
                  <a:pt x="99" y="201"/>
                  <a:pt x="99" y="201"/>
                </a:cubicBezTo>
                <a:cubicBezTo>
                  <a:pt x="102" y="201"/>
                  <a:pt x="105" y="200"/>
                  <a:pt x="108" y="200"/>
                </a:cubicBezTo>
                <a:cubicBezTo>
                  <a:pt x="109" y="200"/>
                  <a:pt x="110" y="200"/>
                  <a:pt x="112" y="200"/>
                </a:cubicBezTo>
                <a:cubicBezTo>
                  <a:pt x="113" y="200"/>
                  <a:pt x="114" y="200"/>
                  <a:pt x="115" y="200"/>
                </a:cubicBezTo>
                <a:cubicBezTo>
                  <a:pt x="115" y="200"/>
                  <a:pt x="115" y="200"/>
                  <a:pt x="115" y="200"/>
                </a:cubicBezTo>
                <a:cubicBezTo>
                  <a:pt x="118" y="200"/>
                  <a:pt x="118" y="200"/>
                  <a:pt x="118" y="200"/>
                </a:cubicBezTo>
                <a:cubicBezTo>
                  <a:pt x="119" y="199"/>
                  <a:pt x="120" y="199"/>
                  <a:pt x="121" y="199"/>
                </a:cubicBezTo>
                <a:cubicBezTo>
                  <a:pt x="121" y="199"/>
                  <a:pt x="122" y="199"/>
                  <a:pt x="122" y="199"/>
                </a:cubicBezTo>
                <a:cubicBezTo>
                  <a:pt x="127" y="198"/>
                  <a:pt x="127" y="198"/>
                  <a:pt x="127" y="198"/>
                </a:cubicBezTo>
                <a:cubicBezTo>
                  <a:pt x="127" y="197"/>
                  <a:pt x="127" y="197"/>
                  <a:pt x="127" y="197"/>
                </a:cubicBezTo>
                <a:cubicBezTo>
                  <a:pt x="136" y="195"/>
                  <a:pt x="144" y="191"/>
                  <a:pt x="151" y="185"/>
                </a:cubicBezTo>
                <a:cubicBezTo>
                  <a:pt x="155" y="185"/>
                  <a:pt x="158" y="184"/>
                  <a:pt x="159" y="183"/>
                </a:cubicBezTo>
                <a:cubicBezTo>
                  <a:pt x="163" y="180"/>
                  <a:pt x="163" y="180"/>
                  <a:pt x="163" y="180"/>
                </a:cubicBezTo>
                <a:cubicBezTo>
                  <a:pt x="163" y="179"/>
                  <a:pt x="163" y="179"/>
                  <a:pt x="163" y="179"/>
                </a:cubicBezTo>
                <a:cubicBezTo>
                  <a:pt x="163" y="179"/>
                  <a:pt x="163" y="179"/>
                  <a:pt x="163" y="179"/>
                </a:cubicBezTo>
                <a:cubicBezTo>
                  <a:pt x="161" y="180"/>
                  <a:pt x="159" y="181"/>
                  <a:pt x="155" y="182"/>
                </a:cubicBezTo>
                <a:cubicBezTo>
                  <a:pt x="162" y="176"/>
                  <a:pt x="169" y="168"/>
                  <a:pt x="174" y="160"/>
                </a:cubicBezTo>
                <a:cubicBezTo>
                  <a:pt x="180" y="159"/>
                  <a:pt x="184" y="157"/>
                  <a:pt x="186" y="155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8" y="152"/>
                  <a:pt x="188" y="152"/>
                  <a:pt x="188" y="152"/>
                </a:cubicBezTo>
                <a:cubicBezTo>
                  <a:pt x="188" y="152"/>
                  <a:pt x="188" y="151"/>
                  <a:pt x="189" y="151"/>
                </a:cubicBezTo>
                <a:cubicBezTo>
                  <a:pt x="189" y="150"/>
                  <a:pt x="189" y="150"/>
                  <a:pt x="189" y="150"/>
                </a:cubicBezTo>
                <a:cubicBezTo>
                  <a:pt x="188" y="150"/>
                  <a:pt x="188" y="150"/>
                  <a:pt x="188" y="150"/>
                </a:cubicBezTo>
                <a:cubicBezTo>
                  <a:pt x="188" y="150"/>
                  <a:pt x="188" y="150"/>
                  <a:pt x="188" y="150"/>
                </a:cubicBezTo>
                <a:cubicBezTo>
                  <a:pt x="189" y="150"/>
                  <a:pt x="189" y="150"/>
                  <a:pt x="189" y="150"/>
                </a:cubicBezTo>
                <a:cubicBezTo>
                  <a:pt x="189" y="150"/>
                  <a:pt x="189" y="150"/>
                  <a:pt x="189" y="150"/>
                </a:cubicBezTo>
                <a:cubicBezTo>
                  <a:pt x="188" y="150"/>
                  <a:pt x="188" y="150"/>
                  <a:pt x="188" y="150"/>
                </a:cubicBezTo>
                <a:cubicBezTo>
                  <a:pt x="188" y="150"/>
                  <a:pt x="188" y="150"/>
                  <a:pt x="188" y="150"/>
                </a:cubicBezTo>
                <a:cubicBezTo>
                  <a:pt x="186" y="152"/>
                  <a:pt x="182" y="154"/>
                  <a:pt x="176" y="155"/>
                </a:cubicBezTo>
                <a:cubicBezTo>
                  <a:pt x="181" y="145"/>
                  <a:pt x="185" y="135"/>
                  <a:pt x="186" y="124"/>
                </a:cubicBezTo>
                <a:cubicBezTo>
                  <a:pt x="193" y="123"/>
                  <a:pt x="197" y="122"/>
                  <a:pt x="199" y="120"/>
                </a:cubicBezTo>
                <a:cubicBezTo>
                  <a:pt x="197" y="129"/>
                  <a:pt x="195" y="138"/>
                  <a:pt x="190" y="146"/>
                </a:cubicBezTo>
                <a:cubicBezTo>
                  <a:pt x="191" y="146"/>
                  <a:pt x="191" y="146"/>
                  <a:pt x="191" y="146"/>
                </a:cubicBezTo>
                <a:cubicBezTo>
                  <a:pt x="192" y="145"/>
                  <a:pt x="192" y="143"/>
                  <a:pt x="193" y="142"/>
                </a:cubicBezTo>
                <a:cubicBezTo>
                  <a:pt x="196" y="135"/>
                  <a:pt x="196" y="135"/>
                  <a:pt x="196" y="135"/>
                </a:cubicBezTo>
                <a:cubicBezTo>
                  <a:pt x="198" y="130"/>
                  <a:pt x="200" y="124"/>
                  <a:pt x="201" y="118"/>
                </a:cubicBezTo>
                <a:cubicBezTo>
                  <a:pt x="201" y="118"/>
                  <a:pt x="201" y="118"/>
                  <a:pt x="201" y="117"/>
                </a:cubicBezTo>
                <a:cubicBezTo>
                  <a:pt x="201" y="114"/>
                  <a:pt x="201" y="114"/>
                  <a:pt x="201" y="114"/>
                </a:cubicBezTo>
                <a:cubicBezTo>
                  <a:pt x="201" y="112"/>
                  <a:pt x="201" y="112"/>
                  <a:pt x="201" y="112"/>
                </a:cubicBezTo>
                <a:cubicBezTo>
                  <a:pt x="201" y="112"/>
                  <a:pt x="201" y="112"/>
                  <a:pt x="201" y="112"/>
                </a:cubicBezTo>
                <a:cubicBezTo>
                  <a:pt x="201" y="112"/>
                  <a:pt x="201" y="112"/>
                  <a:pt x="201" y="112"/>
                </a:cubicBezTo>
                <a:lnTo>
                  <a:pt x="202" y="112"/>
                </a:lnTo>
                <a:close/>
                <a:moveTo>
                  <a:pt x="43" y="19"/>
                </a:moveTo>
                <a:cubicBezTo>
                  <a:pt x="43" y="19"/>
                  <a:pt x="43" y="19"/>
                  <a:pt x="43" y="19"/>
                </a:cubicBezTo>
                <a:cubicBezTo>
                  <a:pt x="43" y="18"/>
                  <a:pt x="43" y="18"/>
                  <a:pt x="43" y="18"/>
                </a:cubicBezTo>
                <a:lnTo>
                  <a:pt x="43" y="19"/>
                </a:lnTo>
                <a:close/>
                <a:moveTo>
                  <a:pt x="156" y="19"/>
                </a:moveTo>
                <a:cubicBezTo>
                  <a:pt x="165" y="25"/>
                  <a:pt x="173" y="33"/>
                  <a:pt x="180" y="41"/>
                </a:cubicBezTo>
                <a:cubicBezTo>
                  <a:pt x="179" y="42"/>
                  <a:pt x="177" y="44"/>
                  <a:pt x="171" y="45"/>
                </a:cubicBezTo>
                <a:cubicBezTo>
                  <a:pt x="166" y="36"/>
                  <a:pt x="159" y="28"/>
                  <a:pt x="151" y="21"/>
                </a:cubicBezTo>
                <a:cubicBezTo>
                  <a:pt x="154" y="21"/>
                  <a:pt x="156" y="20"/>
                  <a:pt x="156" y="19"/>
                </a:cubicBezTo>
                <a:close/>
                <a:moveTo>
                  <a:pt x="109" y="42"/>
                </a:moveTo>
                <a:cubicBezTo>
                  <a:pt x="99" y="41"/>
                  <a:pt x="90" y="39"/>
                  <a:pt x="81" y="37"/>
                </a:cubicBezTo>
                <a:cubicBezTo>
                  <a:pt x="86" y="29"/>
                  <a:pt x="90" y="22"/>
                  <a:pt x="95" y="17"/>
                </a:cubicBezTo>
                <a:cubicBezTo>
                  <a:pt x="101" y="18"/>
                  <a:pt x="106" y="19"/>
                  <a:pt x="112" y="20"/>
                </a:cubicBezTo>
                <a:cubicBezTo>
                  <a:pt x="111" y="26"/>
                  <a:pt x="110" y="34"/>
                  <a:pt x="109" y="42"/>
                </a:cubicBezTo>
                <a:close/>
                <a:moveTo>
                  <a:pt x="113" y="48"/>
                </a:moveTo>
                <a:cubicBezTo>
                  <a:pt x="124" y="49"/>
                  <a:pt x="134" y="50"/>
                  <a:pt x="143" y="50"/>
                </a:cubicBezTo>
                <a:cubicBezTo>
                  <a:pt x="146" y="60"/>
                  <a:pt x="147" y="70"/>
                  <a:pt x="148" y="81"/>
                </a:cubicBezTo>
                <a:cubicBezTo>
                  <a:pt x="136" y="80"/>
                  <a:pt x="123" y="79"/>
                  <a:pt x="110" y="77"/>
                </a:cubicBezTo>
                <a:cubicBezTo>
                  <a:pt x="111" y="67"/>
                  <a:pt x="113" y="57"/>
                  <a:pt x="113" y="48"/>
                </a:cubicBezTo>
                <a:close/>
                <a:moveTo>
                  <a:pt x="68" y="70"/>
                </a:moveTo>
                <a:cubicBezTo>
                  <a:pt x="71" y="60"/>
                  <a:pt x="75" y="50"/>
                  <a:pt x="79" y="42"/>
                </a:cubicBezTo>
                <a:cubicBezTo>
                  <a:pt x="88" y="44"/>
                  <a:pt x="98" y="45"/>
                  <a:pt x="108" y="47"/>
                </a:cubicBezTo>
                <a:cubicBezTo>
                  <a:pt x="107" y="56"/>
                  <a:pt x="105" y="66"/>
                  <a:pt x="104" y="76"/>
                </a:cubicBezTo>
                <a:cubicBezTo>
                  <a:pt x="91" y="75"/>
                  <a:pt x="79" y="72"/>
                  <a:pt x="68" y="70"/>
                </a:cubicBezTo>
                <a:close/>
                <a:moveTo>
                  <a:pt x="103" y="82"/>
                </a:moveTo>
                <a:cubicBezTo>
                  <a:pt x="102" y="92"/>
                  <a:pt x="100" y="104"/>
                  <a:pt x="98" y="115"/>
                </a:cubicBezTo>
                <a:cubicBezTo>
                  <a:pt x="85" y="113"/>
                  <a:pt x="71" y="111"/>
                  <a:pt x="59" y="108"/>
                </a:cubicBezTo>
                <a:cubicBezTo>
                  <a:pt x="60" y="97"/>
                  <a:pt x="63" y="86"/>
                  <a:pt x="66" y="75"/>
                </a:cubicBezTo>
                <a:cubicBezTo>
                  <a:pt x="78" y="78"/>
                  <a:pt x="90" y="80"/>
                  <a:pt x="103" y="82"/>
                </a:cubicBezTo>
                <a:close/>
                <a:moveTo>
                  <a:pt x="77" y="36"/>
                </a:moveTo>
                <a:cubicBezTo>
                  <a:pt x="68" y="34"/>
                  <a:pt x="61" y="32"/>
                  <a:pt x="56" y="30"/>
                </a:cubicBezTo>
                <a:cubicBezTo>
                  <a:pt x="63" y="23"/>
                  <a:pt x="71" y="17"/>
                  <a:pt x="79" y="12"/>
                </a:cubicBezTo>
                <a:cubicBezTo>
                  <a:pt x="83" y="13"/>
                  <a:pt x="87" y="15"/>
                  <a:pt x="92" y="16"/>
                </a:cubicBezTo>
                <a:cubicBezTo>
                  <a:pt x="87" y="21"/>
                  <a:pt x="82" y="28"/>
                  <a:pt x="77" y="36"/>
                </a:cubicBezTo>
                <a:close/>
                <a:moveTo>
                  <a:pt x="74" y="41"/>
                </a:moveTo>
                <a:cubicBezTo>
                  <a:pt x="70" y="49"/>
                  <a:pt x="66" y="58"/>
                  <a:pt x="62" y="68"/>
                </a:cubicBezTo>
                <a:cubicBezTo>
                  <a:pt x="51" y="66"/>
                  <a:pt x="41" y="63"/>
                  <a:pt x="34" y="60"/>
                </a:cubicBezTo>
                <a:cubicBezTo>
                  <a:pt x="39" y="51"/>
                  <a:pt x="45" y="42"/>
                  <a:pt x="52" y="34"/>
                </a:cubicBezTo>
                <a:cubicBezTo>
                  <a:pt x="58" y="36"/>
                  <a:pt x="66" y="38"/>
                  <a:pt x="74" y="41"/>
                </a:cubicBezTo>
                <a:close/>
                <a:moveTo>
                  <a:pt x="60" y="74"/>
                </a:moveTo>
                <a:cubicBezTo>
                  <a:pt x="57" y="84"/>
                  <a:pt x="54" y="95"/>
                  <a:pt x="53" y="106"/>
                </a:cubicBezTo>
                <a:cubicBezTo>
                  <a:pt x="41" y="104"/>
                  <a:pt x="30" y="101"/>
                  <a:pt x="22" y="97"/>
                </a:cubicBezTo>
                <a:cubicBezTo>
                  <a:pt x="24" y="86"/>
                  <a:pt x="27" y="76"/>
                  <a:pt x="32" y="65"/>
                </a:cubicBezTo>
                <a:cubicBezTo>
                  <a:pt x="39" y="68"/>
                  <a:pt x="49" y="71"/>
                  <a:pt x="60" y="74"/>
                </a:cubicBezTo>
                <a:close/>
                <a:moveTo>
                  <a:pt x="58" y="114"/>
                </a:moveTo>
                <a:cubicBezTo>
                  <a:pt x="70" y="116"/>
                  <a:pt x="84" y="119"/>
                  <a:pt x="98" y="121"/>
                </a:cubicBezTo>
                <a:cubicBezTo>
                  <a:pt x="96" y="132"/>
                  <a:pt x="95" y="142"/>
                  <a:pt x="93" y="152"/>
                </a:cubicBezTo>
                <a:cubicBezTo>
                  <a:pt x="81" y="150"/>
                  <a:pt x="68" y="148"/>
                  <a:pt x="56" y="145"/>
                </a:cubicBezTo>
                <a:cubicBezTo>
                  <a:pt x="56" y="135"/>
                  <a:pt x="57" y="125"/>
                  <a:pt x="58" y="114"/>
                </a:cubicBezTo>
                <a:close/>
                <a:moveTo>
                  <a:pt x="99" y="157"/>
                </a:moveTo>
                <a:cubicBezTo>
                  <a:pt x="112" y="159"/>
                  <a:pt x="124" y="160"/>
                  <a:pt x="136" y="161"/>
                </a:cubicBezTo>
                <a:cubicBezTo>
                  <a:pt x="133" y="169"/>
                  <a:pt x="129" y="177"/>
                  <a:pt x="125" y="183"/>
                </a:cubicBezTo>
                <a:cubicBezTo>
                  <a:pt x="115" y="182"/>
                  <a:pt x="105" y="181"/>
                  <a:pt x="95" y="180"/>
                </a:cubicBezTo>
                <a:cubicBezTo>
                  <a:pt x="96" y="174"/>
                  <a:pt x="97" y="166"/>
                  <a:pt x="99" y="157"/>
                </a:cubicBezTo>
                <a:close/>
                <a:moveTo>
                  <a:pt x="100" y="153"/>
                </a:moveTo>
                <a:cubicBezTo>
                  <a:pt x="101" y="143"/>
                  <a:pt x="103" y="133"/>
                  <a:pt x="104" y="122"/>
                </a:cubicBezTo>
                <a:cubicBezTo>
                  <a:pt x="119" y="124"/>
                  <a:pt x="133" y="125"/>
                  <a:pt x="145" y="125"/>
                </a:cubicBezTo>
                <a:cubicBezTo>
                  <a:pt x="144" y="136"/>
                  <a:pt x="141" y="147"/>
                  <a:pt x="138" y="156"/>
                </a:cubicBezTo>
                <a:cubicBezTo>
                  <a:pt x="126" y="155"/>
                  <a:pt x="113" y="154"/>
                  <a:pt x="100" y="153"/>
                </a:cubicBezTo>
                <a:close/>
                <a:moveTo>
                  <a:pt x="105" y="116"/>
                </a:moveTo>
                <a:cubicBezTo>
                  <a:pt x="107" y="105"/>
                  <a:pt x="108" y="94"/>
                  <a:pt x="110" y="83"/>
                </a:cubicBezTo>
                <a:cubicBezTo>
                  <a:pt x="123" y="84"/>
                  <a:pt x="136" y="85"/>
                  <a:pt x="148" y="86"/>
                </a:cubicBezTo>
                <a:cubicBezTo>
                  <a:pt x="148" y="97"/>
                  <a:pt x="148" y="109"/>
                  <a:pt x="146" y="120"/>
                </a:cubicBezTo>
                <a:cubicBezTo>
                  <a:pt x="133" y="119"/>
                  <a:pt x="120" y="118"/>
                  <a:pt x="105" y="116"/>
                </a:cubicBezTo>
                <a:close/>
                <a:moveTo>
                  <a:pt x="147" y="46"/>
                </a:moveTo>
                <a:cubicBezTo>
                  <a:pt x="144" y="37"/>
                  <a:pt x="141" y="29"/>
                  <a:pt x="136" y="22"/>
                </a:cubicBezTo>
                <a:cubicBezTo>
                  <a:pt x="138" y="22"/>
                  <a:pt x="139" y="22"/>
                  <a:pt x="140" y="22"/>
                </a:cubicBezTo>
                <a:cubicBezTo>
                  <a:pt x="143" y="22"/>
                  <a:pt x="146" y="22"/>
                  <a:pt x="149" y="21"/>
                </a:cubicBezTo>
                <a:cubicBezTo>
                  <a:pt x="156" y="28"/>
                  <a:pt x="163" y="36"/>
                  <a:pt x="168" y="45"/>
                </a:cubicBezTo>
                <a:cubicBezTo>
                  <a:pt x="164" y="45"/>
                  <a:pt x="159" y="46"/>
                  <a:pt x="154" y="46"/>
                </a:cubicBezTo>
                <a:cubicBezTo>
                  <a:pt x="152" y="46"/>
                  <a:pt x="149" y="46"/>
                  <a:pt x="147" y="46"/>
                </a:cubicBezTo>
                <a:close/>
                <a:moveTo>
                  <a:pt x="155" y="51"/>
                </a:moveTo>
                <a:cubicBezTo>
                  <a:pt x="161" y="51"/>
                  <a:pt x="166" y="50"/>
                  <a:pt x="171" y="50"/>
                </a:cubicBezTo>
                <a:cubicBezTo>
                  <a:pt x="176" y="59"/>
                  <a:pt x="179" y="69"/>
                  <a:pt x="181" y="80"/>
                </a:cubicBezTo>
                <a:cubicBezTo>
                  <a:pt x="176" y="81"/>
                  <a:pt x="170" y="81"/>
                  <a:pt x="162" y="81"/>
                </a:cubicBezTo>
                <a:cubicBezTo>
                  <a:pt x="160" y="81"/>
                  <a:pt x="157" y="81"/>
                  <a:pt x="154" y="81"/>
                </a:cubicBezTo>
                <a:cubicBezTo>
                  <a:pt x="153" y="70"/>
                  <a:pt x="151" y="60"/>
                  <a:pt x="148" y="50"/>
                </a:cubicBezTo>
                <a:cubicBezTo>
                  <a:pt x="151" y="50"/>
                  <a:pt x="153" y="51"/>
                  <a:pt x="155" y="51"/>
                </a:cubicBezTo>
                <a:close/>
                <a:moveTo>
                  <a:pt x="150" y="12"/>
                </a:moveTo>
                <a:cubicBezTo>
                  <a:pt x="150" y="13"/>
                  <a:pt x="150" y="13"/>
                  <a:pt x="150" y="13"/>
                </a:cubicBezTo>
                <a:cubicBezTo>
                  <a:pt x="151" y="14"/>
                  <a:pt x="152" y="14"/>
                  <a:pt x="152" y="15"/>
                </a:cubicBezTo>
                <a:cubicBezTo>
                  <a:pt x="144" y="10"/>
                  <a:pt x="135" y="6"/>
                  <a:pt x="125" y="4"/>
                </a:cubicBezTo>
                <a:cubicBezTo>
                  <a:pt x="134" y="6"/>
                  <a:pt x="142" y="8"/>
                  <a:pt x="150" y="12"/>
                </a:cubicBezTo>
                <a:close/>
                <a:moveTo>
                  <a:pt x="152" y="16"/>
                </a:moveTo>
                <a:cubicBezTo>
                  <a:pt x="151" y="17"/>
                  <a:pt x="150" y="17"/>
                  <a:pt x="147" y="18"/>
                </a:cubicBezTo>
                <a:cubicBezTo>
                  <a:pt x="140" y="12"/>
                  <a:pt x="131" y="7"/>
                  <a:pt x="123" y="4"/>
                </a:cubicBezTo>
                <a:cubicBezTo>
                  <a:pt x="133" y="7"/>
                  <a:pt x="143" y="11"/>
                  <a:pt x="152" y="16"/>
                </a:cubicBezTo>
                <a:close/>
                <a:moveTo>
                  <a:pt x="120" y="4"/>
                </a:moveTo>
                <a:cubicBezTo>
                  <a:pt x="129" y="7"/>
                  <a:pt x="137" y="12"/>
                  <a:pt x="145" y="18"/>
                </a:cubicBezTo>
                <a:cubicBezTo>
                  <a:pt x="143" y="18"/>
                  <a:pt x="140" y="18"/>
                  <a:pt x="138" y="18"/>
                </a:cubicBezTo>
                <a:cubicBezTo>
                  <a:pt x="136" y="18"/>
                  <a:pt x="135" y="18"/>
                  <a:pt x="134" y="18"/>
                </a:cubicBezTo>
                <a:cubicBezTo>
                  <a:pt x="129" y="12"/>
                  <a:pt x="125" y="7"/>
                  <a:pt x="119" y="4"/>
                </a:cubicBezTo>
                <a:cubicBezTo>
                  <a:pt x="119" y="4"/>
                  <a:pt x="119" y="4"/>
                  <a:pt x="120" y="4"/>
                </a:cubicBezTo>
                <a:close/>
                <a:moveTo>
                  <a:pt x="116" y="4"/>
                </a:moveTo>
                <a:cubicBezTo>
                  <a:pt x="116" y="4"/>
                  <a:pt x="117" y="4"/>
                  <a:pt x="118" y="4"/>
                </a:cubicBezTo>
                <a:cubicBezTo>
                  <a:pt x="122" y="7"/>
                  <a:pt x="127" y="12"/>
                  <a:pt x="131" y="18"/>
                </a:cubicBezTo>
                <a:cubicBezTo>
                  <a:pt x="126" y="18"/>
                  <a:pt x="121" y="17"/>
                  <a:pt x="116" y="17"/>
                </a:cubicBezTo>
                <a:cubicBezTo>
                  <a:pt x="116" y="11"/>
                  <a:pt x="116" y="7"/>
                  <a:pt x="116" y="4"/>
                </a:cubicBezTo>
                <a:close/>
                <a:moveTo>
                  <a:pt x="116" y="20"/>
                </a:moveTo>
                <a:cubicBezTo>
                  <a:pt x="122" y="21"/>
                  <a:pt x="127" y="21"/>
                  <a:pt x="133" y="22"/>
                </a:cubicBezTo>
                <a:cubicBezTo>
                  <a:pt x="137" y="28"/>
                  <a:pt x="140" y="36"/>
                  <a:pt x="142" y="45"/>
                </a:cubicBezTo>
                <a:cubicBezTo>
                  <a:pt x="133" y="45"/>
                  <a:pt x="124" y="44"/>
                  <a:pt x="114" y="43"/>
                </a:cubicBezTo>
                <a:cubicBezTo>
                  <a:pt x="115" y="34"/>
                  <a:pt x="115" y="26"/>
                  <a:pt x="116" y="20"/>
                </a:cubicBezTo>
                <a:close/>
                <a:moveTo>
                  <a:pt x="113" y="3"/>
                </a:moveTo>
                <a:cubicBezTo>
                  <a:pt x="113" y="3"/>
                  <a:pt x="114" y="4"/>
                  <a:pt x="115" y="4"/>
                </a:cubicBezTo>
                <a:cubicBezTo>
                  <a:pt x="114" y="6"/>
                  <a:pt x="114" y="11"/>
                  <a:pt x="113" y="16"/>
                </a:cubicBezTo>
                <a:cubicBezTo>
                  <a:pt x="108" y="15"/>
                  <a:pt x="103" y="15"/>
                  <a:pt x="98" y="14"/>
                </a:cubicBezTo>
                <a:cubicBezTo>
                  <a:pt x="103" y="8"/>
                  <a:pt x="108" y="5"/>
                  <a:pt x="113" y="3"/>
                </a:cubicBezTo>
                <a:close/>
                <a:moveTo>
                  <a:pt x="111" y="3"/>
                </a:moveTo>
                <a:cubicBezTo>
                  <a:pt x="106" y="5"/>
                  <a:pt x="101" y="8"/>
                  <a:pt x="95" y="13"/>
                </a:cubicBezTo>
                <a:cubicBezTo>
                  <a:pt x="91" y="12"/>
                  <a:pt x="87" y="11"/>
                  <a:pt x="84" y="10"/>
                </a:cubicBezTo>
                <a:cubicBezTo>
                  <a:pt x="93" y="6"/>
                  <a:pt x="102" y="3"/>
                  <a:pt x="111" y="3"/>
                </a:cubicBezTo>
                <a:cubicBezTo>
                  <a:pt x="111" y="3"/>
                  <a:pt x="111" y="3"/>
                  <a:pt x="111" y="3"/>
                </a:cubicBezTo>
                <a:close/>
                <a:moveTo>
                  <a:pt x="82" y="9"/>
                </a:moveTo>
                <a:cubicBezTo>
                  <a:pt x="81" y="9"/>
                  <a:pt x="80" y="8"/>
                  <a:pt x="80" y="8"/>
                </a:cubicBezTo>
                <a:cubicBezTo>
                  <a:pt x="78" y="7"/>
                  <a:pt x="77" y="6"/>
                  <a:pt x="77" y="6"/>
                </a:cubicBezTo>
                <a:cubicBezTo>
                  <a:pt x="85" y="3"/>
                  <a:pt x="95" y="2"/>
                  <a:pt x="104" y="2"/>
                </a:cubicBezTo>
                <a:cubicBezTo>
                  <a:pt x="105" y="2"/>
                  <a:pt x="107" y="2"/>
                  <a:pt x="108" y="2"/>
                </a:cubicBezTo>
                <a:cubicBezTo>
                  <a:pt x="99" y="3"/>
                  <a:pt x="90" y="5"/>
                  <a:pt x="82" y="9"/>
                </a:cubicBezTo>
                <a:close/>
                <a:moveTo>
                  <a:pt x="76" y="4"/>
                </a:moveTo>
                <a:cubicBezTo>
                  <a:pt x="76" y="4"/>
                  <a:pt x="77" y="3"/>
                  <a:pt x="78" y="3"/>
                </a:cubicBezTo>
                <a:cubicBezTo>
                  <a:pt x="84" y="2"/>
                  <a:pt x="91" y="1"/>
                  <a:pt x="97" y="1"/>
                </a:cubicBezTo>
                <a:cubicBezTo>
                  <a:pt x="100" y="1"/>
                  <a:pt x="102" y="1"/>
                  <a:pt x="105" y="1"/>
                </a:cubicBezTo>
                <a:cubicBezTo>
                  <a:pt x="104" y="1"/>
                  <a:pt x="103" y="1"/>
                  <a:pt x="103" y="1"/>
                </a:cubicBezTo>
                <a:cubicBezTo>
                  <a:pt x="94" y="1"/>
                  <a:pt x="85" y="2"/>
                  <a:pt x="76" y="5"/>
                </a:cubicBezTo>
                <a:cubicBezTo>
                  <a:pt x="76" y="5"/>
                  <a:pt x="76" y="4"/>
                  <a:pt x="76" y="4"/>
                </a:cubicBezTo>
                <a:close/>
                <a:moveTo>
                  <a:pt x="71" y="7"/>
                </a:moveTo>
                <a:cubicBezTo>
                  <a:pt x="72" y="8"/>
                  <a:pt x="73" y="9"/>
                  <a:pt x="75" y="10"/>
                </a:cubicBezTo>
                <a:cubicBezTo>
                  <a:pt x="76" y="11"/>
                  <a:pt x="76" y="11"/>
                  <a:pt x="77" y="11"/>
                </a:cubicBezTo>
                <a:cubicBezTo>
                  <a:pt x="68" y="16"/>
                  <a:pt x="60" y="21"/>
                  <a:pt x="52" y="29"/>
                </a:cubicBezTo>
                <a:cubicBezTo>
                  <a:pt x="51" y="28"/>
                  <a:pt x="50" y="28"/>
                  <a:pt x="49" y="27"/>
                </a:cubicBezTo>
                <a:cubicBezTo>
                  <a:pt x="46" y="26"/>
                  <a:pt x="44" y="24"/>
                  <a:pt x="43" y="23"/>
                </a:cubicBezTo>
                <a:cubicBezTo>
                  <a:pt x="51" y="16"/>
                  <a:pt x="61" y="11"/>
                  <a:pt x="71" y="7"/>
                </a:cubicBezTo>
                <a:close/>
                <a:moveTo>
                  <a:pt x="38" y="26"/>
                </a:moveTo>
                <a:cubicBezTo>
                  <a:pt x="39" y="28"/>
                  <a:pt x="42" y="29"/>
                  <a:pt x="45" y="31"/>
                </a:cubicBezTo>
                <a:cubicBezTo>
                  <a:pt x="46" y="32"/>
                  <a:pt x="47" y="32"/>
                  <a:pt x="49" y="33"/>
                </a:cubicBezTo>
                <a:cubicBezTo>
                  <a:pt x="41" y="40"/>
                  <a:pt x="35" y="49"/>
                  <a:pt x="30" y="59"/>
                </a:cubicBezTo>
                <a:cubicBezTo>
                  <a:pt x="28" y="58"/>
                  <a:pt x="27" y="57"/>
                  <a:pt x="26" y="57"/>
                </a:cubicBezTo>
                <a:cubicBezTo>
                  <a:pt x="21" y="55"/>
                  <a:pt x="18" y="52"/>
                  <a:pt x="17" y="51"/>
                </a:cubicBezTo>
                <a:cubicBezTo>
                  <a:pt x="23" y="41"/>
                  <a:pt x="30" y="33"/>
                  <a:pt x="38" y="26"/>
                </a:cubicBezTo>
                <a:close/>
                <a:moveTo>
                  <a:pt x="14" y="132"/>
                </a:moveTo>
                <a:cubicBezTo>
                  <a:pt x="9" y="129"/>
                  <a:pt x="6" y="127"/>
                  <a:pt x="5" y="125"/>
                </a:cubicBezTo>
                <a:cubicBezTo>
                  <a:pt x="2" y="115"/>
                  <a:pt x="2" y="104"/>
                  <a:pt x="3" y="93"/>
                </a:cubicBezTo>
                <a:cubicBezTo>
                  <a:pt x="4" y="95"/>
                  <a:pt x="7" y="97"/>
                  <a:pt x="12" y="99"/>
                </a:cubicBezTo>
                <a:cubicBezTo>
                  <a:pt x="14" y="100"/>
                  <a:pt x="15" y="101"/>
                  <a:pt x="17" y="102"/>
                </a:cubicBezTo>
                <a:cubicBezTo>
                  <a:pt x="16" y="113"/>
                  <a:pt x="16" y="123"/>
                  <a:pt x="18" y="134"/>
                </a:cubicBezTo>
                <a:cubicBezTo>
                  <a:pt x="16" y="133"/>
                  <a:pt x="15" y="132"/>
                  <a:pt x="14" y="132"/>
                </a:cubicBezTo>
                <a:close/>
                <a:moveTo>
                  <a:pt x="18" y="96"/>
                </a:moveTo>
                <a:cubicBezTo>
                  <a:pt x="16" y="95"/>
                  <a:pt x="14" y="94"/>
                  <a:pt x="13" y="94"/>
                </a:cubicBezTo>
                <a:cubicBezTo>
                  <a:pt x="8" y="91"/>
                  <a:pt x="5" y="89"/>
                  <a:pt x="3" y="87"/>
                </a:cubicBezTo>
                <a:cubicBezTo>
                  <a:pt x="5" y="76"/>
                  <a:pt x="9" y="65"/>
                  <a:pt x="14" y="55"/>
                </a:cubicBezTo>
                <a:cubicBezTo>
                  <a:pt x="16" y="57"/>
                  <a:pt x="19" y="60"/>
                  <a:pt x="23" y="62"/>
                </a:cubicBezTo>
                <a:cubicBezTo>
                  <a:pt x="25" y="62"/>
                  <a:pt x="26" y="63"/>
                  <a:pt x="27" y="64"/>
                </a:cubicBezTo>
                <a:cubicBezTo>
                  <a:pt x="23" y="74"/>
                  <a:pt x="19" y="85"/>
                  <a:pt x="18" y="96"/>
                </a:cubicBezTo>
                <a:close/>
                <a:moveTo>
                  <a:pt x="21" y="103"/>
                </a:moveTo>
                <a:cubicBezTo>
                  <a:pt x="29" y="106"/>
                  <a:pt x="40" y="109"/>
                  <a:pt x="52" y="112"/>
                </a:cubicBezTo>
                <a:cubicBezTo>
                  <a:pt x="51" y="123"/>
                  <a:pt x="50" y="134"/>
                  <a:pt x="51" y="144"/>
                </a:cubicBezTo>
                <a:cubicBezTo>
                  <a:pt x="39" y="141"/>
                  <a:pt x="30" y="138"/>
                  <a:pt x="22" y="135"/>
                </a:cubicBezTo>
                <a:cubicBezTo>
                  <a:pt x="20" y="125"/>
                  <a:pt x="20" y="114"/>
                  <a:pt x="21" y="103"/>
                </a:cubicBezTo>
                <a:close/>
                <a:moveTo>
                  <a:pt x="23" y="140"/>
                </a:moveTo>
                <a:cubicBezTo>
                  <a:pt x="31" y="143"/>
                  <a:pt x="40" y="146"/>
                  <a:pt x="51" y="149"/>
                </a:cubicBezTo>
                <a:cubicBezTo>
                  <a:pt x="52" y="158"/>
                  <a:pt x="54" y="166"/>
                  <a:pt x="56" y="173"/>
                </a:cubicBezTo>
                <a:cubicBezTo>
                  <a:pt x="47" y="171"/>
                  <a:pt x="40" y="169"/>
                  <a:pt x="34" y="167"/>
                </a:cubicBezTo>
                <a:cubicBezTo>
                  <a:pt x="29" y="159"/>
                  <a:pt x="25" y="150"/>
                  <a:pt x="23" y="140"/>
                </a:cubicBezTo>
                <a:close/>
                <a:moveTo>
                  <a:pt x="55" y="188"/>
                </a:moveTo>
                <a:cubicBezTo>
                  <a:pt x="48" y="184"/>
                  <a:pt x="42" y="178"/>
                  <a:pt x="37" y="171"/>
                </a:cubicBezTo>
                <a:cubicBezTo>
                  <a:pt x="42" y="173"/>
                  <a:pt x="49" y="175"/>
                  <a:pt x="57" y="177"/>
                </a:cubicBezTo>
                <a:cubicBezTo>
                  <a:pt x="60" y="183"/>
                  <a:pt x="63" y="188"/>
                  <a:pt x="67" y="192"/>
                </a:cubicBezTo>
                <a:cubicBezTo>
                  <a:pt x="62" y="191"/>
                  <a:pt x="58" y="190"/>
                  <a:pt x="55" y="188"/>
                </a:cubicBezTo>
                <a:close/>
                <a:moveTo>
                  <a:pt x="87" y="196"/>
                </a:moveTo>
                <a:cubicBezTo>
                  <a:pt x="82" y="195"/>
                  <a:pt x="76" y="194"/>
                  <a:pt x="71" y="193"/>
                </a:cubicBezTo>
                <a:cubicBezTo>
                  <a:pt x="67" y="189"/>
                  <a:pt x="64" y="184"/>
                  <a:pt x="62" y="178"/>
                </a:cubicBezTo>
                <a:cubicBezTo>
                  <a:pt x="70" y="180"/>
                  <a:pt x="80" y="182"/>
                  <a:pt x="89" y="183"/>
                </a:cubicBezTo>
                <a:cubicBezTo>
                  <a:pt x="88" y="189"/>
                  <a:pt x="88" y="193"/>
                  <a:pt x="87" y="196"/>
                </a:cubicBezTo>
                <a:close/>
                <a:moveTo>
                  <a:pt x="90" y="179"/>
                </a:moveTo>
                <a:cubicBezTo>
                  <a:pt x="80" y="178"/>
                  <a:pt x="70" y="176"/>
                  <a:pt x="61" y="174"/>
                </a:cubicBezTo>
                <a:cubicBezTo>
                  <a:pt x="59" y="167"/>
                  <a:pt x="57" y="159"/>
                  <a:pt x="57" y="150"/>
                </a:cubicBezTo>
                <a:cubicBezTo>
                  <a:pt x="68" y="152"/>
                  <a:pt x="80" y="155"/>
                  <a:pt x="93" y="156"/>
                </a:cubicBezTo>
                <a:cubicBezTo>
                  <a:pt x="91" y="165"/>
                  <a:pt x="90" y="173"/>
                  <a:pt x="90" y="179"/>
                </a:cubicBezTo>
                <a:close/>
                <a:moveTo>
                  <a:pt x="108" y="198"/>
                </a:moveTo>
                <a:cubicBezTo>
                  <a:pt x="102" y="198"/>
                  <a:pt x="97" y="197"/>
                  <a:pt x="91" y="196"/>
                </a:cubicBezTo>
                <a:cubicBezTo>
                  <a:pt x="92" y="193"/>
                  <a:pt x="93" y="189"/>
                  <a:pt x="94" y="184"/>
                </a:cubicBezTo>
                <a:cubicBezTo>
                  <a:pt x="104" y="185"/>
                  <a:pt x="113" y="186"/>
                  <a:pt x="122" y="186"/>
                </a:cubicBezTo>
                <a:cubicBezTo>
                  <a:pt x="117" y="192"/>
                  <a:pt x="113" y="196"/>
                  <a:pt x="108" y="198"/>
                </a:cubicBezTo>
                <a:close/>
                <a:moveTo>
                  <a:pt x="123" y="197"/>
                </a:moveTo>
                <a:cubicBezTo>
                  <a:pt x="121" y="198"/>
                  <a:pt x="118" y="198"/>
                  <a:pt x="115" y="198"/>
                </a:cubicBezTo>
                <a:cubicBezTo>
                  <a:pt x="114" y="198"/>
                  <a:pt x="113" y="198"/>
                  <a:pt x="112" y="198"/>
                </a:cubicBezTo>
                <a:cubicBezTo>
                  <a:pt x="117" y="195"/>
                  <a:pt x="122" y="192"/>
                  <a:pt x="127" y="186"/>
                </a:cubicBezTo>
                <a:cubicBezTo>
                  <a:pt x="129" y="186"/>
                  <a:pt x="131" y="186"/>
                  <a:pt x="134" y="186"/>
                </a:cubicBezTo>
                <a:cubicBezTo>
                  <a:pt x="139" y="186"/>
                  <a:pt x="143" y="186"/>
                  <a:pt x="147" y="186"/>
                </a:cubicBezTo>
                <a:cubicBezTo>
                  <a:pt x="140" y="191"/>
                  <a:pt x="132" y="195"/>
                  <a:pt x="123" y="197"/>
                </a:cubicBezTo>
                <a:close/>
                <a:moveTo>
                  <a:pt x="151" y="182"/>
                </a:moveTo>
                <a:cubicBezTo>
                  <a:pt x="147" y="183"/>
                  <a:pt x="142" y="183"/>
                  <a:pt x="136" y="183"/>
                </a:cubicBezTo>
                <a:cubicBezTo>
                  <a:pt x="134" y="183"/>
                  <a:pt x="132" y="183"/>
                  <a:pt x="130" y="183"/>
                </a:cubicBezTo>
                <a:cubicBezTo>
                  <a:pt x="134" y="177"/>
                  <a:pt x="139" y="169"/>
                  <a:pt x="142" y="161"/>
                </a:cubicBezTo>
                <a:cubicBezTo>
                  <a:pt x="145" y="161"/>
                  <a:pt x="148" y="161"/>
                  <a:pt x="151" y="161"/>
                </a:cubicBezTo>
                <a:cubicBezTo>
                  <a:pt x="158" y="161"/>
                  <a:pt x="164" y="161"/>
                  <a:pt x="170" y="160"/>
                </a:cubicBezTo>
                <a:cubicBezTo>
                  <a:pt x="165" y="169"/>
                  <a:pt x="159" y="176"/>
                  <a:pt x="151" y="182"/>
                </a:cubicBezTo>
                <a:close/>
                <a:moveTo>
                  <a:pt x="172" y="155"/>
                </a:moveTo>
                <a:cubicBezTo>
                  <a:pt x="167" y="156"/>
                  <a:pt x="160" y="156"/>
                  <a:pt x="153" y="156"/>
                </a:cubicBezTo>
                <a:cubicBezTo>
                  <a:pt x="150" y="156"/>
                  <a:pt x="147" y="156"/>
                  <a:pt x="144" y="156"/>
                </a:cubicBezTo>
                <a:cubicBezTo>
                  <a:pt x="147" y="147"/>
                  <a:pt x="150" y="137"/>
                  <a:pt x="152" y="126"/>
                </a:cubicBezTo>
                <a:cubicBezTo>
                  <a:pt x="155" y="126"/>
                  <a:pt x="158" y="126"/>
                  <a:pt x="162" y="126"/>
                </a:cubicBezTo>
                <a:cubicBezTo>
                  <a:pt x="170" y="126"/>
                  <a:pt x="177" y="125"/>
                  <a:pt x="182" y="125"/>
                </a:cubicBezTo>
                <a:cubicBezTo>
                  <a:pt x="180" y="136"/>
                  <a:pt x="177" y="146"/>
                  <a:pt x="172" y="155"/>
                </a:cubicBezTo>
                <a:close/>
                <a:moveTo>
                  <a:pt x="183" y="119"/>
                </a:moveTo>
                <a:cubicBezTo>
                  <a:pt x="177" y="120"/>
                  <a:pt x="170" y="120"/>
                  <a:pt x="162" y="120"/>
                </a:cubicBezTo>
                <a:cubicBezTo>
                  <a:pt x="159" y="120"/>
                  <a:pt x="156" y="120"/>
                  <a:pt x="153" y="120"/>
                </a:cubicBezTo>
                <a:cubicBezTo>
                  <a:pt x="154" y="109"/>
                  <a:pt x="155" y="97"/>
                  <a:pt x="154" y="86"/>
                </a:cubicBezTo>
                <a:cubicBezTo>
                  <a:pt x="157" y="86"/>
                  <a:pt x="160" y="86"/>
                  <a:pt x="163" y="86"/>
                </a:cubicBezTo>
                <a:cubicBezTo>
                  <a:pt x="170" y="86"/>
                  <a:pt x="177" y="86"/>
                  <a:pt x="182" y="85"/>
                </a:cubicBezTo>
                <a:cubicBezTo>
                  <a:pt x="184" y="97"/>
                  <a:pt x="185" y="108"/>
                  <a:pt x="183" y="119"/>
                </a:cubicBezTo>
                <a:close/>
                <a:moveTo>
                  <a:pt x="174" y="49"/>
                </a:moveTo>
                <a:cubicBezTo>
                  <a:pt x="179" y="49"/>
                  <a:pt x="182" y="47"/>
                  <a:pt x="183" y="46"/>
                </a:cubicBezTo>
                <a:cubicBezTo>
                  <a:pt x="189" y="55"/>
                  <a:pt x="194" y="65"/>
                  <a:pt x="197" y="75"/>
                </a:cubicBezTo>
                <a:cubicBezTo>
                  <a:pt x="195" y="77"/>
                  <a:pt x="191" y="78"/>
                  <a:pt x="185" y="79"/>
                </a:cubicBezTo>
                <a:cubicBezTo>
                  <a:pt x="183" y="69"/>
                  <a:pt x="179" y="59"/>
                  <a:pt x="174" y="49"/>
                </a:cubicBezTo>
                <a:close/>
                <a:moveTo>
                  <a:pt x="200" y="114"/>
                </a:moveTo>
                <a:cubicBezTo>
                  <a:pt x="198" y="116"/>
                  <a:pt x="194" y="117"/>
                  <a:pt x="187" y="118"/>
                </a:cubicBezTo>
                <a:cubicBezTo>
                  <a:pt x="189" y="107"/>
                  <a:pt x="188" y="96"/>
                  <a:pt x="186" y="85"/>
                </a:cubicBezTo>
                <a:cubicBezTo>
                  <a:pt x="192" y="84"/>
                  <a:pt x="196" y="82"/>
                  <a:pt x="198" y="81"/>
                </a:cubicBezTo>
                <a:cubicBezTo>
                  <a:pt x="201" y="91"/>
                  <a:pt x="201" y="103"/>
                  <a:pt x="200" y="11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1" name="Freeform 30"/>
          <p:cNvSpPr/>
          <p:nvPr/>
        </p:nvSpPr>
        <p:spPr bwMode="auto">
          <a:xfrm>
            <a:off x="3303210" y="4316993"/>
            <a:ext cx="247234" cy="497901"/>
          </a:xfrm>
          <a:custGeom>
            <a:avLst/>
            <a:gdLst>
              <a:gd name="T0" fmla="*/ 52 w 122"/>
              <a:gd name="T1" fmla="*/ 241 h 245"/>
              <a:gd name="T2" fmla="*/ 61 w 122"/>
              <a:gd name="T3" fmla="*/ 245 h 245"/>
              <a:gd name="T4" fmla="*/ 70 w 122"/>
              <a:gd name="T5" fmla="*/ 241 h 245"/>
              <a:gd name="T6" fmla="*/ 71 w 122"/>
              <a:gd name="T7" fmla="*/ 159 h 245"/>
              <a:gd name="T8" fmla="*/ 79 w 122"/>
              <a:gd name="T9" fmla="*/ 159 h 245"/>
              <a:gd name="T10" fmla="*/ 81 w 122"/>
              <a:gd name="T11" fmla="*/ 159 h 245"/>
              <a:gd name="T12" fmla="*/ 84 w 122"/>
              <a:gd name="T13" fmla="*/ 159 h 245"/>
              <a:gd name="T14" fmla="*/ 86 w 122"/>
              <a:gd name="T15" fmla="*/ 159 h 245"/>
              <a:gd name="T16" fmla="*/ 89 w 122"/>
              <a:gd name="T17" fmla="*/ 158 h 245"/>
              <a:gd name="T18" fmla="*/ 91 w 122"/>
              <a:gd name="T19" fmla="*/ 158 h 245"/>
              <a:gd name="T20" fmla="*/ 94 w 122"/>
              <a:gd name="T21" fmla="*/ 157 h 245"/>
              <a:gd name="T22" fmla="*/ 97 w 122"/>
              <a:gd name="T23" fmla="*/ 156 h 245"/>
              <a:gd name="T24" fmla="*/ 99 w 122"/>
              <a:gd name="T25" fmla="*/ 155 h 245"/>
              <a:gd name="T26" fmla="*/ 101 w 122"/>
              <a:gd name="T27" fmla="*/ 154 h 245"/>
              <a:gd name="T28" fmla="*/ 103 w 122"/>
              <a:gd name="T29" fmla="*/ 152 h 245"/>
              <a:gd name="T30" fmla="*/ 105 w 122"/>
              <a:gd name="T31" fmla="*/ 151 h 245"/>
              <a:gd name="T32" fmla="*/ 107 w 122"/>
              <a:gd name="T33" fmla="*/ 149 h 245"/>
              <a:gd name="T34" fmla="*/ 108 w 122"/>
              <a:gd name="T35" fmla="*/ 147 h 245"/>
              <a:gd name="T36" fmla="*/ 110 w 122"/>
              <a:gd name="T37" fmla="*/ 145 h 245"/>
              <a:gd name="T38" fmla="*/ 111 w 122"/>
              <a:gd name="T39" fmla="*/ 143 h 245"/>
              <a:gd name="T40" fmla="*/ 113 w 122"/>
              <a:gd name="T41" fmla="*/ 137 h 245"/>
              <a:gd name="T42" fmla="*/ 112 w 122"/>
              <a:gd name="T43" fmla="*/ 117 h 245"/>
              <a:gd name="T44" fmla="*/ 119 w 122"/>
              <a:gd name="T45" fmla="*/ 107 h 245"/>
              <a:gd name="T46" fmla="*/ 111 w 122"/>
              <a:gd name="T47" fmla="*/ 72 h 245"/>
              <a:gd name="T48" fmla="*/ 105 w 122"/>
              <a:gd name="T49" fmla="*/ 33 h 245"/>
              <a:gd name="T50" fmla="*/ 93 w 122"/>
              <a:gd name="T51" fmla="*/ 23 h 245"/>
              <a:gd name="T52" fmla="*/ 43 w 122"/>
              <a:gd name="T53" fmla="*/ 17 h 245"/>
              <a:gd name="T54" fmla="*/ 16 w 122"/>
              <a:gd name="T55" fmla="*/ 44 h 245"/>
              <a:gd name="T56" fmla="*/ 15 w 122"/>
              <a:gd name="T57" fmla="*/ 46 h 245"/>
              <a:gd name="T58" fmla="*/ 14 w 122"/>
              <a:gd name="T59" fmla="*/ 51 h 245"/>
              <a:gd name="T60" fmla="*/ 14 w 122"/>
              <a:gd name="T61" fmla="*/ 54 h 245"/>
              <a:gd name="T62" fmla="*/ 14 w 122"/>
              <a:gd name="T63" fmla="*/ 56 h 245"/>
              <a:gd name="T64" fmla="*/ 4 w 122"/>
              <a:gd name="T65" fmla="*/ 69 h 245"/>
              <a:gd name="T66" fmla="*/ 3 w 122"/>
              <a:gd name="T67" fmla="*/ 71 h 245"/>
              <a:gd name="T68" fmla="*/ 2 w 122"/>
              <a:gd name="T69" fmla="*/ 73 h 245"/>
              <a:gd name="T70" fmla="*/ 2 w 122"/>
              <a:gd name="T71" fmla="*/ 76 h 245"/>
              <a:gd name="T72" fmla="*/ 1 w 122"/>
              <a:gd name="T73" fmla="*/ 78 h 245"/>
              <a:gd name="T74" fmla="*/ 0 w 122"/>
              <a:gd name="T75" fmla="*/ 81 h 245"/>
              <a:gd name="T76" fmla="*/ 0 w 122"/>
              <a:gd name="T77" fmla="*/ 83 h 245"/>
              <a:gd name="T78" fmla="*/ 0 w 122"/>
              <a:gd name="T79" fmla="*/ 86 h 245"/>
              <a:gd name="T80" fmla="*/ 0 w 122"/>
              <a:gd name="T81" fmla="*/ 89 h 245"/>
              <a:gd name="T82" fmla="*/ 0 w 122"/>
              <a:gd name="T83" fmla="*/ 92 h 245"/>
              <a:gd name="T84" fmla="*/ 1 w 122"/>
              <a:gd name="T85" fmla="*/ 94 h 245"/>
              <a:gd name="T86" fmla="*/ 1 w 122"/>
              <a:gd name="T87" fmla="*/ 97 h 245"/>
              <a:gd name="T88" fmla="*/ 2 w 122"/>
              <a:gd name="T89" fmla="*/ 99 h 245"/>
              <a:gd name="T90" fmla="*/ 3 w 122"/>
              <a:gd name="T91" fmla="*/ 102 h 245"/>
              <a:gd name="T92" fmla="*/ 4 w 122"/>
              <a:gd name="T93" fmla="*/ 104 h 245"/>
              <a:gd name="T94" fmla="*/ 5 w 122"/>
              <a:gd name="T95" fmla="*/ 107 h 245"/>
              <a:gd name="T96" fmla="*/ 9 w 122"/>
              <a:gd name="T97" fmla="*/ 112 h 245"/>
              <a:gd name="T98" fmla="*/ 35 w 122"/>
              <a:gd name="T99" fmla="*/ 162 h 245"/>
              <a:gd name="T100" fmla="*/ 55 w 122"/>
              <a:gd name="T101" fmla="*/ 180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2" h="245">
                <a:moveTo>
                  <a:pt x="55" y="180"/>
                </a:moveTo>
                <a:cubicBezTo>
                  <a:pt x="56" y="185"/>
                  <a:pt x="53" y="235"/>
                  <a:pt x="52" y="240"/>
                </a:cubicBezTo>
                <a:cubicBezTo>
                  <a:pt x="52" y="240"/>
                  <a:pt x="52" y="241"/>
                  <a:pt x="52" y="241"/>
                </a:cubicBezTo>
                <a:cubicBezTo>
                  <a:pt x="52" y="242"/>
                  <a:pt x="53" y="243"/>
                  <a:pt x="54" y="243"/>
                </a:cubicBezTo>
                <a:cubicBezTo>
                  <a:pt x="55" y="243"/>
                  <a:pt x="56" y="243"/>
                  <a:pt x="57" y="244"/>
                </a:cubicBezTo>
                <a:cubicBezTo>
                  <a:pt x="58" y="244"/>
                  <a:pt x="59" y="245"/>
                  <a:pt x="61" y="245"/>
                </a:cubicBezTo>
                <a:cubicBezTo>
                  <a:pt x="63" y="245"/>
                  <a:pt x="65" y="245"/>
                  <a:pt x="67" y="244"/>
                </a:cubicBezTo>
                <a:cubicBezTo>
                  <a:pt x="68" y="244"/>
                  <a:pt x="70" y="243"/>
                  <a:pt x="70" y="242"/>
                </a:cubicBezTo>
                <a:cubicBezTo>
                  <a:pt x="70" y="241"/>
                  <a:pt x="70" y="241"/>
                  <a:pt x="70" y="241"/>
                </a:cubicBezTo>
                <a:cubicBezTo>
                  <a:pt x="70" y="235"/>
                  <a:pt x="68" y="181"/>
                  <a:pt x="69" y="176"/>
                </a:cubicBezTo>
                <a:cubicBezTo>
                  <a:pt x="69" y="172"/>
                  <a:pt x="69" y="168"/>
                  <a:pt x="69" y="165"/>
                </a:cubicBezTo>
                <a:cubicBezTo>
                  <a:pt x="70" y="163"/>
                  <a:pt x="70" y="161"/>
                  <a:pt x="71" y="159"/>
                </a:cubicBezTo>
                <a:cubicBezTo>
                  <a:pt x="73" y="157"/>
                  <a:pt x="74" y="158"/>
                  <a:pt x="77" y="158"/>
                </a:cubicBezTo>
                <a:cubicBezTo>
                  <a:pt x="77" y="158"/>
                  <a:pt x="77" y="159"/>
                  <a:pt x="78" y="159"/>
                </a:cubicBezTo>
                <a:cubicBezTo>
                  <a:pt x="78" y="159"/>
                  <a:pt x="78" y="159"/>
                  <a:pt x="79" y="159"/>
                </a:cubicBezTo>
                <a:cubicBezTo>
                  <a:pt x="79" y="159"/>
                  <a:pt x="79" y="159"/>
                  <a:pt x="80" y="159"/>
                </a:cubicBezTo>
                <a:cubicBezTo>
                  <a:pt x="80" y="159"/>
                  <a:pt x="80" y="159"/>
                  <a:pt x="80" y="159"/>
                </a:cubicBezTo>
                <a:cubicBezTo>
                  <a:pt x="81" y="159"/>
                  <a:pt x="81" y="159"/>
                  <a:pt x="81" y="159"/>
                </a:cubicBezTo>
                <a:cubicBezTo>
                  <a:pt x="82" y="159"/>
                  <a:pt x="82" y="159"/>
                  <a:pt x="82" y="159"/>
                </a:cubicBezTo>
                <a:cubicBezTo>
                  <a:pt x="82" y="159"/>
                  <a:pt x="83" y="159"/>
                  <a:pt x="83" y="159"/>
                </a:cubicBezTo>
                <a:cubicBezTo>
                  <a:pt x="83" y="159"/>
                  <a:pt x="84" y="159"/>
                  <a:pt x="84" y="159"/>
                </a:cubicBezTo>
                <a:cubicBezTo>
                  <a:pt x="84" y="159"/>
                  <a:pt x="84" y="159"/>
                  <a:pt x="85" y="159"/>
                </a:cubicBezTo>
                <a:cubicBezTo>
                  <a:pt x="85" y="159"/>
                  <a:pt x="85" y="159"/>
                  <a:pt x="86" y="159"/>
                </a:cubicBezTo>
                <a:cubicBezTo>
                  <a:pt x="86" y="159"/>
                  <a:pt x="86" y="159"/>
                  <a:pt x="86" y="159"/>
                </a:cubicBezTo>
                <a:cubicBezTo>
                  <a:pt x="87" y="159"/>
                  <a:pt x="87" y="158"/>
                  <a:pt x="87" y="158"/>
                </a:cubicBezTo>
                <a:cubicBezTo>
                  <a:pt x="88" y="158"/>
                  <a:pt x="88" y="158"/>
                  <a:pt x="88" y="158"/>
                </a:cubicBezTo>
                <a:cubicBezTo>
                  <a:pt x="88" y="158"/>
                  <a:pt x="89" y="158"/>
                  <a:pt x="89" y="158"/>
                </a:cubicBezTo>
                <a:cubicBezTo>
                  <a:pt x="89" y="158"/>
                  <a:pt x="90" y="158"/>
                  <a:pt x="90" y="158"/>
                </a:cubicBezTo>
                <a:cubicBezTo>
                  <a:pt x="90" y="158"/>
                  <a:pt x="90" y="158"/>
                  <a:pt x="91" y="158"/>
                </a:cubicBezTo>
                <a:cubicBezTo>
                  <a:pt x="91" y="158"/>
                  <a:pt x="91" y="158"/>
                  <a:pt x="91" y="158"/>
                </a:cubicBezTo>
                <a:cubicBezTo>
                  <a:pt x="92" y="158"/>
                  <a:pt x="92" y="158"/>
                  <a:pt x="92" y="157"/>
                </a:cubicBezTo>
                <a:cubicBezTo>
                  <a:pt x="93" y="157"/>
                  <a:pt x="93" y="157"/>
                  <a:pt x="93" y="157"/>
                </a:cubicBezTo>
                <a:cubicBezTo>
                  <a:pt x="93" y="157"/>
                  <a:pt x="94" y="157"/>
                  <a:pt x="94" y="157"/>
                </a:cubicBezTo>
                <a:cubicBezTo>
                  <a:pt x="94" y="157"/>
                  <a:pt x="94" y="157"/>
                  <a:pt x="95" y="157"/>
                </a:cubicBezTo>
                <a:cubicBezTo>
                  <a:pt x="95" y="157"/>
                  <a:pt x="96" y="156"/>
                  <a:pt x="96" y="156"/>
                </a:cubicBezTo>
                <a:cubicBezTo>
                  <a:pt x="97" y="156"/>
                  <a:pt x="97" y="156"/>
                  <a:pt x="97" y="156"/>
                </a:cubicBezTo>
                <a:cubicBezTo>
                  <a:pt x="97" y="156"/>
                  <a:pt x="98" y="156"/>
                  <a:pt x="98" y="155"/>
                </a:cubicBezTo>
                <a:cubicBezTo>
                  <a:pt x="98" y="155"/>
                  <a:pt x="98" y="155"/>
                  <a:pt x="98" y="155"/>
                </a:cubicBezTo>
                <a:cubicBezTo>
                  <a:pt x="99" y="155"/>
                  <a:pt x="99" y="155"/>
                  <a:pt x="99" y="155"/>
                </a:cubicBezTo>
                <a:cubicBezTo>
                  <a:pt x="99" y="155"/>
                  <a:pt x="100" y="155"/>
                  <a:pt x="100" y="154"/>
                </a:cubicBezTo>
                <a:cubicBezTo>
                  <a:pt x="100" y="154"/>
                  <a:pt x="100" y="154"/>
                  <a:pt x="101" y="154"/>
                </a:cubicBezTo>
                <a:cubicBezTo>
                  <a:pt x="101" y="154"/>
                  <a:pt x="101" y="154"/>
                  <a:pt x="101" y="154"/>
                </a:cubicBezTo>
                <a:cubicBezTo>
                  <a:pt x="102" y="153"/>
                  <a:pt x="102" y="153"/>
                  <a:pt x="102" y="153"/>
                </a:cubicBezTo>
                <a:cubicBezTo>
                  <a:pt x="102" y="153"/>
                  <a:pt x="102" y="153"/>
                  <a:pt x="103" y="153"/>
                </a:cubicBezTo>
                <a:cubicBezTo>
                  <a:pt x="103" y="153"/>
                  <a:pt x="103" y="152"/>
                  <a:pt x="103" y="152"/>
                </a:cubicBezTo>
                <a:cubicBezTo>
                  <a:pt x="104" y="152"/>
                  <a:pt x="104" y="152"/>
                  <a:pt x="104" y="152"/>
                </a:cubicBezTo>
                <a:cubicBezTo>
                  <a:pt x="104" y="151"/>
                  <a:pt x="104" y="151"/>
                  <a:pt x="105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50"/>
                  <a:pt x="106" y="150"/>
                  <a:pt x="106" y="150"/>
                </a:cubicBezTo>
                <a:cubicBezTo>
                  <a:pt x="106" y="150"/>
                  <a:pt x="106" y="150"/>
                  <a:pt x="106" y="150"/>
                </a:cubicBezTo>
                <a:cubicBezTo>
                  <a:pt x="107" y="149"/>
                  <a:pt x="107" y="149"/>
                  <a:pt x="107" y="149"/>
                </a:cubicBezTo>
                <a:cubicBezTo>
                  <a:pt x="107" y="149"/>
                  <a:pt x="107" y="148"/>
                  <a:pt x="107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8" y="147"/>
                  <a:pt x="108" y="147"/>
                  <a:pt x="108" y="147"/>
                </a:cubicBezTo>
                <a:cubicBezTo>
                  <a:pt x="109" y="147"/>
                  <a:pt x="109" y="146"/>
                  <a:pt x="109" y="146"/>
                </a:cubicBezTo>
                <a:cubicBezTo>
                  <a:pt x="109" y="146"/>
                  <a:pt x="109" y="146"/>
                  <a:pt x="109" y="146"/>
                </a:cubicBezTo>
                <a:cubicBezTo>
                  <a:pt x="110" y="145"/>
                  <a:pt x="110" y="145"/>
                  <a:pt x="110" y="145"/>
                </a:cubicBezTo>
                <a:cubicBezTo>
                  <a:pt x="110" y="145"/>
                  <a:pt x="110" y="144"/>
                  <a:pt x="110" y="144"/>
                </a:cubicBezTo>
                <a:cubicBezTo>
                  <a:pt x="110" y="144"/>
                  <a:pt x="111" y="144"/>
                  <a:pt x="111" y="143"/>
                </a:cubicBezTo>
                <a:cubicBezTo>
                  <a:pt x="111" y="143"/>
                  <a:pt x="111" y="143"/>
                  <a:pt x="111" y="143"/>
                </a:cubicBezTo>
                <a:cubicBezTo>
                  <a:pt x="112" y="142"/>
                  <a:pt x="112" y="140"/>
                  <a:pt x="113" y="139"/>
                </a:cubicBezTo>
                <a:cubicBezTo>
                  <a:pt x="113" y="139"/>
                  <a:pt x="113" y="138"/>
                  <a:pt x="113" y="138"/>
                </a:cubicBezTo>
                <a:cubicBezTo>
                  <a:pt x="113" y="138"/>
                  <a:pt x="113" y="138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4" y="135"/>
                  <a:pt x="114" y="134"/>
                  <a:pt x="114" y="132"/>
                </a:cubicBezTo>
                <a:cubicBezTo>
                  <a:pt x="115" y="127"/>
                  <a:pt x="114" y="122"/>
                  <a:pt x="112" y="117"/>
                </a:cubicBezTo>
                <a:cubicBezTo>
                  <a:pt x="114" y="115"/>
                  <a:pt x="115" y="113"/>
                  <a:pt x="116" y="111"/>
                </a:cubicBezTo>
                <a:cubicBezTo>
                  <a:pt x="117" y="111"/>
                  <a:pt x="117" y="111"/>
                  <a:pt x="117" y="110"/>
                </a:cubicBezTo>
                <a:cubicBezTo>
                  <a:pt x="118" y="109"/>
                  <a:pt x="118" y="108"/>
                  <a:pt x="119" y="107"/>
                </a:cubicBezTo>
                <a:cubicBezTo>
                  <a:pt x="121" y="103"/>
                  <a:pt x="122" y="98"/>
                  <a:pt x="122" y="93"/>
                </a:cubicBezTo>
                <a:cubicBezTo>
                  <a:pt x="122" y="91"/>
                  <a:pt x="122" y="89"/>
                  <a:pt x="121" y="87"/>
                </a:cubicBezTo>
                <a:cubicBezTo>
                  <a:pt x="121" y="82"/>
                  <a:pt x="116" y="76"/>
                  <a:pt x="111" y="72"/>
                </a:cubicBezTo>
                <a:cubicBezTo>
                  <a:pt x="112" y="69"/>
                  <a:pt x="113" y="66"/>
                  <a:pt x="114" y="63"/>
                </a:cubicBezTo>
                <a:cubicBezTo>
                  <a:pt x="114" y="59"/>
                  <a:pt x="114" y="55"/>
                  <a:pt x="113" y="51"/>
                </a:cubicBezTo>
                <a:cubicBezTo>
                  <a:pt x="112" y="44"/>
                  <a:pt x="109" y="38"/>
                  <a:pt x="105" y="33"/>
                </a:cubicBezTo>
                <a:cubicBezTo>
                  <a:pt x="103" y="29"/>
                  <a:pt x="99" y="27"/>
                  <a:pt x="96" y="25"/>
                </a:cubicBezTo>
                <a:cubicBezTo>
                  <a:pt x="95" y="24"/>
                  <a:pt x="95" y="24"/>
                  <a:pt x="94" y="24"/>
                </a:cubicBezTo>
                <a:cubicBezTo>
                  <a:pt x="94" y="24"/>
                  <a:pt x="93" y="23"/>
                  <a:pt x="93" y="23"/>
                </a:cubicBezTo>
                <a:cubicBezTo>
                  <a:pt x="92" y="20"/>
                  <a:pt x="90" y="17"/>
                  <a:pt x="89" y="14"/>
                </a:cubicBezTo>
                <a:cubicBezTo>
                  <a:pt x="83" y="4"/>
                  <a:pt x="73" y="0"/>
                  <a:pt x="62" y="2"/>
                </a:cubicBezTo>
                <a:cubicBezTo>
                  <a:pt x="53" y="5"/>
                  <a:pt x="49" y="10"/>
                  <a:pt x="43" y="17"/>
                </a:cubicBezTo>
                <a:cubicBezTo>
                  <a:pt x="30" y="17"/>
                  <a:pt x="21" y="29"/>
                  <a:pt x="17" y="41"/>
                </a:cubicBezTo>
                <a:cubicBezTo>
                  <a:pt x="17" y="41"/>
                  <a:pt x="17" y="42"/>
                  <a:pt x="17" y="42"/>
                </a:cubicBezTo>
                <a:cubicBezTo>
                  <a:pt x="16" y="42"/>
                  <a:pt x="16" y="43"/>
                  <a:pt x="16" y="44"/>
                </a:cubicBezTo>
                <a:cubicBezTo>
                  <a:pt x="16" y="44"/>
                  <a:pt x="16" y="44"/>
                  <a:pt x="16" y="44"/>
                </a:cubicBezTo>
                <a:cubicBezTo>
                  <a:pt x="16" y="45"/>
                  <a:pt x="15" y="45"/>
                  <a:pt x="15" y="46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7"/>
                  <a:pt x="15" y="48"/>
                  <a:pt x="15" y="48"/>
                </a:cubicBezTo>
                <a:cubicBezTo>
                  <a:pt x="15" y="48"/>
                  <a:pt x="15" y="49"/>
                  <a:pt x="15" y="49"/>
                </a:cubicBezTo>
                <a:cubicBezTo>
                  <a:pt x="14" y="49"/>
                  <a:pt x="14" y="50"/>
                  <a:pt x="14" y="51"/>
                </a:cubicBezTo>
                <a:cubicBezTo>
                  <a:pt x="14" y="51"/>
                  <a:pt x="14" y="52"/>
                  <a:pt x="14" y="52"/>
                </a:cubicBezTo>
                <a:cubicBezTo>
                  <a:pt x="14" y="53"/>
                  <a:pt x="14" y="53"/>
                  <a:pt x="14" y="53"/>
                </a:cubicBezTo>
                <a:cubicBezTo>
                  <a:pt x="14" y="53"/>
                  <a:pt x="14" y="54"/>
                  <a:pt x="14" y="54"/>
                </a:cubicBezTo>
                <a:cubicBezTo>
                  <a:pt x="14" y="54"/>
                  <a:pt x="14" y="54"/>
                  <a:pt x="14" y="55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56"/>
                  <a:pt x="14" y="56"/>
                  <a:pt x="14" y="56"/>
                </a:cubicBezTo>
                <a:cubicBezTo>
                  <a:pt x="14" y="57"/>
                  <a:pt x="14" y="57"/>
                  <a:pt x="14" y="57"/>
                </a:cubicBezTo>
                <a:cubicBezTo>
                  <a:pt x="14" y="57"/>
                  <a:pt x="14" y="57"/>
                  <a:pt x="14" y="57"/>
                </a:cubicBezTo>
                <a:cubicBezTo>
                  <a:pt x="9" y="60"/>
                  <a:pt x="6" y="64"/>
                  <a:pt x="4" y="69"/>
                </a:cubicBezTo>
                <a:cubicBezTo>
                  <a:pt x="4" y="69"/>
                  <a:pt x="4" y="69"/>
                  <a:pt x="4" y="69"/>
                </a:cubicBezTo>
                <a:cubicBezTo>
                  <a:pt x="4" y="69"/>
                  <a:pt x="4" y="70"/>
                  <a:pt x="4" y="70"/>
                </a:cubicBezTo>
                <a:cubicBezTo>
                  <a:pt x="4" y="70"/>
                  <a:pt x="3" y="70"/>
                  <a:pt x="3" y="71"/>
                </a:cubicBezTo>
                <a:cubicBezTo>
                  <a:pt x="3" y="71"/>
                  <a:pt x="3" y="71"/>
                  <a:pt x="3" y="71"/>
                </a:cubicBezTo>
                <a:cubicBezTo>
                  <a:pt x="3" y="72"/>
                  <a:pt x="3" y="72"/>
                  <a:pt x="3" y="72"/>
                </a:cubicBezTo>
                <a:cubicBezTo>
                  <a:pt x="3" y="72"/>
                  <a:pt x="2" y="73"/>
                  <a:pt x="2" y="73"/>
                </a:cubicBezTo>
                <a:cubicBezTo>
                  <a:pt x="2" y="73"/>
                  <a:pt x="2" y="74"/>
                  <a:pt x="2" y="74"/>
                </a:cubicBezTo>
                <a:cubicBezTo>
                  <a:pt x="2" y="74"/>
                  <a:pt x="2" y="74"/>
                  <a:pt x="2" y="75"/>
                </a:cubicBezTo>
                <a:cubicBezTo>
                  <a:pt x="2" y="75"/>
                  <a:pt x="2" y="75"/>
                  <a:pt x="2" y="76"/>
                </a:cubicBezTo>
                <a:cubicBezTo>
                  <a:pt x="1" y="76"/>
                  <a:pt x="1" y="76"/>
                  <a:pt x="1" y="76"/>
                </a:cubicBezTo>
                <a:cubicBezTo>
                  <a:pt x="1" y="77"/>
                  <a:pt x="1" y="77"/>
                  <a:pt x="1" y="78"/>
                </a:cubicBezTo>
                <a:cubicBezTo>
                  <a:pt x="1" y="78"/>
                  <a:pt x="1" y="78"/>
                  <a:pt x="1" y="78"/>
                </a:cubicBezTo>
                <a:cubicBezTo>
                  <a:pt x="1" y="78"/>
                  <a:pt x="1" y="79"/>
                  <a:pt x="1" y="79"/>
                </a:cubicBezTo>
                <a:cubicBezTo>
                  <a:pt x="1" y="79"/>
                  <a:pt x="1" y="80"/>
                  <a:pt x="1" y="80"/>
                </a:cubicBezTo>
                <a:cubicBezTo>
                  <a:pt x="1" y="80"/>
                  <a:pt x="0" y="80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0" y="82"/>
                  <a:pt x="0" y="8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5"/>
                  <a:pt x="0" y="86"/>
                  <a:pt x="0" y="86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87"/>
                  <a:pt x="0" y="88"/>
                  <a:pt x="0" y="88"/>
                </a:cubicBezTo>
                <a:cubicBezTo>
                  <a:pt x="0" y="88"/>
                  <a:pt x="0" y="88"/>
                  <a:pt x="0" y="89"/>
                </a:cubicBezTo>
                <a:cubicBezTo>
                  <a:pt x="0" y="89"/>
                  <a:pt x="0" y="89"/>
                  <a:pt x="0" y="90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1"/>
                  <a:pt x="0" y="91"/>
                  <a:pt x="0" y="9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94"/>
                  <a:pt x="0" y="94"/>
                  <a:pt x="1" y="94"/>
                </a:cubicBezTo>
                <a:cubicBezTo>
                  <a:pt x="1" y="94"/>
                  <a:pt x="1" y="95"/>
                  <a:pt x="1" y="95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6"/>
                  <a:pt x="1" y="96"/>
                  <a:pt x="1" y="97"/>
                </a:cubicBezTo>
                <a:cubicBezTo>
                  <a:pt x="1" y="97"/>
                  <a:pt x="1" y="97"/>
                  <a:pt x="1" y="97"/>
                </a:cubicBezTo>
                <a:cubicBezTo>
                  <a:pt x="1" y="98"/>
                  <a:pt x="1" y="98"/>
                  <a:pt x="2" y="99"/>
                </a:cubicBezTo>
                <a:cubicBezTo>
                  <a:pt x="2" y="99"/>
                  <a:pt x="2" y="99"/>
                  <a:pt x="2" y="99"/>
                </a:cubicBezTo>
                <a:cubicBezTo>
                  <a:pt x="2" y="99"/>
                  <a:pt x="2" y="100"/>
                  <a:pt x="2" y="100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3" y="102"/>
                  <a:pt x="3" y="102"/>
                </a:cubicBezTo>
                <a:cubicBezTo>
                  <a:pt x="3" y="102"/>
                  <a:pt x="3" y="102"/>
                  <a:pt x="3" y="102"/>
                </a:cubicBezTo>
                <a:cubicBezTo>
                  <a:pt x="3" y="103"/>
                  <a:pt x="3" y="103"/>
                  <a:pt x="3" y="104"/>
                </a:cubicBezTo>
                <a:cubicBezTo>
                  <a:pt x="3" y="104"/>
                  <a:pt x="4" y="104"/>
                  <a:pt x="4" y="104"/>
                </a:cubicBezTo>
                <a:cubicBezTo>
                  <a:pt x="4" y="104"/>
                  <a:pt x="4" y="105"/>
                  <a:pt x="4" y="105"/>
                </a:cubicBezTo>
                <a:cubicBezTo>
                  <a:pt x="4" y="105"/>
                  <a:pt x="4" y="105"/>
                  <a:pt x="4" y="106"/>
                </a:cubicBezTo>
                <a:cubicBezTo>
                  <a:pt x="5" y="106"/>
                  <a:pt x="5" y="106"/>
                  <a:pt x="5" y="107"/>
                </a:cubicBezTo>
                <a:cubicBezTo>
                  <a:pt x="5" y="107"/>
                  <a:pt x="5" y="107"/>
                  <a:pt x="5" y="107"/>
                </a:cubicBezTo>
                <a:cubicBezTo>
                  <a:pt x="6" y="108"/>
                  <a:pt x="6" y="108"/>
                  <a:pt x="6" y="108"/>
                </a:cubicBezTo>
                <a:cubicBezTo>
                  <a:pt x="7" y="110"/>
                  <a:pt x="8" y="111"/>
                  <a:pt x="9" y="112"/>
                </a:cubicBezTo>
                <a:cubicBezTo>
                  <a:pt x="8" y="113"/>
                  <a:pt x="8" y="114"/>
                  <a:pt x="8" y="116"/>
                </a:cubicBezTo>
                <a:cubicBezTo>
                  <a:pt x="3" y="129"/>
                  <a:pt x="6" y="143"/>
                  <a:pt x="16" y="153"/>
                </a:cubicBezTo>
                <a:cubicBezTo>
                  <a:pt x="21" y="158"/>
                  <a:pt x="28" y="161"/>
                  <a:pt x="35" y="162"/>
                </a:cubicBezTo>
                <a:cubicBezTo>
                  <a:pt x="39" y="163"/>
                  <a:pt x="43" y="163"/>
                  <a:pt x="47" y="163"/>
                </a:cubicBezTo>
                <a:cubicBezTo>
                  <a:pt x="51" y="163"/>
                  <a:pt x="54" y="163"/>
                  <a:pt x="54" y="168"/>
                </a:cubicBezTo>
                <a:cubicBezTo>
                  <a:pt x="54" y="172"/>
                  <a:pt x="55" y="176"/>
                  <a:pt x="55" y="180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5646019" y="1159888"/>
            <a:ext cx="465476" cy="289736"/>
            <a:chOff x="-1884363" y="3746500"/>
            <a:chExt cx="933450" cy="581025"/>
          </a:xfrm>
          <a:solidFill>
            <a:schemeClr val="accent3"/>
          </a:solidFill>
        </p:grpSpPr>
        <p:sp>
          <p:nvSpPr>
            <p:cNvPr id="62" name="Freeform 31"/>
            <p:cNvSpPr/>
            <p:nvPr/>
          </p:nvSpPr>
          <p:spPr bwMode="auto">
            <a:xfrm>
              <a:off x="-1730375" y="4024312"/>
              <a:ext cx="284163" cy="303213"/>
            </a:xfrm>
            <a:custGeom>
              <a:avLst/>
              <a:gdLst>
                <a:gd name="T0" fmla="*/ 73 w 76"/>
                <a:gd name="T1" fmla="*/ 1 h 81"/>
                <a:gd name="T2" fmla="*/ 64 w 76"/>
                <a:gd name="T3" fmla="*/ 7 h 81"/>
                <a:gd name="T4" fmla="*/ 54 w 76"/>
                <a:gd name="T5" fmla="*/ 17 h 81"/>
                <a:gd name="T6" fmla="*/ 48 w 76"/>
                <a:gd name="T7" fmla="*/ 23 h 81"/>
                <a:gd name="T8" fmla="*/ 45 w 76"/>
                <a:gd name="T9" fmla="*/ 26 h 81"/>
                <a:gd name="T10" fmla="*/ 42 w 76"/>
                <a:gd name="T11" fmla="*/ 29 h 81"/>
                <a:gd name="T12" fmla="*/ 31 w 76"/>
                <a:gd name="T13" fmla="*/ 42 h 81"/>
                <a:gd name="T14" fmla="*/ 23 w 76"/>
                <a:gd name="T15" fmla="*/ 55 h 81"/>
                <a:gd name="T16" fmla="*/ 21 w 76"/>
                <a:gd name="T17" fmla="*/ 58 h 81"/>
                <a:gd name="T18" fmla="*/ 19 w 76"/>
                <a:gd name="T19" fmla="*/ 54 h 81"/>
                <a:gd name="T20" fmla="*/ 0 w 76"/>
                <a:gd name="T21" fmla="*/ 27 h 81"/>
                <a:gd name="T22" fmla="*/ 13 w 76"/>
                <a:gd name="T23" fmla="*/ 50 h 81"/>
                <a:gd name="T24" fmla="*/ 18 w 76"/>
                <a:gd name="T25" fmla="*/ 61 h 81"/>
                <a:gd name="T26" fmla="*/ 14 w 76"/>
                <a:gd name="T27" fmla="*/ 71 h 81"/>
                <a:gd name="T28" fmla="*/ 12 w 76"/>
                <a:gd name="T29" fmla="*/ 80 h 81"/>
                <a:gd name="T30" fmla="*/ 18 w 76"/>
                <a:gd name="T31" fmla="*/ 80 h 81"/>
                <a:gd name="T32" fmla="*/ 24 w 76"/>
                <a:gd name="T33" fmla="*/ 72 h 81"/>
                <a:gd name="T34" fmla="*/ 30 w 76"/>
                <a:gd name="T35" fmla="*/ 59 h 81"/>
                <a:gd name="T36" fmla="*/ 37 w 76"/>
                <a:gd name="T37" fmla="*/ 46 h 81"/>
                <a:gd name="T38" fmla="*/ 46 w 76"/>
                <a:gd name="T39" fmla="*/ 32 h 81"/>
                <a:gd name="T40" fmla="*/ 49 w 76"/>
                <a:gd name="T41" fmla="*/ 29 h 81"/>
                <a:gd name="T42" fmla="*/ 51 w 76"/>
                <a:gd name="T43" fmla="*/ 25 h 81"/>
                <a:gd name="T44" fmla="*/ 56 w 76"/>
                <a:gd name="T45" fmla="*/ 19 h 81"/>
                <a:gd name="T46" fmla="*/ 65 w 76"/>
                <a:gd name="T47" fmla="*/ 8 h 81"/>
                <a:gd name="T48" fmla="*/ 73 w 76"/>
                <a:gd name="T49" fmla="*/ 2 h 81"/>
                <a:gd name="T50" fmla="*/ 76 w 76"/>
                <a:gd name="T51" fmla="*/ 0 h 81"/>
                <a:gd name="T52" fmla="*/ 73 w 76"/>
                <a:gd name="T53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81">
                  <a:moveTo>
                    <a:pt x="73" y="1"/>
                  </a:moveTo>
                  <a:cubicBezTo>
                    <a:pt x="70" y="2"/>
                    <a:pt x="67" y="4"/>
                    <a:pt x="64" y="7"/>
                  </a:cubicBezTo>
                  <a:cubicBezTo>
                    <a:pt x="61" y="10"/>
                    <a:pt x="57" y="13"/>
                    <a:pt x="54" y="17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4" y="27"/>
                    <a:pt x="43" y="28"/>
                    <a:pt x="42" y="29"/>
                  </a:cubicBezTo>
                  <a:cubicBezTo>
                    <a:pt x="38" y="33"/>
                    <a:pt x="35" y="38"/>
                    <a:pt x="31" y="42"/>
                  </a:cubicBezTo>
                  <a:cubicBezTo>
                    <a:pt x="28" y="46"/>
                    <a:pt x="25" y="51"/>
                    <a:pt x="23" y="55"/>
                  </a:cubicBezTo>
                  <a:cubicBezTo>
                    <a:pt x="22" y="56"/>
                    <a:pt x="22" y="57"/>
                    <a:pt x="21" y="58"/>
                  </a:cubicBezTo>
                  <a:cubicBezTo>
                    <a:pt x="20" y="57"/>
                    <a:pt x="20" y="55"/>
                    <a:pt x="19" y="54"/>
                  </a:cubicBezTo>
                  <a:cubicBezTo>
                    <a:pt x="14" y="44"/>
                    <a:pt x="6" y="36"/>
                    <a:pt x="0" y="27"/>
                  </a:cubicBezTo>
                  <a:cubicBezTo>
                    <a:pt x="4" y="34"/>
                    <a:pt x="9" y="42"/>
                    <a:pt x="13" y="50"/>
                  </a:cubicBezTo>
                  <a:cubicBezTo>
                    <a:pt x="15" y="53"/>
                    <a:pt x="17" y="57"/>
                    <a:pt x="18" y="61"/>
                  </a:cubicBezTo>
                  <a:cubicBezTo>
                    <a:pt x="19" y="64"/>
                    <a:pt x="15" y="68"/>
                    <a:pt x="14" y="71"/>
                  </a:cubicBezTo>
                  <a:cubicBezTo>
                    <a:pt x="13" y="73"/>
                    <a:pt x="11" y="78"/>
                    <a:pt x="12" y="80"/>
                  </a:cubicBezTo>
                  <a:cubicBezTo>
                    <a:pt x="13" y="81"/>
                    <a:pt x="16" y="80"/>
                    <a:pt x="18" y="80"/>
                  </a:cubicBezTo>
                  <a:cubicBezTo>
                    <a:pt x="21" y="79"/>
                    <a:pt x="23" y="75"/>
                    <a:pt x="24" y="72"/>
                  </a:cubicBezTo>
                  <a:cubicBezTo>
                    <a:pt x="25" y="67"/>
                    <a:pt x="28" y="63"/>
                    <a:pt x="30" y="59"/>
                  </a:cubicBezTo>
                  <a:cubicBezTo>
                    <a:pt x="32" y="55"/>
                    <a:pt x="34" y="50"/>
                    <a:pt x="37" y="46"/>
                  </a:cubicBezTo>
                  <a:cubicBezTo>
                    <a:pt x="39" y="41"/>
                    <a:pt x="43" y="36"/>
                    <a:pt x="46" y="32"/>
                  </a:cubicBezTo>
                  <a:cubicBezTo>
                    <a:pt x="47" y="31"/>
                    <a:pt x="48" y="30"/>
                    <a:pt x="49" y="29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9" y="15"/>
                    <a:pt x="62" y="11"/>
                    <a:pt x="65" y="8"/>
                  </a:cubicBezTo>
                  <a:cubicBezTo>
                    <a:pt x="68" y="5"/>
                    <a:pt x="71" y="3"/>
                    <a:pt x="73" y="2"/>
                  </a:cubicBezTo>
                  <a:cubicBezTo>
                    <a:pt x="75" y="0"/>
                    <a:pt x="76" y="0"/>
                    <a:pt x="76" y="0"/>
                  </a:cubicBezTo>
                  <a:cubicBezTo>
                    <a:pt x="76" y="0"/>
                    <a:pt x="75" y="0"/>
                    <a:pt x="7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-1884363" y="3746500"/>
              <a:ext cx="933450" cy="492125"/>
              <a:chOff x="-1884363" y="3746500"/>
              <a:chExt cx="933450" cy="492125"/>
            </a:xfrm>
            <a:grpFill/>
          </p:grpSpPr>
          <p:sp>
            <p:nvSpPr>
              <p:cNvPr id="63" name="Freeform 32"/>
              <p:cNvSpPr/>
              <p:nvPr/>
            </p:nvSpPr>
            <p:spPr bwMode="auto">
              <a:xfrm>
                <a:off x="-1884363" y="3914775"/>
                <a:ext cx="228600" cy="296863"/>
              </a:xfrm>
              <a:custGeom>
                <a:avLst/>
                <a:gdLst>
                  <a:gd name="T0" fmla="*/ 1 w 61"/>
                  <a:gd name="T1" fmla="*/ 0 h 79"/>
                  <a:gd name="T2" fmla="*/ 3 w 61"/>
                  <a:gd name="T3" fmla="*/ 29 h 79"/>
                  <a:gd name="T4" fmla="*/ 24 w 61"/>
                  <a:gd name="T5" fmla="*/ 66 h 79"/>
                  <a:gd name="T6" fmla="*/ 55 w 61"/>
                  <a:gd name="T7" fmla="*/ 72 h 79"/>
                  <a:gd name="T8" fmla="*/ 61 w 61"/>
                  <a:gd name="T9" fmla="*/ 51 h 79"/>
                  <a:gd name="T10" fmla="*/ 41 w 61"/>
                  <a:gd name="T11" fmla="*/ 17 h 79"/>
                  <a:gd name="T12" fmla="*/ 1 w 61"/>
                  <a:gd name="T1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79">
                    <a:moveTo>
                      <a:pt x="1" y="0"/>
                    </a:moveTo>
                    <a:cubicBezTo>
                      <a:pt x="0" y="8"/>
                      <a:pt x="1" y="22"/>
                      <a:pt x="3" y="29"/>
                    </a:cubicBezTo>
                    <a:cubicBezTo>
                      <a:pt x="8" y="45"/>
                      <a:pt x="13" y="54"/>
                      <a:pt x="24" y="66"/>
                    </a:cubicBezTo>
                    <a:cubicBezTo>
                      <a:pt x="32" y="74"/>
                      <a:pt x="49" y="79"/>
                      <a:pt x="55" y="72"/>
                    </a:cubicBezTo>
                    <a:cubicBezTo>
                      <a:pt x="61" y="66"/>
                      <a:pt x="61" y="57"/>
                      <a:pt x="61" y="51"/>
                    </a:cubicBezTo>
                    <a:cubicBezTo>
                      <a:pt x="60" y="39"/>
                      <a:pt x="50" y="25"/>
                      <a:pt x="41" y="17"/>
                    </a:cubicBezTo>
                    <a:cubicBezTo>
                      <a:pt x="24" y="3"/>
                      <a:pt x="9" y="5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33"/>
              <p:cNvSpPr/>
              <p:nvPr/>
            </p:nvSpPr>
            <p:spPr bwMode="auto">
              <a:xfrm>
                <a:off x="-1617663" y="3746500"/>
                <a:ext cx="666750" cy="492125"/>
              </a:xfrm>
              <a:custGeom>
                <a:avLst/>
                <a:gdLst>
                  <a:gd name="T0" fmla="*/ 178 w 178"/>
                  <a:gd name="T1" fmla="*/ 51 h 131"/>
                  <a:gd name="T2" fmla="*/ 117 w 178"/>
                  <a:gd name="T3" fmla="*/ 7 h 131"/>
                  <a:gd name="T4" fmla="*/ 20 w 178"/>
                  <a:gd name="T5" fmla="*/ 33 h 131"/>
                  <a:gd name="T6" fmla="*/ 24 w 178"/>
                  <a:gd name="T7" fmla="*/ 104 h 131"/>
                  <a:gd name="T8" fmla="*/ 128 w 178"/>
                  <a:gd name="T9" fmla="*/ 72 h 131"/>
                  <a:gd name="T10" fmla="*/ 178 w 178"/>
                  <a:gd name="T11" fmla="*/ 5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8" h="131">
                    <a:moveTo>
                      <a:pt x="178" y="51"/>
                    </a:moveTo>
                    <a:cubicBezTo>
                      <a:pt x="164" y="29"/>
                      <a:pt x="143" y="12"/>
                      <a:pt x="117" y="7"/>
                    </a:cubicBezTo>
                    <a:cubicBezTo>
                      <a:pt x="84" y="0"/>
                      <a:pt x="43" y="7"/>
                      <a:pt x="20" y="33"/>
                    </a:cubicBezTo>
                    <a:cubicBezTo>
                      <a:pt x="1" y="54"/>
                      <a:pt x="0" y="86"/>
                      <a:pt x="24" y="104"/>
                    </a:cubicBezTo>
                    <a:cubicBezTo>
                      <a:pt x="61" y="131"/>
                      <a:pt x="99" y="96"/>
                      <a:pt x="128" y="72"/>
                    </a:cubicBezTo>
                    <a:cubicBezTo>
                      <a:pt x="143" y="59"/>
                      <a:pt x="168" y="53"/>
                      <a:pt x="178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2350366" y="1993622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39103" y="360796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973212" y="1422334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650785" y="14125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683222" y="21300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968675" y="389349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496996" y="453789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534494" y="453744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355340" y="2298700"/>
            <a:ext cx="24047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3F3F3F"/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en-US" sz="18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91790" y="2446020"/>
            <a:ext cx="1325880" cy="13258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26330" y="2446020"/>
            <a:ext cx="1325880" cy="13258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Arrow: Right 4"/>
          <p:cNvSpPr/>
          <p:nvPr/>
        </p:nvSpPr>
        <p:spPr>
          <a:xfrm>
            <a:off x="4128920" y="2735580"/>
            <a:ext cx="724349" cy="25717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Arrow: Right 5"/>
          <p:cNvSpPr/>
          <p:nvPr/>
        </p:nvSpPr>
        <p:spPr>
          <a:xfrm rot="10800000">
            <a:off x="4290732" y="3169920"/>
            <a:ext cx="698463" cy="25717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0037" y="3188970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sz="15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4577" y="3188970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b="1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sz="15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3319543" y="2731800"/>
            <a:ext cx="470375" cy="388277"/>
          </a:xfrm>
          <a:custGeom>
            <a:avLst/>
            <a:gdLst>
              <a:gd name="T0" fmla="*/ 70 w 206"/>
              <a:gd name="T1" fmla="*/ 42 h 170"/>
              <a:gd name="T2" fmla="*/ 70 w 206"/>
              <a:gd name="T3" fmla="*/ 9 h 170"/>
              <a:gd name="T4" fmla="*/ 103 w 206"/>
              <a:gd name="T5" fmla="*/ 9 h 170"/>
              <a:gd name="T6" fmla="*/ 108 w 206"/>
              <a:gd name="T7" fmla="*/ 14 h 170"/>
              <a:gd name="T8" fmla="*/ 114 w 206"/>
              <a:gd name="T9" fmla="*/ 9 h 170"/>
              <a:gd name="T10" fmla="*/ 147 w 206"/>
              <a:gd name="T11" fmla="*/ 9 h 170"/>
              <a:gd name="T12" fmla="*/ 147 w 206"/>
              <a:gd name="T13" fmla="*/ 42 h 170"/>
              <a:gd name="T14" fmla="*/ 115 w 206"/>
              <a:gd name="T15" fmla="*/ 74 h 170"/>
              <a:gd name="T16" fmla="*/ 102 w 206"/>
              <a:gd name="T17" fmla="*/ 74 h 170"/>
              <a:gd name="T18" fmla="*/ 70 w 206"/>
              <a:gd name="T19" fmla="*/ 42 h 170"/>
              <a:gd name="T20" fmla="*/ 0 w 206"/>
              <a:gd name="T21" fmla="*/ 99 h 170"/>
              <a:gd name="T22" fmla="*/ 43 w 206"/>
              <a:gd name="T23" fmla="*/ 99 h 170"/>
              <a:gd name="T24" fmla="*/ 43 w 206"/>
              <a:gd name="T25" fmla="*/ 170 h 170"/>
              <a:gd name="T26" fmla="*/ 0 w 206"/>
              <a:gd name="T27" fmla="*/ 170 h 170"/>
              <a:gd name="T28" fmla="*/ 0 w 206"/>
              <a:gd name="T29" fmla="*/ 99 h 170"/>
              <a:gd name="T30" fmla="*/ 8 w 206"/>
              <a:gd name="T31" fmla="*/ 155 h 170"/>
              <a:gd name="T32" fmla="*/ 14 w 206"/>
              <a:gd name="T33" fmla="*/ 161 h 170"/>
              <a:gd name="T34" fmla="*/ 20 w 206"/>
              <a:gd name="T35" fmla="*/ 155 h 170"/>
              <a:gd name="T36" fmla="*/ 14 w 206"/>
              <a:gd name="T37" fmla="*/ 149 h 170"/>
              <a:gd name="T38" fmla="*/ 8 w 206"/>
              <a:gd name="T39" fmla="*/ 155 h 170"/>
              <a:gd name="T40" fmla="*/ 189 w 206"/>
              <a:gd name="T41" fmla="*/ 99 h 170"/>
              <a:gd name="T42" fmla="*/ 153 w 206"/>
              <a:gd name="T43" fmla="*/ 119 h 170"/>
              <a:gd name="T44" fmla="*/ 160 w 206"/>
              <a:gd name="T45" fmla="*/ 125 h 170"/>
              <a:gd name="T46" fmla="*/ 156 w 206"/>
              <a:gd name="T47" fmla="*/ 133 h 170"/>
              <a:gd name="T48" fmla="*/ 129 w 206"/>
              <a:gd name="T49" fmla="*/ 139 h 170"/>
              <a:gd name="T50" fmla="*/ 102 w 206"/>
              <a:gd name="T51" fmla="*/ 124 h 170"/>
              <a:gd name="T52" fmla="*/ 127 w 206"/>
              <a:gd name="T53" fmla="*/ 136 h 170"/>
              <a:gd name="T54" fmla="*/ 150 w 206"/>
              <a:gd name="T55" fmla="*/ 126 h 170"/>
              <a:gd name="T56" fmla="*/ 120 w 206"/>
              <a:gd name="T57" fmla="*/ 106 h 170"/>
              <a:gd name="T58" fmla="*/ 92 w 206"/>
              <a:gd name="T59" fmla="*/ 96 h 170"/>
              <a:gd name="T60" fmla="*/ 55 w 206"/>
              <a:gd name="T61" fmla="*/ 103 h 170"/>
              <a:gd name="T62" fmla="*/ 48 w 206"/>
              <a:gd name="T63" fmla="*/ 103 h 170"/>
              <a:gd name="T64" fmla="*/ 48 w 206"/>
              <a:gd name="T65" fmla="*/ 151 h 170"/>
              <a:gd name="T66" fmla="*/ 62 w 206"/>
              <a:gd name="T67" fmla="*/ 151 h 170"/>
              <a:gd name="T68" fmla="*/ 83 w 206"/>
              <a:gd name="T69" fmla="*/ 153 h 170"/>
              <a:gd name="T70" fmla="*/ 119 w 206"/>
              <a:gd name="T71" fmla="*/ 164 h 170"/>
              <a:gd name="T72" fmla="*/ 145 w 206"/>
              <a:gd name="T73" fmla="*/ 156 h 170"/>
              <a:gd name="T74" fmla="*/ 173 w 206"/>
              <a:gd name="T75" fmla="*/ 136 h 170"/>
              <a:gd name="T76" fmla="*/ 202 w 206"/>
              <a:gd name="T77" fmla="*/ 111 h 170"/>
              <a:gd name="T78" fmla="*/ 189 w 206"/>
              <a:gd name="T79" fmla="*/ 99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6" h="170">
                <a:moveTo>
                  <a:pt x="70" y="42"/>
                </a:moveTo>
                <a:cubicBezTo>
                  <a:pt x="61" y="33"/>
                  <a:pt x="61" y="18"/>
                  <a:pt x="70" y="9"/>
                </a:cubicBezTo>
                <a:cubicBezTo>
                  <a:pt x="79" y="0"/>
                  <a:pt x="94" y="0"/>
                  <a:pt x="103" y="9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14" y="9"/>
                  <a:pt x="114" y="9"/>
                  <a:pt x="114" y="9"/>
                </a:cubicBezTo>
                <a:cubicBezTo>
                  <a:pt x="123" y="0"/>
                  <a:pt x="138" y="0"/>
                  <a:pt x="147" y="9"/>
                </a:cubicBezTo>
                <a:cubicBezTo>
                  <a:pt x="156" y="18"/>
                  <a:pt x="156" y="33"/>
                  <a:pt x="147" y="42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11" y="78"/>
                  <a:pt x="105" y="78"/>
                  <a:pt x="102" y="74"/>
                </a:cubicBezTo>
                <a:lnTo>
                  <a:pt x="70" y="42"/>
                </a:lnTo>
                <a:close/>
                <a:moveTo>
                  <a:pt x="0" y="99"/>
                </a:moveTo>
                <a:cubicBezTo>
                  <a:pt x="43" y="99"/>
                  <a:pt x="43" y="99"/>
                  <a:pt x="43" y="99"/>
                </a:cubicBezTo>
                <a:cubicBezTo>
                  <a:pt x="43" y="170"/>
                  <a:pt x="43" y="170"/>
                  <a:pt x="43" y="170"/>
                </a:cubicBezTo>
                <a:cubicBezTo>
                  <a:pt x="0" y="170"/>
                  <a:pt x="0" y="170"/>
                  <a:pt x="0" y="170"/>
                </a:cubicBezTo>
                <a:lnTo>
                  <a:pt x="0" y="99"/>
                </a:lnTo>
                <a:close/>
                <a:moveTo>
                  <a:pt x="8" y="155"/>
                </a:moveTo>
                <a:cubicBezTo>
                  <a:pt x="8" y="158"/>
                  <a:pt x="11" y="161"/>
                  <a:pt x="14" y="161"/>
                </a:cubicBezTo>
                <a:cubicBezTo>
                  <a:pt x="17" y="161"/>
                  <a:pt x="20" y="158"/>
                  <a:pt x="20" y="155"/>
                </a:cubicBezTo>
                <a:cubicBezTo>
                  <a:pt x="20" y="151"/>
                  <a:pt x="17" y="149"/>
                  <a:pt x="14" y="149"/>
                </a:cubicBezTo>
                <a:cubicBezTo>
                  <a:pt x="11" y="149"/>
                  <a:pt x="8" y="151"/>
                  <a:pt x="8" y="155"/>
                </a:cubicBezTo>
                <a:moveTo>
                  <a:pt x="189" y="99"/>
                </a:moveTo>
                <a:cubicBezTo>
                  <a:pt x="179" y="98"/>
                  <a:pt x="153" y="119"/>
                  <a:pt x="153" y="119"/>
                </a:cubicBezTo>
                <a:cubicBezTo>
                  <a:pt x="153" y="119"/>
                  <a:pt x="157" y="123"/>
                  <a:pt x="160" y="125"/>
                </a:cubicBezTo>
                <a:cubicBezTo>
                  <a:pt x="162" y="126"/>
                  <a:pt x="159" y="130"/>
                  <a:pt x="156" y="133"/>
                </a:cubicBezTo>
                <a:cubicBezTo>
                  <a:pt x="152" y="135"/>
                  <a:pt x="139" y="142"/>
                  <a:pt x="129" y="139"/>
                </a:cubicBezTo>
                <a:cubicBezTo>
                  <a:pt x="119" y="136"/>
                  <a:pt x="102" y="124"/>
                  <a:pt x="102" y="124"/>
                </a:cubicBezTo>
                <a:cubicBezTo>
                  <a:pt x="102" y="124"/>
                  <a:pt x="118" y="133"/>
                  <a:pt x="127" y="136"/>
                </a:cubicBezTo>
                <a:cubicBezTo>
                  <a:pt x="136" y="139"/>
                  <a:pt x="154" y="129"/>
                  <a:pt x="150" y="126"/>
                </a:cubicBezTo>
                <a:cubicBezTo>
                  <a:pt x="146" y="123"/>
                  <a:pt x="132" y="116"/>
                  <a:pt x="120" y="106"/>
                </a:cubicBezTo>
                <a:cubicBezTo>
                  <a:pt x="115" y="101"/>
                  <a:pt x="102" y="96"/>
                  <a:pt x="92" y="96"/>
                </a:cubicBezTo>
                <a:cubicBezTo>
                  <a:pt x="82" y="96"/>
                  <a:pt x="63" y="103"/>
                  <a:pt x="55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51"/>
                  <a:pt x="48" y="151"/>
                  <a:pt x="48" y="151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69" y="151"/>
                  <a:pt x="79" y="151"/>
                  <a:pt x="83" y="153"/>
                </a:cubicBezTo>
                <a:cubicBezTo>
                  <a:pt x="86" y="155"/>
                  <a:pt x="112" y="164"/>
                  <a:pt x="119" y="164"/>
                </a:cubicBezTo>
                <a:cubicBezTo>
                  <a:pt x="126" y="164"/>
                  <a:pt x="137" y="161"/>
                  <a:pt x="145" y="156"/>
                </a:cubicBezTo>
                <a:cubicBezTo>
                  <a:pt x="153" y="150"/>
                  <a:pt x="167" y="141"/>
                  <a:pt x="173" y="136"/>
                </a:cubicBezTo>
                <a:cubicBezTo>
                  <a:pt x="179" y="131"/>
                  <a:pt x="199" y="115"/>
                  <a:pt x="202" y="111"/>
                </a:cubicBezTo>
                <a:cubicBezTo>
                  <a:pt x="206" y="108"/>
                  <a:pt x="199" y="100"/>
                  <a:pt x="189" y="99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0" name="Freeform 37"/>
          <p:cNvSpPr>
            <a:spLocks noEditPoints="1"/>
          </p:cNvSpPr>
          <p:nvPr/>
        </p:nvSpPr>
        <p:spPr bwMode="auto">
          <a:xfrm>
            <a:off x="5354083" y="2716829"/>
            <a:ext cx="470375" cy="418219"/>
          </a:xfrm>
          <a:custGeom>
            <a:avLst/>
            <a:gdLst>
              <a:gd name="T0" fmla="*/ 143 w 206"/>
              <a:gd name="T1" fmla="*/ 93 h 183"/>
              <a:gd name="T2" fmla="*/ 115 w 206"/>
              <a:gd name="T3" fmla="*/ 90 h 183"/>
              <a:gd name="T4" fmla="*/ 117 w 206"/>
              <a:gd name="T5" fmla="*/ 88 h 183"/>
              <a:gd name="T6" fmla="*/ 145 w 206"/>
              <a:gd name="T7" fmla="*/ 90 h 183"/>
              <a:gd name="T8" fmla="*/ 138 w 206"/>
              <a:gd name="T9" fmla="*/ 105 h 183"/>
              <a:gd name="T10" fmla="*/ 140 w 206"/>
              <a:gd name="T11" fmla="*/ 101 h 183"/>
              <a:gd name="T12" fmla="*/ 145 w 206"/>
              <a:gd name="T13" fmla="*/ 99 h 183"/>
              <a:gd name="T14" fmla="*/ 143 w 206"/>
              <a:gd name="T15" fmla="*/ 95 h 183"/>
              <a:gd name="T16" fmla="*/ 115 w 206"/>
              <a:gd name="T17" fmla="*/ 97 h 183"/>
              <a:gd name="T18" fmla="*/ 117 w 206"/>
              <a:gd name="T19" fmla="*/ 101 h 183"/>
              <a:gd name="T20" fmla="*/ 120 w 206"/>
              <a:gd name="T21" fmla="*/ 102 h 183"/>
              <a:gd name="T22" fmla="*/ 116 w 206"/>
              <a:gd name="T23" fmla="*/ 78 h 183"/>
              <a:gd name="T24" fmla="*/ 155 w 206"/>
              <a:gd name="T25" fmla="*/ 57 h 183"/>
              <a:gd name="T26" fmla="*/ 130 w 206"/>
              <a:gd name="T27" fmla="*/ 0 h 183"/>
              <a:gd name="T28" fmla="*/ 105 w 206"/>
              <a:gd name="T29" fmla="*/ 57 h 183"/>
              <a:gd name="T30" fmla="*/ 145 w 206"/>
              <a:gd name="T31" fmla="*/ 83 h 183"/>
              <a:gd name="T32" fmla="*/ 117 w 206"/>
              <a:gd name="T33" fmla="*/ 80 h 183"/>
              <a:gd name="T34" fmla="*/ 115 w 206"/>
              <a:gd name="T35" fmla="*/ 83 h 183"/>
              <a:gd name="T36" fmla="*/ 143 w 206"/>
              <a:gd name="T37" fmla="*/ 86 h 183"/>
              <a:gd name="T38" fmla="*/ 0 w 206"/>
              <a:gd name="T39" fmla="*/ 111 h 183"/>
              <a:gd name="T40" fmla="*/ 43 w 206"/>
              <a:gd name="T41" fmla="*/ 183 h 183"/>
              <a:gd name="T42" fmla="*/ 0 w 206"/>
              <a:gd name="T43" fmla="*/ 111 h 183"/>
              <a:gd name="T44" fmla="*/ 15 w 206"/>
              <a:gd name="T45" fmla="*/ 173 h 183"/>
              <a:gd name="T46" fmla="*/ 15 w 206"/>
              <a:gd name="T47" fmla="*/ 161 h 183"/>
              <a:gd name="T48" fmla="*/ 190 w 206"/>
              <a:gd name="T49" fmla="*/ 111 h 183"/>
              <a:gd name="T50" fmla="*/ 160 w 206"/>
              <a:gd name="T51" fmla="*/ 137 h 183"/>
              <a:gd name="T52" fmla="*/ 130 w 206"/>
              <a:gd name="T53" fmla="*/ 151 h 183"/>
              <a:gd name="T54" fmla="*/ 128 w 206"/>
              <a:gd name="T55" fmla="*/ 148 h 183"/>
              <a:gd name="T56" fmla="*/ 121 w 206"/>
              <a:gd name="T57" fmla="*/ 118 h 183"/>
              <a:gd name="T58" fmla="*/ 56 w 206"/>
              <a:gd name="T59" fmla="*/ 116 h 183"/>
              <a:gd name="T60" fmla="*/ 48 w 206"/>
              <a:gd name="T61" fmla="*/ 164 h 183"/>
              <a:gd name="T62" fmla="*/ 83 w 206"/>
              <a:gd name="T63" fmla="*/ 165 h 183"/>
              <a:gd name="T64" fmla="*/ 146 w 206"/>
              <a:gd name="T65" fmla="*/ 168 h 183"/>
              <a:gd name="T66" fmla="*/ 203 w 206"/>
              <a:gd name="T67" fmla="*/ 124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6" h="183">
                <a:moveTo>
                  <a:pt x="145" y="90"/>
                </a:moveTo>
                <a:cubicBezTo>
                  <a:pt x="145" y="92"/>
                  <a:pt x="144" y="93"/>
                  <a:pt x="143" y="93"/>
                </a:cubicBezTo>
                <a:cubicBezTo>
                  <a:pt x="117" y="93"/>
                  <a:pt x="117" y="93"/>
                  <a:pt x="117" y="93"/>
                </a:cubicBezTo>
                <a:cubicBezTo>
                  <a:pt x="116" y="93"/>
                  <a:pt x="115" y="92"/>
                  <a:pt x="115" y="90"/>
                </a:cubicBezTo>
                <a:cubicBezTo>
                  <a:pt x="115" y="90"/>
                  <a:pt x="115" y="90"/>
                  <a:pt x="115" y="90"/>
                </a:cubicBezTo>
                <a:cubicBezTo>
                  <a:pt x="115" y="89"/>
                  <a:pt x="116" y="88"/>
                  <a:pt x="117" y="88"/>
                </a:cubicBezTo>
                <a:cubicBezTo>
                  <a:pt x="143" y="88"/>
                  <a:pt x="143" y="88"/>
                  <a:pt x="143" y="88"/>
                </a:cubicBezTo>
                <a:cubicBezTo>
                  <a:pt x="144" y="88"/>
                  <a:pt x="145" y="89"/>
                  <a:pt x="145" y="90"/>
                </a:cubicBezTo>
                <a:close/>
                <a:moveTo>
                  <a:pt x="122" y="105"/>
                </a:moveTo>
                <a:cubicBezTo>
                  <a:pt x="138" y="105"/>
                  <a:pt x="138" y="105"/>
                  <a:pt x="138" y="105"/>
                </a:cubicBezTo>
                <a:cubicBezTo>
                  <a:pt x="139" y="105"/>
                  <a:pt x="140" y="104"/>
                  <a:pt x="140" y="102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4" y="101"/>
                  <a:pt x="145" y="100"/>
                  <a:pt x="145" y="99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5" y="96"/>
                  <a:pt x="144" y="95"/>
                  <a:pt x="143" y="95"/>
                </a:cubicBezTo>
                <a:cubicBezTo>
                  <a:pt x="117" y="95"/>
                  <a:pt x="117" y="95"/>
                  <a:pt x="117" y="95"/>
                </a:cubicBezTo>
                <a:cubicBezTo>
                  <a:pt x="116" y="95"/>
                  <a:pt x="115" y="96"/>
                  <a:pt x="115" y="97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6" y="101"/>
                  <a:pt x="117" y="101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4"/>
                  <a:pt x="121" y="105"/>
                  <a:pt x="122" y="105"/>
                </a:cubicBezTo>
                <a:close/>
                <a:moveTo>
                  <a:pt x="116" y="78"/>
                </a:moveTo>
                <a:cubicBezTo>
                  <a:pt x="144" y="78"/>
                  <a:pt x="144" y="78"/>
                  <a:pt x="144" y="78"/>
                </a:cubicBezTo>
                <a:cubicBezTo>
                  <a:pt x="150" y="78"/>
                  <a:pt x="143" y="70"/>
                  <a:pt x="155" y="57"/>
                </a:cubicBezTo>
                <a:cubicBezTo>
                  <a:pt x="160" y="51"/>
                  <a:pt x="164" y="43"/>
                  <a:pt x="164" y="34"/>
                </a:cubicBezTo>
                <a:cubicBezTo>
                  <a:pt x="164" y="15"/>
                  <a:pt x="149" y="0"/>
                  <a:pt x="130" y="0"/>
                </a:cubicBezTo>
                <a:cubicBezTo>
                  <a:pt x="111" y="0"/>
                  <a:pt x="96" y="15"/>
                  <a:pt x="96" y="34"/>
                </a:cubicBezTo>
                <a:cubicBezTo>
                  <a:pt x="96" y="43"/>
                  <a:pt x="99" y="51"/>
                  <a:pt x="105" y="57"/>
                </a:cubicBezTo>
                <a:cubicBezTo>
                  <a:pt x="116" y="70"/>
                  <a:pt x="110" y="78"/>
                  <a:pt x="116" y="78"/>
                </a:cubicBezTo>
                <a:close/>
                <a:moveTo>
                  <a:pt x="145" y="83"/>
                </a:moveTo>
                <a:cubicBezTo>
                  <a:pt x="145" y="81"/>
                  <a:pt x="144" y="80"/>
                  <a:pt x="143" y="80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16" y="80"/>
                  <a:pt x="115" y="81"/>
                  <a:pt x="115" y="83"/>
                </a:cubicBezTo>
                <a:cubicBezTo>
                  <a:pt x="115" y="83"/>
                  <a:pt x="115" y="83"/>
                  <a:pt x="115" y="83"/>
                </a:cubicBezTo>
                <a:cubicBezTo>
                  <a:pt x="115" y="84"/>
                  <a:pt x="116" y="86"/>
                  <a:pt x="117" y="86"/>
                </a:cubicBezTo>
                <a:cubicBezTo>
                  <a:pt x="143" y="86"/>
                  <a:pt x="143" y="86"/>
                  <a:pt x="143" y="86"/>
                </a:cubicBezTo>
                <a:cubicBezTo>
                  <a:pt x="144" y="86"/>
                  <a:pt x="145" y="84"/>
                  <a:pt x="145" y="83"/>
                </a:cubicBezTo>
                <a:close/>
                <a:moveTo>
                  <a:pt x="0" y="111"/>
                </a:moveTo>
                <a:cubicBezTo>
                  <a:pt x="43" y="111"/>
                  <a:pt x="43" y="111"/>
                  <a:pt x="43" y="111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0" y="183"/>
                  <a:pt x="0" y="183"/>
                  <a:pt x="0" y="183"/>
                </a:cubicBezTo>
                <a:lnTo>
                  <a:pt x="0" y="111"/>
                </a:lnTo>
                <a:close/>
                <a:moveTo>
                  <a:pt x="8" y="167"/>
                </a:moveTo>
                <a:cubicBezTo>
                  <a:pt x="8" y="171"/>
                  <a:pt x="11" y="173"/>
                  <a:pt x="15" y="173"/>
                </a:cubicBezTo>
                <a:cubicBezTo>
                  <a:pt x="18" y="173"/>
                  <a:pt x="21" y="171"/>
                  <a:pt x="21" y="167"/>
                </a:cubicBezTo>
                <a:cubicBezTo>
                  <a:pt x="21" y="164"/>
                  <a:pt x="18" y="161"/>
                  <a:pt x="15" y="161"/>
                </a:cubicBezTo>
                <a:cubicBezTo>
                  <a:pt x="11" y="161"/>
                  <a:pt x="8" y="164"/>
                  <a:pt x="8" y="167"/>
                </a:cubicBezTo>
                <a:close/>
                <a:moveTo>
                  <a:pt x="190" y="111"/>
                </a:moveTo>
                <a:cubicBezTo>
                  <a:pt x="180" y="110"/>
                  <a:pt x="153" y="132"/>
                  <a:pt x="153" y="132"/>
                </a:cubicBezTo>
                <a:cubicBezTo>
                  <a:pt x="153" y="132"/>
                  <a:pt x="158" y="136"/>
                  <a:pt x="160" y="137"/>
                </a:cubicBezTo>
                <a:cubicBezTo>
                  <a:pt x="162" y="139"/>
                  <a:pt x="159" y="142"/>
                  <a:pt x="156" y="145"/>
                </a:cubicBezTo>
                <a:cubicBezTo>
                  <a:pt x="153" y="148"/>
                  <a:pt x="140" y="155"/>
                  <a:pt x="130" y="151"/>
                </a:cubicBezTo>
                <a:cubicBezTo>
                  <a:pt x="119" y="148"/>
                  <a:pt x="102" y="136"/>
                  <a:pt x="102" y="136"/>
                </a:cubicBezTo>
                <a:cubicBezTo>
                  <a:pt x="102" y="136"/>
                  <a:pt x="119" y="145"/>
                  <a:pt x="128" y="148"/>
                </a:cubicBezTo>
                <a:cubicBezTo>
                  <a:pt x="137" y="151"/>
                  <a:pt x="155" y="141"/>
                  <a:pt x="151" y="138"/>
                </a:cubicBezTo>
                <a:cubicBezTo>
                  <a:pt x="147" y="135"/>
                  <a:pt x="132" y="129"/>
                  <a:pt x="121" y="118"/>
                </a:cubicBezTo>
                <a:cubicBezTo>
                  <a:pt x="116" y="114"/>
                  <a:pt x="102" y="108"/>
                  <a:pt x="93" y="108"/>
                </a:cubicBezTo>
                <a:cubicBezTo>
                  <a:pt x="83" y="108"/>
                  <a:pt x="63" y="116"/>
                  <a:pt x="56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64"/>
                  <a:pt x="48" y="164"/>
                  <a:pt x="48" y="164"/>
                </a:cubicBezTo>
                <a:cubicBezTo>
                  <a:pt x="63" y="164"/>
                  <a:pt x="63" y="164"/>
                  <a:pt x="63" y="164"/>
                </a:cubicBezTo>
                <a:cubicBezTo>
                  <a:pt x="69" y="164"/>
                  <a:pt x="79" y="164"/>
                  <a:pt x="83" y="165"/>
                </a:cubicBezTo>
                <a:cubicBezTo>
                  <a:pt x="87" y="167"/>
                  <a:pt x="112" y="177"/>
                  <a:pt x="119" y="177"/>
                </a:cubicBezTo>
                <a:cubicBezTo>
                  <a:pt x="127" y="177"/>
                  <a:pt x="138" y="174"/>
                  <a:pt x="146" y="168"/>
                </a:cubicBezTo>
                <a:cubicBezTo>
                  <a:pt x="154" y="163"/>
                  <a:pt x="168" y="153"/>
                  <a:pt x="174" y="148"/>
                </a:cubicBezTo>
                <a:cubicBezTo>
                  <a:pt x="179" y="144"/>
                  <a:pt x="199" y="127"/>
                  <a:pt x="203" y="124"/>
                </a:cubicBezTo>
                <a:cubicBezTo>
                  <a:pt x="206" y="120"/>
                  <a:pt x="200" y="112"/>
                  <a:pt x="190" y="1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1" name="Shape 4114"/>
          <p:cNvSpPr/>
          <p:nvPr/>
        </p:nvSpPr>
        <p:spPr>
          <a:xfrm flipV="1">
            <a:off x="3774570" y="2048685"/>
            <a:ext cx="324991" cy="372413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spc="378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2" name="Shape 4114"/>
          <p:cNvSpPr/>
          <p:nvPr/>
        </p:nvSpPr>
        <p:spPr>
          <a:xfrm flipH="1" flipV="1">
            <a:off x="4926329" y="2048684"/>
            <a:ext cx="325191" cy="431163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spc="378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01492" y="2714511"/>
            <a:ext cx="984908" cy="98490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Shape 4114"/>
          <p:cNvSpPr/>
          <p:nvPr/>
        </p:nvSpPr>
        <p:spPr>
          <a:xfrm flipH="1" flipV="1">
            <a:off x="3514725" y="1628775"/>
            <a:ext cx="41911" cy="750863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spc="378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5" name="Shape 4114"/>
          <p:cNvSpPr/>
          <p:nvPr/>
        </p:nvSpPr>
        <p:spPr>
          <a:xfrm flipH="1" flipV="1">
            <a:off x="2314575" y="1428750"/>
            <a:ext cx="866775" cy="1051097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spc="378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6" name="Shape 4114"/>
          <p:cNvSpPr/>
          <p:nvPr/>
        </p:nvSpPr>
        <p:spPr>
          <a:xfrm flipH="1" flipV="1">
            <a:off x="2183129" y="2268854"/>
            <a:ext cx="708660" cy="462945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7" name="Shape 4114"/>
          <p:cNvSpPr/>
          <p:nvPr/>
        </p:nvSpPr>
        <p:spPr>
          <a:xfrm flipH="1">
            <a:off x="1708674" y="3072257"/>
            <a:ext cx="1104700" cy="31136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8" name="Shape 4114"/>
          <p:cNvSpPr/>
          <p:nvPr/>
        </p:nvSpPr>
        <p:spPr>
          <a:xfrm flipH="1">
            <a:off x="2430200" y="3482342"/>
            <a:ext cx="461590" cy="266728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9" name="Shape 4114"/>
          <p:cNvSpPr/>
          <p:nvPr/>
        </p:nvSpPr>
        <p:spPr>
          <a:xfrm flipH="1">
            <a:off x="2758647" y="3698057"/>
            <a:ext cx="345118" cy="448189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0" name="Shape 4114"/>
          <p:cNvSpPr/>
          <p:nvPr/>
        </p:nvSpPr>
        <p:spPr>
          <a:xfrm flipH="1">
            <a:off x="3473868" y="3821745"/>
            <a:ext cx="17429" cy="418324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1" name="Shape 4114"/>
          <p:cNvSpPr/>
          <p:nvPr/>
        </p:nvSpPr>
        <p:spPr>
          <a:xfrm flipV="1">
            <a:off x="5677260" y="1657349"/>
            <a:ext cx="41911" cy="750863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spc="378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2" name="Shape 4114"/>
          <p:cNvSpPr/>
          <p:nvPr/>
        </p:nvSpPr>
        <p:spPr>
          <a:xfrm flipV="1">
            <a:off x="6035400" y="1584883"/>
            <a:ext cx="835263" cy="934967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spc="378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3" name="Shape 4114"/>
          <p:cNvSpPr/>
          <p:nvPr/>
        </p:nvSpPr>
        <p:spPr>
          <a:xfrm flipV="1">
            <a:off x="6210660" y="2479846"/>
            <a:ext cx="677148" cy="312071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4" name="Shape 4114"/>
          <p:cNvSpPr/>
          <p:nvPr/>
        </p:nvSpPr>
        <p:spPr>
          <a:xfrm>
            <a:off x="6276996" y="3120077"/>
            <a:ext cx="1451065" cy="40898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5" name="Shape 4114"/>
          <p:cNvSpPr/>
          <p:nvPr/>
        </p:nvSpPr>
        <p:spPr>
          <a:xfrm>
            <a:off x="6236970" y="3418409"/>
            <a:ext cx="1024529" cy="515312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6" name="Shape 4114"/>
          <p:cNvSpPr/>
          <p:nvPr/>
        </p:nvSpPr>
        <p:spPr>
          <a:xfrm>
            <a:off x="5914504" y="3714692"/>
            <a:ext cx="571500" cy="436352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7" name="Shape 4114"/>
          <p:cNvSpPr/>
          <p:nvPr/>
        </p:nvSpPr>
        <p:spPr>
          <a:xfrm flipH="1">
            <a:off x="5512258" y="3815453"/>
            <a:ext cx="5998" cy="418324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8" name="Shape 4114"/>
          <p:cNvSpPr/>
          <p:nvPr/>
        </p:nvSpPr>
        <p:spPr>
          <a:xfrm>
            <a:off x="3878828" y="3803717"/>
            <a:ext cx="147981" cy="265364"/>
          </a:xfrm>
          <a:prstGeom prst="line">
            <a:avLst/>
          </a:prstGeom>
          <a:noFill/>
          <a:ln w="12700" cap="rnd">
            <a:solidFill>
              <a:schemeClr val="tx1">
                <a:lumMod val="75000"/>
              </a:schemeClr>
            </a:solidFill>
            <a:prstDash val="sysDash"/>
            <a:round/>
            <a:tailEnd type="triangle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>
              <a:defRPr sz="7200" spc="504">
                <a:latin typeface="+mn-lt"/>
                <a:ea typeface="+mn-ea"/>
                <a:cs typeface="+mn-cs"/>
                <a:sym typeface="Lato Light"/>
              </a:defRPr>
            </a:pPr>
            <a:endParaRPr sz="2700" b="1" spc="378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260215" y="1122601"/>
            <a:ext cx="472982" cy="4729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52818" y="4063365"/>
            <a:ext cx="472982" cy="4729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81765" y="4276231"/>
            <a:ext cx="472982" cy="4729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078000" y="1319035"/>
            <a:ext cx="911195" cy="91119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68209" y="2642593"/>
            <a:ext cx="984908" cy="98490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082909" y="4124351"/>
            <a:ext cx="734024" cy="734024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917960" y="1891220"/>
            <a:ext cx="846816" cy="84681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448945" y="4027987"/>
            <a:ext cx="740810" cy="74081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857931" y="997612"/>
            <a:ext cx="680606" cy="68060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287827" y="3827285"/>
            <a:ext cx="513665" cy="51366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435069" y="1566458"/>
            <a:ext cx="751871" cy="751871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953483" y="3644029"/>
            <a:ext cx="472982" cy="4729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926369" y="969409"/>
            <a:ext cx="472982" cy="4729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212617" y="4285113"/>
            <a:ext cx="472982" cy="4729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504845" y="1135406"/>
            <a:ext cx="472982" cy="47298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3678" y="3136079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3F3F3F">
                    <a:lumMod val="75000"/>
                  </a:srgbClr>
                </a:solidFill>
                <a:cs typeface="+mn-ea"/>
                <a:sym typeface="+mn-lt"/>
              </a:rPr>
              <a:t>标题</a:t>
            </a:r>
            <a:endParaRPr lang="id-ID" sz="1050" dirty="0">
              <a:solidFill>
                <a:srgbClr val="3F3F3F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66961" y="321866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50" dirty="0">
                <a:solidFill>
                  <a:srgbClr val="3F3F3F">
                    <a:lumMod val="75000"/>
                  </a:srgbClr>
                </a:solidFill>
                <a:cs typeface="+mn-ea"/>
                <a:sym typeface="+mn-lt"/>
              </a:rPr>
              <a:t>标题</a:t>
            </a:r>
            <a:endParaRPr lang="id-ID" sz="1050" dirty="0">
              <a:solidFill>
                <a:srgbClr val="3F3F3F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25849" y="1762935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>
                    <a:lumMod val="75000"/>
                  </a:srgbClr>
                </a:solidFill>
                <a:cs typeface="+mn-ea"/>
                <a:sym typeface="+mn-lt"/>
              </a:rPr>
              <a:t>标题</a:t>
            </a:r>
            <a:endParaRPr lang="id-ID" sz="900" dirty="0">
              <a:solidFill>
                <a:srgbClr val="3F3F3F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12873" y="1928581"/>
            <a:ext cx="39626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</a:srgbClr>
                </a:solidFill>
                <a:cs typeface="+mn-ea"/>
                <a:sym typeface="+mn-lt"/>
              </a:rPr>
              <a:t>标题</a:t>
            </a:r>
            <a:endParaRPr lang="id-ID" sz="825" dirty="0">
              <a:solidFill>
                <a:srgbClr val="3F3F3F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21218" y="4380659"/>
            <a:ext cx="39626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</a:srgbClr>
                </a:solidFill>
                <a:cs typeface="+mn-ea"/>
                <a:sym typeface="+mn-lt"/>
              </a:rPr>
              <a:t>标题</a:t>
            </a:r>
            <a:endParaRPr lang="id-ID" sz="825" dirty="0">
              <a:solidFill>
                <a:srgbClr val="3F3F3F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43170" y="4470580"/>
            <a:ext cx="39626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</a:srgbClr>
                </a:solidFill>
                <a:cs typeface="+mn-ea"/>
                <a:sym typeface="+mn-lt"/>
              </a:rPr>
              <a:t>标题</a:t>
            </a:r>
            <a:endParaRPr lang="id-ID" sz="825" dirty="0">
              <a:solidFill>
                <a:srgbClr val="3F3F3F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43238" y="2317223"/>
            <a:ext cx="39626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</a:srgbClr>
                </a:solidFill>
                <a:cs typeface="+mn-ea"/>
                <a:sym typeface="+mn-lt"/>
              </a:rPr>
              <a:t>标题</a:t>
            </a:r>
            <a:endParaRPr lang="id-ID" sz="825" dirty="0">
              <a:solidFill>
                <a:srgbClr val="3F3F3F">
                  <a:lumMod val="75000"/>
                </a:srgbClr>
              </a:solidFill>
              <a:cs typeface="+mn-ea"/>
              <a:sym typeface="+mn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448009" y="4387706"/>
            <a:ext cx="140494" cy="250032"/>
            <a:chOff x="16294100" y="1493838"/>
            <a:chExt cx="187325" cy="333376"/>
          </a:xfrm>
          <a:solidFill>
            <a:schemeClr val="tx1">
              <a:lumMod val="75000"/>
            </a:schemeClr>
          </a:solidFill>
        </p:grpSpPr>
        <p:sp>
          <p:nvSpPr>
            <p:cNvPr id="52" name="Freeform 10"/>
            <p:cNvSpPr>
              <a:spLocks noEditPoints="1"/>
            </p:cNvSpPr>
            <p:nvPr/>
          </p:nvSpPr>
          <p:spPr bwMode="auto">
            <a:xfrm>
              <a:off x="16294100" y="1566863"/>
              <a:ext cx="187325" cy="187325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8 h 72"/>
                <a:gd name="T12" fmla="*/ 8 w 72"/>
                <a:gd name="T13" fmla="*/ 36 h 72"/>
                <a:gd name="T14" fmla="*/ 36 w 72"/>
                <a:gd name="T15" fmla="*/ 64 h 72"/>
                <a:gd name="T16" fmla="*/ 64 w 72"/>
                <a:gd name="T17" fmla="*/ 36 h 72"/>
                <a:gd name="T18" fmla="*/ 36 w 72"/>
                <a:gd name="T1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8"/>
                  </a:moveTo>
                  <a:cubicBezTo>
                    <a:pt x="21" y="8"/>
                    <a:pt x="8" y="21"/>
                    <a:pt x="8" y="36"/>
                  </a:cubicBezTo>
                  <a:cubicBezTo>
                    <a:pt x="8" y="51"/>
                    <a:pt x="21" y="64"/>
                    <a:pt x="36" y="64"/>
                  </a:cubicBezTo>
                  <a:cubicBezTo>
                    <a:pt x="51" y="64"/>
                    <a:pt x="64" y="51"/>
                    <a:pt x="64" y="36"/>
                  </a:cubicBezTo>
                  <a:cubicBezTo>
                    <a:pt x="64" y="21"/>
                    <a:pt x="51" y="8"/>
                    <a:pt x="3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3" name="Freeform 11"/>
            <p:cNvSpPr/>
            <p:nvPr/>
          </p:nvSpPr>
          <p:spPr bwMode="auto">
            <a:xfrm>
              <a:off x="16308388" y="1536701"/>
              <a:ext cx="160338" cy="46038"/>
            </a:xfrm>
            <a:custGeom>
              <a:avLst/>
              <a:gdLst>
                <a:gd name="T0" fmla="*/ 91 w 101"/>
                <a:gd name="T1" fmla="*/ 29 h 29"/>
                <a:gd name="T2" fmla="*/ 80 w 101"/>
                <a:gd name="T3" fmla="*/ 13 h 29"/>
                <a:gd name="T4" fmla="*/ 21 w 101"/>
                <a:gd name="T5" fmla="*/ 13 h 29"/>
                <a:gd name="T6" fmla="*/ 9 w 101"/>
                <a:gd name="T7" fmla="*/ 29 h 29"/>
                <a:gd name="T8" fmla="*/ 0 w 101"/>
                <a:gd name="T9" fmla="*/ 22 h 29"/>
                <a:gd name="T10" fmla="*/ 14 w 101"/>
                <a:gd name="T11" fmla="*/ 0 h 29"/>
                <a:gd name="T12" fmla="*/ 86 w 101"/>
                <a:gd name="T13" fmla="*/ 0 h 29"/>
                <a:gd name="T14" fmla="*/ 101 w 101"/>
                <a:gd name="T15" fmla="*/ 22 h 29"/>
                <a:gd name="T16" fmla="*/ 91 w 1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9">
                  <a:moveTo>
                    <a:pt x="91" y="29"/>
                  </a:moveTo>
                  <a:lnTo>
                    <a:pt x="80" y="13"/>
                  </a:lnTo>
                  <a:lnTo>
                    <a:pt x="21" y="13"/>
                  </a:lnTo>
                  <a:lnTo>
                    <a:pt x="9" y="29"/>
                  </a:lnTo>
                  <a:lnTo>
                    <a:pt x="0" y="22"/>
                  </a:lnTo>
                  <a:lnTo>
                    <a:pt x="14" y="0"/>
                  </a:lnTo>
                  <a:lnTo>
                    <a:pt x="86" y="0"/>
                  </a:lnTo>
                  <a:lnTo>
                    <a:pt x="101" y="22"/>
                  </a:lnTo>
                  <a:lnTo>
                    <a:pt x="9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12"/>
            <p:cNvSpPr/>
            <p:nvPr/>
          </p:nvSpPr>
          <p:spPr bwMode="auto">
            <a:xfrm>
              <a:off x="16325850" y="1493838"/>
              <a:ext cx="125413" cy="52388"/>
            </a:xfrm>
            <a:custGeom>
              <a:avLst/>
              <a:gdLst>
                <a:gd name="T0" fmla="*/ 79 w 79"/>
                <a:gd name="T1" fmla="*/ 33 h 33"/>
                <a:gd name="T2" fmla="*/ 65 w 79"/>
                <a:gd name="T3" fmla="*/ 33 h 33"/>
                <a:gd name="T4" fmla="*/ 65 w 79"/>
                <a:gd name="T5" fmla="*/ 13 h 33"/>
                <a:gd name="T6" fmla="*/ 13 w 79"/>
                <a:gd name="T7" fmla="*/ 13 h 33"/>
                <a:gd name="T8" fmla="*/ 13 w 79"/>
                <a:gd name="T9" fmla="*/ 33 h 33"/>
                <a:gd name="T10" fmla="*/ 0 w 79"/>
                <a:gd name="T11" fmla="*/ 33 h 33"/>
                <a:gd name="T12" fmla="*/ 0 w 79"/>
                <a:gd name="T13" fmla="*/ 0 h 33"/>
                <a:gd name="T14" fmla="*/ 79 w 79"/>
                <a:gd name="T15" fmla="*/ 0 h 33"/>
                <a:gd name="T16" fmla="*/ 79 w 79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">
                  <a:moveTo>
                    <a:pt x="79" y="33"/>
                  </a:moveTo>
                  <a:lnTo>
                    <a:pt x="65" y="33"/>
                  </a:lnTo>
                  <a:lnTo>
                    <a:pt x="65" y="13"/>
                  </a:lnTo>
                  <a:lnTo>
                    <a:pt x="13" y="13"/>
                  </a:lnTo>
                  <a:lnTo>
                    <a:pt x="1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13"/>
            <p:cNvSpPr/>
            <p:nvPr/>
          </p:nvSpPr>
          <p:spPr bwMode="auto">
            <a:xfrm>
              <a:off x="16308388" y="1738313"/>
              <a:ext cx="160338" cy="47625"/>
            </a:xfrm>
            <a:custGeom>
              <a:avLst/>
              <a:gdLst>
                <a:gd name="T0" fmla="*/ 86 w 101"/>
                <a:gd name="T1" fmla="*/ 30 h 30"/>
                <a:gd name="T2" fmla="*/ 14 w 101"/>
                <a:gd name="T3" fmla="*/ 30 h 30"/>
                <a:gd name="T4" fmla="*/ 0 w 101"/>
                <a:gd name="T5" fmla="*/ 7 h 30"/>
                <a:gd name="T6" fmla="*/ 9 w 101"/>
                <a:gd name="T7" fmla="*/ 0 h 30"/>
                <a:gd name="T8" fmla="*/ 21 w 101"/>
                <a:gd name="T9" fmla="*/ 17 h 30"/>
                <a:gd name="T10" fmla="*/ 80 w 101"/>
                <a:gd name="T11" fmla="*/ 17 h 30"/>
                <a:gd name="T12" fmla="*/ 91 w 101"/>
                <a:gd name="T13" fmla="*/ 0 h 30"/>
                <a:gd name="T14" fmla="*/ 101 w 101"/>
                <a:gd name="T15" fmla="*/ 7 h 30"/>
                <a:gd name="T16" fmla="*/ 86 w 101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0">
                  <a:moveTo>
                    <a:pt x="86" y="30"/>
                  </a:moveTo>
                  <a:lnTo>
                    <a:pt x="14" y="30"/>
                  </a:lnTo>
                  <a:lnTo>
                    <a:pt x="0" y="7"/>
                  </a:lnTo>
                  <a:lnTo>
                    <a:pt x="9" y="0"/>
                  </a:lnTo>
                  <a:lnTo>
                    <a:pt x="21" y="17"/>
                  </a:lnTo>
                  <a:lnTo>
                    <a:pt x="80" y="17"/>
                  </a:lnTo>
                  <a:lnTo>
                    <a:pt x="91" y="0"/>
                  </a:lnTo>
                  <a:lnTo>
                    <a:pt x="101" y="7"/>
                  </a:lnTo>
                  <a:lnTo>
                    <a:pt x="8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14"/>
            <p:cNvSpPr/>
            <p:nvPr/>
          </p:nvSpPr>
          <p:spPr bwMode="auto">
            <a:xfrm>
              <a:off x="16325850" y="1774826"/>
              <a:ext cx="125413" cy="52388"/>
            </a:xfrm>
            <a:custGeom>
              <a:avLst/>
              <a:gdLst>
                <a:gd name="T0" fmla="*/ 79 w 79"/>
                <a:gd name="T1" fmla="*/ 33 h 33"/>
                <a:gd name="T2" fmla="*/ 0 w 79"/>
                <a:gd name="T3" fmla="*/ 33 h 33"/>
                <a:gd name="T4" fmla="*/ 0 w 79"/>
                <a:gd name="T5" fmla="*/ 0 h 33"/>
                <a:gd name="T6" fmla="*/ 13 w 79"/>
                <a:gd name="T7" fmla="*/ 0 h 33"/>
                <a:gd name="T8" fmla="*/ 13 w 79"/>
                <a:gd name="T9" fmla="*/ 20 h 33"/>
                <a:gd name="T10" fmla="*/ 65 w 79"/>
                <a:gd name="T11" fmla="*/ 20 h 33"/>
                <a:gd name="T12" fmla="*/ 65 w 79"/>
                <a:gd name="T13" fmla="*/ 0 h 33"/>
                <a:gd name="T14" fmla="*/ 79 w 79"/>
                <a:gd name="T15" fmla="*/ 0 h 33"/>
                <a:gd name="T16" fmla="*/ 79 w 79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">
                  <a:moveTo>
                    <a:pt x="79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0"/>
                  </a:lnTo>
                  <a:lnTo>
                    <a:pt x="65" y="20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7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15"/>
            <p:cNvSpPr/>
            <p:nvPr/>
          </p:nvSpPr>
          <p:spPr bwMode="auto">
            <a:xfrm>
              <a:off x="16378238" y="1608138"/>
              <a:ext cx="61913" cy="63500"/>
            </a:xfrm>
            <a:custGeom>
              <a:avLst/>
              <a:gdLst>
                <a:gd name="T0" fmla="*/ 39 w 39"/>
                <a:gd name="T1" fmla="*/ 40 h 40"/>
                <a:gd name="T2" fmla="*/ 0 w 39"/>
                <a:gd name="T3" fmla="*/ 40 h 40"/>
                <a:gd name="T4" fmla="*/ 0 w 39"/>
                <a:gd name="T5" fmla="*/ 0 h 40"/>
                <a:gd name="T6" fmla="*/ 13 w 39"/>
                <a:gd name="T7" fmla="*/ 0 h 40"/>
                <a:gd name="T8" fmla="*/ 13 w 39"/>
                <a:gd name="T9" fmla="*/ 27 h 40"/>
                <a:gd name="T10" fmla="*/ 39 w 39"/>
                <a:gd name="T11" fmla="*/ 27 h 40"/>
                <a:gd name="T12" fmla="*/ 39 w 3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40">
                  <a:moveTo>
                    <a:pt x="39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7"/>
                  </a:lnTo>
                  <a:lnTo>
                    <a:pt x="39" y="27"/>
                  </a:lnTo>
                  <a:lnTo>
                    <a:pt x="3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618703" y="1246882"/>
            <a:ext cx="245269" cy="250031"/>
            <a:chOff x="12817475" y="1493838"/>
            <a:chExt cx="327025" cy="333375"/>
          </a:xfrm>
          <a:solidFill>
            <a:schemeClr val="tx1">
              <a:lumMod val="75000"/>
            </a:schemeClr>
          </a:solidFill>
        </p:grpSpPr>
        <p:sp>
          <p:nvSpPr>
            <p:cNvPr id="59" name="Freeform 16"/>
            <p:cNvSpPr>
              <a:spLocks noEditPoints="1"/>
            </p:cNvSpPr>
            <p:nvPr/>
          </p:nvSpPr>
          <p:spPr bwMode="auto">
            <a:xfrm>
              <a:off x="12928600" y="1608138"/>
              <a:ext cx="103188" cy="104775"/>
            </a:xfrm>
            <a:custGeom>
              <a:avLst/>
              <a:gdLst>
                <a:gd name="T0" fmla="*/ 20 w 40"/>
                <a:gd name="T1" fmla="*/ 40 h 40"/>
                <a:gd name="T2" fmla="*/ 20 w 40"/>
                <a:gd name="T3" fmla="*/ 40 h 40"/>
                <a:gd name="T4" fmla="*/ 6 w 40"/>
                <a:gd name="T5" fmla="*/ 34 h 40"/>
                <a:gd name="T6" fmla="*/ 0 w 40"/>
                <a:gd name="T7" fmla="*/ 20 h 40"/>
                <a:gd name="T8" fmla="*/ 6 w 40"/>
                <a:gd name="T9" fmla="*/ 6 h 40"/>
                <a:gd name="T10" fmla="*/ 20 w 40"/>
                <a:gd name="T11" fmla="*/ 0 h 40"/>
                <a:gd name="T12" fmla="*/ 34 w 40"/>
                <a:gd name="T13" fmla="*/ 6 h 40"/>
                <a:gd name="T14" fmla="*/ 40 w 40"/>
                <a:gd name="T15" fmla="*/ 20 h 40"/>
                <a:gd name="T16" fmla="*/ 36 w 40"/>
                <a:gd name="T17" fmla="*/ 20 h 40"/>
                <a:gd name="T18" fmla="*/ 40 w 40"/>
                <a:gd name="T19" fmla="*/ 20 h 40"/>
                <a:gd name="T20" fmla="*/ 34 w 40"/>
                <a:gd name="T21" fmla="*/ 34 h 40"/>
                <a:gd name="T22" fmla="*/ 20 w 40"/>
                <a:gd name="T23" fmla="*/ 40 h 40"/>
                <a:gd name="T24" fmla="*/ 20 w 40"/>
                <a:gd name="T25" fmla="*/ 8 h 40"/>
                <a:gd name="T26" fmla="*/ 11 w 40"/>
                <a:gd name="T27" fmla="*/ 11 h 40"/>
                <a:gd name="T28" fmla="*/ 8 w 40"/>
                <a:gd name="T29" fmla="*/ 20 h 40"/>
                <a:gd name="T30" fmla="*/ 20 w 40"/>
                <a:gd name="T31" fmla="*/ 32 h 40"/>
                <a:gd name="T32" fmla="*/ 20 w 40"/>
                <a:gd name="T33" fmla="*/ 32 h 40"/>
                <a:gd name="T34" fmla="*/ 28 w 40"/>
                <a:gd name="T35" fmla="*/ 29 h 40"/>
                <a:gd name="T36" fmla="*/ 32 w 40"/>
                <a:gd name="T37" fmla="*/ 20 h 40"/>
                <a:gd name="T38" fmla="*/ 28 w 40"/>
                <a:gd name="T39" fmla="*/ 12 h 40"/>
                <a:gd name="T40" fmla="*/ 20 w 40"/>
                <a:gd name="T41" fmla="*/ 8 h 40"/>
                <a:gd name="T42" fmla="*/ 20 w 40"/>
                <a:gd name="T4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15" y="40"/>
                    <a:pt x="9" y="38"/>
                    <a:pt x="6" y="34"/>
                  </a:cubicBezTo>
                  <a:cubicBezTo>
                    <a:pt x="2" y="30"/>
                    <a:pt x="0" y="25"/>
                    <a:pt x="0" y="20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20" y="0"/>
                  </a:cubicBezTo>
                  <a:cubicBezTo>
                    <a:pt x="25" y="0"/>
                    <a:pt x="30" y="2"/>
                    <a:pt x="34" y="6"/>
                  </a:cubicBezTo>
                  <a:cubicBezTo>
                    <a:pt x="38" y="10"/>
                    <a:pt x="40" y="15"/>
                    <a:pt x="40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25"/>
                    <a:pt x="38" y="30"/>
                    <a:pt x="34" y="34"/>
                  </a:cubicBezTo>
                  <a:cubicBezTo>
                    <a:pt x="30" y="38"/>
                    <a:pt x="25" y="40"/>
                    <a:pt x="20" y="40"/>
                  </a:cubicBezTo>
                  <a:close/>
                  <a:moveTo>
                    <a:pt x="20" y="8"/>
                  </a:moveTo>
                  <a:cubicBezTo>
                    <a:pt x="17" y="8"/>
                    <a:pt x="14" y="9"/>
                    <a:pt x="11" y="11"/>
                  </a:cubicBezTo>
                  <a:cubicBezTo>
                    <a:pt x="9" y="14"/>
                    <a:pt x="8" y="17"/>
                    <a:pt x="8" y="20"/>
                  </a:cubicBezTo>
                  <a:cubicBezTo>
                    <a:pt x="8" y="27"/>
                    <a:pt x="13" y="32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3" y="32"/>
                    <a:pt x="26" y="31"/>
                    <a:pt x="28" y="29"/>
                  </a:cubicBezTo>
                  <a:cubicBezTo>
                    <a:pt x="31" y="26"/>
                    <a:pt x="32" y="23"/>
                    <a:pt x="32" y="20"/>
                  </a:cubicBezTo>
                  <a:cubicBezTo>
                    <a:pt x="32" y="17"/>
                    <a:pt x="31" y="14"/>
                    <a:pt x="28" y="12"/>
                  </a:cubicBezTo>
                  <a:cubicBezTo>
                    <a:pt x="26" y="9"/>
                    <a:pt x="23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0" name="Line 17"/>
            <p:cNvSpPr>
              <a:spLocks noChangeShapeType="1"/>
            </p:cNvSpPr>
            <p:nvPr/>
          </p:nvSpPr>
          <p:spPr bwMode="auto">
            <a:xfrm>
              <a:off x="12923838" y="1743076"/>
              <a:ext cx="0" cy="0"/>
            </a:xfrm>
            <a:prstGeom prst="line">
              <a:avLst/>
            </a:prstGeom>
            <a:grpFill/>
            <a:ln w="20638" cap="flat">
              <a:solidFill>
                <a:srgbClr val="4DFFBA"/>
              </a:solidFill>
              <a:prstDash val="solid"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18"/>
            <p:cNvSpPr/>
            <p:nvPr/>
          </p:nvSpPr>
          <p:spPr bwMode="auto">
            <a:xfrm>
              <a:off x="12817475" y="1493838"/>
              <a:ext cx="327025" cy="333375"/>
            </a:xfrm>
            <a:custGeom>
              <a:avLst/>
              <a:gdLst>
                <a:gd name="T0" fmla="*/ 51 w 126"/>
                <a:gd name="T1" fmla="*/ 128 h 128"/>
                <a:gd name="T2" fmla="*/ 33 w 126"/>
                <a:gd name="T3" fmla="*/ 102 h 128"/>
                <a:gd name="T4" fmla="*/ 2 w 126"/>
                <a:gd name="T5" fmla="*/ 85 h 128"/>
                <a:gd name="T6" fmla="*/ 14 w 126"/>
                <a:gd name="T7" fmla="*/ 64 h 128"/>
                <a:gd name="T8" fmla="*/ 0 w 126"/>
                <a:gd name="T9" fmla="*/ 43 h 128"/>
                <a:gd name="T10" fmla="*/ 32 w 126"/>
                <a:gd name="T11" fmla="*/ 26 h 128"/>
                <a:gd name="T12" fmla="*/ 46 w 126"/>
                <a:gd name="T13" fmla="*/ 15 h 128"/>
                <a:gd name="T14" fmla="*/ 53 w 126"/>
                <a:gd name="T15" fmla="*/ 25 h 128"/>
                <a:gd name="T16" fmla="*/ 36 w 126"/>
                <a:gd name="T17" fmla="*/ 34 h 128"/>
                <a:gd name="T18" fmla="*/ 17 w 126"/>
                <a:gd name="T19" fmla="*/ 30 h 128"/>
                <a:gd name="T20" fmla="*/ 23 w 126"/>
                <a:gd name="T21" fmla="*/ 54 h 128"/>
                <a:gd name="T22" fmla="*/ 22 w 126"/>
                <a:gd name="T23" fmla="*/ 64 h 128"/>
                <a:gd name="T24" fmla="*/ 23 w 126"/>
                <a:gd name="T25" fmla="*/ 75 h 128"/>
                <a:gd name="T26" fmla="*/ 19 w 126"/>
                <a:gd name="T27" fmla="*/ 97 h 128"/>
                <a:gd name="T28" fmla="*/ 36 w 126"/>
                <a:gd name="T29" fmla="*/ 95 h 128"/>
                <a:gd name="T30" fmla="*/ 53 w 126"/>
                <a:gd name="T31" fmla="*/ 103 h 128"/>
                <a:gd name="T32" fmla="*/ 70 w 126"/>
                <a:gd name="T33" fmla="*/ 120 h 128"/>
                <a:gd name="T34" fmla="*/ 77 w 126"/>
                <a:gd name="T35" fmla="*/ 101 h 128"/>
                <a:gd name="T36" fmla="*/ 89 w 126"/>
                <a:gd name="T37" fmla="*/ 93 h 128"/>
                <a:gd name="T38" fmla="*/ 114 w 126"/>
                <a:gd name="T39" fmla="*/ 87 h 128"/>
                <a:gd name="T40" fmla="*/ 101 w 126"/>
                <a:gd name="T41" fmla="*/ 72 h 128"/>
                <a:gd name="T42" fmla="*/ 101 w 126"/>
                <a:gd name="T43" fmla="*/ 58 h 128"/>
                <a:gd name="T44" fmla="*/ 116 w 126"/>
                <a:gd name="T45" fmla="*/ 42 h 128"/>
                <a:gd name="T46" fmla="*/ 90 w 126"/>
                <a:gd name="T47" fmla="*/ 36 h 128"/>
                <a:gd name="T48" fmla="*/ 77 w 126"/>
                <a:gd name="T49" fmla="*/ 27 h 128"/>
                <a:gd name="T50" fmla="*/ 71 w 126"/>
                <a:gd name="T51" fmla="*/ 8 h 128"/>
                <a:gd name="T52" fmla="*/ 50 w 126"/>
                <a:gd name="T53" fmla="*/ 0 h 128"/>
                <a:gd name="T54" fmla="*/ 82 w 126"/>
                <a:gd name="T55" fmla="*/ 20 h 128"/>
                <a:gd name="T56" fmla="*/ 113 w 126"/>
                <a:gd name="T57" fmla="*/ 21 h 128"/>
                <a:gd name="T58" fmla="*/ 110 w 126"/>
                <a:gd name="T59" fmla="*/ 59 h 128"/>
                <a:gd name="T60" fmla="*/ 109 w 126"/>
                <a:gd name="T61" fmla="*/ 71 h 128"/>
                <a:gd name="T62" fmla="*/ 111 w 126"/>
                <a:gd name="T63" fmla="*/ 107 h 128"/>
                <a:gd name="T64" fmla="*/ 82 w 126"/>
                <a:gd name="T65" fmla="*/ 10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28">
                  <a:moveTo>
                    <a:pt x="76" y="128"/>
                  </a:moveTo>
                  <a:cubicBezTo>
                    <a:pt x="51" y="128"/>
                    <a:pt x="51" y="128"/>
                    <a:pt x="51" y="128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1" y="108"/>
                    <a:pt x="37" y="105"/>
                    <a:pt x="33" y="102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69"/>
                    <a:pt x="14" y="67"/>
                    <a:pt x="14" y="64"/>
                  </a:cubicBezTo>
                  <a:cubicBezTo>
                    <a:pt x="14" y="62"/>
                    <a:pt x="14" y="59"/>
                    <a:pt x="14" y="5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7" y="23"/>
                    <a:pt x="41" y="20"/>
                    <a:pt x="46" y="19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45" y="27"/>
                    <a:pt x="40" y="30"/>
                    <a:pt x="36" y="34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9"/>
                    <a:pt x="22" y="61"/>
                    <a:pt x="22" y="64"/>
                  </a:cubicBezTo>
                  <a:cubicBezTo>
                    <a:pt x="22" y="67"/>
                    <a:pt x="22" y="70"/>
                    <a:pt x="23" y="73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40" y="98"/>
                    <a:pt x="45" y="101"/>
                    <a:pt x="51" y="102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5" y="102"/>
                    <a:pt x="75" y="102"/>
                    <a:pt x="75" y="102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81" y="99"/>
                    <a:pt x="85" y="97"/>
                    <a:pt x="88" y="94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7" y="98"/>
                    <a:pt x="107" y="98"/>
                    <a:pt x="107" y="98"/>
                  </a:cubicBezTo>
                  <a:cubicBezTo>
                    <a:pt x="114" y="87"/>
                    <a:pt x="114" y="87"/>
                    <a:pt x="114" y="87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2" y="69"/>
                    <a:pt x="102" y="67"/>
                    <a:pt x="102" y="64"/>
                  </a:cubicBezTo>
                  <a:cubicBezTo>
                    <a:pt x="102" y="62"/>
                    <a:pt x="102" y="61"/>
                    <a:pt x="101" y="58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90" y="36"/>
                    <a:pt x="90" y="36"/>
                    <a:pt x="90" y="36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5" y="31"/>
                    <a:pt x="81" y="29"/>
                    <a:pt x="77" y="27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6" y="22"/>
                    <a:pt x="89" y="24"/>
                    <a:pt x="92" y="27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1"/>
                    <a:pt x="110" y="63"/>
                    <a:pt x="110" y="64"/>
                  </a:cubicBezTo>
                  <a:cubicBezTo>
                    <a:pt x="110" y="66"/>
                    <a:pt x="110" y="69"/>
                    <a:pt x="109" y="71"/>
                  </a:cubicBezTo>
                  <a:cubicBezTo>
                    <a:pt x="124" y="85"/>
                    <a:pt x="124" y="85"/>
                    <a:pt x="124" y="85"/>
                  </a:cubicBezTo>
                  <a:cubicBezTo>
                    <a:pt x="111" y="107"/>
                    <a:pt x="111" y="107"/>
                    <a:pt x="111" y="107"/>
                  </a:cubicBezTo>
                  <a:cubicBezTo>
                    <a:pt x="91" y="102"/>
                    <a:pt x="91" y="102"/>
                    <a:pt x="91" y="102"/>
                  </a:cubicBezTo>
                  <a:cubicBezTo>
                    <a:pt x="88" y="104"/>
                    <a:pt x="85" y="106"/>
                    <a:pt x="82" y="108"/>
                  </a:cubicBezTo>
                  <a:lnTo>
                    <a:pt x="76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97237" y="1682753"/>
            <a:ext cx="248841" cy="250032"/>
            <a:chOff x="15370175" y="1493838"/>
            <a:chExt cx="331788" cy="333376"/>
          </a:xfrm>
          <a:solidFill>
            <a:schemeClr val="tx1">
              <a:lumMod val="75000"/>
            </a:schemeClr>
          </a:solidFill>
        </p:grpSpPr>
        <p:sp>
          <p:nvSpPr>
            <p:cNvPr id="63" name="Freeform 19"/>
            <p:cNvSpPr/>
            <p:nvPr/>
          </p:nvSpPr>
          <p:spPr bwMode="auto">
            <a:xfrm>
              <a:off x="15533688" y="1509713"/>
              <a:ext cx="153988" cy="153988"/>
            </a:xfrm>
            <a:custGeom>
              <a:avLst/>
              <a:gdLst>
                <a:gd name="T0" fmla="*/ 28 w 59"/>
                <a:gd name="T1" fmla="*/ 59 h 59"/>
                <a:gd name="T2" fmla="*/ 8 w 59"/>
                <a:gd name="T3" fmla="*/ 51 h 59"/>
                <a:gd name="T4" fmla="*/ 0 w 59"/>
                <a:gd name="T5" fmla="*/ 31 h 59"/>
                <a:gd name="T6" fmla="*/ 8 w 59"/>
                <a:gd name="T7" fmla="*/ 11 h 59"/>
                <a:gd name="T8" fmla="*/ 20 w 59"/>
                <a:gd name="T9" fmla="*/ 0 h 59"/>
                <a:gd name="T10" fmla="*/ 25 w 59"/>
                <a:gd name="T11" fmla="*/ 5 h 59"/>
                <a:gd name="T12" fmla="*/ 14 w 59"/>
                <a:gd name="T13" fmla="*/ 17 h 59"/>
                <a:gd name="T14" fmla="*/ 8 w 59"/>
                <a:gd name="T15" fmla="*/ 31 h 59"/>
                <a:gd name="T16" fmla="*/ 14 w 59"/>
                <a:gd name="T17" fmla="*/ 45 h 59"/>
                <a:gd name="T18" fmla="*/ 42 w 59"/>
                <a:gd name="T19" fmla="*/ 45 h 59"/>
                <a:gd name="T20" fmla="*/ 54 w 59"/>
                <a:gd name="T21" fmla="*/ 34 h 59"/>
                <a:gd name="T22" fmla="*/ 59 w 59"/>
                <a:gd name="T23" fmla="*/ 39 h 59"/>
                <a:gd name="T24" fmla="*/ 48 w 59"/>
                <a:gd name="T25" fmla="*/ 51 h 59"/>
                <a:gd name="T26" fmla="*/ 28 w 59"/>
                <a:gd name="T2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59">
                  <a:moveTo>
                    <a:pt x="28" y="59"/>
                  </a:moveTo>
                  <a:cubicBezTo>
                    <a:pt x="21" y="59"/>
                    <a:pt x="14" y="56"/>
                    <a:pt x="8" y="51"/>
                  </a:cubicBezTo>
                  <a:cubicBezTo>
                    <a:pt x="3" y="45"/>
                    <a:pt x="0" y="38"/>
                    <a:pt x="0" y="31"/>
                  </a:cubicBezTo>
                  <a:cubicBezTo>
                    <a:pt x="0" y="23"/>
                    <a:pt x="3" y="16"/>
                    <a:pt x="8" y="1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0" y="21"/>
                    <a:pt x="8" y="26"/>
                    <a:pt x="8" y="31"/>
                  </a:cubicBezTo>
                  <a:cubicBezTo>
                    <a:pt x="8" y="36"/>
                    <a:pt x="10" y="41"/>
                    <a:pt x="14" y="45"/>
                  </a:cubicBezTo>
                  <a:cubicBezTo>
                    <a:pt x="22" y="53"/>
                    <a:pt x="34" y="53"/>
                    <a:pt x="42" y="45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48" y="51"/>
                    <a:pt x="48" y="51"/>
                    <a:pt x="48" y="51"/>
                  </a:cubicBezTo>
                  <a:cubicBezTo>
                    <a:pt x="42" y="56"/>
                    <a:pt x="35" y="59"/>
                    <a:pt x="2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4" name="Freeform 20"/>
            <p:cNvSpPr/>
            <p:nvPr/>
          </p:nvSpPr>
          <p:spPr bwMode="auto">
            <a:xfrm>
              <a:off x="15586075" y="1493838"/>
              <a:ext cx="115888" cy="120650"/>
            </a:xfrm>
            <a:custGeom>
              <a:avLst/>
              <a:gdLst>
                <a:gd name="T0" fmla="*/ 39 w 45"/>
                <a:gd name="T1" fmla="*/ 45 h 46"/>
                <a:gd name="T2" fmla="*/ 31 w 45"/>
                <a:gd name="T3" fmla="*/ 37 h 46"/>
                <a:gd name="T4" fmla="*/ 28 w 45"/>
                <a:gd name="T5" fmla="*/ 40 h 46"/>
                <a:gd name="T6" fmla="*/ 5 w 45"/>
                <a:gd name="T7" fmla="*/ 40 h 46"/>
                <a:gd name="T8" fmla="*/ 1 w 45"/>
                <a:gd name="T9" fmla="*/ 28 h 46"/>
                <a:gd name="T10" fmla="*/ 5 w 45"/>
                <a:gd name="T11" fmla="*/ 17 h 46"/>
                <a:gd name="T12" fmla="*/ 8 w 45"/>
                <a:gd name="T13" fmla="*/ 14 h 46"/>
                <a:gd name="T14" fmla="*/ 0 w 45"/>
                <a:gd name="T15" fmla="*/ 6 h 46"/>
                <a:gd name="T16" fmla="*/ 5 w 45"/>
                <a:gd name="T17" fmla="*/ 0 h 46"/>
                <a:gd name="T18" fmla="*/ 19 w 45"/>
                <a:gd name="T19" fmla="*/ 14 h 46"/>
                <a:gd name="T20" fmla="*/ 11 w 45"/>
                <a:gd name="T21" fmla="*/ 23 h 46"/>
                <a:gd name="T22" fmla="*/ 9 w 45"/>
                <a:gd name="T23" fmla="*/ 28 h 46"/>
                <a:gd name="T24" fmla="*/ 11 w 45"/>
                <a:gd name="T25" fmla="*/ 34 h 46"/>
                <a:gd name="T26" fmla="*/ 22 w 45"/>
                <a:gd name="T27" fmla="*/ 34 h 46"/>
                <a:gd name="T28" fmla="*/ 31 w 45"/>
                <a:gd name="T29" fmla="*/ 26 h 46"/>
                <a:gd name="T30" fmla="*/ 45 w 45"/>
                <a:gd name="T31" fmla="*/ 40 h 46"/>
                <a:gd name="T32" fmla="*/ 39 w 45"/>
                <a:gd name="T33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46">
                  <a:moveTo>
                    <a:pt x="39" y="45"/>
                  </a:moveTo>
                  <a:cubicBezTo>
                    <a:pt x="31" y="37"/>
                    <a:pt x="31" y="37"/>
                    <a:pt x="31" y="37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2" y="46"/>
                    <a:pt x="12" y="46"/>
                    <a:pt x="5" y="40"/>
                  </a:cubicBezTo>
                  <a:cubicBezTo>
                    <a:pt x="2" y="37"/>
                    <a:pt x="1" y="33"/>
                    <a:pt x="1" y="28"/>
                  </a:cubicBezTo>
                  <a:cubicBezTo>
                    <a:pt x="1" y="24"/>
                    <a:pt x="2" y="20"/>
                    <a:pt x="5" y="1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9" y="24"/>
                    <a:pt x="9" y="26"/>
                    <a:pt x="9" y="28"/>
                  </a:cubicBezTo>
                  <a:cubicBezTo>
                    <a:pt x="9" y="31"/>
                    <a:pt x="9" y="33"/>
                    <a:pt x="11" y="34"/>
                  </a:cubicBezTo>
                  <a:cubicBezTo>
                    <a:pt x="14" y="37"/>
                    <a:pt x="19" y="37"/>
                    <a:pt x="22" y="3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45" y="40"/>
                    <a:pt x="45" y="40"/>
                    <a:pt x="45" y="40"/>
                  </a:cubicBezTo>
                  <a:lnTo>
                    <a:pt x="39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5" name="Rectangle 21"/>
            <p:cNvSpPr>
              <a:spLocks noChangeArrowheads="1"/>
            </p:cNvSpPr>
            <p:nvPr/>
          </p:nvSpPr>
          <p:spPr bwMode="auto">
            <a:xfrm>
              <a:off x="15411450" y="1765301"/>
              <a:ext cx="20638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6" name="Freeform 22"/>
            <p:cNvSpPr/>
            <p:nvPr/>
          </p:nvSpPr>
          <p:spPr bwMode="auto">
            <a:xfrm>
              <a:off x="15508288" y="1635126"/>
              <a:ext cx="53975" cy="57150"/>
            </a:xfrm>
            <a:custGeom>
              <a:avLst/>
              <a:gdLst>
                <a:gd name="T0" fmla="*/ 26 w 34"/>
                <a:gd name="T1" fmla="*/ 36 h 36"/>
                <a:gd name="T2" fmla="*/ 0 w 34"/>
                <a:gd name="T3" fmla="*/ 10 h 36"/>
                <a:gd name="T4" fmla="*/ 8 w 34"/>
                <a:gd name="T5" fmla="*/ 0 h 36"/>
                <a:gd name="T6" fmla="*/ 34 w 34"/>
                <a:gd name="T7" fmla="*/ 26 h 36"/>
                <a:gd name="T8" fmla="*/ 26 w 3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6">
                  <a:moveTo>
                    <a:pt x="26" y="36"/>
                  </a:moveTo>
                  <a:lnTo>
                    <a:pt x="0" y="10"/>
                  </a:lnTo>
                  <a:lnTo>
                    <a:pt x="8" y="0"/>
                  </a:lnTo>
                  <a:lnTo>
                    <a:pt x="34" y="26"/>
                  </a:lnTo>
                  <a:lnTo>
                    <a:pt x="2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7" name="Freeform 23"/>
            <p:cNvSpPr/>
            <p:nvPr/>
          </p:nvSpPr>
          <p:spPr bwMode="auto">
            <a:xfrm>
              <a:off x="15370175" y="1660526"/>
              <a:ext cx="166688" cy="166688"/>
            </a:xfrm>
            <a:custGeom>
              <a:avLst/>
              <a:gdLst>
                <a:gd name="T0" fmla="*/ 20 w 64"/>
                <a:gd name="T1" fmla="*/ 64 h 64"/>
                <a:gd name="T2" fmla="*/ 6 w 64"/>
                <a:gd name="T3" fmla="*/ 58 h 64"/>
                <a:gd name="T4" fmla="*/ 0 w 64"/>
                <a:gd name="T5" fmla="*/ 44 h 64"/>
                <a:gd name="T6" fmla="*/ 6 w 64"/>
                <a:gd name="T7" fmla="*/ 30 h 64"/>
                <a:gd name="T8" fmla="*/ 6 w 64"/>
                <a:gd name="T9" fmla="*/ 29 h 64"/>
                <a:gd name="T10" fmla="*/ 47 w 64"/>
                <a:gd name="T11" fmla="*/ 0 h 64"/>
                <a:gd name="T12" fmla="*/ 51 w 64"/>
                <a:gd name="T13" fmla="*/ 7 h 64"/>
                <a:gd name="T14" fmla="*/ 11 w 64"/>
                <a:gd name="T15" fmla="*/ 36 h 64"/>
                <a:gd name="T16" fmla="*/ 8 w 64"/>
                <a:gd name="T17" fmla="*/ 44 h 64"/>
                <a:gd name="T18" fmla="*/ 12 w 64"/>
                <a:gd name="T19" fmla="*/ 52 h 64"/>
                <a:gd name="T20" fmla="*/ 28 w 64"/>
                <a:gd name="T21" fmla="*/ 53 h 64"/>
                <a:gd name="T22" fmla="*/ 57 w 64"/>
                <a:gd name="T23" fmla="*/ 13 h 64"/>
                <a:gd name="T24" fmla="*/ 64 w 64"/>
                <a:gd name="T25" fmla="*/ 17 h 64"/>
                <a:gd name="T26" fmla="*/ 34 w 64"/>
                <a:gd name="T27" fmla="*/ 58 h 64"/>
                <a:gd name="T28" fmla="*/ 20 w 64"/>
                <a:gd name="T2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64">
                  <a:moveTo>
                    <a:pt x="20" y="64"/>
                  </a:moveTo>
                  <a:cubicBezTo>
                    <a:pt x="15" y="64"/>
                    <a:pt x="10" y="62"/>
                    <a:pt x="6" y="58"/>
                  </a:cubicBezTo>
                  <a:cubicBezTo>
                    <a:pt x="2" y="54"/>
                    <a:pt x="0" y="49"/>
                    <a:pt x="0" y="44"/>
                  </a:cubicBezTo>
                  <a:cubicBezTo>
                    <a:pt x="0" y="39"/>
                    <a:pt x="2" y="34"/>
                    <a:pt x="6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8"/>
                    <a:pt x="8" y="41"/>
                    <a:pt x="8" y="44"/>
                  </a:cubicBezTo>
                  <a:cubicBezTo>
                    <a:pt x="8" y="47"/>
                    <a:pt x="9" y="50"/>
                    <a:pt x="12" y="52"/>
                  </a:cubicBezTo>
                  <a:cubicBezTo>
                    <a:pt x="16" y="57"/>
                    <a:pt x="24" y="57"/>
                    <a:pt x="28" y="5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0" y="62"/>
                    <a:pt x="25" y="64"/>
                    <a:pt x="2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07987" y="1472488"/>
            <a:ext cx="251222" cy="247651"/>
            <a:chOff x="13666788" y="1497013"/>
            <a:chExt cx="334962" cy="330201"/>
          </a:xfrm>
          <a:solidFill>
            <a:schemeClr val="tx1">
              <a:lumMod val="75000"/>
            </a:schemeClr>
          </a:solidFill>
        </p:grpSpPr>
        <p:sp>
          <p:nvSpPr>
            <p:cNvPr id="69" name="Freeform 24"/>
            <p:cNvSpPr>
              <a:spLocks noEditPoints="1"/>
            </p:cNvSpPr>
            <p:nvPr/>
          </p:nvSpPr>
          <p:spPr bwMode="auto">
            <a:xfrm>
              <a:off x="13671550" y="1500188"/>
              <a:ext cx="66675" cy="66675"/>
            </a:xfrm>
            <a:custGeom>
              <a:avLst/>
              <a:gdLst>
                <a:gd name="T0" fmla="*/ 14 w 26"/>
                <a:gd name="T1" fmla="*/ 26 h 26"/>
                <a:gd name="T2" fmla="*/ 6 w 26"/>
                <a:gd name="T3" fmla="*/ 22 h 26"/>
                <a:gd name="T4" fmla="*/ 0 w 26"/>
                <a:gd name="T5" fmla="*/ 17 h 26"/>
                <a:gd name="T6" fmla="*/ 17 w 26"/>
                <a:gd name="T7" fmla="*/ 0 h 26"/>
                <a:gd name="T8" fmla="*/ 22 w 26"/>
                <a:gd name="T9" fmla="*/ 6 h 26"/>
                <a:gd name="T10" fmla="*/ 26 w 26"/>
                <a:gd name="T11" fmla="*/ 14 h 26"/>
                <a:gd name="T12" fmla="*/ 22 w 26"/>
                <a:gd name="T13" fmla="*/ 22 h 26"/>
                <a:gd name="T14" fmla="*/ 14 w 26"/>
                <a:gd name="T15" fmla="*/ 26 h 26"/>
                <a:gd name="T16" fmla="*/ 11 w 26"/>
                <a:gd name="T17" fmla="*/ 17 h 26"/>
                <a:gd name="T18" fmla="*/ 11 w 26"/>
                <a:gd name="T19" fmla="*/ 17 h 26"/>
                <a:gd name="T20" fmla="*/ 17 w 26"/>
                <a:gd name="T21" fmla="*/ 17 h 26"/>
                <a:gd name="T22" fmla="*/ 18 w 26"/>
                <a:gd name="T23" fmla="*/ 14 h 26"/>
                <a:gd name="T24" fmla="*/ 17 w 26"/>
                <a:gd name="T25" fmla="*/ 11 h 26"/>
                <a:gd name="T26" fmla="*/ 11 w 26"/>
                <a:gd name="T2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14" y="26"/>
                  </a:moveTo>
                  <a:cubicBezTo>
                    <a:pt x="11" y="26"/>
                    <a:pt x="8" y="25"/>
                    <a:pt x="6" y="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5" y="8"/>
                    <a:pt x="26" y="11"/>
                    <a:pt x="26" y="14"/>
                  </a:cubicBezTo>
                  <a:cubicBezTo>
                    <a:pt x="26" y="17"/>
                    <a:pt x="25" y="20"/>
                    <a:pt x="22" y="22"/>
                  </a:cubicBezTo>
                  <a:cubicBezTo>
                    <a:pt x="20" y="25"/>
                    <a:pt x="17" y="26"/>
                    <a:pt x="14" y="26"/>
                  </a:cubicBezTo>
                  <a:close/>
                  <a:moveTo>
                    <a:pt x="11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3" y="18"/>
                    <a:pt x="15" y="18"/>
                    <a:pt x="17" y="17"/>
                  </a:cubicBezTo>
                  <a:cubicBezTo>
                    <a:pt x="18" y="16"/>
                    <a:pt x="18" y="15"/>
                    <a:pt x="18" y="14"/>
                  </a:cubicBezTo>
                  <a:cubicBezTo>
                    <a:pt x="18" y="13"/>
                    <a:pt x="18" y="12"/>
                    <a:pt x="17" y="11"/>
                  </a:cubicBezTo>
                  <a:lnTo>
                    <a:pt x="1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0" name="Freeform 25"/>
            <p:cNvSpPr/>
            <p:nvPr/>
          </p:nvSpPr>
          <p:spPr bwMode="auto">
            <a:xfrm>
              <a:off x="13716000" y="1543051"/>
              <a:ext cx="79375" cy="79375"/>
            </a:xfrm>
            <a:custGeom>
              <a:avLst/>
              <a:gdLst>
                <a:gd name="T0" fmla="*/ 41 w 50"/>
                <a:gd name="T1" fmla="*/ 50 h 50"/>
                <a:gd name="T2" fmla="*/ 0 w 50"/>
                <a:gd name="T3" fmla="*/ 10 h 50"/>
                <a:gd name="T4" fmla="*/ 8 w 50"/>
                <a:gd name="T5" fmla="*/ 0 h 50"/>
                <a:gd name="T6" fmla="*/ 50 w 50"/>
                <a:gd name="T7" fmla="*/ 40 h 50"/>
                <a:gd name="T8" fmla="*/ 41 w 50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41" y="50"/>
                  </a:moveTo>
                  <a:lnTo>
                    <a:pt x="0" y="10"/>
                  </a:lnTo>
                  <a:lnTo>
                    <a:pt x="8" y="0"/>
                  </a:lnTo>
                  <a:lnTo>
                    <a:pt x="50" y="40"/>
                  </a:lnTo>
                  <a:lnTo>
                    <a:pt x="41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1" name="Freeform 26"/>
            <p:cNvSpPr/>
            <p:nvPr/>
          </p:nvSpPr>
          <p:spPr bwMode="auto">
            <a:xfrm>
              <a:off x="13879513" y="1704976"/>
              <a:ext cx="73025" cy="73025"/>
            </a:xfrm>
            <a:custGeom>
              <a:avLst/>
              <a:gdLst>
                <a:gd name="T0" fmla="*/ 36 w 46"/>
                <a:gd name="T1" fmla="*/ 46 h 46"/>
                <a:gd name="T2" fmla="*/ 0 w 46"/>
                <a:gd name="T3" fmla="*/ 10 h 46"/>
                <a:gd name="T4" fmla="*/ 10 w 46"/>
                <a:gd name="T5" fmla="*/ 0 h 46"/>
                <a:gd name="T6" fmla="*/ 46 w 46"/>
                <a:gd name="T7" fmla="*/ 36 h 46"/>
                <a:gd name="T8" fmla="*/ 36 w 4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46" y="36"/>
                  </a:lnTo>
                  <a:lnTo>
                    <a:pt x="3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27"/>
            <p:cNvSpPr/>
            <p:nvPr/>
          </p:nvSpPr>
          <p:spPr bwMode="auto">
            <a:xfrm>
              <a:off x="13846175" y="1671638"/>
              <a:ext cx="155575" cy="149225"/>
            </a:xfrm>
            <a:custGeom>
              <a:avLst/>
              <a:gdLst>
                <a:gd name="T0" fmla="*/ 38 w 60"/>
                <a:gd name="T1" fmla="*/ 58 h 58"/>
                <a:gd name="T2" fmla="*/ 24 w 60"/>
                <a:gd name="T3" fmla="*/ 52 h 58"/>
                <a:gd name="T4" fmla="*/ 0 w 60"/>
                <a:gd name="T5" fmla="*/ 28 h 58"/>
                <a:gd name="T6" fmla="*/ 5 w 60"/>
                <a:gd name="T7" fmla="*/ 22 h 58"/>
                <a:gd name="T8" fmla="*/ 30 w 60"/>
                <a:gd name="T9" fmla="*/ 47 h 58"/>
                <a:gd name="T10" fmla="*/ 46 w 60"/>
                <a:gd name="T11" fmla="*/ 47 h 58"/>
                <a:gd name="T12" fmla="*/ 46 w 60"/>
                <a:gd name="T13" fmla="*/ 30 h 58"/>
                <a:gd name="T14" fmla="*/ 22 w 60"/>
                <a:gd name="T15" fmla="*/ 5 h 58"/>
                <a:gd name="T16" fmla="*/ 28 w 60"/>
                <a:gd name="T17" fmla="*/ 0 h 58"/>
                <a:gd name="T18" fmla="*/ 52 w 60"/>
                <a:gd name="T19" fmla="*/ 24 h 58"/>
                <a:gd name="T20" fmla="*/ 52 w 60"/>
                <a:gd name="T21" fmla="*/ 52 h 58"/>
                <a:gd name="T22" fmla="*/ 38 w 60"/>
                <a:gd name="T2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8">
                  <a:moveTo>
                    <a:pt x="38" y="58"/>
                  </a:moveTo>
                  <a:cubicBezTo>
                    <a:pt x="33" y="58"/>
                    <a:pt x="28" y="56"/>
                    <a:pt x="24" y="5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4" y="51"/>
                    <a:pt x="42" y="51"/>
                    <a:pt x="46" y="47"/>
                  </a:cubicBezTo>
                  <a:cubicBezTo>
                    <a:pt x="51" y="42"/>
                    <a:pt x="51" y="34"/>
                    <a:pt x="46" y="30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60" y="32"/>
                    <a:pt x="60" y="44"/>
                    <a:pt x="52" y="52"/>
                  </a:cubicBezTo>
                  <a:cubicBezTo>
                    <a:pt x="48" y="56"/>
                    <a:pt x="43" y="58"/>
                    <a:pt x="3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3" name="Freeform 28"/>
            <p:cNvSpPr/>
            <p:nvPr/>
          </p:nvSpPr>
          <p:spPr bwMode="auto">
            <a:xfrm>
              <a:off x="13838238" y="1512888"/>
              <a:ext cx="142875" cy="142875"/>
            </a:xfrm>
            <a:custGeom>
              <a:avLst/>
              <a:gdLst>
                <a:gd name="T0" fmla="*/ 28 w 55"/>
                <a:gd name="T1" fmla="*/ 55 h 55"/>
                <a:gd name="T2" fmla="*/ 28 w 55"/>
                <a:gd name="T3" fmla="*/ 55 h 55"/>
                <a:gd name="T4" fmla="*/ 8 w 55"/>
                <a:gd name="T5" fmla="*/ 47 h 55"/>
                <a:gd name="T6" fmla="*/ 0 w 55"/>
                <a:gd name="T7" fmla="*/ 27 h 55"/>
                <a:gd name="T8" fmla="*/ 8 w 55"/>
                <a:gd name="T9" fmla="*/ 7 h 55"/>
                <a:gd name="T10" fmla="*/ 16 w 55"/>
                <a:gd name="T11" fmla="*/ 0 h 55"/>
                <a:gd name="T12" fmla="*/ 21 w 55"/>
                <a:gd name="T13" fmla="*/ 5 h 55"/>
                <a:gd name="T14" fmla="*/ 14 w 55"/>
                <a:gd name="T15" fmla="*/ 13 h 55"/>
                <a:gd name="T16" fmla="*/ 8 w 55"/>
                <a:gd name="T17" fmla="*/ 27 h 55"/>
                <a:gd name="T18" fmla="*/ 14 w 55"/>
                <a:gd name="T19" fmla="*/ 41 h 55"/>
                <a:gd name="T20" fmla="*/ 28 w 55"/>
                <a:gd name="T21" fmla="*/ 47 h 55"/>
                <a:gd name="T22" fmla="*/ 28 w 55"/>
                <a:gd name="T23" fmla="*/ 47 h 55"/>
                <a:gd name="T24" fmla="*/ 42 w 55"/>
                <a:gd name="T25" fmla="*/ 41 h 55"/>
                <a:gd name="T26" fmla="*/ 50 w 55"/>
                <a:gd name="T27" fmla="*/ 34 h 55"/>
                <a:gd name="T28" fmla="*/ 55 w 55"/>
                <a:gd name="T29" fmla="*/ 39 h 55"/>
                <a:gd name="T30" fmla="*/ 48 w 55"/>
                <a:gd name="T31" fmla="*/ 47 h 55"/>
                <a:gd name="T32" fmla="*/ 28 w 55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21" y="55"/>
                    <a:pt x="14" y="52"/>
                    <a:pt x="8" y="47"/>
                  </a:cubicBezTo>
                  <a:cubicBezTo>
                    <a:pt x="3" y="41"/>
                    <a:pt x="0" y="34"/>
                    <a:pt x="0" y="27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0" y="17"/>
                    <a:pt x="8" y="22"/>
                    <a:pt x="8" y="27"/>
                  </a:cubicBezTo>
                  <a:cubicBezTo>
                    <a:pt x="8" y="32"/>
                    <a:pt x="10" y="37"/>
                    <a:pt x="14" y="41"/>
                  </a:cubicBezTo>
                  <a:cubicBezTo>
                    <a:pt x="18" y="45"/>
                    <a:pt x="23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3" y="47"/>
                    <a:pt x="38" y="45"/>
                    <a:pt x="42" y="41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3" y="52"/>
                    <a:pt x="36" y="55"/>
                    <a:pt x="2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29"/>
            <p:cNvSpPr/>
            <p:nvPr/>
          </p:nvSpPr>
          <p:spPr bwMode="auto">
            <a:xfrm>
              <a:off x="13879513" y="1497013"/>
              <a:ext cx="115888" cy="117475"/>
            </a:xfrm>
            <a:custGeom>
              <a:avLst/>
              <a:gdLst>
                <a:gd name="T0" fmla="*/ 39 w 45"/>
                <a:gd name="T1" fmla="*/ 45 h 45"/>
                <a:gd name="T2" fmla="*/ 31 w 45"/>
                <a:gd name="T3" fmla="*/ 37 h 45"/>
                <a:gd name="T4" fmla="*/ 28 w 45"/>
                <a:gd name="T5" fmla="*/ 40 h 45"/>
                <a:gd name="T6" fmla="*/ 17 w 45"/>
                <a:gd name="T7" fmla="*/ 44 h 45"/>
                <a:gd name="T8" fmla="*/ 17 w 45"/>
                <a:gd name="T9" fmla="*/ 44 h 45"/>
                <a:gd name="T10" fmla="*/ 5 w 45"/>
                <a:gd name="T11" fmla="*/ 40 h 45"/>
                <a:gd name="T12" fmla="*/ 1 w 45"/>
                <a:gd name="T13" fmla="*/ 28 h 45"/>
                <a:gd name="T14" fmla="*/ 5 w 45"/>
                <a:gd name="T15" fmla="*/ 17 h 45"/>
                <a:gd name="T16" fmla="*/ 8 w 45"/>
                <a:gd name="T17" fmla="*/ 14 h 45"/>
                <a:gd name="T18" fmla="*/ 0 w 45"/>
                <a:gd name="T19" fmla="*/ 6 h 45"/>
                <a:gd name="T20" fmla="*/ 5 w 45"/>
                <a:gd name="T21" fmla="*/ 0 h 45"/>
                <a:gd name="T22" fmla="*/ 19 w 45"/>
                <a:gd name="T23" fmla="*/ 14 h 45"/>
                <a:gd name="T24" fmla="*/ 11 w 45"/>
                <a:gd name="T25" fmla="*/ 23 h 45"/>
                <a:gd name="T26" fmla="*/ 9 w 45"/>
                <a:gd name="T27" fmla="*/ 28 h 45"/>
                <a:gd name="T28" fmla="*/ 11 w 45"/>
                <a:gd name="T29" fmla="*/ 34 h 45"/>
                <a:gd name="T30" fmla="*/ 17 w 45"/>
                <a:gd name="T31" fmla="*/ 36 h 45"/>
                <a:gd name="T32" fmla="*/ 17 w 45"/>
                <a:gd name="T33" fmla="*/ 36 h 45"/>
                <a:gd name="T34" fmla="*/ 22 w 45"/>
                <a:gd name="T35" fmla="*/ 34 h 45"/>
                <a:gd name="T36" fmla="*/ 31 w 45"/>
                <a:gd name="T37" fmla="*/ 26 h 45"/>
                <a:gd name="T38" fmla="*/ 45 w 45"/>
                <a:gd name="T39" fmla="*/ 40 h 45"/>
                <a:gd name="T40" fmla="*/ 39 w 45"/>
                <a:gd name="T4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5">
                  <a:moveTo>
                    <a:pt x="39" y="45"/>
                  </a:moveTo>
                  <a:cubicBezTo>
                    <a:pt x="31" y="37"/>
                    <a:pt x="31" y="37"/>
                    <a:pt x="31" y="37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3"/>
                    <a:pt x="21" y="44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2" y="44"/>
                    <a:pt x="8" y="43"/>
                    <a:pt x="5" y="40"/>
                  </a:cubicBezTo>
                  <a:cubicBezTo>
                    <a:pt x="2" y="37"/>
                    <a:pt x="1" y="33"/>
                    <a:pt x="1" y="28"/>
                  </a:cubicBezTo>
                  <a:cubicBezTo>
                    <a:pt x="1" y="24"/>
                    <a:pt x="2" y="20"/>
                    <a:pt x="5" y="1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9" y="24"/>
                    <a:pt x="9" y="26"/>
                    <a:pt x="9" y="28"/>
                  </a:cubicBezTo>
                  <a:cubicBezTo>
                    <a:pt x="9" y="31"/>
                    <a:pt x="9" y="33"/>
                    <a:pt x="11" y="34"/>
                  </a:cubicBezTo>
                  <a:cubicBezTo>
                    <a:pt x="12" y="36"/>
                    <a:pt x="14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6"/>
                    <a:pt x="21" y="36"/>
                    <a:pt x="22" y="3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45" y="40"/>
                    <a:pt x="45" y="40"/>
                    <a:pt x="45" y="40"/>
                  </a:cubicBezTo>
                  <a:lnTo>
                    <a:pt x="39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5" name="Rectangle 30"/>
            <p:cNvSpPr>
              <a:spLocks noChangeArrowheads="1"/>
            </p:cNvSpPr>
            <p:nvPr/>
          </p:nvSpPr>
          <p:spPr bwMode="auto">
            <a:xfrm>
              <a:off x="13708063" y="1765301"/>
              <a:ext cx="20638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31"/>
            <p:cNvSpPr/>
            <p:nvPr/>
          </p:nvSpPr>
          <p:spPr bwMode="auto">
            <a:xfrm>
              <a:off x="13803313" y="1628776"/>
              <a:ext cx="55563" cy="55563"/>
            </a:xfrm>
            <a:custGeom>
              <a:avLst/>
              <a:gdLst>
                <a:gd name="T0" fmla="*/ 27 w 35"/>
                <a:gd name="T1" fmla="*/ 35 h 35"/>
                <a:gd name="T2" fmla="*/ 0 w 35"/>
                <a:gd name="T3" fmla="*/ 9 h 35"/>
                <a:gd name="T4" fmla="*/ 9 w 35"/>
                <a:gd name="T5" fmla="*/ 0 h 35"/>
                <a:gd name="T6" fmla="*/ 35 w 35"/>
                <a:gd name="T7" fmla="*/ 25 h 35"/>
                <a:gd name="T8" fmla="*/ 27 w 35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7" y="35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35" y="25"/>
                  </a:lnTo>
                  <a:lnTo>
                    <a:pt x="2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32"/>
            <p:cNvSpPr/>
            <p:nvPr/>
          </p:nvSpPr>
          <p:spPr bwMode="auto">
            <a:xfrm>
              <a:off x="13666788" y="1657351"/>
              <a:ext cx="168275" cy="169863"/>
            </a:xfrm>
            <a:custGeom>
              <a:avLst/>
              <a:gdLst>
                <a:gd name="T0" fmla="*/ 20 w 65"/>
                <a:gd name="T1" fmla="*/ 65 h 65"/>
                <a:gd name="T2" fmla="*/ 6 w 65"/>
                <a:gd name="T3" fmla="*/ 59 h 65"/>
                <a:gd name="T4" fmla="*/ 0 w 65"/>
                <a:gd name="T5" fmla="*/ 45 h 65"/>
                <a:gd name="T6" fmla="*/ 6 w 65"/>
                <a:gd name="T7" fmla="*/ 31 h 65"/>
                <a:gd name="T8" fmla="*/ 6 w 65"/>
                <a:gd name="T9" fmla="*/ 30 h 65"/>
                <a:gd name="T10" fmla="*/ 48 w 65"/>
                <a:gd name="T11" fmla="*/ 0 h 65"/>
                <a:gd name="T12" fmla="*/ 52 w 65"/>
                <a:gd name="T13" fmla="*/ 7 h 65"/>
                <a:gd name="T14" fmla="*/ 11 w 65"/>
                <a:gd name="T15" fmla="*/ 37 h 65"/>
                <a:gd name="T16" fmla="*/ 8 w 65"/>
                <a:gd name="T17" fmla="*/ 45 h 65"/>
                <a:gd name="T18" fmla="*/ 12 w 65"/>
                <a:gd name="T19" fmla="*/ 53 h 65"/>
                <a:gd name="T20" fmla="*/ 28 w 65"/>
                <a:gd name="T21" fmla="*/ 54 h 65"/>
                <a:gd name="T22" fmla="*/ 58 w 65"/>
                <a:gd name="T23" fmla="*/ 13 h 65"/>
                <a:gd name="T24" fmla="*/ 65 w 65"/>
                <a:gd name="T25" fmla="*/ 17 h 65"/>
                <a:gd name="T26" fmla="*/ 34 w 65"/>
                <a:gd name="T27" fmla="*/ 59 h 65"/>
                <a:gd name="T28" fmla="*/ 20 w 65"/>
                <a:gd name="T2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5">
                  <a:moveTo>
                    <a:pt x="20" y="65"/>
                  </a:moveTo>
                  <a:cubicBezTo>
                    <a:pt x="15" y="65"/>
                    <a:pt x="10" y="63"/>
                    <a:pt x="6" y="59"/>
                  </a:cubicBezTo>
                  <a:cubicBezTo>
                    <a:pt x="2" y="55"/>
                    <a:pt x="0" y="50"/>
                    <a:pt x="0" y="45"/>
                  </a:cubicBezTo>
                  <a:cubicBezTo>
                    <a:pt x="0" y="40"/>
                    <a:pt x="2" y="35"/>
                    <a:pt x="6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9" y="39"/>
                    <a:pt x="8" y="42"/>
                    <a:pt x="8" y="45"/>
                  </a:cubicBezTo>
                  <a:cubicBezTo>
                    <a:pt x="8" y="48"/>
                    <a:pt x="9" y="51"/>
                    <a:pt x="12" y="53"/>
                  </a:cubicBezTo>
                  <a:cubicBezTo>
                    <a:pt x="16" y="58"/>
                    <a:pt x="24" y="58"/>
                    <a:pt x="28" y="5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0" y="63"/>
                    <a:pt x="25" y="65"/>
                    <a:pt x="2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218735" y="2044012"/>
            <a:ext cx="245269" cy="245270"/>
            <a:chOff x="14517688" y="1500188"/>
            <a:chExt cx="327025" cy="327026"/>
          </a:xfrm>
          <a:solidFill>
            <a:schemeClr val="tx1">
              <a:lumMod val="75000"/>
            </a:schemeClr>
          </a:solidFill>
        </p:grpSpPr>
        <p:sp>
          <p:nvSpPr>
            <p:cNvPr id="79" name="Freeform 33"/>
            <p:cNvSpPr>
              <a:spLocks noEditPoints="1"/>
            </p:cNvSpPr>
            <p:nvPr/>
          </p:nvSpPr>
          <p:spPr bwMode="auto">
            <a:xfrm>
              <a:off x="14778038" y="1500188"/>
              <a:ext cx="66675" cy="66675"/>
            </a:xfrm>
            <a:custGeom>
              <a:avLst/>
              <a:gdLst>
                <a:gd name="T0" fmla="*/ 12 w 26"/>
                <a:gd name="T1" fmla="*/ 26 h 26"/>
                <a:gd name="T2" fmla="*/ 3 w 26"/>
                <a:gd name="T3" fmla="*/ 23 h 26"/>
                <a:gd name="T4" fmla="*/ 0 w 26"/>
                <a:gd name="T5" fmla="*/ 14 h 26"/>
                <a:gd name="T6" fmla="*/ 3 w 26"/>
                <a:gd name="T7" fmla="*/ 6 h 26"/>
                <a:gd name="T8" fmla="*/ 9 w 26"/>
                <a:gd name="T9" fmla="*/ 0 h 26"/>
                <a:gd name="T10" fmla="*/ 26 w 26"/>
                <a:gd name="T11" fmla="*/ 17 h 26"/>
                <a:gd name="T12" fmla="*/ 20 w 26"/>
                <a:gd name="T13" fmla="*/ 23 h 26"/>
                <a:gd name="T14" fmla="*/ 12 w 26"/>
                <a:gd name="T15" fmla="*/ 26 h 26"/>
                <a:gd name="T16" fmla="*/ 9 w 26"/>
                <a:gd name="T17" fmla="*/ 12 h 26"/>
                <a:gd name="T18" fmla="*/ 8 w 26"/>
                <a:gd name="T19" fmla="*/ 14 h 26"/>
                <a:gd name="T20" fmla="*/ 9 w 26"/>
                <a:gd name="T21" fmla="*/ 17 h 26"/>
                <a:gd name="T22" fmla="*/ 14 w 26"/>
                <a:gd name="T23" fmla="*/ 17 h 26"/>
                <a:gd name="T24" fmla="*/ 14 w 26"/>
                <a:gd name="T25" fmla="*/ 17 h 26"/>
                <a:gd name="T26" fmla="*/ 9 w 26"/>
                <a:gd name="T2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12" y="26"/>
                  </a:moveTo>
                  <a:cubicBezTo>
                    <a:pt x="8" y="26"/>
                    <a:pt x="5" y="25"/>
                    <a:pt x="3" y="23"/>
                  </a:cubicBezTo>
                  <a:cubicBezTo>
                    <a:pt x="1" y="21"/>
                    <a:pt x="0" y="18"/>
                    <a:pt x="0" y="14"/>
                  </a:cubicBezTo>
                  <a:cubicBezTo>
                    <a:pt x="0" y="11"/>
                    <a:pt x="1" y="8"/>
                    <a:pt x="3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5"/>
                    <a:pt x="15" y="26"/>
                    <a:pt x="12" y="26"/>
                  </a:cubicBezTo>
                  <a:close/>
                  <a:moveTo>
                    <a:pt x="9" y="12"/>
                  </a:moveTo>
                  <a:cubicBezTo>
                    <a:pt x="8" y="12"/>
                    <a:pt x="8" y="13"/>
                    <a:pt x="8" y="14"/>
                  </a:cubicBezTo>
                  <a:cubicBezTo>
                    <a:pt x="8" y="16"/>
                    <a:pt x="8" y="17"/>
                    <a:pt x="9" y="17"/>
                  </a:cubicBezTo>
                  <a:cubicBezTo>
                    <a:pt x="10" y="19"/>
                    <a:pt x="13" y="19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lnTo>
                    <a:pt x="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34"/>
            <p:cNvSpPr/>
            <p:nvPr/>
          </p:nvSpPr>
          <p:spPr bwMode="auto">
            <a:xfrm>
              <a:off x="14676438" y="1543051"/>
              <a:ext cx="125413" cy="125413"/>
            </a:xfrm>
            <a:custGeom>
              <a:avLst/>
              <a:gdLst>
                <a:gd name="T0" fmla="*/ 10 w 79"/>
                <a:gd name="T1" fmla="*/ 79 h 79"/>
                <a:gd name="T2" fmla="*/ 0 w 79"/>
                <a:gd name="T3" fmla="*/ 69 h 79"/>
                <a:gd name="T4" fmla="*/ 69 w 79"/>
                <a:gd name="T5" fmla="*/ 0 h 79"/>
                <a:gd name="T6" fmla="*/ 79 w 79"/>
                <a:gd name="T7" fmla="*/ 10 h 79"/>
                <a:gd name="T8" fmla="*/ 10 w 79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10" y="79"/>
                  </a:moveTo>
                  <a:lnTo>
                    <a:pt x="0" y="69"/>
                  </a:lnTo>
                  <a:lnTo>
                    <a:pt x="69" y="0"/>
                  </a:lnTo>
                  <a:lnTo>
                    <a:pt x="79" y="10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1" name="Freeform 35"/>
            <p:cNvSpPr/>
            <p:nvPr/>
          </p:nvSpPr>
          <p:spPr bwMode="auto">
            <a:xfrm>
              <a:off x="14562138" y="1689101"/>
              <a:ext cx="93663" cy="93663"/>
            </a:xfrm>
            <a:custGeom>
              <a:avLst/>
              <a:gdLst>
                <a:gd name="T0" fmla="*/ 10 w 59"/>
                <a:gd name="T1" fmla="*/ 59 h 59"/>
                <a:gd name="T2" fmla="*/ 0 w 59"/>
                <a:gd name="T3" fmla="*/ 49 h 59"/>
                <a:gd name="T4" fmla="*/ 49 w 59"/>
                <a:gd name="T5" fmla="*/ 0 h 59"/>
                <a:gd name="T6" fmla="*/ 59 w 59"/>
                <a:gd name="T7" fmla="*/ 10 h 59"/>
                <a:gd name="T8" fmla="*/ 10 w 59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9">
                  <a:moveTo>
                    <a:pt x="10" y="59"/>
                  </a:moveTo>
                  <a:lnTo>
                    <a:pt x="0" y="49"/>
                  </a:lnTo>
                  <a:lnTo>
                    <a:pt x="49" y="0"/>
                  </a:lnTo>
                  <a:lnTo>
                    <a:pt x="59" y="10"/>
                  </a:lnTo>
                  <a:lnTo>
                    <a:pt x="10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2" name="Freeform 36"/>
            <p:cNvSpPr/>
            <p:nvPr/>
          </p:nvSpPr>
          <p:spPr bwMode="auto">
            <a:xfrm>
              <a:off x="14517688" y="1644651"/>
              <a:ext cx="182563" cy="182563"/>
            </a:xfrm>
            <a:custGeom>
              <a:avLst/>
              <a:gdLst>
                <a:gd name="T0" fmla="*/ 20 w 70"/>
                <a:gd name="T1" fmla="*/ 70 h 70"/>
                <a:gd name="T2" fmla="*/ 6 w 70"/>
                <a:gd name="T3" fmla="*/ 64 h 70"/>
                <a:gd name="T4" fmla="*/ 0 w 70"/>
                <a:gd name="T5" fmla="*/ 50 h 70"/>
                <a:gd name="T6" fmla="*/ 6 w 70"/>
                <a:gd name="T7" fmla="*/ 36 h 70"/>
                <a:gd name="T8" fmla="*/ 42 w 70"/>
                <a:gd name="T9" fmla="*/ 0 h 70"/>
                <a:gd name="T10" fmla="*/ 48 w 70"/>
                <a:gd name="T11" fmla="*/ 5 h 70"/>
                <a:gd name="T12" fmla="*/ 12 w 70"/>
                <a:gd name="T13" fmla="*/ 42 h 70"/>
                <a:gd name="T14" fmla="*/ 8 w 70"/>
                <a:gd name="T15" fmla="*/ 50 h 70"/>
                <a:gd name="T16" fmla="*/ 12 w 70"/>
                <a:gd name="T17" fmla="*/ 58 h 70"/>
                <a:gd name="T18" fmla="*/ 29 w 70"/>
                <a:gd name="T19" fmla="*/ 58 h 70"/>
                <a:gd name="T20" fmla="*/ 65 w 70"/>
                <a:gd name="T21" fmla="*/ 22 h 70"/>
                <a:gd name="T22" fmla="*/ 70 w 70"/>
                <a:gd name="T23" fmla="*/ 28 h 70"/>
                <a:gd name="T24" fmla="*/ 34 w 70"/>
                <a:gd name="T25" fmla="*/ 64 h 70"/>
                <a:gd name="T26" fmla="*/ 20 w 70"/>
                <a:gd name="T2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70">
                  <a:moveTo>
                    <a:pt x="20" y="70"/>
                  </a:moveTo>
                  <a:cubicBezTo>
                    <a:pt x="15" y="70"/>
                    <a:pt x="10" y="68"/>
                    <a:pt x="6" y="64"/>
                  </a:cubicBezTo>
                  <a:cubicBezTo>
                    <a:pt x="2" y="60"/>
                    <a:pt x="0" y="55"/>
                    <a:pt x="0" y="50"/>
                  </a:cubicBezTo>
                  <a:cubicBezTo>
                    <a:pt x="0" y="45"/>
                    <a:pt x="2" y="40"/>
                    <a:pt x="6" y="36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9" y="44"/>
                    <a:pt x="8" y="47"/>
                    <a:pt x="8" y="50"/>
                  </a:cubicBezTo>
                  <a:cubicBezTo>
                    <a:pt x="8" y="53"/>
                    <a:pt x="9" y="56"/>
                    <a:pt x="12" y="58"/>
                  </a:cubicBezTo>
                  <a:cubicBezTo>
                    <a:pt x="16" y="63"/>
                    <a:pt x="24" y="63"/>
                    <a:pt x="29" y="58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0" y="68"/>
                    <a:pt x="25" y="70"/>
                    <a:pt x="20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37"/>
            <p:cNvSpPr/>
            <p:nvPr/>
          </p:nvSpPr>
          <p:spPr bwMode="auto">
            <a:xfrm>
              <a:off x="14644688" y="1611313"/>
              <a:ext cx="88900" cy="88900"/>
            </a:xfrm>
            <a:custGeom>
              <a:avLst/>
              <a:gdLst>
                <a:gd name="T0" fmla="*/ 46 w 56"/>
                <a:gd name="T1" fmla="*/ 56 h 56"/>
                <a:gd name="T2" fmla="*/ 0 w 56"/>
                <a:gd name="T3" fmla="*/ 10 h 56"/>
                <a:gd name="T4" fmla="*/ 10 w 56"/>
                <a:gd name="T5" fmla="*/ 0 h 56"/>
                <a:gd name="T6" fmla="*/ 56 w 56"/>
                <a:gd name="T7" fmla="*/ 46 h 56"/>
                <a:gd name="T8" fmla="*/ 4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6" y="56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56" y="46"/>
                  </a:lnTo>
                  <a:lnTo>
                    <a:pt x="46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409938" y="1221582"/>
            <a:ext cx="186929" cy="248841"/>
            <a:chOff x="12855575" y="2346326"/>
            <a:chExt cx="249238" cy="331788"/>
          </a:xfrm>
          <a:solidFill>
            <a:schemeClr val="tx1">
              <a:lumMod val="75000"/>
            </a:schemeClr>
          </a:solidFill>
        </p:grpSpPr>
        <p:sp>
          <p:nvSpPr>
            <p:cNvPr id="85" name="Freeform 41"/>
            <p:cNvSpPr>
              <a:spLocks noEditPoints="1"/>
            </p:cNvSpPr>
            <p:nvPr/>
          </p:nvSpPr>
          <p:spPr bwMode="auto">
            <a:xfrm>
              <a:off x="12855575" y="2492376"/>
              <a:ext cx="249238" cy="185738"/>
            </a:xfrm>
            <a:custGeom>
              <a:avLst/>
              <a:gdLst>
                <a:gd name="T0" fmla="*/ 48 w 96"/>
                <a:gd name="T1" fmla="*/ 72 h 72"/>
                <a:gd name="T2" fmla="*/ 0 w 96"/>
                <a:gd name="T3" fmla="*/ 24 h 72"/>
                <a:gd name="T4" fmla="*/ 0 w 96"/>
                <a:gd name="T5" fmla="*/ 0 h 72"/>
                <a:gd name="T6" fmla="*/ 96 w 96"/>
                <a:gd name="T7" fmla="*/ 0 h 72"/>
                <a:gd name="T8" fmla="*/ 96 w 96"/>
                <a:gd name="T9" fmla="*/ 24 h 72"/>
                <a:gd name="T10" fmla="*/ 48 w 96"/>
                <a:gd name="T11" fmla="*/ 72 h 72"/>
                <a:gd name="T12" fmla="*/ 8 w 96"/>
                <a:gd name="T13" fmla="*/ 8 h 72"/>
                <a:gd name="T14" fmla="*/ 8 w 96"/>
                <a:gd name="T15" fmla="*/ 24 h 72"/>
                <a:gd name="T16" fmla="*/ 48 w 96"/>
                <a:gd name="T17" fmla="*/ 64 h 72"/>
                <a:gd name="T18" fmla="*/ 88 w 96"/>
                <a:gd name="T19" fmla="*/ 24 h 72"/>
                <a:gd name="T20" fmla="*/ 88 w 96"/>
                <a:gd name="T21" fmla="*/ 8 h 72"/>
                <a:gd name="T22" fmla="*/ 8 w 96"/>
                <a:gd name="T23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72">
                  <a:moveTo>
                    <a:pt x="48" y="72"/>
                  </a:moveTo>
                  <a:cubicBezTo>
                    <a:pt x="22" y="72"/>
                    <a:pt x="0" y="50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50"/>
                    <a:pt x="74" y="72"/>
                    <a:pt x="48" y="72"/>
                  </a:cubicBezTo>
                  <a:close/>
                  <a:moveTo>
                    <a:pt x="8" y="8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46"/>
                    <a:pt x="26" y="64"/>
                    <a:pt x="48" y="64"/>
                  </a:cubicBezTo>
                  <a:cubicBezTo>
                    <a:pt x="70" y="64"/>
                    <a:pt x="88" y="46"/>
                    <a:pt x="88" y="24"/>
                  </a:cubicBezTo>
                  <a:cubicBezTo>
                    <a:pt x="88" y="8"/>
                    <a:pt x="88" y="8"/>
                    <a:pt x="88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6" name="Freeform 42"/>
            <p:cNvSpPr>
              <a:spLocks noEditPoints="1"/>
            </p:cNvSpPr>
            <p:nvPr/>
          </p:nvSpPr>
          <p:spPr bwMode="auto">
            <a:xfrm>
              <a:off x="12949238" y="2543176"/>
              <a:ext cx="61913" cy="84138"/>
            </a:xfrm>
            <a:custGeom>
              <a:avLst/>
              <a:gdLst>
                <a:gd name="T0" fmla="*/ 12 w 24"/>
                <a:gd name="T1" fmla="*/ 32 h 32"/>
                <a:gd name="T2" fmla="*/ 0 w 24"/>
                <a:gd name="T3" fmla="*/ 20 h 32"/>
                <a:gd name="T4" fmla="*/ 0 w 24"/>
                <a:gd name="T5" fmla="*/ 12 h 32"/>
                <a:gd name="T6" fmla="*/ 12 w 24"/>
                <a:gd name="T7" fmla="*/ 0 h 32"/>
                <a:gd name="T8" fmla="*/ 24 w 24"/>
                <a:gd name="T9" fmla="*/ 12 h 32"/>
                <a:gd name="T10" fmla="*/ 24 w 24"/>
                <a:gd name="T11" fmla="*/ 20 h 32"/>
                <a:gd name="T12" fmla="*/ 12 w 24"/>
                <a:gd name="T13" fmla="*/ 32 h 32"/>
                <a:gd name="T14" fmla="*/ 8 w 24"/>
                <a:gd name="T15" fmla="*/ 20 h 32"/>
                <a:gd name="T16" fmla="*/ 12 w 24"/>
                <a:gd name="T17" fmla="*/ 24 h 32"/>
                <a:gd name="T18" fmla="*/ 16 w 24"/>
                <a:gd name="T19" fmla="*/ 20 h 32"/>
                <a:gd name="T20" fmla="*/ 16 w 24"/>
                <a:gd name="T21" fmla="*/ 12 h 32"/>
                <a:gd name="T22" fmla="*/ 12 w 24"/>
                <a:gd name="T23" fmla="*/ 8 h 32"/>
                <a:gd name="T24" fmla="*/ 8 w 24"/>
                <a:gd name="T25" fmla="*/ 12 h 32"/>
                <a:gd name="T26" fmla="*/ 8 w 24"/>
                <a:gd name="T2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2">
                  <a:moveTo>
                    <a:pt x="12" y="32"/>
                  </a:moveTo>
                  <a:cubicBezTo>
                    <a:pt x="5" y="32"/>
                    <a:pt x="0" y="27"/>
                    <a:pt x="0" y="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7"/>
                    <a:pt x="19" y="32"/>
                    <a:pt x="12" y="32"/>
                  </a:cubicBezTo>
                  <a:close/>
                  <a:moveTo>
                    <a:pt x="8" y="20"/>
                  </a:moveTo>
                  <a:cubicBezTo>
                    <a:pt x="8" y="22"/>
                    <a:pt x="10" y="24"/>
                    <a:pt x="12" y="24"/>
                  </a:cubicBezTo>
                  <a:cubicBezTo>
                    <a:pt x="14" y="24"/>
                    <a:pt x="16" y="22"/>
                    <a:pt x="16" y="2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ubicBezTo>
                    <a:pt x="10" y="8"/>
                    <a:pt x="8" y="10"/>
                    <a:pt x="8" y="12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7" name="Freeform 43"/>
            <p:cNvSpPr/>
            <p:nvPr/>
          </p:nvSpPr>
          <p:spPr bwMode="auto">
            <a:xfrm>
              <a:off x="12896850" y="2346326"/>
              <a:ext cx="166688" cy="125413"/>
            </a:xfrm>
            <a:custGeom>
              <a:avLst/>
              <a:gdLst>
                <a:gd name="T0" fmla="*/ 64 w 64"/>
                <a:gd name="T1" fmla="*/ 48 h 48"/>
                <a:gd name="T2" fmla="*/ 56 w 64"/>
                <a:gd name="T3" fmla="*/ 48 h 48"/>
                <a:gd name="T4" fmla="*/ 56 w 64"/>
                <a:gd name="T5" fmla="*/ 31 h 48"/>
                <a:gd name="T6" fmla="*/ 32 w 64"/>
                <a:gd name="T7" fmla="*/ 8 h 48"/>
                <a:gd name="T8" fmla="*/ 8 w 64"/>
                <a:gd name="T9" fmla="*/ 31 h 48"/>
                <a:gd name="T10" fmla="*/ 8 w 64"/>
                <a:gd name="T11" fmla="*/ 48 h 48"/>
                <a:gd name="T12" fmla="*/ 0 w 64"/>
                <a:gd name="T13" fmla="*/ 48 h 48"/>
                <a:gd name="T14" fmla="*/ 0 w 64"/>
                <a:gd name="T15" fmla="*/ 31 h 48"/>
                <a:gd name="T16" fmla="*/ 32 w 64"/>
                <a:gd name="T17" fmla="*/ 0 h 48"/>
                <a:gd name="T18" fmla="*/ 64 w 64"/>
                <a:gd name="T19" fmla="*/ 31 h 48"/>
                <a:gd name="T20" fmla="*/ 64 w 64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48">
                  <a:moveTo>
                    <a:pt x="64" y="48"/>
                  </a:moveTo>
                  <a:cubicBezTo>
                    <a:pt x="56" y="48"/>
                    <a:pt x="56" y="48"/>
                    <a:pt x="56" y="48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18"/>
                    <a:pt x="45" y="8"/>
                    <a:pt x="32" y="8"/>
                  </a:cubicBezTo>
                  <a:cubicBezTo>
                    <a:pt x="19" y="8"/>
                    <a:pt x="8" y="18"/>
                    <a:pt x="8" y="31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4064294" y="4175437"/>
            <a:ext cx="250031" cy="248840"/>
            <a:chOff x="14517688" y="2346326"/>
            <a:chExt cx="333375" cy="331787"/>
          </a:xfrm>
          <a:solidFill>
            <a:schemeClr val="tx1">
              <a:lumMod val="75000"/>
            </a:schemeClr>
          </a:solidFill>
        </p:grpSpPr>
        <p:sp>
          <p:nvSpPr>
            <p:cNvPr id="89" name="Freeform 44"/>
            <p:cNvSpPr/>
            <p:nvPr/>
          </p:nvSpPr>
          <p:spPr bwMode="auto">
            <a:xfrm>
              <a:off x="14517688" y="2484438"/>
              <a:ext cx="195263" cy="193675"/>
            </a:xfrm>
            <a:custGeom>
              <a:avLst/>
              <a:gdLst>
                <a:gd name="T0" fmla="*/ 59 w 123"/>
                <a:gd name="T1" fmla="*/ 122 h 122"/>
                <a:gd name="T2" fmla="*/ 0 w 123"/>
                <a:gd name="T3" fmla="*/ 122 h 122"/>
                <a:gd name="T4" fmla="*/ 0 w 123"/>
                <a:gd name="T5" fmla="*/ 80 h 122"/>
                <a:gd name="T6" fmla="*/ 74 w 123"/>
                <a:gd name="T7" fmla="*/ 0 h 122"/>
                <a:gd name="T8" fmla="*/ 84 w 123"/>
                <a:gd name="T9" fmla="*/ 10 h 122"/>
                <a:gd name="T10" fmla="*/ 13 w 123"/>
                <a:gd name="T11" fmla="*/ 86 h 122"/>
                <a:gd name="T12" fmla="*/ 13 w 123"/>
                <a:gd name="T13" fmla="*/ 109 h 122"/>
                <a:gd name="T14" fmla="*/ 46 w 123"/>
                <a:gd name="T15" fmla="*/ 109 h 122"/>
                <a:gd name="T16" fmla="*/ 46 w 123"/>
                <a:gd name="T17" fmla="*/ 83 h 122"/>
                <a:gd name="T18" fmla="*/ 76 w 123"/>
                <a:gd name="T19" fmla="*/ 83 h 122"/>
                <a:gd name="T20" fmla="*/ 113 w 123"/>
                <a:gd name="T21" fmla="*/ 39 h 122"/>
                <a:gd name="T22" fmla="*/ 123 w 123"/>
                <a:gd name="T23" fmla="*/ 49 h 122"/>
                <a:gd name="T24" fmla="*/ 82 w 123"/>
                <a:gd name="T25" fmla="*/ 96 h 122"/>
                <a:gd name="T26" fmla="*/ 59 w 123"/>
                <a:gd name="T27" fmla="*/ 96 h 122"/>
                <a:gd name="T28" fmla="*/ 59 w 123"/>
                <a:gd name="T2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" h="122">
                  <a:moveTo>
                    <a:pt x="59" y="122"/>
                  </a:moveTo>
                  <a:lnTo>
                    <a:pt x="0" y="122"/>
                  </a:lnTo>
                  <a:lnTo>
                    <a:pt x="0" y="80"/>
                  </a:lnTo>
                  <a:lnTo>
                    <a:pt x="74" y="0"/>
                  </a:lnTo>
                  <a:lnTo>
                    <a:pt x="84" y="10"/>
                  </a:lnTo>
                  <a:lnTo>
                    <a:pt x="13" y="86"/>
                  </a:lnTo>
                  <a:lnTo>
                    <a:pt x="13" y="109"/>
                  </a:lnTo>
                  <a:lnTo>
                    <a:pt x="46" y="109"/>
                  </a:lnTo>
                  <a:lnTo>
                    <a:pt x="46" y="83"/>
                  </a:lnTo>
                  <a:lnTo>
                    <a:pt x="76" y="83"/>
                  </a:lnTo>
                  <a:lnTo>
                    <a:pt x="113" y="39"/>
                  </a:lnTo>
                  <a:lnTo>
                    <a:pt x="123" y="49"/>
                  </a:lnTo>
                  <a:lnTo>
                    <a:pt x="82" y="96"/>
                  </a:lnTo>
                  <a:lnTo>
                    <a:pt x="59" y="96"/>
                  </a:lnTo>
                  <a:lnTo>
                    <a:pt x="59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0" name="Freeform 45"/>
            <p:cNvSpPr/>
            <p:nvPr/>
          </p:nvSpPr>
          <p:spPr bwMode="auto">
            <a:xfrm>
              <a:off x="14643100" y="2346326"/>
              <a:ext cx="207963" cy="207963"/>
            </a:xfrm>
            <a:custGeom>
              <a:avLst/>
              <a:gdLst>
                <a:gd name="T0" fmla="*/ 40 w 80"/>
                <a:gd name="T1" fmla="*/ 80 h 80"/>
                <a:gd name="T2" fmla="*/ 40 w 80"/>
                <a:gd name="T3" fmla="*/ 72 h 80"/>
                <a:gd name="T4" fmla="*/ 72 w 80"/>
                <a:gd name="T5" fmla="*/ 40 h 80"/>
                <a:gd name="T6" fmla="*/ 40 w 80"/>
                <a:gd name="T7" fmla="*/ 8 h 80"/>
                <a:gd name="T8" fmla="*/ 8 w 80"/>
                <a:gd name="T9" fmla="*/ 40 h 80"/>
                <a:gd name="T10" fmla="*/ 0 w 80"/>
                <a:gd name="T11" fmla="*/ 40 h 80"/>
                <a:gd name="T12" fmla="*/ 40 w 80"/>
                <a:gd name="T13" fmla="*/ 0 h 80"/>
                <a:gd name="T14" fmla="*/ 80 w 80"/>
                <a:gd name="T15" fmla="*/ 40 h 80"/>
                <a:gd name="T16" fmla="*/ 40 w 80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40" y="80"/>
                  </a:moveTo>
                  <a:cubicBezTo>
                    <a:pt x="40" y="72"/>
                    <a:pt x="40" y="72"/>
                    <a:pt x="40" y="72"/>
                  </a:cubicBezTo>
                  <a:cubicBezTo>
                    <a:pt x="58" y="72"/>
                    <a:pt x="72" y="58"/>
                    <a:pt x="72" y="40"/>
                  </a:cubicBezTo>
                  <a:cubicBezTo>
                    <a:pt x="72" y="22"/>
                    <a:pt x="58" y="8"/>
                    <a:pt x="40" y="8"/>
                  </a:cubicBezTo>
                  <a:cubicBezTo>
                    <a:pt x="22" y="8"/>
                    <a:pt x="8" y="22"/>
                    <a:pt x="8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80" y="18"/>
                    <a:pt x="80" y="40"/>
                  </a:cubicBezTo>
                  <a:cubicBezTo>
                    <a:pt x="80" y="62"/>
                    <a:pt x="62" y="80"/>
                    <a:pt x="40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1" name="Freeform 46"/>
            <p:cNvSpPr>
              <a:spLocks noEditPoints="1"/>
            </p:cNvSpPr>
            <p:nvPr/>
          </p:nvSpPr>
          <p:spPr bwMode="auto">
            <a:xfrm>
              <a:off x="14705013" y="2408238"/>
              <a:ext cx="82550" cy="84138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close/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2"/>
                    <a:pt x="20" y="8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032397" y="1103710"/>
            <a:ext cx="248841" cy="171450"/>
            <a:chOff x="12814300" y="4954588"/>
            <a:chExt cx="331788" cy="228600"/>
          </a:xfrm>
          <a:solidFill>
            <a:schemeClr val="tx1">
              <a:lumMod val="75000"/>
            </a:schemeClr>
          </a:solidFill>
        </p:grpSpPr>
        <p:sp>
          <p:nvSpPr>
            <p:cNvPr id="93" name="Freeform 47"/>
            <p:cNvSpPr>
              <a:spLocks noEditPoints="1"/>
            </p:cNvSpPr>
            <p:nvPr/>
          </p:nvSpPr>
          <p:spPr bwMode="auto">
            <a:xfrm>
              <a:off x="12814300" y="4954588"/>
              <a:ext cx="61913" cy="61913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8 h 24"/>
                <a:gd name="T12" fmla="*/ 8 w 24"/>
                <a:gd name="T13" fmla="*/ 12 h 24"/>
                <a:gd name="T14" fmla="*/ 12 w 24"/>
                <a:gd name="T15" fmla="*/ 16 h 24"/>
                <a:gd name="T16" fmla="*/ 16 w 24"/>
                <a:gd name="T17" fmla="*/ 12 h 24"/>
                <a:gd name="T18" fmla="*/ 12 w 24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lose/>
                  <a:moveTo>
                    <a:pt x="12" y="8"/>
                  </a:moveTo>
                  <a:cubicBezTo>
                    <a:pt x="10" y="8"/>
                    <a:pt x="8" y="10"/>
                    <a:pt x="8" y="12"/>
                  </a:cubicBezTo>
                  <a:cubicBezTo>
                    <a:pt x="8" y="14"/>
                    <a:pt x="10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4" name="Freeform 48"/>
            <p:cNvSpPr>
              <a:spLocks noEditPoints="1"/>
            </p:cNvSpPr>
            <p:nvPr/>
          </p:nvSpPr>
          <p:spPr bwMode="auto">
            <a:xfrm>
              <a:off x="12814300" y="5037138"/>
              <a:ext cx="61913" cy="61913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8 h 24"/>
                <a:gd name="T12" fmla="*/ 8 w 24"/>
                <a:gd name="T13" fmla="*/ 12 h 24"/>
                <a:gd name="T14" fmla="*/ 12 w 24"/>
                <a:gd name="T15" fmla="*/ 16 h 24"/>
                <a:gd name="T16" fmla="*/ 16 w 24"/>
                <a:gd name="T17" fmla="*/ 12 h 24"/>
                <a:gd name="T18" fmla="*/ 12 w 24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lose/>
                  <a:moveTo>
                    <a:pt x="12" y="8"/>
                  </a:moveTo>
                  <a:cubicBezTo>
                    <a:pt x="10" y="8"/>
                    <a:pt x="8" y="10"/>
                    <a:pt x="8" y="12"/>
                  </a:cubicBezTo>
                  <a:cubicBezTo>
                    <a:pt x="8" y="14"/>
                    <a:pt x="10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49"/>
            <p:cNvSpPr>
              <a:spLocks noEditPoints="1"/>
            </p:cNvSpPr>
            <p:nvPr/>
          </p:nvSpPr>
          <p:spPr bwMode="auto">
            <a:xfrm>
              <a:off x="12814300" y="5119688"/>
              <a:ext cx="61913" cy="63500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8 h 24"/>
                <a:gd name="T12" fmla="*/ 8 w 24"/>
                <a:gd name="T13" fmla="*/ 12 h 24"/>
                <a:gd name="T14" fmla="*/ 12 w 24"/>
                <a:gd name="T15" fmla="*/ 16 h 24"/>
                <a:gd name="T16" fmla="*/ 16 w 24"/>
                <a:gd name="T17" fmla="*/ 12 h 24"/>
                <a:gd name="T18" fmla="*/ 12 w 24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lose/>
                  <a:moveTo>
                    <a:pt x="12" y="8"/>
                  </a:moveTo>
                  <a:cubicBezTo>
                    <a:pt x="10" y="8"/>
                    <a:pt x="8" y="10"/>
                    <a:pt x="8" y="12"/>
                  </a:cubicBezTo>
                  <a:cubicBezTo>
                    <a:pt x="8" y="14"/>
                    <a:pt x="10" y="16"/>
                    <a:pt x="12" y="16"/>
                  </a:cubicBezTo>
                  <a:cubicBezTo>
                    <a:pt x="14" y="16"/>
                    <a:pt x="16" y="14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6" name="Freeform 50"/>
            <p:cNvSpPr/>
            <p:nvPr/>
          </p:nvSpPr>
          <p:spPr bwMode="auto">
            <a:xfrm>
              <a:off x="12896850" y="4954588"/>
              <a:ext cx="249238" cy="61913"/>
            </a:xfrm>
            <a:custGeom>
              <a:avLst/>
              <a:gdLst>
                <a:gd name="T0" fmla="*/ 157 w 157"/>
                <a:gd name="T1" fmla="*/ 39 h 39"/>
                <a:gd name="T2" fmla="*/ 0 w 157"/>
                <a:gd name="T3" fmla="*/ 39 h 39"/>
                <a:gd name="T4" fmla="*/ 0 w 157"/>
                <a:gd name="T5" fmla="*/ 26 h 39"/>
                <a:gd name="T6" fmla="*/ 144 w 157"/>
                <a:gd name="T7" fmla="*/ 26 h 39"/>
                <a:gd name="T8" fmla="*/ 144 w 157"/>
                <a:gd name="T9" fmla="*/ 13 h 39"/>
                <a:gd name="T10" fmla="*/ 0 w 157"/>
                <a:gd name="T11" fmla="*/ 13 h 39"/>
                <a:gd name="T12" fmla="*/ 0 w 157"/>
                <a:gd name="T13" fmla="*/ 0 h 39"/>
                <a:gd name="T14" fmla="*/ 157 w 157"/>
                <a:gd name="T15" fmla="*/ 0 h 39"/>
                <a:gd name="T16" fmla="*/ 157 w 157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9">
                  <a:moveTo>
                    <a:pt x="157" y="39"/>
                  </a:moveTo>
                  <a:lnTo>
                    <a:pt x="0" y="39"/>
                  </a:lnTo>
                  <a:lnTo>
                    <a:pt x="0" y="26"/>
                  </a:lnTo>
                  <a:lnTo>
                    <a:pt x="144" y="26"/>
                  </a:lnTo>
                  <a:lnTo>
                    <a:pt x="14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7" name="Freeform 51"/>
            <p:cNvSpPr/>
            <p:nvPr/>
          </p:nvSpPr>
          <p:spPr bwMode="auto">
            <a:xfrm>
              <a:off x="12896850" y="5037138"/>
              <a:ext cx="249238" cy="61913"/>
            </a:xfrm>
            <a:custGeom>
              <a:avLst/>
              <a:gdLst>
                <a:gd name="T0" fmla="*/ 157 w 157"/>
                <a:gd name="T1" fmla="*/ 39 h 39"/>
                <a:gd name="T2" fmla="*/ 0 w 157"/>
                <a:gd name="T3" fmla="*/ 39 h 39"/>
                <a:gd name="T4" fmla="*/ 0 w 157"/>
                <a:gd name="T5" fmla="*/ 26 h 39"/>
                <a:gd name="T6" fmla="*/ 144 w 157"/>
                <a:gd name="T7" fmla="*/ 26 h 39"/>
                <a:gd name="T8" fmla="*/ 144 w 157"/>
                <a:gd name="T9" fmla="*/ 13 h 39"/>
                <a:gd name="T10" fmla="*/ 0 w 157"/>
                <a:gd name="T11" fmla="*/ 13 h 39"/>
                <a:gd name="T12" fmla="*/ 0 w 157"/>
                <a:gd name="T13" fmla="*/ 0 h 39"/>
                <a:gd name="T14" fmla="*/ 157 w 157"/>
                <a:gd name="T15" fmla="*/ 0 h 39"/>
                <a:gd name="T16" fmla="*/ 157 w 157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9">
                  <a:moveTo>
                    <a:pt x="157" y="39"/>
                  </a:moveTo>
                  <a:lnTo>
                    <a:pt x="0" y="39"/>
                  </a:lnTo>
                  <a:lnTo>
                    <a:pt x="0" y="26"/>
                  </a:lnTo>
                  <a:lnTo>
                    <a:pt x="144" y="26"/>
                  </a:lnTo>
                  <a:lnTo>
                    <a:pt x="14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8" name="Freeform 52"/>
            <p:cNvSpPr/>
            <p:nvPr/>
          </p:nvSpPr>
          <p:spPr bwMode="auto">
            <a:xfrm>
              <a:off x="12896850" y="5119688"/>
              <a:ext cx="249238" cy="63500"/>
            </a:xfrm>
            <a:custGeom>
              <a:avLst/>
              <a:gdLst>
                <a:gd name="T0" fmla="*/ 157 w 157"/>
                <a:gd name="T1" fmla="*/ 40 h 40"/>
                <a:gd name="T2" fmla="*/ 0 w 157"/>
                <a:gd name="T3" fmla="*/ 40 h 40"/>
                <a:gd name="T4" fmla="*/ 0 w 157"/>
                <a:gd name="T5" fmla="*/ 27 h 40"/>
                <a:gd name="T6" fmla="*/ 144 w 157"/>
                <a:gd name="T7" fmla="*/ 27 h 40"/>
                <a:gd name="T8" fmla="*/ 144 w 157"/>
                <a:gd name="T9" fmla="*/ 13 h 40"/>
                <a:gd name="T10" fmla="*/ 0 w 157"/>
                <a:gd name="T11" fmla="*/ 13 h 40"/>
                <a:gd name="T12" fmla="*/ 0 w 157"/>
                <a:gd name="T13" fmla="*/ 0 h 40"/>
                <a:gd name="T14" fmla="*/ 157 w 157"/>
                <a:gd name="T15" fmla="*/ 0 h 40"/>
                <a:gd name="T16" fmla="*/ 157 w 157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40">
                  <a:moveTo>
                    <a:pt x="157" y="40"/>
                  </a:moveTo>
                  <a:lnTo>
                    <a:pt x="0" y="40"/>
                  </a:lnTo>
                  <a:lnTo>
                    <a:pt x="0" y="27"/>
                  </a:lnTo>
                  <a:lnTo>
                    <a:pt x="144" y="27"/>
                  </a:lnTo>
                  <a:lnTo>
                    <a:pt x="144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337875" y="4248914"/>
            <a:ext cx="248841" cy="229791"/>
            <a:chOff x="12814300" y="4070351"/>
            <a:chExt cx="331788" cy="306388"/>
          </a:xfrm>
          <a:solidFill>
            <a:schemeClr val="tx1">
              <a:lumMod val="75000"/>
            </a:schemeClr>
          </a:solidFill>
        </p:grpSpPr>
        <p:sp>
          <p:nvSpPr>
            <p:cNvPr id="100" name="Freeform 56"/>
            <p:cNvSpPr/>
            <p:nvPr/>
          </p:nvSpPr>
          <p:spPr bwMode="auto">
            <a:xfrm>
              <a:off x="12814300" y="4070351"/>
              <a:ext cx="331788" cy="306388"/>
            </a:xfrm>
            <a:custGeom>
              <a:avLst/>
              <a:gdLst>
                <a:gd name="T0" fmla="*/ 0 w 209"/>
                <a:gd name="T1" fmla="*/ 193 h 193"/>
                <a:gd name="T2" fmla="*/ 0 w 209"/>
                <a:gd name="T3" fmla="*/ 0 h 193"/>
                <a:gd name="T4" fmla="*/ 209 w 209"/>
                <a:gd name="T5" fmla="*/ 0 h 193"/>
                <a:gd name="T6" fmla="*/ 209 w 209"/>
                <a:gd name="T7" fmla="*/ 138 h 193"/>
                <a:gd name="T8" fmla="*/ 72 w 209"/>
                <a:gd name="T9" fmla="*/ 138 h 193"/>
                <a:gd name="T10" fmla="*/ 72 w 209"/>
                <a:gd name="T11" fmla="*/ 125 h 193"/>
                <a:gd name="T12" fmla="*/ 196 w 209"/>
                <a:gd name="T13" fmla="*/ 125 h 193"/>
                <a:gd name="T14" fmla="*/ 196 w 209"/>
                <a:gd name="T15" fmla="*/ 13 h 193"/>
                <a:gd name="T16" fmla="*/ 13 w 209"/>
                <a:gd name="T17" fmla="*/ 13 h 193"/>
                <a:gd name="T18" fmla="*/ 13 w 209"/>
                <a:gd name="T19" fmla="*/ 154 h 193"/>
                <a:gd name="T20" fmla="*/ 34 w 209"/>
                <a:gd name="T21" fmla="*/ 128 h 193"/>
                <a:gd name="T22" fmla="*/ 44 w 209"/>
                <a:gd name="T23" fmla="*/ 135 h 193"/>
                <a:gd name="T24" fmla="*/ 0 w 209"/>
                <a:gd name="T2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93">
                  <a:moveTo>
                    <a:pt x="0" y="193"/>
                  </a:moveTo>
                  <a:lnTo>
                    <a:pt x="0" y="0"/>
                  </a:lnTo>
                  <a:lnTo>
                    <a:pt x="209" y="0"/>
                  </a:lnTo>
                  <a:lnTo>
                    <a:pt x="209" y="138"/>
                  </a:lnTo>
                  <a:lnTo>
                    <a:pt x="72" y="138"/>
                  </a:lnTo>
                  <a:lnTo>
                    <a:pt x="72" y="125"/>
                  </a:lnTo>
                  <a:lnTo>
                    <a:pt x="196" y="125"/>
                  </a:lnTo>
                  <a:lnTo>
                    <a:pt x="196" y="13"/>
                  </a:lnTo>
                  <a:lnTo>
                    <a:pt x="13" y="13"/>
                  </a:lnTo>
                  <a:lnTo>
                    <a:pt x="13" y="154"/>
                  </a:lnTo>
                  <a:lnTo>
                    <a:pt x="34" y="128"/>
                  </a:lnTo>
                  <a:lnTo>
                    <a:pt x="44" y="135"/>
                  </a:lnTo>
                  <a:lnTo>
                    <a:pt x="0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1" name="Rectangle 57"/>
            <p:cNvSpPr>
              <a:spLocks noChangeArrowheads="1"/>
            </p:cNvSpPr>
            <p:nvPr/>
          </p:nvSpPr>
          <p:spPr bwMode="auto">
            <a:xfrm>
              <a:off x="12876213" y="4143376"/>
              <a:ext cx="207963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2" name="Rectangle 58"/>
            <p:cNvSpPr>
              <a:spLocks noChangeArrowheads="1"/>
            </p:cNvSpPr>
            <p:nvPr/>
          </p:nvSpPr>
          <p:spPr bwMode="auto">
            <a:xfrm>
              <a:off x="12876213" y="4195763"/>
              <a:ext cx="146050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035648" y="2893010"/>
            <a:ext cx="250031" cy="210741"/>
            <a:chOff x="14517688" y="4090988"/>
            <a:chExt cx="333375" cy="280988"/>
          </a:xfrm>
          <a:solidFill>
            <a:schemeClr val="tx1">
              <a:lumMod val="75000"/>
            </a:schemeClr>
          </a:solidFill>
        </p:grpSpPr>
        <p:sp>
          <p:nvSpPr>
            <p:cNvPr id="104" name="Freeform 59"/>
            <p:cNvSpPr/>
            <p:nvPr/>
          </p:nvSpPr>
          <p:spPr bwMode="auto">
            <a:xfrm>
              <a:off x="14643100" y="4090988"/>
              <a:ext cx="207963" cy="166688"/>
            </a:xfrm>
            <a:custGeom>
              <a:avLst/>
              <a:gdLst>
                <a:gd name="T0" fmla="*/ 131 w 131"/>
                <a:gd name="T1" fmla="*/ 105 h 105"/>
                <a:gd name="T2" fmla="*/ 65 w 131"/>
                <a:gd name="T3" fmla="*/ 105 h 105"/>
                <a:gd name="T4" fmla="*/ 65 w 131"/>
                <a:gd name="T5" fmla="*/ 92 h 105"/>
                <a:gd name="T6" fmla="*/ 118 w 131"/>
                <a:gd name="T7" fmla="*/ 92 h 105"/>
                <a:gd name="T8" fmla="*/ 118 w 131"/>
                <a:gd name="T9" fmla="*/ 14 h 105"/>
                <a:gd name="T10" fmla="*/ 13 w 131"/>
                <a:gd name="T11" fmla="*/ 14 h 105"/>
                <a:gd name="T12" fmla="*/ 13 w 131"/>
                <a:gd name="T13" fmla="*/ 20 h 105"/>
                <a:gd name="T14" fmla="*/ 0 w 131"/>
                <a:gd name="T15" fmla="*/ 20 h 105"/>
                <a:gd name="T16" fmla="*/ 0 w 131"/>
                <a:gd name="T17" fmla="*/ 0 h 105"/>
                <a:gd name="T18" fmla="*/ 131 w 131"/>
                <a:gd name="T19" fmla="*/ 0 h 105"/>
                <a:gd name="T20" fmla="*/ 131 w 131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105">
                  <a:moveTo>
                    <a:pt x="131" y="105"/>
                  </a:moveTo>
                  <a:lnTo>
                    <a:pt x="65" y="105"/>
                  </a:lnTo>
                  <a:lnTo>
                    <a:pt x="65" y="92"/>
                  </a:lnTo>
                  <a:lnTo>
                    <a:pt x="118" y="92"/>
                  </a:lnTo>
                  <a:lnTo>
                    <a:pt x="118" y="14"/>
                  </a:lnTo>
                  <a:lnTo>
                    <a:pt x="13" y="14"/>
                  </a:lnTo>
                  <a:lnTo>
                    <a:pt x="13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131" y="0"/>
                  </a:lnTo>
                  <a:lnTo>
                    <a:pt x="13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5" name="Rectangle 60"/>
            <p:cNvSpPr>
              <a:spLocks noChangeArrowheads="1"/>
            </p:cNvSpPr>
            <p:nvPr/>
          </p:nvSpPr>
          <p:spPr bwMode="auto">
            <a:xfrm>
              <a:off x="14746288" y="4143376"/>
              <a:ext cx="63500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6" name="Rectangle 61"/>
            <p:cNvSpPr>
              <a:spLocks noChangeArrowheads="1"/>
            </p:cNvSpPr>
            <p:nvPr/>
          </p:nvSpPr>
          <p:spPr bwMode="auto">
            <a:xfrm>
              <a:off x="14746288" y="4184651"/>
              <a:ext cx="63500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7" name="Rectangle 62"/>
            <p:cNvSpPr>
              <a:spLocks noChangeArrowheads="1"/>
            </p:cNvSpPr>
            <p:nvPr/>
          </p:nvSpPr>
          <p:spPr bwMode="auto">
            <a:xfrm>
              <a:off x="14558963" y="4195763"/>
              <a:ext cx="125413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8" name="Rectangle 63"/>
            <p:cNvSpPr>
              <a:spLocks noChangeArrowheads="1"/>
            </p:cNvSpPr>
            <p:nvPr/>
          </p:nvSpPr>
          <p:spPr bwMode="auto">
            <a:xfrm>
              <a:off x="14558963" y="4237038"/>
              <a:ext cx="88900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64"/>
            <p:cNvSpPr/>
            <p:nvPr/>
          </p:nvSpPr>
          <p:spPr bwMode="auto">
            <a:xfrm>
              <a:off x="14517688" y="4143376"/>
              <a:ext cx="207963" cy="228600"/>
            </a:xfrm>
            <a:custGeom>
              <a:avLst/>
              <a:gdLst>
                <a:gd name="T0" fmla="*/ 0 w 131"/>
                <a:gd name="T1" fmla="*/ 144 h 144"/>
                <a:gd name="T2" fmla="*/ 0 w 131"/>
                <a:gd name="T3" fmla="*/ 0 h 144"/>
                <a:gd name="T4" fmla="*/ 131 w 131"/>
                <a:gd name="T5" fmla="*/ 0 h 144"/>
                <a:gd name="T6" fmla="*/ 131 w 131"/>
                <a:gd name="T7" fmla="*/ 105 h 144"/>
                <a:gd name="T8" fmla="*/ 46 w 131"/>
                <a:gd name="T9" fmla="*/ 105 h 144"/>
                <a:gd name="T10" fmla="*/ 46 w 131"/>
                <a:gd name="T11" fmla="*/ 92 h 144"/>
                <a:gd name="T12" fmla="*/ 118 w 131"/>
                <a:gd name="T13" fmla="*/ 92 h 144"/>
                <a:gd name="T14" fmla="*/ 118 w 131"/>
                <a:gd name="T15" fmla="*/ 13 h 144"/>
                <a:gd name="T16" fmla="*/ 13 w 131"/>
                <a:gd name="T17" fmla="*/ 13 h 144"/>
                <a:gd name="T18" fmla="*/ 13 w 131"/>
                <a:gd name="T19" fmla="*/ 105 h 144"/>
                <a:gd name="T20" fmla="*/ 22 w 131"/>
                <a:gd name="T21" fmla="*/ 95 h 144"/>
                <a:gd name="T22" fmla="*/ 31 w 131"/>
                <a:gd name="T23" fmla="*/ 102 h 144"/>
                <a:gd name="T24" fmla="*/ 0 w 131"/>
                <a:gd name="T2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44">
                  <a:moveTo>
                    <a:pt x="0" y="144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105"/>
                  </a:lnTo>
                  <a:lnTo>
                    <a:pt x="46" y="105"/>
                  </a:lnTo>
                  <a:lnTo>
                    <a:pt x="46" y="92"/>
                  </a:lnTo>
                  <a:lnTo>
                    <a:pt x="118" y="92"/>
                  </a:lnTo>
                  <a:lnTo>
                    <a:pt x="118" y="13"/>
                  </a:lnTo>
                  <a:lnTo>
                    <a:pt x="13" y="13"/>
                  </a:lnTo>
                  <a:lnTo>
                    <a:pt x="13" y="105"/>
                  </a:lnTo>
                  <a:lnTo>
                    <a:pt x="22" y="95"/>
                  </a:lnTo>
                  <a:lnTo>
                    <a:pt x="31" y="102"/>
                  </a:lnTo>
                  <a:lnTo>
                    <a:pt x="0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065553" y="3779318"/>
            <a:ext cx="248841" cy="202406"/>
            <a:chOff x="13666788" y="4933951"/>
            <a:chExt cx="331788" cy="269875"/>
          </a:xfrm>
          <a:solidFill>
            <a:schemeClr val="tx1">
              <a:lumMod val="75000"/>
            </a:schemeClr>
          </a:solidFill>
        </p:grpSpPr>
        <p:sp>
          <p:nvSpPr>
            <p:cNvPr id="111" name="Rectangle 65"/>
            <p:cNvSpPr>
              <a:spLocks noChangeArrowheads="1"/>
            </p:cNvSpPr>
            <p:nvPr/>
          </p:nvSpPr>
          <p:spPr bwMode="auto">
            <a:xfrm>
              <a:off x="13728700" y="5016501"/>
              <a:ext cx="207963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Rectangle 66"/>
            <p:cNvSpPr>
              <a:spLocks noChangeArrowheads="1"/>
            </p:cNvSpPr>
            <p:nvPr/>
          </p:nvSpPr>
          <p:spPr bwMode="auto">
            <a:xfrm>
              <a:off x="13728700" y="5057776"/>
              <a:ext cx="207963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3" name="Rectangle 67"/>
            <p:cNvSpPr>
              <a:spLocks noChangeArrowheads="1"/>
            </p:cNvSpPr>
            <p:nvPr/>
          </p:nvSpPr>
          <p:spPr bwMode="auto">
            <a:xfrm>
              <a:off x="13728700" y="5099051"/>
              <a:ext cx="207963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4" name="Freeform 68"/>
            <p:cNvSpPr/>
            <p:nvPr/>
          </p:nvSpPr>
          <p:spPr bwMode="auto">
            <a:xfrm>
              <a:off x="13666788" y="4933951"/>
              <a:ext cx="331788" cy="269875"/>
            </a:xfrm>
            <a:custGeom>
              <a:avLst/>
              <a:gdLst>
                <a:gd name="T0" fmla="*/ 209 w 209"/>
                <a:gd name="T1" fmla="*/ 170 h 170"/>
                <a:gd name="T2" fmla="*/ 0 w 209"/>
                <a:gd name="T3" fmla="*/ 170 h 170"/>
                <a:gd name="T4" fmla="*/ 0 w 209"/>
                <a:gd name="T5" fmla="*/ 26 h 170"/>
                <a:gd name="T6" fmla="*/ 13 w 209"/>
                <a:gd name="T7" fmla="*/ 26 h 170"/>
                <a:gd name="T8" fmla="*/ 13 w 209"/>
                <a:gd name="T9" fmla="*/ 157 h 170"/>
                <a:gd name="T10" fmla="*/ 196 w 209"/>
                <a:gd name="T11" fmla="*/ 157 h 170"/>
                <a:gd name="T12" fmla="*/ 196 w 209"/>
                <a:gd name="T13" fmla="*/ 13 h 170"/>
                <a:gd name="T14" fmla="*/ 0 w 209"/>
                <a:gd name="T15" fmla="*/ 13 h 170"/>
                <a:gd name="T16" fmla="*/ 0 w 209"/>
                <a:gd name="T17" fmla="*/ 0 h 170"/>
                <a:gd name="T18" fmla="*/ 209 w 209"/>
                <a:gd name="T19" fmla="*/ 0 h 170"/>
                <a:gd name="T20" fmla="*/ 209 w 209"/>
                <a:gd name="T21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170">
                  <a:moveTo>
                    <a:pt x="209" y="170"/>
                  </a:moveTo>
                  <a:lnTo>
                    <a:pt x="0" y="170"/>
                  </a:lnTo>
                  <a:lnTo>
                    <a:pt x="0" y="26"/>
                  </a:lnTo>
                  <a:lnTo>
                    <a:pt x="13" y="26"/>
                  </a:lnTo>
                  <a:lnTo>
                    <a:pt x="13" y="157"/>
                  </a:lnTo>
                  <a:lnTo>
                    <a:pt x="196" y="157"/>
                  </a:lnTo>
                  <a:lnTo>
                    <a:pt x="196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209" y="0"/>
                  </a:lnTo>
                  <a:lnTo>
                    <a:pt x="209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324687" y="4404923"/>
            <a:ext cx="248841" cy="233363"/>
            <a:chOff x="15370175" y="2357438"/>
            <a:chExt cx="331788" cy="311151"/>
          </a:xfrm>
          <a:solidFill>
            <a:schemeClr val="tx1">
              <a:lumMod val="75000"/>
            </a:schemeClr>
          </a:solidFill>
        </p:grpSpPr>
        <p:sp>
          <p:nvSpPr>
            <p:cNvPr id="116" name="Freeform 69"/>
            <p:cNvSpPr/>
            <p:nvPr/>
          </p:nvSpPr>
          <p:spPr bwMode="auto">
            <a:xfrm>
              <a:off x="15370175" y="2387601"/>
              <a:ext cx="331788" cy="280988"/>
            </a:xfrm>
            <a:custGeom>
              <a:avLst/>
              <a:gdLst>
                <a:gd name="T0" fmla="*/ 209 w 209"/>
                <a:gd name="T1" fmla="*/ 177 h 177"/>
                <a:gd name="T2" fmla="*/ 0 w 209"/>
                <a:gd name="T3" fmla="*/ 177 h 177"/>
                <a:gd name="T4" fmla="*/ 0 w 209"/>
                <a:gd name="T5" fmla="*/ 0 h 177"/>
                <a:gd name="T6" fmla="*/ 105 w 209"/>
                <a:gd name="T7" fmla="*/ 0 h 177"/>
                <a:gd name="T8" fmla="*/ 105 w 209"/>
                <a:gd name="T9" fmla="*/ 13 h 177"/>
                <a:gd name="T10" fmla="*/ 13 w 209"/>
                <a:gd name="T11" fmla="*/ 13 h 177"/>
                <a:gd name="T12" fmla="*/ 13 w 209"/>
                <a:gd name="T13" fmla="*/ 164 h 177"/>
                <a:gd name="T14" fmla="*/ 196 w 209"/>
                <a:gd name="T15" fmla="*/ 164 h 177"/>
                <a:gd name="T16" fmla="*/ 196 w 209"/>
                <a:gd name="T17" fmla="*/ 72 h 177"/>
                <a:gd name="T18" fmla="*/ 209 w 209"/>
                <a:gd name="T19" fmla="*/ 72 h 177"/>
                <a:gd name="T20" fmla="*/ 209 w 209"/>
                <a:gd name="T21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177">
                  <a:moveTo>
                    <a:pt x="209" y="177"/>
                  </a:moveTo>
                  <a:lnTo>
                    <a:pt x="0" y="177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3"/>
                  </a:lnTo>
                  <a:lnTo>
                    <a:pt x="13" y="13"/>
                  </a:lnTo>
                  <a:lnTo>
                    <a:pt x="13" y="164"/>
                  </a:lnTo>
                  <a:lnTo>
                    <a:pt x="196" y="164"/>
                  </a:lnTo>
                  <a:lnTo>
                    <a:pt x="196" y="72"/>
                  </a:lnTo>
                  <a:lnTo>
                    <a:pt x="209" y="72"/>
                  </a:lnTo>
                  <a:lnTo>
                    <a:pt x="209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7" name="Freeform 70"/>
            <p:cNvSpPr/>
            <p:nvPr/>
          </p:nvSpPr>
          <p:spPr bwMode="auto">
            <a:xfrm>
              <a:off x="15489238" y="2390776"/>
              <a:ext cx="179388" cy="179388"/>
            </a:xfrm>
            <a:custGeom>
              <a:avLst/>
              <a:gdLst>
                <a:gd name="T0" fmla="*/ 36 w 113"/>
                <a:gd name="T1" fmla="*/ 113 h 113"/>
                <a:gd name="T2" fmla="*/ 25 w 113"/>
                <a:gd name="T3" fmla="*/ 88 h 113"/>
                <a:gd name="T4" fmla="*/ 0 w 113"/>
                <a:gd name="T5" fmla="*/ 77 h 113"/>
                <a:gd name="T6" fmla="*/ 75 w 113"/>
                <a:gd name="T7" fmla="*/ 0 h 113"/>
                <a:gd name="T8" fmla="*/ 85 w 113"/>
                <a:gd name="T9" fmla="*/ 10 h 113"/>
                <a:gd name="T10" fmla="*/ 21 w 113"/>
                <a:gd name="T11" fmla="*/ 72 h 113"/>
                <a:gd name="T12" fmla="*/ 35 w 113"/>
                <a:gd name="T13" fmla="*/ 78 h 113"/>
                <a:gd name="T14" fmla="*/ 41 w 113"/>
                <a:gd name="T15" fmla="*/ 91 h 113"/>
                <a:gd name="T16" fmla="*/ 103 w 113"/>
                <a:gd name="T17" fmla="*/ 28 h 113"/>
                <a:gd name="T18" fmla="*/ 113 w 113"/>
                <a:gd name="T19" fmla="*/ 37 h 113"/>
                <a:gd name="T20" fmla="*/ 36 w 113"/>
                <a:gd name="T2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13">
                  <a:moveTo>
                    <a:pt x="36" y="113"/>
                  </a:moveTo>
                  <a:lnTo>
                    <a:pt x="25" y="88"/>
                  </a:lnTo>
                  <a:lnTo>
                    <a:pt x="0" y="77"/>
                  </a:lnTo>
                  <a:lnTo>
                    <a:pt x="75" y="0"/>
                  </a:lnTo>
                  <a:lnTo>
                    <a:pt x="85" y="10"/>
                  </a:lnTo>
                  <a:lnTo>
                    <a:pt x="21" y="72"/>
                  </a:lnTo>
                  <a:lnTo>
                    <a:pt x="35" y="78"/>
                  </a:lnTo>
                  <a:lnTo>
                    <a:pt x="41" y="91"/>
                  </a:lnTo>
                  <a:lnTo>
                    <a:pt x="103" y="28"/>
                  </a:lnTo>
                  <a:lnTo>
                    <a:pt x="113" y="37"/>
                  </a:lnTo>
                  <a:lnTo>
                    <a:pt x="36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8" name="Freeform 71"/>
            <p:cNvSpPr>
              <a:spLocks noEditPoints="1"/>
            </p:cNvSpPr>
            <p:nvPr/>
          </p:nvSpPr>
          <p:spPr bwMode="auto">
            <a:xfrm>
              <a:off x="15624175" y="2357438"/>
              <a:ext cx="77788" cy="77788"/>
            </a:xfrm>
            <a:custGeom>
              <a:avLst/>
              <a:gdLst>
                <a:gd name="T0" fmla="*/ 22 w 30"/>
                <a:gd name="T1" fmla="*/ 30 h 30"/>
                <a:gd name="T2" fmla="*/ 0 w 30"/>
                <a:gd name="T3" fmla="*/ 8 h 30"/>
                <a:gd name="T4" fmla="*/ 3 w 30"/>
                <a:gd name="T5" fmla="*/ 5 h 30"/>
                <a:gd name="T6" fmla="*/ 14 w 30"/>
                <a:gd name="T7" fmla="*/ 0 h 30"/>
                <a:gd name="T8" fmla="*/ 25 w 30"/>
                <a:gd name="T9" fmla="*/ 5 h 30"/>
                <a:gd name="T10" fmla="*/ 30 w 30"/>
                <a:gd name="T11" fmla="*/ 16 h 30"/>
                <a:gd name="T12" fmla="*/ 25 w 30"/>
                <a:gd name="T13" fmla="*/ 27 h 30"/>
                <a:gd name="T14" fmla="*/ 22 w 30"/>
                <a:gd name="T15" fmla="*/ 30 h 30"/>
                <a:gd name="T16" fmla="*/ 12 w 30"/>
                <a:gd name="T17" fmla="*/ 8 h 30"/>
                <a:gd name="T18" fmla="*/ 22 w 30"/>
                <a:gd name="T19" fmla="*/ 18 h 30"/>
                <a:gd name="T20" fmla="*/ 22 w 30"/>
                <a:gd name="T21" fmla="*/ 16 h 30"/>
                <a:gd name="T22" fmla="*/ 20 w 30"/>
                <a:gd name="T23" fmla="*/ 10 h 30"/>
                <a:gd name="T24" fmla="*/ 12 w 30"/>
                <a:gd name="T25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22" y="3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2"/>
                    <a:pt x="25" y="5"/>
                  </a:cubicBezTo>
                  <a:cubicBezTo>
                    <a:pt x="28" y="8"/>
                    <a:pt x="30" y="12"/>
                    <a:pt x="30" y="16"/>
                  </a:cubicBezTo>
                  <a:cubicBezTo>
                    <a:pt x="30" y="20"/>
                    <a:pt x="28" y="24"/>
                    <a:pt x="25" y="27"/>
                  </a:cubicBezTo>
                  <a:lnTo>
                    <a:pt x="22" y="30"/>
                  </a:lnTo>
                  <a:close/>
                  <a:moveTo>
                    <a:pt x="12" y="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7"/>
                    <a:pt x="22" y="17"/>
                    <a:pt x="22" y="16"/>
                  </a:cubicBezTo>
                  <a:cubicBezTo>
                    <a:pt x="22" y="14"/>
                    <a:pt x="21" y="12"/>
                    <a:pt x="20" y="10"/>
                  </a:cubicBezTo>
                  <a:cubicBezTo>
                    <a:pt x="18" y="8"/>
                    <a:pt x="15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9" name="Freeform 72"/>
            <p:cNvSpPr/>
            <p:nvPr/>
          </p:nvSpPr>
          <p:spPr bwMode="auto">
            <a:xfrm>
              <a:off x="15444788" y="2528888"/>
              <a:ext cx="85725" cy="85725"/>
            </a:xfrm>
            <a:custGeom>
              <a:avLst/>
              <a:gdLst>
                <a:gd name="T0" fmla="*/ 0 w 54"/>
                <a:gd name="T1" fmla="*/ 54 h 54"/>
                <a:gd name="T2" fmla="*/ 18 w 54"/>
                <a:gd name="T3" fmla="*/ 0 h 54"/>
                <a:gd name="T4" fmla="*/ 30 w 54"/>
                <a:gd name="T5" fmla="*/ 4 h 54"/>
                <a:gd name="T6" fmla="*/ 20 w 54"/>
                <a:gd name="T7" fmla="*/ 34 h 54"/>
                <a:gd name="T8" fmla="*/ 49 w 54"/>
                <a:gd name="T9" fmla="*/ 24 h 54"/>
                <a:gd name="T10" fmla="*/ 54 w 54"/>
                <a:gd name="T11" fmla="*/ 36 h 54"/>
                <a:gd name="T12" fmla="*/ 0 w 54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18" y="0"/>
                  </a:lnTo>
                  <a:lnTo>
                    <a:pt x="30" y="4"/>
                  </a:lnTo>
                  <a:lnTo>
                    <a:pt x="20" y="34"/>
                  </a:lnTo>
                  <a:lnTo>
                    <a:pt x="49" y="24"/>
                  </a:lnTo>
                  <a:lnTo>
                    <a:pt x="54" y="36"/>
                  </a:ln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8133425" y="2881908"/>
            <a:ext cx="321041" cy="321041"/>
            <a:chOff x="16222663" y="3198813"/>
            <a:chExt cx="331788" cy="331788"/>
          </a:xfrm>
          <a:solidFill>
            <a:schemeClr val="tx1">
              <a:lumMod val="75000"/>
            </a:schemeClr>
          </a:solidFill>
        </p:grpSpPr>
        <p:sp>
          <p:nvSpPr>
            <p:cNvPr id="121" name="Freeform 73"/>
            <p:cNvSpPr/>
            <p:nvPr/>
          </p:nvSpPr>
          <p:spPr bwMode="auto">
            <a:xfrm>
              <a:off x="16222663" y="3240088"/>
              <a:ext cx="290513" cy="290513"/>
            </a:xfrm>
            <a:custGeom>
              <a:avLst/>
              <a:gdLst>
                <a:gd name="T0" fmla="*/ 56 w 112"/>
                <a:gd name="T1" fmla="*/ 112 h 112"/>
                <a:gd name="T2" fmla="*/ 0 w 112"/>
                <a:gd name="T3" fmla="*/ 56 h 112"/>
                <a:gd name="T4" fmla="*/ 56 w 112"/>
                <a:gd name="T5" fmla="*/ 0 h 112"/>
                <a:gd name="T6" fmla="*/ 56 w 112"/>
                <a:gd name="T7" fmla="*/ 8 h 112"/>
                <a:gd name="T8" fmla="*/ 8 w 112"/>
                <a:gd name="T9" fmla="*/ 56 h 112"/>
                <a:gd name="T10" fmla="*/ 56 w 112"/>
                <a:gd name="T11" fmla="*/ 104 h 112"/>
                <a:gd name="T12" fmla="*/ 104 w 112"/>
                <a:gd name="T13" fmla="*/ 56 h 112"/>
                <a:gd name="T14" fmla="*/ 112 w 112"/>
                <a:gd name="T15" fmla="*/ 56 h 112"/>
                <a:gd name="T16" fmla="*/ 56 w 112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cubicBezTo>
                    <a:pt x="25" y="112"/>
                    <a:pt x="0" y="87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30" y="8"/>
                    <a:pt x="8" y="30"/>
                    <a:pt x="8" y="56"/>
                  </a:cubicBezTo>
                  <a:cubicBezTo>
                    <a:pt x="8" y="82"/>
                    <a:pt x="30" y="104"/>
                    <a:pt x="56" y="104"/>
                  </a:cubicBezTo>
                  <a:cubicBezTo>
                    <a:pt x="82" y="104"/>
                    <a:pt x="104" y="82"/>
                    <a:pt x="104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87"/>
                    <a:pt x="87" y="112"/>
                    <a:pt x="56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2" name="Freeform 74"/>
            <p:cNvSpPr>
              <a:spLocks noEditPoints="1"/>
            </p:cNvSpPr>
            <p:nvPr/>
          </p:nvSpPr>
          <p:spPr bwMode="auto">
            <a:xfrm>
              <a:off x="16387763" y="3198813"/>
              <a:ext cx="166688" cy="165100"/>
            </a:xfrm>
            <a:custGeom>
              <a:avLst/>
              <a:gdLst>
                <a:gd name="T0" fmla="*/ 64 w 64"/>
                <a:gd name="T1" fmla="*/ 64 h 64"/>
                <a:gd name="T2" fmla="*/ 0 w 64"/>
                <a:gd name="T3" fmla="*/ 64 h 64"/>
                <a:gd name="T4" fmla="*/ 0 w 64"/>
                <a:gd name="T5" fmla="*/ 0 h 64"/>
                <a:gd name="T6" fmla="*/ 4 w 64"/>
                <a:gd name="T7" fmla="*/ 0 h 64"/>
                <a:gd name="T8" fmla="*/ 64 w 64"/>
                <a:gd name="T9" fmla="*/ 60 h 64"/>
                <a:gd name="T10" fmla="*/ 64 w 64"/>
                <a:gd name="T11" fmla="*/ 64 h 64"/>
                <a:gd name="T12" fmla="*/ 8 w 64"/>
                <a:gd name="T13" fmla="*/ 56 h 64"/>
                <a:gd name="T14" fmla="*/ 56 w 64"/>
                <a:gd name="T15" fmla="*/ 56 h 64"/>
                <a:gd name="T16" fmla="*/ 8 w 64"/>
                <a:gd name="T17" fmla="*/ 8 h 64"/>
                <a:gd name="T18" fmla="*/ 8 w 64"/>
                <a:gd name="T19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64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5" y="0"/>
                    <a:pt x="64" y="29"/>
                    <a:pt x="64" y="60"/>
                  </a:cubicBezTo>
                  <a:lnTo>
                    <a:pt x="64" y="64"/>
                  </a:lnTo>
                  <a:close/>
                  <a:moveTo>
                    <a:pt x="8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4" y="32"/>
                    <a:pt x="32" y="10"/>
                    <a:pt x="8" y="8"/>
                  </a:cubicBezTo>
                  <a:lnTo>
                    <a:pt x="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694928" y="4131818"/>
            <a:ext cx="248841" cy="248841"/>
            <a:chOff x="15370175" y="3198813"/>
            <a:chExt cx="331788" cy="331788"/>
          </a:xfrm>
          <a:solidFill>
            <a:schemeClr val="tx1">
              <a:lumMod val="75000"/>
            </a:schemeClr>
          </a:solidFill>
        </p:grpSpPr>
        <p:sp>
          <p:nvSpPr>
            <p:cNvPr id="124" name="Rectangle 75"/>
            <p:cNvSpPr>
              <a:spLocks noChangeArrowheads="1"/>
            </p:cNvSpPr>
            <p:nvPr/>
          </p:nvSpPr>
          <p:spPr bwMode="auto">
            <a:xfrm>
              <a:off x="15525750" y="3240088"/>
              <a:ext cx="20638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5" name="Rectangle 76"/>
            <p:cNvSpPr>
              <a:spLocks noChangeArrowheads="1"/>
            </p:cNvSpPr>
            <p:nvPr/>
          </p:nvSpPr>
          <p:spPr bwMode="auto">
            <a:xfrm>
              <a:off x="15619413" y="3354388"/>
              <a:ext cx="412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6" name="Rectangle 77"/>
            <p:cNvSpPr>
              <a:spLocks noChangeArrowheads="1"/>
            </p:cNvSpPr>
            <p:nvPr/>
          </p:nvSpPr>
          <p:spPr bwMode="auto">
            <a:xfrm>
              <a:off x="15411450" y="3354388"/>
              <a:ext cx="41275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7" name="Freeform 78"/>
            <p:cNvSpPr/>
            <p:nvPr/>
          </p:nvSpPr>
          <p:spPr bwMode="auto">
            <a:xfrm>
              <a:off x="15440025" y="3268663"/>
              <a:ext cx="44450" cy="44450"/>
            </a:xfrm>
            <a:custGeom>
              <a:avLst/>
              <a:gdLst>
                <a:gd name="T0" fmla="*/ 20 w 28"/>
                <a:gd name="T1" fmla="*/ 28 h 28"/>
                <a:gd name="T2" fmla="*/ 0 w 28"/>
                <a:gd name="T3" fmla="*/ 10 h 28"/>
                <a:gd name="T4" fmla="*/ 10 w 28"/>
                <a:gd name="T5" fmla="*/ 0 h 28"/>
                <a:gd name="T6" fmla="*/ 28 w 28"/>
                <a:gd name="T7" fmla="*/ 19 h 28"/>
                <a:gd name="T8" fmla="*/ 20 w 28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0" y="28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28" y="19"/>
                  </a:lnTo>
                  <a:lnTo>
                    <a:pt x="20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8" name="Freeform 79"/>
            <p:cNvSpPr/>
            <p:nvPr/>
          </p:nvSpPr>
          <p:spPr bwMode="auto">
            <a:xfrm>
              <a:off x="15525750" y="3268663"/>
              <a:ext cx="106363" cy="106363"/>
            </a:xfrm>
            <a:custGeom>
              <a:avLst/>
              <a:gdLst>
                <a:gd name="T0" fmla="*/ 8 w 67"/>
                <a:gd name="T1" fmla="*/ 67 h 67"/>
                <a:gd name="T2" fmla="*/ 0 w 67"/>
                <a:gd name="T3" fmla="*/ 57 h 67"/>
                <a:gd name="T4" fmla="*/ 57 w 67"/>
                <a:gd name="T5" fmla="*/ 0 h 67"/>
                <a:gd name="T6" fmla="*/ 67 w 67"/>
                <a:gd name="T7" fmla="*/ 10 h 67"/>
                <a:gd name="T8" fmla="*/ 8 w 67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7">
                  <a:moveTo>
                    <a:pt x="8" y="67"/>
                  </a:moveTo>
                  <a:lnTo>
                    <a:pt x="0" y="57"/>
                  </a:lnTo>
                  <a:lnTo>
                    <a:pt x="57" y="0"/>
                  </a:lnTo>
                  <a:lnTo>
                    <a:pt x="67" y="10"/>
                  </a:lnTo>
                  <a:lnTo>
                    <a:pt x="8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9" name="Freeform 80"/>
            <p:cNvSpPr/>
            <p:nvPr/>
          </p:nvSpPr>
          <p:spPr bwMode="auto">
            <a:xfrm>
              <a:off x="15370175" y="3198813"/>
              <a:ext cx="331788" cy="331788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05 w 128"/>
                <a:gd name="T7" fmla="*/ 15 h 128"/>
                <a:gd name="T8" fmla="*/ 100 w 128"/>
                <a:gd name="T9" fmla="*/ 21 h 128"/>
                <a:gd name="T10" fmla="*/ 64 w 128"/>
                <a:gd name="T11" fmla="*/ 8 h 128"/>
                <a:gd name="T12" fmla="*/ 8 w 128"/>
                <a:gd name="T13" fmla="*/ 64 h 128"/>
                <a:gd name="T14" fmla="*/ 64 w 128"/>
                <a:gd name="T15" fmla="*/ 120 h 128"/>
                <a:gd name="T16" fmla="*/ 120 w 128"/>
                <a:gd name="T17" fmla="*/ 64 h 128"/>
                <a:gd name="T18" fmla="*/ 107 w 128"/>
                <a:gd name="T19" fmla="*/ 28 h 128"/>
                <a:gd name="T20" fmla="*/ 113 w 128"/>
                <a:gd name="T21" fmla="*/ 23 h 128"/>
                <a:gd name="T22" fmla="*/ 128 w 128"/>
                <a:gd name="T23" fmla="*/ 64 h 128"/>
                <a:gd name="T24" fmla="*/ 64 w 128"/>
                <a:gd name="T2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99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79" y="0"/>
                    <a:pt x="94" y="5"/>
                    <a:pt x="105" y="15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90" y="13"/>
                    <a:pt x="77" y="8"/>
                    <a:pt x="64" y="8"/>
                  </a:cubicBezTo>
                  <a:cubicBezTo>
                    <a:pt x="33" y="8"/>
                    <a:pt x="8" y="33"/>
                    <a:pt x="8" y="64"/>
                  </a:cubicBezTo>
                  <a:cubicBezTo>
                    <a:pt x="8" y="95"/>
                    <a:pt x="33" y="120"/>
                    <a:pt x="64" y="120"/>
                  </a:cubicBezTo>
                  <a:cubicBezTo>
                    <a:pt x="95" y="120"/>
                    <a:pt x="120" y="95"/>
                    <a:pt x="120" y="64"/>
                  </a:cubicBezTo>
                  <a:cubicBezTo>
                    <a:pt x="120" y="51"/>
                    <a:pt x="115" y="38"/>
                    <a:pt x="107" y="28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23" y="34"/>
                    <a:pt x="128" y="4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0" name="Freeform 81"/>
            <p:cNvSpPr/>
            <p:nvPr/>
          </p:nvSpPr>
          <p:spPr bwMode="auto">
            <a:xfrm>
              <a:off x="15465425" y="3416301"/>
              <a:ext cx="141288" cy="49213"/>
            </a:xfrm>
            <a:custGeom>
              <a:avLst/>
              <a:gdLst>
                <a:gd name="T0" fmla="*/ 7 w 54"/>
                <a:gd name="T1" fmla="*/ 19 h 19"/>
                <a:gd name="T2" fmla="*/ 0 w 54"/>
                <a:gd name="T3" fmla="*/ 15 h 19"/>
                <a:gd name="T4" fmla="*/ 27 w 54"/>
                <a:gd name="T5" fmla="*/ 0 h 19"/>
                <a:gd name="T6" fmla="*/ 54 w 54"/>
                <a:gd name="T7" fmla="*/ 15 h 19"/>
                <a:gd name="T8" fmla="*/ 47 w 54"/>
                <a:gd name="T9" fmla="*/ 19 h 19"/>
                <a:gd name="T10" fmla="*/ 27 w 54"/>
                <a:gd name="T11" fmla="*/ 8 h 19"/>
                <a:gd name="T12" fmla="*/ 7 w 54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9">
                  <a:moveTo>
                    <a:pt x="7" y="19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6" y="6"/>
                    <a:pt x="16" y="0"/>
                    <a:pt x="27" y="0"/>
                  </a:cubicBezTo>
                  <a:cubicBezTo>
                    <a:pt x="38" y="0"/>
                    <a:pt x="48" y="6"/>
                    <a:pt x="54" y="15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3" y="12"/>
                    <a:pt x="35" y="8"/>
                    <a:pt x="27" y="8"/>
                  </a:cubicBezTo>
                  <a:cubicBezTo>
                    <a:pt x="19" y="8"/>
                    <a:pt x="11" y="12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427978" y="3982320"/>
            <a:ext cx="233363" cy="203597"/>
            <a:chOff x="16232188" y="4076701"/>
            <a:chExt cx="311150" cy="271463"/>
          </a:xfrm>
          <a:solidFill>
            <a:schemeClr val="tx1">
              <a:lumMod val="75000"/>
            </a:schemeClr>
          </a:solidFill>
        </p:grpSpPr>
        <p:sp>
          <p:nvSpPr>
            <p:cNvPr id="132" name="Freeform 98"/>
            <p:cNvSpPr>
              <a:spLocks noEditPoints="1"/>
            </p:cNvSpPr>
            <p:nvPr/>
          </p:nvSpPr>
          <p:spPr bwMode="auto">
            <a:xfrm>
              <a:off x="16232188" y="4076701"/>
              <a:ext cx="311150" cy="171450"/>
            </a:xfrm>
            <a:custGeom>
              <a:avLst/>
              <a:gdLst>
                <a:gd name="T0" fmla="*/ 98 w 196"/>
                <a:gd name="T1" fmla="*/ 108 h 108"/>
                <a:gd name="T2" fmla="*/ 0 w 196"/>
                <a:gd name="T3" fmla="*/ 54 h 108"/>
                <a:gd name="T4" fmla="*/ 98 w 196"/>
                <a:gd name="T5" fmla="*/ 0 h 108"/>
                <a:gd name="T6" fmla="*/ 196 w 196"/>
                <a:gd name="T7" fmla="*/ 54 h 108"/>
                <a:gd name="T8" fmla="*/ 98 w 196"/>
                <a:gd name="T9" fmla="*/ 108 h 108"/>
                <a:gd name="T10" fmla="*/ 26 w 196"/>
                <a:gd name="T11" fmla="*/ 54 h 108"/>
                <a:gd name="T12" fmla="*/ 98 w 196"/>
                <a:gd name="T13" fmla="*/ 91 h 108"/>
                <a:gd name="T14" fmla="*/ 170 w 196"/>
                <a:gd name="T15" fmla="*/ 54 h 108"/>
                <a:gd name="T16" fmla="*/ 98 w 196"/>
                <a:gd name="T17" fmla="*/ 16 h 108"/>
                <a:gd name="T18" fmla="*/ 26 w 196"/>
                <a:gd name="T19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08">
                  <a:moveTo>
                    <a:pt x="98" y="108"/>
                  </a:moveTo>
                  <a:lnTo>
                    <a:pt x="0" y="54"/>
                  </a:lnTo>
                  <a:lnTo>
                    <a:pt x="98" y="0"/>
                  </a:lnTo>
                  <a:lnTo>
                    <a:pt x="196" y="54"/>
                  </a:lnTo>
                  <a:lnTo>
                    <a:pt x="98" y="108"/>
                  </a:lnTo>
                  <a:close/>
                  <a:moveTo>
                    <a:pt x="26" y="54"/>
                  </a:moveTo>
                  <a:lnTo>
                    <a:pt x="98" y="91"/>
                  </a:lnTo>
                  <a:lnTo>
                    <a:pt x="170" y="54"/>
                  </a:lnTo>
                  <a:lnTo>
                    <a:pt x="98" y="1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3" name="Freeform 99"/>
            <p:cNvSpPr/>
            <p:nvPr/>
          </p:nvSpPr>
          <p:spPr bwMode="auto">
            <a:xfrm>
              <a:off x="16236950" y="4203701"/>
              <a:ext cx="301625" cy="93663"/>
            </a:xfrm>
            <a:custGeom>
              <a:avLst/>
              <a:gdLst>
                <a:gd name="T0" fmla="*/ 95 w 190"/>
                <a:gd name="T1" fmla="*/ 59 h 59"/>
                <a:gd name="T2" fmla="*/ 0 w 190"/>
                <a:gd name="T3" fmla="*/ 13 h 59"/>
                <a:gd name="T4" fmla="*/ 7 w 190"/>
                <a:gd name="T5" fmla="*/ 0 h 59"/>
                <a:gd name="T6" fmla="*/ 95 w 190"/>
                <a:gd name="T7" fmla="*/ 44 h 59"/>
                <a:gd name="T8" fmla="*/ 184 w 190"/>
                <a:gd name="T9" fmla="*/ 0 h 59"/>
                <a:gd name="T10" fmla="*/ 190 w 190"/>
                <a:gd name="T11" fmla="*/ 13 h 59"/>
                <a:gd name="T12" fmla="*/ 95 w 190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59">
                  <a:moveTo>
                    <a:pt x="95" y="59"/>
                  </a:moveTo>
                  <a:lnTo>
                    <a:pt x="0" y="13"/>
                  </a:lnTo>
                  <a:lnTo>
                    <a:pt x="7" y="0"/>
                  </a:lnTo>
                  <a:lnTo>
                    <a:pt x="95" y="44"/>
                  </a:lnTo>
                  <a:lnTo>
                    <a:pt x="184" y="0"/>
                  </a:lnTo>
                  <a:lnTo>
                    <a:pt x="190" y="13"/>
                  </a:lnTo>
                  <a:lnTo>
                    <a:pt x="95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4" name="Freeform 100"/>
            <p:cNvSpPr/>
            <p:nvPr/>
          </p:nvSpPr>
          <p:spPr bwMode="auto">
            <a:xfrm>
              <a:off x="16236950" y="4257676"/>
              <a:ext cx="301625" cy="90488"/>
            </a:xfrm>
            <a:custGeom>
              <a:avLst/>
              <a:gdLst>
                <a:gd name="T0" fmla="*/ 95 w 190"/>
                <a:gd name="T1" fmla="*/ 57 h 57"/>
                <a:gd name="T2" fmla="*/ 0 w 190"/>
                <a:gd name="T3" fmla="*/ 12 h 57"/>
                <a:gd name="T4" fmla="*/ 7 w 190"/>
                <a:gd name="T5" fmla="*/ 0 h 57"/>
                <a:gd name="T6" fmla="*/ 95 w 190"/>
                <a:gd name="T7" fmla="*/ 44 h 57"/>
                <a:gd name="T8" fmla="*/ 184 w 190"/>
                <a:gd name="T9" fmla="*/ 0 h 57"/>
                <a:gd name="T10" fmla="*/ 190 w 190"/>
                <a:gd name="T11" fmla="*/ 12 h 57"/>
                <a:gd name="T12" fmla="*/ 95 w 190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57">
                  <a:moveTo>
                    <a:pt x="95" y="57"/>
                  </a:moveTo>
                  <a:lnTo>
                    <a:pt x="0" y="12"/>
                  </a:lnTo>
                  <a:lnTo>
                    <a:pt x="7" y="0"/>
                  </a:lnTo>
                  <a:lnTo>
                    <a:pt x="95" y="44"/>
                  </a:lnTo>
                  <a:lnTo>
                    <a:pt x="184" y="0"/>
                  </a:lnTo>
                  <a:lnTo>
                    <a:pt x="190" y="12"/>
                  </a:lnTo>
                  <a:lnTo>
                    <a:pt x="95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5" name="Line 101"/>
            <p:cNvSpPr>
              <a:spLocks noChangeShapeType="1"/>
            </p:cNvSpPr>
            <p:nvPr/>
          </p:nvSpPr>
          <p:spPr bwMode="auto">
            <a:xfrm>
              <a:off x="16502063" y="4281488"/>
              <a:ext cx="0" cy="0"/>
            </a:xfrm>
            <a:prstGeom prst="line">
              <a:avLst/>
            </a:prstGeom>
            <a:grpFill/>
            <a:ln w="20638" cap="flat">
              <a:solidFill>
                <a:srgbClr val="4DFFBA"/>
              </a:solidFill>
              <a:prstDash val="solid"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6" name="Line 102"/>
            <p:cNvSpPr>
              <a:spLocks noChangeShapeType="1"/>
            </p:cNvSpPr>
            <p:nvPr/>
          </p:nvSpPr>
          <p:spPr bwMode="auto">
            <a:xfrm>
              <a:off x="16502063" y="4343401"/>
              <a:ext cx="0" cy="0"/>
            </a:xfrm>
            <a:prstGeom prst="line">
              <a:avLst/>
            </a:prstGeom>
            <a:grpFill/>
            <a:ln w="20638" cap="flat">
              <a:solidFill>
                <a:srgbClr val="4DFFBA"/>
              </a:solidFill>
              <a:prstDash val="solid"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7021337" y="1217986"/>
            <a:ext cx="353794" cy="239858"/>
            <a:chOff x="12814300" y="3249613"/>
            <a:chExt cx="331788" cy="228600"/>
          </a:xfrm>
          <a:solidFill>
            <a:schemeClr val="tx1">
              <a:lumMod val="75000"/>
            </a:schemeClr>
          </a:solidFill>
        </p:grpSpPr>
        <p:sp>
          <p:nvSpPr>
            <p:cNvPr id="138" name="Line 115"/>
            <p:cNvSpPr>
              <a:spLocks noChangeShapeType="1"/>
            </p:cNvSpPr>
            <p:nvPr/>
          </p:nvSpPr>
          <p:spPr bwMode="auto">
            <a:xfrm>
              <a:off x="12887325" y="3468688"/>
              <a:ext cx="0" cy="0"/>
            </a:xfrm>
            <a:prstGeom prst="line">
              <a:avLst/>
            </a:prstGeom>
            <a:grpFill/>
            <a:ln w="20638" cap="flat">
              <a:solidFill>
                <a:srgbClr val="4DFFBA"/>
              </a:solidFill>
              <a:prstDash val="solid"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9" name="Freeform 116"/>
            <p:cNvSpPr/>
            <p:nvPr/>
          </p:nvSpPr>
          <p:spPr bwMode="auto">
            <a:xfrm>
              <a:off x="12960350" y="3292476"/>
              <a:ext cx="71438" cy="71438"/>
            </a:xfrm>
            <a:custGeom>
              <a:avLst/>
              <a:gdLst>
                <a:gd name="T0" fmla="*/ 8 w 28"/>
                <a:gd name="T1" fmla="*/ 28 h 28"/>
                <a:gd name="T2" fmla="*/ 0 w 28"/>
                <a:gd name="T3" fmla="*/ 28 h 28"/>
                <a:gd name="T4" fmla="*/ 0 w 28"/>
                <a:gd name="T5" fmla="*/ 26 h 28"/>
                <a:gd name="T6" fmla="*/ 0 w 28"/>
                <a:gd name="T7" fmla="*/ 26 h 28"/>
                <a:gd name="T8" fmla="*/ 0 w 28"/>
                <a:gd name="T9" fmla="*/ 25 h 28"/>
                <a:gd name="T10" fmla="*/ 28 w 28"/>
                <a:gd name="T11" fmla="*/ 0 h 28"/>
                <a:gd name="T12" fmla="*/ 28 w 28"/>
                <a:gd name="T13" fmla="*/ 8 h 28"/>
                <a:gd name="T14" fmla="*/ 8 w 28"/>
                <a:gd name="T15" fmla="*/ 26 h 28"/>
                <a:gd name="T16" fmla="*/ 8 w 28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12"/>
                    <a:pt x="14" y="0"/>
                    <a:pt x="28" y="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8" y="8"/>
                    <a:pt x="9" y="16"/>
                    <a:pt x="8" y="26"/>
                  </a:cubicBezTo>
                  <a:cubicBezTo>
                    <a:pt x="8" y="27"/>
                    <a:pt x="8" y="27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Freeform 117"/>
            <p:cNvSpPr/>
            <p:nvPr/>
          </p:nvSpPr>
          <p:spPr bwMode="auto">
            <a:xfrm>
              <a:off x="12814300" y="3249613"/>
              <a:ext cx="331788" cy="228600"/>
            </a:xfrm>
            <a:custGeom>
              <a:avLst/>
              <a:gdLst>
                <a:gd name="T0" fmla="*/ 84 w 128"/>
                <a:gd name="T1" fmla="*/ 88 h 88"/>
                <a:gd name="T2" fmla="*/ 32 w 128"/>
                <a:gd name="T3" fmla="*/ 88 h 88"/>
                <a:gd name="T4" fmla="*/ 0 w 128"/>
                <a:gd name="T5" fmla="*/ 56 h 88"/>
                <a:gd name="T6" fmla="*/ 32 w 128"/>
                <a:gd name="T7" fmla="*/ 24 h 88"/>
                <a:gd name="T8" fmla="*/ 32 w 128"/>
                <a:gd name="T9" fmla="*/ 32 h 88"/>
                <a:gd name="T10" fmla="*/ 8 w 128"/>
                <a:gd name="T11" fmla="*/ 56 h 88"/>
                <a:gd name="T12" fmla="*/ 32 w 128"/>
                <a:gd name="T13" fmla="*/ 80 h 88"/>
                <a:gd name="T14" fmla="*/ 84 w 128"/>
                <a:gd name="T15" fmla="*/ 80 h 88"/>
                <a:gd name="T16" fmla="*/ 120 w 128"/>
                <a:gd name="T17" fmla="*/ 44 h 88"/>
                <a:gd name="T18" fmla="*/ 84 w 128"/>
                <a:gd name="T19" fmla="*/ 8 h 88"/>
                <a:gd name="T20" fmla="*/ 48 w 128"/>
                <a:gd name="T21" fmla="*/ 41 h 88"/>
                <a:gd name="T22" fmla="*/ 48 w 128"/>
                <a:gd name="T23" fmla="*/ 43 h 88"/>
                <a:gd name="T24" fmla="*/ 48 w 128"/>
                <a:gd name="T25" fmla="*/ 44 h 88"/>
                <a:gd name="T26" fmla="*/ 40 w 128"/>
                <a:gd name="T27" fmla="*/ 44 h 88"/>
                <a:gd name="T28" fmla="*/ 40 w 128"/>
                <a:gd name="T29" fmla="*/ 43 h 88"/>
                <a:gd name="T30" fmla="*/ 40 w 128"/>
                <a:gd name="T31" fmla="*/ 40 h 88"/>
                <a:gd name="T32" fmla="*/ 84 w 128"/>
                <a:gd name="T33" fmla="*/ 0 h 88"/>
                <a:gd name="T34" fmla="*/ 84 w 128"/>
                <a:gd name="T35" fmla="*/ 0 h 88"/>
                <a:gd name="T36" fmla="*/ 85 w 128"/>
                <a:gd name="T37" fmla="*/ 0 h 88"/>
                <a:gd name="T38" fmla="*/ 128 w 128"/>
                <a:gd name="T39" fmla="*/ 44 h 88"/>
                <a:gd name="T40" fmla="*/ 84 w 128"/>
                <a:gd name="T4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88">
                  <a:moveTo>
                    <a:pt x="84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14" y="88"/>
                    <a:pt x="0" y="74"/>
                    <a:pt x="0" y="56"/>
                  </a:cubicBezTo>
                  <a:cubicBezTo>
                    <a:pt x="0" y="38"/>
                    <a:pt x="14" y="24"/>
                    <a:pt x="32" y="2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9" y="32"/>
                    <a:pt x="8" y="43"/>
                    <a:pt x="8" y="56"/>
                  </a:cubicBezTo>
                  <a:cubicBezTo>
                    <a:pt x="8" y="69"/>
                    <a:pt x="19" y="80"/>
                    <a:pt x="32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104" y="80"/>
                    <a:pt x="120" y="64"/>
                    <a:pt x="120" y="44"/>
                  </a:cubicBezTo>
                  <a:cubicBezTo>
                    <a:pt x="120" y="24"/>
                    <a:pt x="104" y="8"/>
                    <a:pt x="84" y="8"/>
                  </a:cubicBezTo>
                  <a:cubicBezTo>
                    <a:pt x="66" y="8"/>
                    <a:pt x="50" y="22"/>
                    <a:pt x="48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8" y="43"/>
                    <a:pt x="48" y="44"/>
                    <a:pt x="48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0" y="43"/>
                    <a:pt x="40" y="43"/>
                  </a:cubicBezTo>
                  <a:cubicBezTo>
                    <a:pt x="40" y="42"/>
                    <a:pt x="40" y="41"/>
                    <a:pt x="40" y="40"/>
                  </a:cubicBezTo>
                  <a:cubicBezTo>
                    <a:pt x="42" y="18"/>
                    <a:pt x="61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9" y="0"/>
                    <a:pt x="128" y="20"/>
                    <a:pt x="128" y="44"/>
                  </a:cubicBezTo>
                  <a:cubicBezTo>
                    <a:pt x="128" y="68"/>
                    <a:pt x="108" y="88"/>
                    <a:pt x="8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83"/>
          <p:cNvSpPr/>
          <p:nvPr/>
        </p:nvSpPr>
        <p:spPr bwMode="auto">
          <a:xfrm>
            <a:off x="4828717" y="3543965"/>
            <a:ext cx="3896065" cy="907520"/>
          </a:xfrm>
          <a:custGeom>
            <a:avLst/>
            <a:gdLst>
              <a:gd name="connsiteX0" fmla="*/ 90618 w 3522100"/>
              <a:gd name="connsiteY0" fmla="*/ 0 h 845384"/>
              <a:gd name="connsiteX1" fmla="*/ 102676 w 3522100"/>
              <a:gd name="connsiteY1" fmla="*/ 9246 h 845384"/>
              <a:gd name="connsiteX2" fmla="*/ 123580 w 3522100"/>
              <a:gd name="connsiteY2" fmla="*/ 25275 h 845384"/>
              <a:gd name="connsiteX3" fmla="*/ 173129 w 3522100"/>
              <a:gd name="connsiteY3" fmla="*/ 63269 h 845384"/>
              <a:gd name="connsiteX4" fmla="*/ 225594 w 3522100"/>
              <a:gd name="connsiteY4" fmla="*/ 98340 h 845384"/>
              <a:gd name="connsiteX5" fmla="*/ 280973 w 3522100"/>
              <a:gd name="connsiteY5" fmla="*/ 130489 h 845384"/>
              <a:gd name="connsiteX6" fmla="*/ 307205 w 3522100"/>
              <a:gd name="connsiteY6" fmla="*/ 148025 h 845384"/>
              <a:gd name="connsiteX7" fmla="*/ 336351 w 3522100"/>
              <a:gd name="connsiteY7" fmla="*/ 162638 h 845384"/>
              <a:gd name="connsiteX8" fmla="*/ 391730 w 3522100"/>
              <a:gd name="connsiteY8" fmla="*/ 191864 h 845384"/>
              <a:gd name="connsiteX9" fmla="*/ 450024 w 3522100"/>
              <a:gd name="connsiteY9" fmla="*/ 218167 h 845384"/>
              <a:gd name="connsiteX10" fmla="*/ 566611 w 3522100"/>
              <a:gd name="connsiteY10" fmla="*/ 267852 h 845384"/>
              <a:gd name="connsiteX11" fmla="*/ 686113 w 3522100"/>
              <a:gd name="connsiteY11" fmla="*/ 311691 h 845384"/>
              <a:gd name="connsiteX12" fmla="*/ 747322 w 3522100"/>
              <a:gd name="connsiteY12" fmla="*/ 329227 h 845384"/>
              <a:gd name="connsiteX13" fmla="*/ 808530 w 3522100"/>
              <a:gd name="connsiteY13" fmla="*/ 346762 h 845384"/>
              <a:gd name="connsiteX14" fmla="*/ 872653 w 3522100"/>
              <a:gd name="connsiteY14" fmla="*/ 361376 h 845384"/>
              <a:gd name="connsiteX15" fmla="*/ 933862 w 3522100"/>
              <a:gd name="connsiteY15" fmla="*/ 373066 h 845384"/>
              <a:gd name="connsiteX16" fmla="*/ 997985 w 3522100"/>
              <a:gd name="connsiteY16" fmla="*/ 384756 h 845384"/>
              <a:gd name="connsiteX17" fmla="*/ 1062108 w 3522100"/>
              <a:gd name="connsiteY17" fmla="*/ 396447 h 845384"/>
              <a:gd name="connsiteX18" fmla="*/ 1094169 w 3522100"/>
              <a:gd name="connsiteY18" fmla="*/ 399370 h 845384"/>
              <a:gd name="connsiteX19" fmla="*/ 1126231 w 3522100"/>
              <a:gd name="connsiteY19" fmla="*/ 405215 h 845384"/>
              <a:gd name="connsiteX20" fmla="*/ 1187439 w 3522100"/>
              <a:gd name="connsiteY20" fmla="*/ 411060 h 845384"/>
              <a:gd name="connsiteX21" fmla="*/ 1251562 w 3522100"/>
              <a:gd name="connsiteY21" fmla="*/ 413983 h 845384"/>
              <a:gd name="connsiteX22" fmla="*/ 1318600 w 3522100"/>
              <a:gd name="connsiteY22" fmla="*/ 419828 h 845384"/>
              <a:gd name="connsiteX23" fmla="*/ 1446846 w 3522100"/>
              <a:gd name="connsiteY23" fmla="*/ 422750 h 845384"/>
              <a:gd name="connsiteX24" fmla="*/ 1449760 w 3522100"/>
              <a:gd name="connsiteY24" fmla="*/ 422750 h 845384"/>
              <a:gd name="connsiteX25" fmla="*/ 1586751 w 3522100"/>
              <a:gd name="connsiteY25" fmla="*/ 437363 h 845384"/>
              <a:gd name="connsiteX26" fmla="*/ 1720826 w 3522100"/>
              <a:gd name="connsiteY26" fmla="*/ 457822 h 845384"/>
              <a:gd name="connsiteX27" fmla="*/ 1854901 w 3522100"/>
              <a:gd name="connsiteY27" fmla="*/ 481203 h 845384"/>
              <a:gd name="connsiteX28" fmla="*/ 1988977 w 3522100"/>
              <a:gd name="connsiteY28" fmla="*/ 510429 h 845384"/>
              <a:gd name="connsiteX29" fmla="*/ 2123052 w 3522100"/>
              <a:gd name="connsiteY29" fmla="*/ 542578 h 845384"/>
              <a:gd name="connsiteX30" fmla="*/ 2254213 w 3522100"/>
              <a:gd name="connsiteY30" fmla="*/ 583494 h 845384"/>
              <a:gd name="connsiteX31" fmla="*/ 2286274 w 3522100"/>
              <a:gd name="connsiteY31" fmla="*/ 592262 h 845384"/>
              <a:gd name="connsiteX32" fmla="*/ 2318336 w 3522100"/>
              <a:gd name="connsiteY32" fmla="*/ 603953 h 845384"/>
              <a:gd name="connsiteX33" fmla="*/ 2353312 w 3522100"/>
              <a:gd name="connsiteY33" fmla="*/ 615643 h 845384"/>
              <a:gd name="connsiteX34" fmla="*/ 2382459 w 3522100"/>
              <a:gd name="connsiteY34" fmla="*/ 630256 h 845384"/>
              <a:gd name="connsiteX35" fmla="*/ 2446582 w 3522100"/>
              <a:gd name="connsiteY35" fmla="*/ 659482 h 845384"/>
              <a:gd name="connsiteX36" fmla="*/ 2507790 w 3522100"/>
              <a:gd name="connsiteY36" fmla="*/ 691631 h 845384"/>
              <a:gd name="connsiteX37" fmla="*/ 2627292 w 3522100"/>
              <a:gd name="connsiteY37" fmla="*/ 753006 h 845384"/>
              <a:gd name="connsiteX38" fmla="*/ 2752624 w 3522100"/>
              <a:gd name="connsiteY38" fmla="*/ 793923 h 845384"/>
              <a:gd name="connsiteX39" fmla="*/ 3020775 w 3522100"/>
              <a:gd name="connsiteY39" fmla="*/ 823149 h 845384"/>
              <a:gd name="connsiteX40" fmla="*/ 3154850 w 3522100"/>
              <a:gd name="connsiteY40" fmla="*/ 808536 h 845384"/>
              <a:gd name="connsiteX41" fmla="*/ 3283096 w 3522100"/>
              <a:gd name="connsiteY41" fmla="*/ 773464 h 845384"/>
              <a:gd name="connsiteX42" fmla="*/ 3347219 w 3522100"/>
              <a:gd name="connsiteY42" fmla="*/ 747161 h 845384"/>
              <a:gd name="connsiteX43" fmla="*/ 3376366 w 3522100"/>
              <a:gd name="connsiteY43" fmla="*/ 732548 h 845384"/>
              <a:gd name="connsiteX44" fmla="*/ 3408427 w 3522100"/>
              <a:gd name="connsiteY44" fmla="*/ 717935 h 845384"/>
              <a:gd name="connsiteX45" fmla="*/ 3466721 w 3522100"/>
              <a:gd name="connsiteY45" fmla="*/ 682863 h 845384"/>
              <a:gd name="connsiteX46" fmla="*/ 3522100 w 3522100"/>
              <a:gd name="connsiteY46" fmla="*/ 644869 h 845384"/>
              <a:gd name="connsiteX47" fmla="*/ 3466721 w 3522100"/>
              <a:gd name="connsiteY47" fmla="*/ 685786 h 845384"/>
              <a:gd name="connsiteX48" fmla="*/ 3408427 w 3522100"/>
              <a:gd name="connsiteY48" fmla="*/ 720857 h 845384"/>
              <a:gd name="connsiteX49" fmla="*/ 3379281 w 3522100"/>
              <a:gd name="connsiteY49" fmla="*/ 738393 h 845384"/>
              <a:gd name="connsiteX50" fmla="*/ 3350134 w 3522100"/>
              <a:gd name="connsiteY50" fmla="*/ 753006 h 845384"/>
              <a:gd name="connsiteX51" fmla="*/ 3286011 w 3522100"/>
              <a:gd name="connsiteY51" fmla="*/ 782232 h 845384"/>
              <a:gd name="connsiteX52" fmla="*/ 3157765 w 3522100"/>
              <a:gd name="connsiteY52" fmla="*/ 823149 h 845384"/>
              <a:gd name="connsiteX53" fmla="*/ 3020775 w 3522100"/>
              <a:gd name="connsiteY53" fmla="*/ 843607 h 845384"/>
              <a:gd name="connsiteX54" fmla="*/ 2746794 w 3522100"/>
              <a:gd name="connsiteY54" fmla="*/ 820226 h 845384"/>
              <a:gd name="connsiteX55" fmla="*/ 2615634 w 3522100"/>
              <a:gd name="connsiteY55" fmla="*/ 782232 h 845384"/>
              <a:gd name="connsiteX56" fmla="*/ 2490302 w 3522100"/>
              <a:gd name="connsiteY56" fmla="*/ 723780 h 845384"/>
              <a:gd name="connsiteX57" fmla="*/ 2429094 w 3522100"/>
              <a:gd name="connsiteY57" fmla="*/ 691631 h 845384"/>
              <a:gd name="connsiteX58" fmla="*/ 2367886 w 3522100"/>
              <a:gd name="connsiteY58" fmla="*/ 668250 h 845384"/>
              <a:gd name="connsiteX59" fmla="*/ 2338739 w 3522100"/>
              <a:gd name="connsiteY59" fmla="*/ 656560 h 845384"/>
              <a:gd name="connsiteX60" fmla="*/ 2306677 w 3522100"/>
              <a:gd name="connsiteY60" fmla="*/ 644869 h 845384"/>
              <a:gd name="connsiteX61" fmla="*/ 2274616 w 3522100"/>
              <a:gd name="connsiteY61" fmla="*/ 633179 h 845384"/>
              <a:gd name="connsiteX62" fmla="*/ 2242554 w 3522100"/>
              <a:gd name="connsiteY62" fmla="*/ 624411 h 845384"/>
              <a:gd name="connsiteX63" fmla="*/ 2111393 w 3522100"/>
              <a:gd name="connsiteY63" fmla="*/ 589339 h 845384"/>
              <a:gd name="connsiteX64" fmla="*/ 1980233 w 3522100"/>
              <a:gd name="connsiteY64" fmla="*/ 563036 h 845384"/>
              <a:gd name="connsiteX65" fmla="*/ 1846157 w 3522100"/>
              <a:gd name="connsiteY65" fmla="*/ 539655 h 845384"/>
              <a:gd name="connsiteX66" fmla="*/ 1712082 w 3522100"/>
              <a:gd name="connsiteY66" fmla="*/ 522119 h 845384"/>
              <a:gd name="connsiteX67" fmla="*/ 1578006 w 3522100"/>
              <a:gd name="connsiteY67" fmla="*/ 504584 h 845384"/>
              <a:gd name="connsiteX68" fmla="*/ 1444525 w 3522100"/>
              <a:gd name="connsiteY68" fmla="*/ 492945 h 845384"/>
              <a:gd name="connsiteX69" fmla="*/ 1446846 w 3522100"/>
              <a:gd name="connsiteY69" fmla="*/ 492893 h 845384"/>
              <a:gd name="connsiteX70" fmla="*/ 1443931 w 3522100"/>
              <a:gd name="connsiteY70" fmla="*/ 492893 h 845384"/>
              <a:gd name="connsiteX71" fmla="*/ 1444525 w 3522100"/>
              <a:gd name="connsiteY71" fmla="*/ 492945 h 845384"/>
              <a:gd name="connsiteX72" fmla="*/ 1315685 w 3522100"/>
              <a:gd name="connsiteY72" fmla="*/ 495816 h 845384"/>
              <a:gd name="connsiteX73" fmla="*/ 1248647 w 3522100"/>
              <a:gd name="connsiteY73" fmla="*/ 492893 h 845384"/>
              <a:gd name="connsiteX74" fmla="*/ 1181610 w 3522100"/>
              <a:gd name="connsiteY74" fmla="*/ 489971 h 845384"/>
              <a:gd name="connsiteX75" fmla="*/ 1117487 w 3522100"/>
              <a:gd name="connsiteY75" fmla="*/ 487048 h 845384"/>
              <a:gd name="connsiteX76" fmla="*/ 1082510 w 3522100"/>
              <a:gd name="connsiteY76" fmla="*/ 484125 h 845384"/>
              <a:gd name="connsiteX77" fmla="*/ 1050449 w 3522100"/>
              <a:gd name="connsiteY77" fmla="*/ 478280 h 845384"/>
              <a:gd name="connsiteX78" fmla="*/ 983411 w 3522100"/>
              <a:gd name="connsiteY78" fmla="*/ 472435 h 845384"/>
              <a:gd name="connsiteX79" fmla="*/ 919288 w 3522100"/>
              <a:gd name="connsiteY79" fmla="*/ 460744 h 845384"/>
              <a:gd name="connsiteX80" fmla="*/ 852250 w 3522100"/>
              <a:gd name="connsiteY80" fmla="*/ 449054 h 845384"/>
              <a:gd name="connsiteX81" fmla="*/ 788127 w 3522100"/>
              <a:gd name="connsiteY81" fmla="*/ 437363 h 845384"/>
              <a:gd name="connsiteX82" fmla="*/ 724004 w 3522100"/>
              <a:gd name="connsiteY82" fmla="*/ 422750 h 845384"/>
              <a:gd name="connsiteX83" fmla="*/ 659881 w 3522100"/>
              <a:gd name="connsiteY83" fmla="*/ 405215 h 845384"/>
              <a:gd name="connsiteX84" fmla="*/ 531635 w 3522100"/>
              <a:gd name="connsiteY84" fmla="*/ 364298 h 845384"/>
              <a:gd name="connsiteX85" fmla="*/ 406304 w 3522100"/>
              <a:gd name="connsiteY85" fmla="*/ 317536 h 845384"/>
              <a:gd name="connsiteX86" fmla="*/ 345096 w 3522100"/>
              <a:gd name="connsiteY86" fmla="*/ 288310 h 845384"/>
              <a:gd name="connsiteX87" fmla="*/ 283887 w 3522100"/>
              <a:gd name="connsiteY87" fmla="*/ 259084 h 845384"/>
              <a:gd name="connsiteX88" fmla="*/ 254740 w 3522100"/>
              <a:gd name="connsiteY88" fmla="*/ 244471 h 845384"/>
              <a:gd name="connsiteX89" fmla="*/ 225594 w 3522100"/>
              <a:gd name="connsiteY89" fmla="*/ 226935 h 845384"/>
              <a:gd name="connsiteX90" fmla="*/ 167300 w 3522100"/>
              <a:gd name="connsiteY90" fmla="*/ 194786 h 845384"/>
              <a:gd name="connsiteX91" fmla="*/ 109006 w 3522100"/>
              <a:gd name="connsiteY91" fmla="*/ 159715 h 845384"/>
              <a:gd name="connsiteX92" fmla="*/ 53627 w 3522100"/>
              <a:gd name="connsiteY92" fmla="*/ 121721 h 845384"/>
              <a:gd name="connsiteX93" fmla="*/ 0 w 3522100"/>
              <a:gd name="connsiteY93" fmla="*/ 82098 h 845384"/>
              <a:gd name="connsiteX94" fmla="*/ 20062 w 3522100"/>
              <a:gd name="connsiteY94" fmla="*/ 68783 h 845384"/>
              <a:gd name="connsiteX95" fmla="*/ 90618 w 3522100"/>
              <a:gd name="connsiteY95" fmla="*/ 0 h 84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522100" h="845384">
                <a:moveTo>
                  <a:pt x="90618" y="0"/>
                </a:moveTo>
                <a:lnTo>
                  <a:pt x="102676" y="9246"/>
                </a:lnTo>
                <a:cubicBezTo>
                  <a:pt x="123580" y="25275"/>
                  <a:pt x="123580" y="25275"/>
                  <a:pt x="123580" y="25275"/>
                </a:cubicBezTo>
                <a:cubicBezTo>
                  <a:pt x="138153" y="36965"/>
                  <a:pt x="155641" y="48656"/>
                  <a:pt x="173129" y="63269"/>
                </a:cubicBezTo>
                <a:cubicBezTo>
                  <a:pt x="190617" y="74959"/>
                  <a:pt x="208105" y="86650"/>
                  <a:pt x="225594" y="98340"/>
                </a:cubicBezTo>
                <a:cubicBezTo>
                  <a:pt x="243082" y="110031"/>
                  <a:pt x="263484" y="118798"/>
                  <a:pt x="280973" y="130489"/>
                </a:cubicBezTo>
                <a:cubicBezTo>
                  <a:pt x="307205" y="148025"/>
                  <a:pt x="307205" y="148025"/>
                  <a:pt x="307205" y="148025"/>
                </a:cubicBezTo>
                <a:cubicBezTo>
                  <a:pt x="336351" y="162638"/>
                  <a:pt x="336351" y="162638"/>
                  <a:pt x="336351" y="162638"/>
                </a:cubicBezTo>
                <a:cubicBezTo>
                  <a:pt x="353840" y="171405"/>
                  <a:pt x="371328" y="183096"/>
                  <a:pt x="391730" y="191864"/>
                </a:cubicBezTo>
                <a:cubicBezTo>
                  <a:pt x="450024" y="218167"/>
                  <a:pt x="450024" y="218167"/>
                  <a:pt x="450024" y="218167"/>
                </a:cubicBezTo>
                <a:cubicBezTo>
                  <a:pt x="487915" y="235703"/>
                  <a:pt x="525806" y="253239"/>
                  <a:pt x="566611" y="267852"/>
                </a:cubicBezTo>
                <a:cubicBezTo>
                  <a:pt x="604502" y="285387"/>
                  <a:pt x="645308" y="297078"/>
                  <a:pt x="686113" y="311691"/>
                </a:cubicBezTo>
                <a:cubicBezTo>
                  <a:pt x="706516" y="317536"/>
                  <a:pt x="726919" y="323381"/>
                  <a:pt x="747322" y="329227"/>
                </a:cubicBezTo>
                <a:cubicBezTo>
                  <a:pt x="767725" y="335072"/>
                  <a:pt x="788127" y="340917"/>
                  <a:pt x="808530" y="346762"/>
                </a:cubicBezTo>
                <a:cubicBezTo>
                  <a:pt x="872653" y="361376"/>
                  <a:pt x="872653" y="361376"/>
                  <a:pt x="872653" y="361376"/>
                </a:cubicBezTo>
                <a:cubicBezTo>
                  <a:pt x="893056" y="367221"/>
                  <a:pt x="913459" y="370143"/>
                  <a:pt x="933862" y="373066"/>
                </a:cubicBezTo>
                <a:cubicBezTo>
                  <a:pt x="954264" y="378911"/>
                  <a:pt x="977582" y="381834"/>
                  <a:pt x="997985" y="384756"/>
                </a:cubicBezTo>
                <a:cubicBezTo>
                  <a:pt x="1062108" y="396447"/>
                  <a:pt x="1062108" y="396447"/>
                  <a:pt x="1062108" y="396447"/>
                </a:cubicBezTo>
                <a:cubicBezTo>
                  <a:pt x="1094169" y="399370"/>
                  <a:pt x="1094169" y="399370"/>
                  <a:pt x="1094169" y="399370"/>
                </a:cubicBezTo>
                <a:cubicBezTo>
                  <a:pt x="1126231" y="405215"/>
                  <a:pt x="1126231" y="405215"/>
                  <a:pt x="1126231" y="405215"/>
                </a:cubicBezTo>
                <a:cubicBezTo>
                  <a:pt x="1187439" y="411060"/>
                  <a:pt x="1187439" y="411060"/>
                  <a:pt x="1187439" y="411060"/>
                </a:cubicBezTo>
                <a:cubicBezTo>
                  <a:pt x="1210756" y="413983"/>
                  <a:pt x="1231159" y="413983"/>
                  <a:pt x="1251562" y="413983"/>
                </a:cubicBezTo>
                <a:cubicBezTo>
                  <a:pt x="1318600" y="419828"/>
                  <a:pt x="1318600" y="419828"/>
                  <a:pt x="1318600" y="419828"/>
                </a:cubicBezTo>
                <a:cubicBezTo>
                  <a:pt x="1359405" y="419828"/>
                  <a:pt x="1403126" y="419828"/>
                  <a:pt x="1446846" y="422750"/>
                </a:cubicBezTo>
                <a:cubicBezTo>
                  <a:pt x="1449760" y="422750"/>
                  <a:pt x="1449760" y="422750"/>
                  <a:pt x="1449760" y="422750"/>
                </a:cubicBezTo>
                <a:cubicBezTo>
                  <a:pt x="1496395" y="425673"/>
                  <a:pt x="1540116" y="431518"/>
                  <a:pt x="1586751" y="437363"/>
                </a:cubicBezTo>
                <a:cubicBezTo>
                  <a:pt x="1630471" y="446131"/>
                  <a:pt x="1677106" y="451977"/>
                  <a:pt x="1720826" y="457822"/>
                </a:cubicBezTo>
                <a:cubicBezTo>
                  <a:pt x="1767461" y="466590"/>
                  <a:pt x="1811181" y="475357"/>
                  <a:pt x="1854901" y="481203"/>
                </a:cubicBezTo>
                <a:cubicBezTo>
                  <a:pt x="1901536" y="489971"/>
                  <a:pt x="1945257" y="498738"/>
                  <a:pt x="1988977" y="510429"/>
                </a:cubicBezTo>
                <a:cubicBezTo>
                  <a:pt x="2035612" y="519197"/>
                  <a:pt x="2079332" y="530887"/>
                  <a:pt x="2123052" y="542578"/>
                </a:cubicBezTo>
                <a:cubicBezTo>
                  <a:pt x="2166772" y="554268"/>
                  <a:pt x="2210493" y="565959"/>
                  <a:pt x="2254213" y="583494"/>
                </a:cubicBezTo>
                <a:cubicBezTo>
                  <a:pt x="2286274" y="592262"/>
                  <a:pt x="2286274" y="592262"/>
                  <a:pt x="2286274" y="592262"/>
                </a:cubicBezTo>
                <a:cubicBezTo>
                  <a:pt x="2297933" y="595185"/>
                  <a:pt x="2309592" y="601030"/>
                  <a:pt x="2318336" y="603953"/>
                </a:cubicBezTo>
                <a:cubicBezTo>
                  <a:pt x="2353312" y="615643"/>
                  <a:pt x="2353312" y="615643"/>
                  <a:pt x="2353312" y="615643"/>
                </a:cubicBezTo>
                <a:cubicBezTo>
                  <a:pt x="2362056" y="621488"/>
                  <a:pt x="2373715" y="624411"/>
                  <a:pt x="2382459" y="630256"/>
                </a:cubicBezTo>
                <a:cubicBezTo>
                  <a:pt x="2405776" y="639024"/>
                  <a:pt x="2426179" y="647792"/>
                  <a:pt x="2446582" y="659482"/>
                </a:cubicBezTo>
                <a:cubicBezTo>
                  <a:pt x="2507790" y="691631"/>
                  <a:pt x="2507790" y="691631"/>
                  <a:pt x="2507790" y="691631"/>
                </a:cubicBezTo>
                <a:cubicBezTo>
                  <a:pt x="2545681" y="715012"/>
                  <a:pt x="2586487" y="735470"/>
                  <a:pt x="2627292" y="753006"/>
                </a:cubicBezTo>
                <a:cubicBezTo>
                  <a:pt x="2668098" y="767619"/>
                  <a:pt x="2711818" y="782232"/>
                  <a:pt x="2752624" y="793923"/>
                </a:cubicBezTo>
                <a:cubicBezTo>
                  <a:pt x="2840064" y="817303"/>
                  <a:pt x="2930419" y="826071"/>
                  <a:pt x="3020775" y="823149"/>
                </a:cubicBezTo>
                <a:cubicBezTo>
                  <a:pt x="3064495" y="823149"/>
                  <a:pt x="3108215" y="817303"/>
                  <a:pt x="3154850" y="808536"/>
                </a:cubicBezTo>
                <a:cubicBezTo>
                  <a:pt x="3198570" y="799768"/>
                  <a:pt x="3242291" y="788077"/>
                  <a:pt x="3283096" y="773464"/>
                </a:cubicBezTo>
                <a:cubicBezTo>
                  <a:pt x="3303499" y="764696"/>
                  <a:pt x="3326816" y="755929"/>
                  <a:pt x="3347219" y="747161"/>
                </a:cubicBezTo>
                <a:cubicBezTo>
                  <a:pt x="3376366" y="732548"/>
                  <a:pt x="3376366" y="732548"/>
                  <a:pt x="3376366" y="732548"/>
                </a:cubicBezTo>
                <a:cubicBezTo>
                  <a:pt x="3408427" y="717935"/>
                  <a:pt x="3408427" y="717935"/>
                  <a:pt x="3408427" y="717935"/>
                </a:cubicBezTo>
                <a:cubicBezTo>
                  <a:pt x="3428830" y="706244"/>
                  <a:pt x="3446318" y="694554"/>
                  <a:pt x="3466721" y="682863"/>
                </a:cubicBezTo>
                <a:cubicBezTo>
                  <a:pt x="3484209" y="671173"/>
                  <a:pt x="3504612" y="656560"/>
                  <a:pt x="3522100" y="644869"/>
                </a:cubicBezTo>
                <a:cubicBezTo>
                  <a:pt x="3504612" y="659482"/>
                  <a:pt x="3487124" y="671173"/>
                  <a:pt x="3466721" y="685786"/>
                </a:cubicBezTo>
                <a:cubicBezTo>
                  <a:pt x="3449233" y="697476"/>
                  <a:pt x="3428830" y="709167"/>
                  <a:pt x="3408427" y="720857"/>
                </a:cubicBezTo>
                <a:cubicBezTo>
                  <a:pt x="3379281" y="738393"/>
                  <a:pt x="3379281" y="738393"/>
                  <a:pt x="3379281" y="738393"/>
                </a:cubicBezTo>
                <a:cubicBezTo>
                  <a:pt x="3350134" y="753006"/>
                  <a:pt x="3350134" y="753006"/>
                  <a:pt x="3350134" y="753006"/>
                </a:cubicBezTo>
                <a:cubicBezTo>
                  <a:pt x="3329731" y="764696"/>
                  <a:pt x="3306413" y="773464"/>
                  <a:pt x="3286011" y="782232"/>
                </a:cubicBezTo>
                <a:cubicBezTo>
                  <a:pt x="3245205" y="796845"/>
                  <a:pt x="3201485" y="811458"/>
                  <a:pt x="3157765" y="823149"/>
                </a:cubicBezTo>
                <a:cubicBezTo>
                  <a:pt x="3111130" y="831916"/>
                  <a:pt x="3067410" y="840684"/>
                  <a:pt x="3020775" y="843607"/>
                </a:cubicBezTo>
                <a:cubicBezTo>
                  <a:pt x="2930419" y="849452"/>
                  <a:pt x="2837150" y="840684"/>
                  <a:pt x="2746794" y="820226"/>
                </a:cubicBezTo>
                <a:cubicBezTo>
                  <a:pt x="2703074" y="811458"/>
                  <a:pt x="2659354" y="796845"/>
                  <a:pt x="2615634" y="782232"/>
                </a:cubicBezTo>
                <a:cubicBezTo>
                  <a:pt x="2571913" y="764696"/>
                  <a:pt x="2531108" y="747161"/>
                  <a:pt x="2490302" y="723780"/>
                </a:cubicBezTo>
                <a:cubicBezTo>
                  <a:pt x="2429094" y="691631"/>
                  <a:pt x="2429094" y="691631"/>
                  <a:pt x="2429094" y="691631"/>
                </a:cubicBezTo>
                <a:cubicBezTo>
                  <a:pt x="2408691" y="682863"/>
                  <a:pt x="2388288" y="677018"/>
                  <a:pt x="2367886" y="668250"/>
                </a:cubicBezTo>
                <a:cubicBezTo>
                  <a:pt x="2359142" y="662405"/>
                  <a:pt x="2347483" y="659482"/>
                  <a:pt x="2338739" y="656560"/>
                </a:cubicBezTo>
                <a:cubicBezTo>
                  <a:pt x="2306677" y="644869"/>
                  <a:pt x="2306677" y="644869"/>
                  <a:pt x="2306677" y="644869"/>
                </a:cubicBezTo>
                <a:cubicBezTo>
                  <a:pt x="2295018" y="641947"/>
                  <a:pt x="2283360" y="636101"/>
                  <a:pt x="2274616" y="633179"/>
                </a:cubicBezTo>
                <a:cubicBezTo>
                  <a:pt x="2242554" y="624411"/>
                  <a:pt x="2242554" y="624411"/>
                  <a:pt x="2242554" y="624411"/>
                </a:cubicBezTo>
                <a:cubicBezTo>
                  <a:pt x="2198834" y="612720"/>
                  <a:pt x="2155114" y="601030"/>
                  <a:pt x="2111393" y="589339"/>
                </a:cubicBezTo>
                <a:cubicBezTo>
                  <a:pt x="2067673" y="580572"/>
                  <a:pt x="2023953" y="571804"/>
                  <a:pt x="1980233" y="563036"/>
                </a:cubicBezTo>
                <a:cubicBezTo>
                  <a:pt x="1936512" y="554268"/>
                  <a:pt x="1889878" y="548423"/>
                  <a:pt x="1846157" y="539655"/>
                </a:cubicBezTo>
                <a:cubicBezTo>
                  <a:pt x="1802437" y="533810"/>
                  <a:pt x="1755802" y="525042"/>
                  <a:pt x="1712082" y="522119"/>
                </a:cubicBezTo>
                <a:cubicBezTo>
                  <a:pt x="1668362" y="516274"/>
                  <a:pt x="1621727" y="510429"/>
                  <a:pt x="1578006" y="504584"/>
                </a:cubicBezTo>
                <a:lnTo>
                  <a:pt x="1444525" y="492945"/>
                </a:lnTo>
                <a:lnTo>
                  <a:pt x="1446846" y="492893"/>
                </a:lnTo>
                <a:cubicBezTo>
                  <a:pt x="1446846" y="492893"/>
                  <a:pt x="1446846" y="492893"/>
                  <a:pt x="1443931" y="492893"/>
                </a:cubicBezTo>
                <a:lnTo>
                  <a:pt x="1444525" y="492945"/>
                </a:lnTo>
                <a:lnTo>
                  <a:pt x="1315685" y="495816"/>
                </a:lnTo>
                <a:cubicBezTo>
                  <a:pt x="1248647" y="492893"/>
                  <a:pt x="1248647" y="492893"/>
                  <a:pt x="1248647" y="492893"/>
                </a:cubicBezTo>
                <a:cubicBezTo>
                  <a:pt x="1228245" y="492893"/>
                  <a:pt x="1204927" y="492893"/>
                  <a:pt x="1181610" y="489971"/>
                </a:cubicBezTo>
                <a:cubicBezTo>
                  <a:pt x="1117487" y="487048"/>
                  <a:pt x="1117487" y="487048"/>
                  <a:pt x="1117487" y="487048"/>
                </a:cubicBezTo>
                <a:cubicBezTo>
                  <a:pt x="1082510" y="484125"/>
                  <a:pt x="1082510" y="484125"/>
                  <a:pt x="1082510" y="484125"/>
                </a:cubicBezTo>
                <a:cubicBezTo>
                  <a:pt x="1050449" y="478280"/>
                  <a:pt x="1050449" y="478280"/>
                  <a:pt x="1050449" y="478280"/>
                </a:cubicBezTo>
                <a:cubicBezTo>
                  <a:pt x="983411" y="472435"/>
                  <a:pt x="983411" y="472435"/>
                  <a:pt x="983411" y="472435"/>
                </a:cubicBezTo>
                <a:cubicBezTo>
                  <a:pt x="963008" y="469512"/>
                  <a:pt x="939691" y="463667"/>
                  <a:pt x="919288" y="460744"/>
                </a:cubicBezTo>
                <a:cubicBezTo>
                  <a:pt x="895971" y="457822"/>
                  <a:pt x="875568" y="454899"/>
                  <a:pt x="852250" y="449054"/>
                </a:cubicBezTo>
                <a:cubicBezTo>
                  <a:pt x="788127" y="437363"/>
                  <a:pt x="788127" y="437363"/>
                  <a:pt x="788127" y="437363"/>
                </a:cubicBezTo>
                <a:cubicBezTo>
                  <a:pt x="767725" y="434441"/>
                  <a:pt x="744407" y="425673"/>
                  <a:pt x="724004" y="422750"/>
                </a:cubicBezTo>
                <a:cubicBezTo>
                  <a:pt x="700687" y="416905"/>
                  <a:pt x="680284" y="411060"/>
                  <a:pt x="659881" y="405215"/>
                </a:cubicBezTo>
                <a:cubicBezTo>
                  <a:pt x="616161" y="390602"/>
                  <a:pt x="572441" y="378911"/>
                  <a:pt x="531635" y="364298"/>
                </a:cubicBezTo>
                <a:cubicBezTo>
                  <a:pt x="487915" y="349685"/>
                  <a:pt x="447109" y="332149"/>
                  <a:pt x="406304" y="317536"/>
                </a:cubicBezTo>
                <a:cubicBezTo>
                  <a:pt x="345096" y="288310"/>
                  <a:pt x="345096" y="288310"/>
                  <a:pt x="345096" y="288310"/>
                </a:cubicBezTo>
                <a:cubicBezTo>
                  <a:pt x="324693" y="279542"/>
                  <a:pt x="304290" y="267852"/>
                  <a:pt x="283887" y="259084"/>
                </a:cubicBezTo>
                <a:cubicBezTo>
                  <a:pt x="254740" y="244471"/>
                  <a:pt x="254740" y="244471"/>
                  <a:pt x="254740" y="244471"/>
                </a:cubicBezTo>
                <a:cubicBezTo>
                  <a:pt x="225594" y="226935"/>
                  <a:pt x="225594" y="226935"/>
                  <a:pt x="225594" y="226935"/>
                </a:cubicBezTo>
                <a:cubicBezTo>
                  <a:pt x="205191" y="218167"/>
                  <a:pt x="184788" y="206477"/>
                  <a:pt x="167300" y="194786"/>
                </a:cubicBezTo>
                <a:cubicBezTo>
                  <a:pt x="146897" y="183096"/>
                  <a:pt x="129409" y="171405"/>
                  <a:pt x="109006" y="159715"/>
                </a:cubicBezTo>
                <a:cubicBezTo>
                  <a:pt x="91518" y="148025"/>
                  <a:pt x="71115" y="133411"/>
                  <a:pt x="53627" y="121721"/>
                </a:cubicBezTo>
                <a:lnTo>
                  <a:pt x="0" y="82098"/>
                </a:lnTo>
                <a:lnTo>
                  <a:pt x="20062" y="68783"/>
                </a:lnTo>
                <a:lnTo>
                  <a:pt x="9061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8" name="Freeform 29"/>
          <p:cNvSpPr/>
          <p:nvPr/>
        </p:nvSpPr>
        <p:spPr bwMode="auto">
          <a:xfrm>
            <a:off x="6235068" y="4015975"/>
            <a:ext cx="1255939" cy="701848"/>
          </a:xfrm>
          <a:custGeom>
            <a:avLst/>
            <a:gdLst>
              <a:gd name="T0" fmla="*/ 34 w 431"/>
              <a:gd name="T1" fmla="*/ 0 h 240"/>
              <a:gd name="T2" fmla="*/ 35 w 431"/>
              <a:gd name="T3" fmla="*/ 4 h 240"/>
              <a:gd name="T4" fmla="*/ 41 w 431"/>
              <a:gd name="T5" fmla="*/ 17 h 240"/>
              <a:gd name="T6" fmla="*/ 53 w 431"/>
              <a:gd name="T7" fmla="*/ 37 h 240"/>
              <a:gd name="T8" fmla="*/ 70 w 431"/>
              <a:gd name="T9" fmla="*/ 62 h 240"/>
              <a:gd name="T10" fmla="*/ 93 w 431"/>
              <a:gd name="T11" fmla="*/ 90 h 240"/>
              <a:gd name="T12" fmla="*/ 122 w 431"/>
              <a:gd name="T13" fmla="*/ 118 h 240"/>
              <a:gd name="T14" fmla="*/ 157 w 431"/>
              <a:gd name="T15" fmla="*/ 145 h 240"/>
              <a:gd name="T16" fmla="*/ 196 w 431"/>
              <a:gd name="T17" fmla="*/ 169 h 240"/>
              <a:gd name="T18" fmla="*/ 216 w 431"/>
              <a:gd name="T19" fmla="*/ 180 h 240"/>
              <a:gd name="T20" fmla="*/ 226 w 431"/>
              <a:gd name="T21" fmla="*/ 185 h 240"/>
              <a:gd name="T22" fmla="*/ 237 w 431"/>
              <a:gd name="T23" fmla="*/ 190 h 240"/>
              <a:gd name="T24" fmla="*/ 247 w 431"/>
              <a:gd name="T25" fmla="*/ 194 h 240"/>
              <a:gd name="T26" fmla="*/ 257 w 431"/>
              <a:gd name="T27" fmla="*/ 198 h 240"/>
              <a:gd name="T28" fmla="*/ 268 w 431"/>
              <a:gd name="T29" fmla="*/ 202 h 240"/>
              <a:gd name="T30" fmla="*/ 278 w 431"/>
              <a:gd name="T31" fmla="*/ 206 h 240"/>
              <a:gd name="T32" fmla="*/ 318 w 431"/>
              <a:gd name="T33" fmla="*/ 219 h 240"/>
              <a:gd name="T34" fmla="*/ 354 w 431"/>
              <a:gd name="T35" fmla="*/ 227 h 240"/>
              <a:gd name="T36" fmla="*/ 371 w 431"/>
              <a:gd name="T37" fmla="*/ 231 h 240"/>
              <a:gd name="T38" fmla="*/ 385 w 431"/>
              <a:gd name="T39" fmla="*/ 233 h 240"/>
              <a:gd name="T40" fmla="*/ 399 w 431"/>
              <a:gd name="T41" fmla="*/ 236 h 240"/>
              <a:gd name="T42" fmla="*/ 410 w 431"/>
              <a:gd name="T43" fmla="*/ 237 h 240"/>
              <a:gd name="T44" fmla="*/ 431 w 431"/>
              <a:gd name="T45" fmla="*/ 240 h 240"/>
              <a:gd name="T46" fmla="*/ 410 w 431"/>
              <a:gd name="T47" fmla="*/ 239 h 240"/>
              <a:gd name="T48" fmla="*/ 398 w 431"/>
              <a:gd name="T49" fmla="*/ 238 h 240"/>
              <a:gd name="T50" fmla="*/ 385 w 431"/>
              <a:gd name="T51" fmla="*/ 237 h 240"/>
              <a:gd name="T52" fmla="*/ 370 w 431"/>
              <a:gd name="T53" fmla="*/ 235 h 240"/>
              <a:gd name="T54" fmla="*/ 353 w 431"/>
              <a:gd name="T55" fmla="*/ 233 h 240"/>
              <a:gd name="T56" fmla="*/ 316 w 431"/>
              <a:gd name="T57" fmla="*/ 227 h 240"/>
              <a:gd name="T58" fmla="*/ 275 w 431"/>
              <a:gd name="T59" fmla="*/ 217 h 240"/>
              <a:gd name="T60" fmla="*/ 264 w 431"/>
              <a:gd name="T61" fmla="*/ 214 h 240"/>
              <a:gd name="T62" fmla="*/ 253 w 431"/>
              <a:gd name="T63" fmla="*/ 211 h 240"/>
              <a:gd name="T64" fmla="*/ 242 w 431"/>
              <a:gd name="T65" fmla="*/ 207 h 240"/>
              <a:gd name="T66" fmla="*/ 231 w 431"/>
              <a:gd name="T67" fmla="*/ 203 h 240"/>
              <a:gd name="T68" fmla="*/ 220 w 431"/>
              <a:gd name="T69" fmla="*/ 199 h 240"/>
              <a:gd name="T70" fmla="*/ 209 w 431"/>
              <a:gd name="T71" fmla="*/ 195 h 240"/>
              <a:gd name="T72" fmla="*/ 187 w 431"/>
              <a:gd name="T73" fmla="*/ 185 h 240"/>
              <a:gd name="T74" fmla="*/ 145 w 431"/>
              <a:gd name="T75" fmla="*/ 163 h 240"/>
              <a:gd name="T76" fmla="*/ 107 w 431"/>
              <a:gd name="T77" fmla="*/ 138 h 240"/>
              <a:gd name="T78" fmla="*/ 73 w 431"/>
              <a:gd name="T79" fmla="*/ 110 h 240"/>
              <a:gd name="T80" fmla="*/ 46 w 431"/>
              <a:gd name="T81" fmla="*/ 82 h 240"/>
              <a:gd name="T82" fmla="*/ 25 w 431"/>
              <a:gd name="T83" fmla="*/ 55 h 240"/>
              <a:gd name="T84" fmla="*/ 11 w 431"/>
              <a:gd name="T85" fmla="*/ 34 h 240"/>
              <a:gd name="T86" fmla="*/ 3 w 431"/>
              <a:gd name="T87" fmla="*/ 18 h 240"/>
              <a:gd name="T88" fmla="*/ 0 w 431"/>
              <a:gd name="T89" fmla="*/ 12 h 240"/>
              <a:gd name="T90" fmla="*/ 34 w 431"/>
              <a:gd name="T91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31" h="240">
                <a:moveTo>
                  <a:pt x="34" y="0"/>
                </a:moveTo>
                <a:cubicBezTo>
                  <a:pt x="34" y="0"/>
                  <a:pt x="34" y="1"/>
                  <a:pt x="35" y="4"/>
                </a:cubicBezTo>
                <a:cubicBezTo>
                  <a:pt x="37" y="7"/>
                  <a:pt x="39" y="11"/>
                  <a:pt x="41" y="17"/>
                </a:cubicBezTo>
                <a:cubicBezTo>
                  <a:pt x="44" y="23"/>
                  <a:pt x="48" y="30"/>
                  <a:pt x="53" y="37"/>
                </a:cubicBezTo>
                <a:cubicBezTo>
                  <a:pt x="57" y="45"/>
                  <a:pt x="63" y="53"/>
                  <a:pt x="70" y="62"/>
                </a:cubicBezTo>
                <a:cubicBezTo>
                  <a:pt x="77" y="71"/>
                  <a:pt x="84" y="81"/>
                  <a:pt x="93" y="90"/>
                </a:cubicBezTo>
                <a:cubicBezTo>
                  <a:pt x="102" y="100"/>
                  <a:pt x="112" y="109"/>
                  <a:pt x="122" y="118"/>
                </a:cubicBezTo>
                <a:cubicBezTo>
                  <a:pt x="133" y="128"/>
                  <a:pt x="145" y="137"/>
                  <a:pt x="157" y="145"/>
                </a:cubicBezTo>
                <a:cubicBezTo>
                  <a:pt x="169" y="154"/>
                  <a:pt x="182" y="162"/>
                  <a:pt x="196" y="169"/>
                </a:cubicBezTo>
                <a:cubicBezTo>
                  <a:pt x="202" y="173"/>
                  <a:pt x="209" y="177"/>
                  <a:pt x="216" y="180"/>
                </a:cubicBezTo>
                <a:cubicBezTo>
                  <a:pt x="219" y="182"/>
                  <a:pt x="223" y="183"/>
                  <a:pt x="226" y="185"/>
                </a:cubicBezTo>
                <a:cubicBezTo>
                  <a:pt x="230" y="187"/>
                  <a:pt x="233" y="188"/>
                  <a:pt x="237" y="190"/>
                </a:cubicBezTo>
                <a:cubicBezTo>
                  <a:pt x="240" y="191"/>
                  <a:pt x="243" y="193"/>
                  <a:pt x="247" y="194"/>
                </a:cubicBezTo>
                <a:cubicBezTo>
                  <a:pt x="250" y="196"/>
                  <a:pt x="254" y="197"/>
                  <a:pt x="257" y="198"/>
                </a:cubicBezTo>
                <a:cubicBezTo>
                  <a:pt x="261" y="200"/>
                  <a:pt x="264" y="201"/>
                  <a:pt x="268" y="202"/>
                </a:cubicBezTo>
                <a:cubicBezTo>
                  <a:pt x="271" y="204"/>
                  <a:pt x="274" y="205"/>
                  <a:pt x="278" y="206"/>
                </a:cubicBezTo>
                <a:cubicBezTo>
                  <a:pt x="292" y="211"/>
                  <a:pt x="305" y="215"/>
                  <a:pt x="318" y="219"/>
                </a:cubicBezTo>
                <a:cubicBezTo>
                  <a:pt x="331" y="222"/>
                  <a:pt x="343" y="225"/>
                  <a:pt x="354" y="227"/>
                </a:cubicBezTo>
                <a:cubicBezTo>
                  <a:pt x="360" y="229"/>
                  <a:pt x="365" y="230"/>
                  <a:pt x="371" y="231"/>
                </a:cubicBezTo>
                <a:cubicBezTo>
                  <a:pt x="376" y="232"/>
                  <a:pt x="381" y="233"/>
                  <a:pt x="385" y="233"/>
                </a:cubicBezTo>
                <a:cubicBezTo>
                  <a:pt x="390" y="234"/>
                  <a:pt x="395" y="235"/>
                  <a:pt x="399" y="236"/>
                </a:cubicBezTo>
                <a:cubicBezTo>
                  <a:pt x="403" y="236"/>
                  <a:pt x="406" y="237"/>
                  <a:pt x="410" y="237"/>
                </a:cubicBezTo>
                <a:cubicBezTo>
                  <a:pt x="423" y="239"/>
                  <a:pt x="431" y="240"/>
                  <a:pt x="431" y="240"/>
                </a:cubicBezTo>
                <a:cubicBezTo>
                  <a:pt x="431" y="240"/>
                  <a:pt x="423" y="240"/>
                  <a:pt x="410" y="239"/>
                </a:cubicBezTo>
                <a:cubicBezTo>
                  <a:pt x="406" y="239"/>
                  <a:pt x="402" y="238"/>
                  <a:pt x="398" y="238"/>
                </a:cubicBezTo>
                <a:cubicBezTo>
                  <a:pt x="394" y="238"/>
                  <a:pt x="390" y="237"/>
                  <a:pt x="385" y="237"/>
                </a:cubicBezTo>
                <a:cubicBezTo>
                  <a:pt x="380" y="236"/>
                  <a:pt x="375" y="236"/>
                  <a:pt x="370" y="235"/>
                </a:cubicBezTo>
                <a:cubicBezTo>
                  <a:pt x="365" y="234"/>
                  <a:pt x="359" y="234"/>
                  <a:pt x="353" y="233"/>
                </a:cubicBezTo>
                <a:cubicBezTo>
                  <a:pt x="342" y="232"/>
                  <a:pt x="329" y="229"/>
                  <a:pt x="316" y="227"/>
                </a:cubicBezTo>
                <a:cubicBezTo>
                  <a:pt x="303" y="224"/>
                  <a:pt x="289" y="221"/>
                  <a:pt x="275" y="217"/>
                </a:cubicBezTo>
                <a:cubicBezTo>
                  <a:pt x="271" y="216"/>
                  <a:pt x="267" y="215"/>
                  <a:pt x="264" y="214"/>
                </a:cubicBezTo>
                <a:cubicBezTo>
                  <a:pt x="260" y="213"/>
                  <a:pt x="257" y="212"/>
                  <a:pt x="253" y="211"/>
                </a:cubicBezTo>
                <a:cubicBezTo>
                  <a:pt x="249" y="209"/>
                  <a:pt x="246" y="208"/>
                  <a:pt x="242" y="207"/>
                </a:cubicBezTo>
                <a:cubicBezTo>
                  <a:pt x="238" y="206"/>
                  <a:pt x="235" y="205"/>
                  <a:pt x="231" y="203"/>
                </a:cubicBezTo>
                <a:cubicBezTo>
                  <a:pt x="227" y="202"/>
                  <a:pt x="224" y="201"/>
                  <a:pt x="220" y="199"/>
                </a:cubicBezTo>
                <a:cubicBezTo>
                  <a:pt x="216" y="198"/>
                  <a:pt x="213" y="196"/>
                  <a:pt x="209" y="195"/>
                </a:cubicBezTo>
                <a:cubicBezTo>
                  <a:pt x="202" y="192"/>
                  <a:pt x="195" y="189"/>
                  <a:pt x="187" y="185"/>
                </a:cubicBezTo>
                <a:cubicBezTo>
                  <a:pt x="173" y="179"/>
                  <a:pt x="159" y="171"/>
                  <a:pt x="145" y="163"/>
                </a:cubicBezTo>
                <a:cubicBezTo>
                  <a:pt x="132" y="155"/>
                  <a:pt x="119" y="147"/>
                  <a:pt x="107" y="138"/>
                </a:cubicBezTo>
                <a:cubicBezTo>
                  <a:pt x="95" y="129"/>
                  <a:pt x="84" y="119"/>
                  <a:pt x="73" y="110"/>
                </a:cubicBezTo>
                <a:cubicBezTo>
                  <a:pt x="63" y="100"/>
                  <a:pt x="54" y="91"/>
                  <a:pt x="46" y="82"/>
                </a:cubicBezTo>
                <a:cubicBezTo>
                  <a:pt x="38" y="72"/>
                  <a:pt x="31" y="63"/>
                  <a:pt x="25" y="55"/>
                </a:cubicBezTo>
                <a:cubicBezTo>
                  <a:pt x="20" y="47"/>
                  <a:pt x="15" y="40"/>
                  <a:pt x="11" y="34"/>
                </a:cubicBezTo>
                <a:cubicBezTo>
                  <a:pt x="7" y="27"/>
                  <a:pt x="5" y="22"/>
                  <a:pt x="3" y="18"/>
                </a:cubicBezTo>
                <a:cubicBezTo>
                  <a:pt x="1" y="15"/>
                  <a:pt x="0" y="12"/>
                  <a:pt x="0" y="12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9" name="Freeform 30"/>
          <p:cNvSpPr/>
          <p:nvPr/>
        </p:nvSpPr>
        <p:spPr bwMode="auto">
          <a:xfrm>
            <a:off x="6100855" y="3719648"/>
            <a:ext cx="2405539" cy="335728"/>
          </a:xfrm>
          <a:custGeom>
            <a:avLst/>
            <a:gdLst>
              <a:gd name="T0" fmla="*/ 632 w 660"/>
              <a:gd name="T1" fmla="*/ 22 h 92"/>
              <a:gd name="T2" fmla="*/ 600 w 660"/>
              <a:gd name="T3" fmla="*/ 16 h 92"/>
              <a:gd name="T4" fmla="*/ 557 w 660"/>
              <a:gd name="T5" fmla="*/ 10 h 92"/>
              <a:gd name="T6" fmla="*/ 533 w 660"/>
              <a:gd name="T7" fmla="*/ 7 h 92"/>
              <a:gd name="T8" fmla="*/ 520 w 660"/>
              <a:gd name="T9" fmla="*/ 5 h 92"/>
              <a:gd name="T10" fmla="*/ 507 w 660"/>
              <a:gd name="T11" fmla="*/ 4 h 92"/>
              <a:gd name="T12" fmla="*/ 451 w 660"/>
              <a:gd name="T13" fmla="*/ 1 h 92"/>
              <a:gd name="T14" fmla="*/ 421 w 660"/>
              <a:gd name="T15" fmla="*/ 0 h 92"/>
              <a:gd name="T16" fmla="*/ 390 w 660"/>
              <a:gd name="T17" fmla="*/ 0 h 92"/>
              <a:gd name="T18" fmla="*/ 359 w 660"/>
              <a:gd name="T19" fmla="*/ 1 h 92"/>
              <a:gd name="T20" fmla="*/ 328 w 660"/>
              <a:gd name="T21" fmla="*/ 3 h 92"/>
              <a:gd name="T22" fmla="*/ 296 w 660"/>
              <a:gd name="T23" fmla="*/ 6 h 92"/>
              <a:gd name="T24" fmla="*/ 281 w 660"/>
              <a:gd name="T25" fmla="*/ 8 h 92"/>
              <a:gd name="T26" fmla="*/ 265 w 660"/>
              <a:gd name="T27" fmla="*/ 10 h 92"/>
              <a:gd name="T28" fmla="*/ 205 w 660"/>
              <a:gd name="T29" fmla="*/ 20 h 92"/>
              <a:gd name="T30" fmla="*/ 149 w 660"/>
              <a:gd name="T31" fmla="*/ 33 h 92"/>
              <a:gd name="T32" fmla="*/ 100 w 660"/>
              <a:gd name="T33" fmla="*/ 47 h 92"/>
              <a:gd name="T34" fmla="*/ 28 w 660"/>
              <a:gd name="T35" fmla="*/ 74 h 92"/>
              <a:gd name="T36" fmla="*/ 8 w 660"/>
              <a:gd name="T37" fmla="*/ 83 h 92"/>
              <a:gd name="T38" fmla="*/ 1 w 660"/>
              <a:gd name="T39" fmla="*/ 87 h 92"/>
              <a:gd name="T40" fmla="*/ 4 w 660"/>
              <a:gd name="T41" fmla="*/ 92 h 92"/>
              <a:gd name="T42" fmla="*/ 10 w 660"/>
              <a:gd name="T43" fmla="*/ 91 h 92"/>
              <a:gd name="T44" fmla="*/ 52 w 660"/>
              <a:gd name="T45" fmla="*/ 88 h 92"/>
              <a:gd name="T46" fmla="*/ 71 w 660"/>
              <a:gd name="T47" fmla="*/ 91 h 92"/>
              <a:gd name="T48" fmla="*/ 110 w 660"/>
              <a:gd name="T49" fmla="*/ 75 h 92"/>
              <a:gd name="T50" fmla="*/ 157 w 660"/>
              <a:gd name="T51" fmla="*/ 59 h 92"/>
              <a:gd name="T52" fmla="*/ 210 w 660"/>
              <a:gd name="T53" fmla="*/ 44 h 92"/>
              <a:gd name="T54" fmla="*/ 269 w 660"/>
              <a:gd name="T55" fmla="*/ 31 h 92"/>
              <a:gd name="T56" fmla="*/ 284 w 660"/>
              <a:gd name="T57" fmla="*/ 28 h 92"/>
              <a:gd name="T58" fmla="*/ 299 w 660"/>
              <a:gd name="T59" fmla="*/ 26 h 92"/>
              <a:gd name="T60" fmla="*/ 329 w 660"/>
              <a:gd name="T61" fmla="*/ 21 h 92"/>
              <a:gd name="T62" fmla="*/ 360 w 660"/>
              <a:gd name="T63" fmla="*/ 18 h 92"/>
              <a:gd name="T64" fmla="*/ 391 w 660"/>
              <a:gd name="T65" fmla="*/ 15 h 92"/>
              <a:gd name="T66" fmla="*/ 421 w 660"/>
              <a:gd name="T67" fmla="*/ 13 h 92"/>
              <a:gd name="T68" fmla="*/ 451 w 660"/>
              <a:gd name="T69" fmla="*/ 12 h 92"/>
              <a:gd name="T70" fmla="*/ 507 w 660"/>
              <a:gd name="T71" fmla="*/ 13 h 92"/>
              <a:gd name="T72" fmla="*/ 520 w 660"/>
              <a:gd name="T73" fmla="*/ 13 h 92"/>
              <a:gd name="T74" fmla="*/ 533 w 660"/>
              <a:gd name="T75" fmla="*/ 14 h 92"/>
              <a:gd name="T76" fmla="*/ 557 w 660"/>
              <a:gd name="T77" fmla="*/ 15 h 92"/>
              <a:gd name="T78" fmla="*/ 599 w 660"/>
              <a:gd name="T79" fmla="*/ 19 h 92"/>
              <a:gd name="T80" fmla="*/ 632 w 660"/>
              <a:gd name="T81" fmla="*/ 23 h 92"/>
              <a:gd name="T82" fmla="*/ 660 w 660"/>
              <a:gd name="T83" fmla="*/ 27 h 92"/>
              <a:gd name="T84" fmla="*/ 632 w 660"/>
              <a:gd name="T85" fmla="*/ 2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0" h="92">
                <a:moveTo>
                  <a:pt x="632" y="22"/>
                </a:moveTo>
                <a:cubicBezTo>
                  <a:pt x="623" y="20"/>
                  <a:pt x="612" y="18"/>
                  <a:pt x="600" y="16"/>
                </a:cubicBezTo>
                <a:cubicBezTo>
                  <a:pt x="587" y="14"/>
                  <a:pt x="573" y="12"/>
                  <a:pt x="557" y="10"/>
                </a:cubicBezTo>
                <a:cubicBezTo>
                  <a:pt x="550" y="9"/>
                  <a:pt x="542" y="8"/>
                  <a:pt x="533" y="7"/>
                </a:cubicBezTo>
                <a:cubicBezTo>
                  <a:pt x="529" y="6"/>
                  <a:pt x="525" y="6"/>
                  <a:pt x="520" y="5"/>
                </a:cubicBezTo>
                <a:cubicBezTo>
                  <a:pt x="516" y="5"/>
                  <a:pt x="512" y="5"/>
                  <a:pt x="507" y="4"/>
                </a:cubicBezTo>
                <a:cubicBezTo>
                  <a:pt x="489" y="3"/>
                  <a:pt x="470" y="2"/>
                  <a:pt x="451" y="1"/>
                </a:cubicBezTo>
                <a:cubicBezTo>
                  <a:pt x="441" y="1"/>
                  <a:pt x="431" y="0"/>
                  <a:pt x="421" y="0"/>
                </a:cubicBezTo>
                <a:cubicBezTo>
                  <a:pt x="411" y="0"/>
                  <a:pt x="400" y="0"/>
                  <a:pt x="390" y="0"/>
                </a:cubicBezTo>
                <a:cubicBezTo>
                  <a:pt x="380" y="1"/>
                  <a:pt x="369" y="1"/>
                  <a:pt x="359" y="1"/>
                </a:cubicBezTo>
                <a:cubicBezTo>
                  <a:pt x="349" y="2"/>
                  <a:pt x="338" y="2"/>
                  <a:pt x="328" y="3"/>
                </a:cubicBezTo>
                <a:cubicBezTo>
                  <a:pt x="317" y="4"/>
                  <a:pt x="307" y="5"/>
                  <a:pt x="296" y="6"/>
                </a:cubicBezTo>
                <a:cubicBezTo>
                  <a:pt x="291" y="7"/>
                  <a:pt x="286" y="7"/>
                  <a:pt x="281" y="8"/>
                </a:cubicBezTo>
                <a:cubicBezTo>
                  <a:pt x="275" y="9"/>
                  <a:pt x="270" y="9"/>
                  <a:pt x="265" y="10"/>
                </a:cubicBezTo>
                <a:cubicBezTo>
                  <a:pt x="245" y="13"/>
                  <a:pt x="224" y="16"/>
                  <a:pt x="205" y="20"/>
                </a:cubicBezTo>
                <a:cubicBezTo>
                  <a:pt x="186" y="24"/>
                  <a:pt x="167" y="28"/>
                  <a:pt x="149" y="33"/>
                </a:cubicBezTo>
                <a:cubicBezTo>
                  <a:pt x="132" y="37"/>
                  <a:pt x="115" y="42"/>
                  <a:pt x="100" y="47"/>
                </a:cubicBezTo>
                <a:cubicBezTo>
                  <a:pt x="70" y="56"/>
                  <a:pt x="45" y="66"/>
                  <a:pt x="28" y="74"/>
                </a:cubicBezTo>
                <a:cubicBezTo>
                  <a:pt x="19" y="77"/>
                  <a:pt x="12" y="81"/>
                  <a:pt x="8" y="83"/>
                </a:cubicBezTo>
                <a:cubicBezTo>
                  <a:pt x="3" y="85"/>
                  <a:pt x="0" y="87"/>
                  <a:pt x="1" y="87"/>
                </a:cubicBezTo>
                <a:cubicBezTo>
                  <a:pt x="4" y="92"/>
                  <a:pt x="4" y="92"/>
                  <a:pt x="4" y="92"/>
                </a:cubicBezTo>
                <a:cubicBezTo>
                  <a:pt x="6" y="91"/>
                  <a:pt x="8" y="91"/>
                  <a:pt x="10" y="91"/>
                </a:cubicBezTo>
                <a:cubicBezTo>
                  <a:pt x="24" y="90"/>
                  <a:pt x="38" y="89"/>
                  <a:pt x="52" y="88"/>
                </a:cubicBezTo>
                <a:cubicBezTo>
                  <a:pt x="59" y="87"/>
                  <a:pt x="65" y="89"/>
                  <a:pt x="71" y="91"/>
                </a:cubicBezTo>
                <a:cubicBezTo>
                  <a:pt x="83" y="86"/>
                  <a:pt x="96" y="81"/>
                  <a:pt x="110" y="75"/>
                </a:cubicBezTo>
                <a:cubicBezTo>
                  <a:pt x="124" y="70"/>
                  <a:pt x="140" y="65"/>
                  <a:pt x="157" y="59"/>
                </a:cubicBezTo>
                <a:cubicBezTo>
                  <a:pt x="174" y="54"/>
                  <a:pt x="192" y="49"/>
                  <a:pt x="210" y="44"/>
                </a:cubicBezTo>
                <a:cubicBezTo>
                  <a:pt x="229" y="39"/>
                  <a:pt x="249" y="35"/>
                  <a:pt x="269" y="31"/>
                </a:cubicBezTo>
                <a:cubicBezTo>
                  <a:pt x="274" y="30"/>
                  <a:pt x="279" y="29"/>
                  <a:pt x="284" y="28"/>
                </a:cubicBezTo>
                <a:cubicBezTo>
                  <a:pt x="289" y="27"/>
                  <a:pt x="294" y="27"/>
                  <a:pt x="299" y="26"/>
                </a:cubicBezTo>
                <a:cubicBezTo>
                  <a:pt x="309" y="24"/>
                  <a:pt x="319" y="23"/>
                  <a:pt x="329" y="21"/>
                </a:cubicBezTo>
                <a:cubicBezTo>
                  <a:pt x="340" y="20"/>
                  <a:pt x="350" y="19"/>
                  <a:pt x="360" y="18"/>
                </a:cubicBezTo>
                <a:cubicBezTo>
                  <a:pt x="370" y="17"/>
                  <a:pt x="381" y="16"/>
                  <a:pt x="391" y="15"/>
                </a:cubicBezTo>
                <a:cubicBezTo>
                  <a:pt x="401" y="14"/>
                  <a:pt x="411" y="14"/>
                  <a:pt x="421" y="13"/>
                </a:cubicBezTo>
                <a:cubicBezTo>
                  <a:pt x="431" y="13"/>
                  <a:pt x="441" y="13"/>
                  <a:pt x="451" y="12"/>
                </a:cubicBezTo>
                <a:cubicBezTo>
                  <a:pt x="470" y="12"/>
                  <a:pt x="489" y="12"/>
                  <a:pt x="507" y="13"/>
                </a:cubicBezTo>
                <a:cubicBezTo>
                  <a:pt x="511" y="13"/>
                  <a:pt x="515" y="13"/>
                  <a:pt x="520" y="13"/>
                </a:cubicBezTo>
                <a:cubicBezTo>
                  <a:pt x="524" y="13"/>
                  <a:pt x="528" y="14"/>
                  <a:pt x="533" y="14"/>
                </a:cubicBezTo>
                <a:cubicBezTo>
                  <a:pt x="541" y="14"/>
                  <a:pt x="549" y="15"/>
                  <a:pt x="557" y="15"/>
                </a:cubicBezTo>
                <a:cubicBezTo>
                  <a:pt x="572" y="17"/>
                  <a:pt x="587" y="18"/>
                  <a:pt x="599" y="19"/>
                </a:cubicBezTo>
                <a:cubicBezTo>
                  <a:pt x="612" y="21"/>
                  <a:pt x="623" y="22"/>
                  <a:pt x="632" y="23"/>
                </a:cubicBezTo>
                <a:cubicBezTo>
                  <a:pt x="650" y="26"/>
                  <a:pt x="660" y="27"/>
                  <a:pt x="660" y="27"/>
                </a:cubicBezTo>
                <a:cubicBezTo>
                  <a:pt x="660" y="27"/>
                  <a:pt x="650" y="25"/>
                  <a:pt x="632" y="2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775417">
            <a:off x="5092526" y="3971975"/>
            <a:ext cx="10326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900" b="1" dirty="0">
                <a:solidFill>
                  <a:srgbClr val="3F3F3F"/>
                </a:solidFill>
                <a:cs typeface="+mn-ea"/>
                <a:sym typeface="+mn-lt"/>
              </a:rPr>
              <a:t>Circumstances</a:t>
            </a:r>
            <a:endParaRPr lang="id-ID" sz="9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 rot="20870297">
            <a:off x="6381216" y="3557790"/>
            <a:ext cx="8643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50" dirty="0">
                <a:solidFill>
                  <a:srgbClr val="3F3F3F"/>
                </a:solidFill>
                <a:cs typeface="+mn-ea"/>
                <a:sym typeface="+mn-lt"/>
              </a:rPr>
              <a:t>Negotiable</a:t>
            </a:r>
            <a:endParaRPr lang="id-ID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4750" y="4118245"/>
            <a:ext cx="5902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50" dirty="0">
                <a:solidFill>
                  <a:srgbClr val="3F3F3F"/>
                </a:solidFill>
                <a:cs typeface="+mn-ea"/>
                <a:sym typeface="+mn-lt"/>
              </a:rPr>
              <a:t>Money</a:t>
            </a:r>
            <a:endParaRPr lang="id-ID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 rot="682910">
            <a:off x="7044444" y="4418124"/>
            <a:ext cx="4924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50" dirty="0">
                <a:solidFill>
                  <a:srgbClr val="3F3F3F"/>
                </a:solidFill>
                <a:cs typeface="+mn-ea"/>
                <a:sym typeface="+mn-lt"/>
              </a:rPr>
              <a:t>Time</a:t>
            </a:r>
            <a:endParaRPr lang="id-ID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0" name="Freeform 30"/>
          <p:cNvSpPr/>
          <p:nvPr/>
        </p:nvSpPr>
        <p:spPr bwMode="auto">
          <a:xfrm rot="21163103">
            <a:off x="7105604" y="3448267"/>
            <a:ext cx="1667976" cy="232791"/>
          </a:xfrm>
          <a:custGeom>
            <a:avLst/>
            <a:gdLst>
              <a:gd name="T0" fmla="*/ 632 w 660"/>
              <a:gd name="T1" fmla="*/ 22 h 92"/>
              <a:gd name="T2" fmla="*/ 600 w 660"/>
              <a:gd name="T3" fmla="*/ 16 h 92"/>
              <a:gd name="T4" fmla="*/ 557 w 660"/>
              <a:gd name="T5" fmla="*/ 10 h 92"/>
              <a:gd name="T6" fmla="*/ 533 w 660"/>
              <a:gd name="T7" fmla="*/ 7 h 92"/>
              <a:gd name="T8" fmla="*/ 520 w 660"/>
              <a:gd name="T9" fmla="*/ 5 h 92"/>
              <a:gd name="T10" fmla="*/ 507 w 660"/>
              <a:gd name="T11" fmla="*/ 4 h 92"/>
              <a:gd name="T12" fmla="*/ 451 w 660"/>
              <a:gd name="T13" fmla="*/ 1 h 92"/>
              <a:gd name="T14" fmla="*/ 421 w 660"/>
              <a:gd name="T15" fmla="*/ 0 h 92"/>
              <a:gd name="T16" fmla="*/ 390 w 660"/>
              <a:gd name="T17" fmla="*/ 0 h 92"/>
              <a:gd name="T18" fmla="*/ 359 w 660"/>
              <a:gd name="T19" fmla="*/ 1 h 92"/>
              <a:gd name="T20" fmla="*/ 328 w 660"/>
              <a:gd name="T21" fmla="*/ 3 h 92"/>
              <a:gd name="T22" fmla="*/ 296 w 660"/>
              <a:gd name="T23" fmla="*/ 6 h 92"/>
              <a:gd name="T24" fmla="*/ 281 w 660"/>
              <a:gd name="T25" fmla="*/ 8 h 92"/>
              <a:gd name="T26" fmla="*/ 265 w 660"/>
              <a:gd name="T27" fmla="*/ 10 h 92"/>
              <a:gd name="T28" fmla="*/ 205 w 660"/>
              <a:gd name="T29" fmla="*/ 20 h 92"/>
              <a:gd name="T30" fmla="*/ 149 w 660"/>
              <a:gd name="T31" fmla="*/ 33 h 92"/>
              <a:gd name="T32" fmla="*/ 100 w 660"/>
              <a:gd name="T33" fmla="*/ 47 h 92"/>
              <a:gd name="T34" fmla="*/ 28 w 660"/>
              <a:gd name="T35" fmla="*/ 74 h 92"/>
              <a:gd name="T36" fmla="*/ 8 w 660"/>
              <a:gd name="T37" fmla="*/ 83 h 92"/>
              <a:gd name="T38" fmla="*/ 1 w 660"/>
              <a:gd name="T39" fmla="*/ 87 h 92"/>
              <a:gd name="T40" fmla="*/ 4 w 660"/>
              <a:gd name="T41" fmla="*/ 92 h 92"/>
              <a:gd name="T42" fmla="*/ 10 w 660"/>
              <a:gd name="T43" fmla="*/ 91 h 92"/>
              <a:gd name="T44" fmla="*/ 52 w 660"/>
              <a:gd name="T45" fmla="*/ 88 h 92"/>
              <a:gd name="T46" fmla="*/ 71 w 660"/>
              <a:gd name="T47" fmla="*/ 91 h 92"/>
              <a:gd name="T48" fmla="*/ 110 w 660"/>
              <a:gd name="T49" fmla="*/ 75 h 92"/>
              <a:gd name="T50" fmla="*/ 157 w 660"/>
              <a:gd name="T51" fmla="*/ 59 h 92"/>
              <a:gd name="T52" fmla="*/ 210 w 660"/>
              <a:gd name="T53" fmla="*/ 44 h 92"/>
              <a:gd name="T54" fmla="*/ 269 w 660"/>
              <a:gd name="T55" fmla="*/ 31 h 92"/>
              <a:gd name="T56" fmla="*/ 284 w 660"/>
              <a:gd name="T57" fmla="*/ 28 h 92"/>
              <a:gd name="T58" fmla="*/ 299 w 660"/>
              <a:gd name="T59" fmla="*/ 26 h 92"/>
              <a:gd name="T60" fmla="*/ 329 w 660"/>
              <a:gd name="T61" fmla="*/ 21 h 92"/>
              <a:gd name="T62" fmla="*/ 360 w 660"/>
              <a:gd name="T63" fmla="*/ 18 h 92"/>
              <a:gd name="T64" fmla="*/ 391 w 660"/>
              <a:gd name="T65" fmla="*/ 15 h 92"/>
              <a:gd name="T66" fmla="*/ 421 w 660"/>
              <a:gd name="T67" fmla="*/ 13 h 92"/>
              <a:gd name="T68" fmla="*/ 451 w 660"/>
              <a:gd name="T69" fmla="*/ 12 h 92"/>
              <a:gd name="T70" fmla="*/ 507 w 660"/>
              <a:gd name="T71" fmla="*/ 13 h 92"/>
              <a:gd name="T72" fmla="*/ 520 w 660"/>
              <a:gd name="T73" fmla="*/ 13 h 92"/>
              <a:gd name="T74" fmla="*/ 533 w 660"/>
              <a:gd name="T75" fmla="*/ 14 h 92"/>
              <a:gd name="T76" fmla="*/ 557 w 660"/>
              <a:gd name="T77" fmla="*/ 15 h 92"/>
              <a:gd name="T78" fmla="*/ 599 w 660"/>
              <a:gd name="T79" fmla="*/ 19 h 92"/>
              <a:gd name="T80" fmla="*/ 632 w 660"/>
              <a:gd name="T81" fmla="*/ 23 h 92"/>
              <a:gd name="T82" fmla="*/ 660 w 660"/>
              <a:gd name="T83" fmla="*/ 27 h 92"/>
              <a:gd name="T84" fmla="*/ 632 w 660"/>
              <a:gd name="T85" fmla="*/ 2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0" h="92">
                <a:moveTo>
                  <a:pt x="632" y="22"/>
                </a:moveTo>
                <a:cubicBezTo>
                  <a:pt x="623" y="20"/>
                  <a:pt x="612" y="18"/>
                  <a:pt x="600" y="16"/>
                </a:cubicBezTo>
                <a:cubicBezTo>
                  <a:pt x="587" y="14"/>
                  <a:pt x="573" y="12"/>
                  <a:pt x="557" y="10"/>
                </a:cubicBezTo>
                <a:cubicBezTo>
                  <a:pt x="550" y="9"/>
                  <a:pt x="542" y="8"/>
                  <a:pt x="533" y="7"/>
                </a:cubicBezTo>
                <a:cubicBezTo>
                  <a:pt x="529" y="6"/>
                  <a:pt x="525" y="6"/>
                  <a:pt x="520" y="5"/>
                </a:cubicBezTo>
                <a:cubicBezTo>
                  <a:pt x="516" y="5"/>
                  <a:pt x="512" y="5"/>
                  <a:pt x="507" y="4"/>
                </a:cubicBezTo>
                <a:cubicBezTo>
                  <a:pt x="489" y="3"/>
                  <a:pt x="470" y="2"/>
                  <a:pt x="451" y="1"/>
                </a:cubicBezTo>
                <a:cubicBezTo>
                  <a:pt x="441" y="1"/>
                  <a:pt x="431" y="0"/>
                  <a:pt x="421" y="0"/>
                </a:cubicBezTo>
                <a:cubicBezTo>
                  <a:pt x="411" y="0"/>
                  <a:pt x="400" y="0"/>
                  <a:pt x="390" y="0"/>
                </a:cubicBezTo>
                <a:cubicBezTo>
                  <a:pt x="380" y="1"/>
                  <a:pt x="369" y="1"/>
                  <a:pt x="359" y="1"/>
                </a:cubicBezTo>
                <a:cubicBezTo>
                  <a:pt x="349" y="2"/>
                  <a:pt x="338" y="2"/>
                  <a:pt x="328" y="3"/>
                </a:cubicBezTo>
                <a:cubicBezTo>
                  <a:pt x="317" y="4"/>
                  <a:pt x="307" y="5"/>
                  <a:pt x="296" y="6"/>
                </a:cubicBezTo>
                <a:cubicBezTo>
                  <a:pt x="291" y="7"/>
                  <a:pt x="286" y="7"/>
                  <a:pt x="281" y="8"/>
                </a:cubicBezTo>
                <a:cubicBezTo>
                  <a:pt x="275" y="9"/>
                  <a:pt x="270" y="9"/>
                  <a:pt x="265" y="10"/>
                </a:cubicBezTo>
                <a:cubicBezTo>
                  <a:pt x="245" y="13"/>
                  <a:pt x="224" y="16"/>
                  <a:pt x="205" y="20"/>
                </a:cubicBezTo>
                <a:cubicBezTo>
                  <a:pt x="186" y="24"/>
                  <a:pt x="167" y="28"/>
                  <a:pt x="149" y="33"/>
                </a:cubicBezTo>
                <a:cubicBezTo>
                  <a:pt x="132" y="37"/>
                  <a:pt x="115" y="42"/>
                  <a:pt x="100" y="47"/>
                </a:cubicBezTo>
                <a:cubicBezTo>
                  <a:pt x="70" y="56"/>
                  <a:pt x="45" y="66"/>
                  <a:pt x="28" y="74"/>
                </a:cubicBezTo>
                <a:cubicBezTo>
                  <a:pt x="19" y="77"/>
                  <a:pt x="12" y="81"/>
                  <a:pt x="8" y="83"/>
                </a:cubicBezTo>
                <a:cubicBezTo>
                  <a:pt x="3" y="85"/>
                  <a:pt x="0" y="87"/>
                  <a:pt x="1" y="87"/>
                </a:cubicBezTo>
                <a:cubicBezTo>
                  <a:pt x="4" y="92"/>
                  <a:pt x="4" y="92"/>
                  <a:pt x="4" y="92"/>
                </a:cubicBezTo>
                <a:cubicBezTo>
                  <a:pt x="6" y="91"/>
                  <a:pt x="8" y="91"/>
                  <a:pt x="10" y="91"/>
                </a:cubicBezTo>
                <a:cubicBezTo>
                  <a:pt x="24" y="90"/>
                  <a:pt x="38" y="89"/>
                  <a:pt x="52" y="88"/>
                </a:cubicBezTo>
                <a:cubicBezTo>
                  <a:pt x="59" y="87"/>
                  <a:pt x="65" y="89"/>
                  <a:pt x="71" y="91"/>
                </a:cubicBezTo>
                <a:cubicBezTo>
                  <a:pt x="83" y="86"/>
                  <a:pt x="96" y="81"/>
                  <a:pt x="110" y="75"/>
                </a:cubicBezTo>
                <a:cubicBezTo>
                  <a:pt x="124" y="70"/>
                  <a:pt x="140" y="65"/>
                  <a:pt x="157" y="59"/>
                </a:cubicBezTo>
                <a:cubicBezTo>
                  <a:pt x="174" y="54"/>
                  <a:pt x="192" y="49"/>
                  <a:pt x="210" y="44"/>
                </a:cubicBezTo>
                <a:cubicBezTo>
                  <a:pt x="229" y="39"/>
                  <a:pt x="249" y="35"/>
                  <a:pt x="269" y="31"/>
                </a:cubicBezTo>
                <a:cubicBezTo>
                  <a:pt x="274" y="30"/>
                  <a:pt x="279" y="29"/>
                  <a:pt x="284" y="28"/>
                </a:cubicBezTo>
                <a:cubicBezTo>
                  <a:pt x="289" y="27"/>
                  <a:pt x="294" y="27"/>
                  <a:pt x="299" y="26"/>
                </a:cubicBezTo>
                <a:cubicBezTo>
                  <a:pt x="309" y="24"/>
                  <a:pt x="319" y="23"/>
                  <a:pt x="329" y="21"/>
                </a:cubicBezTo>
                <a:cubicBezTo>
                  <a:pt x="340" y="20"/>
                  <a:pt x="350" y="19"/>
                  <a:pt x="360" y="18"/>
                </a:cubicBezTo>
                <a:cubicBezTo>
                  <a:pt x="370" y="17"/>
                  <a:pt x="381" y="16"/>
                  <a:pt x="391" y="15"/>
                </a:cubicBezTo>
                <a:cubicBezTo>
                  <a:pt x="401" y="14"/>
                  <a:pt x="411" y="14"/>
                  <a:pt x="421" y="13"/>
                </a:cubicBezTo>
                <a:cubicBezTo>
                  <a:pt x="431" y="13"/>
                  <a:pt x="441" y="13"/>
                  <a:pt x="451" y="12"/>
                </a:cubicBezTo>
                <a:cubicBezTo>
                  <a:pt x="470" y="12"/>
                  <a:pt x="489" y="12"/>
                  <a:pt x="507" y="13"/>
                </a:cubicBezTo>
                <a:cubicBezTo>
                  <a:pt x="511" y="13"/>
                  <a:pt x="515" y="13"/>
                  <a:pt x="520" y="13"/>
                </a:cubicBezTo>
                <a:cubicBezTo>
                  <a:pt x="524" y="13"/>
                  <a:pt x="528" y="14"/>
                  <a:pt x="533" y="14"/>
                </a:cubicBezTo>
                <a:cubicBezTo>
                  <a:pt x="541" y="14"/>
                  <a:pt x="549" y="15"/>
                  <a:pt x="557" y="15"/>
                </a:cubicBezTo>
                <a:cubicBezTo>
                  <a:pt x="572" y="17"/>
                  <a:pt x="587" y="18"/>
                  <a:pt x="599" y="19"/>
                </a:cubicBezTo>
                <a:cubicBezTo>
                  <a:pt x="612" y="21"/>
                  <a:pt x="623" y="22"/>
                  <a:pt x="632" y="23"/>
                </a:cubicBezTo>
                <a:cubicBezTo>
                  <a:pt x="650" y="26"/>
                  <a:pt x="660" y="27"/>
                  <a:pt x="660" y="27"/>
                </a:cubicBezTo>
                <a:cubicBezTo>
                  <a:pt x="660" y="27"/>
                  <a:pt x="650" y="25"/>
                  <a:pt x="632" y="2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86725" y="3183730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Yes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 rot="563894">
            <a:off x="8159748" y="3549751"/>
            <a:ext cx="35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No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9" name="Freeform 74"/>
          <p:cNvSpPr/>
          <p:nvPr/>
        </p:nvSpPr>
        <p:spPr>
          <a:xfrm rot="372813">
            <a:off x="5049688" y="2052871"/>
            <a:ext cx="2510210" cy="809885"/>
          </a:xfrm>
          <a:custGeom>
            <a:avLst/>
            <a:gdLst>
              <a:gd name="connsiteX0" fmla="*/ 2215581 w 2215581"/>
              <a:gd name="connsiteY0" fmla="*/ 0 h 809885"/>
              <a:gd name="connsiteX1" fmla="*/ 2187755 w 2215581"/>
              <a:gd name="connsiteY1" fmla="*/ 20922 h 809885"/>
              <a:gd name="connsiteX2" fmla="*/ 2166887 w 2215581"/>
              <a:gd name="connsiteY2" fmla="*/ 32545 h 809885"/>
              <a:gd name="connsiteX3" fmla="*/ 2146018 w 2215581"/>
              <a:gd name="connsiteY3" fmla="*/ 46493 h 809885"/>
              <a:gd name="connsiteX4" fmla="*/ 2120511 w 2215581"/>
              <a:gd name="connsiteY4" fmla="*/ 60440 h 809885"/>
              <a:gd name="connsiteX5" fmla="*/ 2092686 w 2215581"/>
              <a:gd name="connsiteY5" fmla="*/ 74388 h 809885"/>
              <a:gd name="connsiteX6" fmla="*/ 2027760 w 2215581"/>
              <a:gd name="connsiteY6" fmla="*/ 104608 h 809885"/>
              <a:gd name="connsiteX7" fmla="*/ 1865447 w 2215581"/>
              <a:gd name="connsiteY7" fmla="*/ 155749 h 809885"/>
              <a:gd name="connsiteX8" fmla="*/ 1663714 w 2215581"/>
              <a:gd name="connsiteY8" fmla="*/ 178995 h 809885"/>
              <a:gd name="connsiteX9" fmla="*/ 1438793 w 2215581"/>
              <a:gd name="connsiteY9" fmla="*/ 165048 h 809885"/>
              <a:gd name="connsiteX10" fmla="*/ 1322855 w 2215581"/>
              <a:gd name="connsiteY10" fmla="*/ 151100 h 809885"/>
              <a:gd name="connsiteX11" fmla="*/ 1202279 w 2215581"/>
              <a:gd name="connsiteY11" fmla="*/ 139477 h 809885"/>
              <a:gd name="connsiteX12" fmla="*/ 1141991 w 2215581"/>
              <a:gd name="connsiteY12" fmla="*/ 137152 h 809885"/>
              <a:gd name="connsiteX13" fmla="*/ 1081703 w 2215581"/>
              <a:gd name="connsiteY13" fmla="*/ 134828 h 809885"/>
              <a:gd name="connsiteX14" fmla="*/ 1019096 w 2215581"/>
              <a:gd name="connsiteY14" fmla="*/ 134828 h 809885"/>
              <a:gd name="connsiteX15" fmla="*/ 958808 w 2215581"/>
              <a:gd name="connsiteY15" fmla="*/ 137152 h 809885"/>
              <a:gd name="connsiteX16" fmla="*/ 726932 w 2215581"/>
              <a:gd name="connsiteY16" fmla="*/ 183644 h 809885"/>
              <a:gd name="connsiteX17" fmla="*/ 629543 w 2215581"/>
              <a:gd name="connsiteY17" fmla="*/ 239435 h 809885"/>
              <a:gd name="connsiteX18" fmla="*/ 550705 w 2215581"/>
              <a:gd name="connsiteY18" fmla="*/ 316147 h 809885"/>
              <a:gd name="connsiteX19" fmla="*/ 511286 w 2215581"/>
              <a:gd name="connsiteY19" fmla="*/ 357990 h 809885"/>
              <a:gd name="connsiteX20" fmla="*/ 492736 w 2215581"/>
              <a:gd name="connsiteY20" fmla="*/ 381236 h 809885"/>
              <a:gd name="connsiteX21" fmla="*/ 474186 w 2215581"/>
              <a:gd name="connsiteY21" fmla="*/ 402158 h 809885"/>
              <a:gd name="connsiteX22" fmla="*/ 397666 w 2215581"/>
              <a:gd name="connsiteY22" fmla="*/ 483519 h 809885"/>
              <a:gd name="connsiteX23" fmla="*/ 360566 w 2215581"/>
              <a:gd name="connsiteY23" fmla="*/ 520713 h 809885"/>
              <a:gd name="connsiteX24" fmla="*/ 323466 w 2215581"/>
              <a:gd name="connsiteY24" fmla="*/ 557906 h 809885"/>
              <a:gd name="connsiteX25" fmla="*/ 288684 w 2215581"/>
              <a:gd name="connsiteY25" fmla="*/ 592775 h 809885"/>
              <a:gd name="connsiteX26" fmla="*/ 279409 w 2215581"/>
              <a:gd name="connsiteY26" fmla="*/ 602074 h 809885"/>
              <a:gd name="connsiteX27" fmla="*/ 270134 w 2215581"/>
              <a:gd name="connsiteY27" fmla="*/ 609048 h 809885"/>
              <a:gd name="connsiteX28" fmla="*/ 251584 w 2215581"/>
              <a:gd name="connsiteY28" fmla="*/ 625320 h 809885"/>
              <a:gd name="connsiteX29" fmla="*/ 184340 w 2215581"/>
              <a:gd name="connsiteY29" fmla="*/ 685760 h 809885"/>
              <a:gd name="connsiteX30" fmla="*/ 119414 w 2215581"/>
              <a:gd name="connsiteY30" fmla="*/ 736901 h 809885"/>
              <a:gd name="connsiteX31" fmla="*/ 89270 w 2215581"/>
              <a:gd name="connsiteY31" fmla="*/ 760147 h 809885"/>
              <a:gd name="connsiteX32" fmla="*/ 61445 w 2215581"/>
              <a:gd name="connsiteY32" fmla="*/ 781069 h 809885"/>
              <a:gd name="connsiteX33" fmla="*/ 21205 w 2215581"/>
              <a:gd name="connsiteY33" fmla="*/ 809885 h 809885"/>
              <a:gd name="connsiteX34" fmla="*/ 18624 w 2215581"/>
              <a:gd name="connsiteY34" fmla="*/ 775582 h 809885"/>
              <a:gd name="connsiteX35" fmla="*/ 351 w 2215581"/>
              <a:gd name="connsiteY35" fmla="*/ 696698 h 809885"/>
              <a:gd name="connsiteX36" fmla="*/ 0 w 2215581"/>
              <a:gd name="connsiteY36" fmla="*/ 695831 h 809885"/>
              <a:gd name="connsiteX37" fmla="*/ 1157 w 2215581"/>
              <a:gd name="connsiteY37" fmla="*/ 695058 h 809885"/>
              <a:gd name="connsiteX38" fmla="*/ 28982 w 2215581"/>
              <a:gd name="connsiteY38" fmla="*/ 676461 h 809885"/>
              <a:gd name="connsiteX39" fmla="*/ 59126 w 2215581"/>
              <a:gd name="connsiteY39" fmla="*/ 655540 h 809885"/>
              <a:gd name="connsiteX40" fmla="*/ 121733 w 2215581"/>
              <a:gd name="connsiteY40" fmla="*/ 609048 h 809885"/>
              <a:gd name="connsiteX41" fmla="*/ 191296 w 2215581"/>
              <a:gd name="connsiteY41" fmla="*/ 553257 h 809885"/>
              <a:gd name="connsiteX42" fmla="*/ 209846 w 2215581"/>
              <a:gd name="connsiteY42" fmla="*/ 539309 h 809885"/>
              <a:gd name="connsiteX43" fmla="*/ 216803 w 2215581"/>
              <a:gd name="connsiteY43" fmla="*/ 532336 h 809885"/>
              <a:gd name="connsiteX44" fmla="*/ 226078 w 2215581"/>
              <a:gd name="connsiteY44" fmla="*/ 523037 h 809885"/>
              <a:gd name="connsiteX45" fmla="*/ 263178 w 2215581"/>
              <a:gd name="connsiteY45" fmla="*/ 490493 h 809885"/>
              <a:gd name="connsiteX46" fmla="*/ 300278 w 2215581"/>
              <a:gd name="connsiteY46" fmla="*/ 457948 h 809885"/>
              <a:gd name="connsiteX47" fmla="*/ 337378 w 2215581"/>
              <a:gd name="connsiteY47" fmla="*/ 423079 h 809885"/>
              <a:gd name="connsiteX48" fmla="*/ 413898 w 2215581"/>
              <a:gd name="connsiteY48" fmla="*/ 346367 h 809885"/>
              <a:gd name="connsiteX49" fmla="*/ 434767 w 2215581"/>
              <a:gd name="connsiteY49" fmla="*/ 325445 h 809885"/>
              <a:gd name="connsiteX50" fmla="*/ 453317 w 2215581"/>
              <a:gd name="connsiteY50" fmla="*/ 306849 h 809885"/>
              <a:gd name="connsiteX51" fmla="*/ 495055 w 2215581"/>
              <a:gd name="connsiteY51" fmla="*/ 262681 h 809885"/>
              <a:gd name="connsiteX52" fmla="*/ 587805 w 2215581"/>
              <a:gd name="connsiteY52" fmla="*/ 181320 h 809885"/>
              <a:gd name="connsiteX53" fmla="*/ 703744 w 2215581"/>
              <a:gd name="connsiteY53" fmla="*/ 120880 h 809885"/>
              <a:gd name="connsiteX54" fmla="*/ 956490 w 2215581"/>
              <a:gd name="connsiteY54" fmla="*/ 81362 h 809885"/>
              <a:gd name="connsiteX55" fmla="*/ 1019096 w 2215581"/>
              <a:gd name="connsiteY55" fmla="*/ 81362 h 809885"/>
              <a:gd name="connsiteX56" fmla="*/ 1081703 w 2215581"/>
              <a:gd name="connsiteY56" fmla="*/ 83686 h 809885"/>
              <a:gd name="connsiteX57" fmla="*/ 1144310 w 2215581"/>
              <a:gd name="connsiteY57" fmla="*/ 88335 h 809885"/>
              <a:gd name="connsiteX58" fmla="*/ 1206917 w 2215581"/>
              <a:gd name="connsiteY58" fmla="*/ 95309 h 809885"/>
              <a:gd name="connsiteX59" fmla="*/ 1327492 w 2215581"/>
              <a:gd name="connsiteY59" fmla="*/ 111582 h 809885"/>
              <a:gd name="connsiteX60" fmla="*/ 1443431 w 2215581"/>
              <a:gd name="connsiteY60" fmla="*/ 130178 h 809885"/>
              <a:gd name="connsiteX61" fmla="*/ 1663714 w 2215581"/>
              <a:gd name="connsiteY61" fmla="*/ 153425 h 809885"/>
              <a:gd name="connsiteX62" fmla="*/ 1860809 w 2215581"/>
              <a:gd name="connsiteY62" fmla="*/ 139477 h 809885"/>
              <a:gd name="connsiteX63" fmla="*/ 2023123 w 2215581"/>
              <a:gd name="connsiteY63" fmla="*/ 95309 h 809885"/>
              <a:gd name="connsiteX64" fmla="*/ 2088048 w 2215581"/>
              <a:gd name="connsiteY64" fmla="*/ 67414 h 809885"/>
              <a:gd name="connsiteX65" fmla="*/ 2118192 w 2215581"/>
              <a:gd name="connsiteY65" fmla="*/ 53466 h 809885"/>
              <a:gd name="connsiteX66" fmla="*/ 2143699 w 2215581"/>
              <a:gd name="connsiteY66" fmla="*/ 41843 h 809885"/>
              <a:gd name="connsiteX67" fmla="*/ 2166887 w 2215581"/>
              <a:gd name="connsiteY67" fmla="*/ 30220 h 809885"/>
              <a:gd name="connsiteX68" fmla="*/ 2185437 w 2215581"/>
              <a:gd name="connsiteY68" fmla="*/ 18597 h 809885"/>
              <a:gd name="connsiteX69" fmla="*/ 2215581 w 2215581"/>
              <a:gd name="connsiteY69" fmla="*/ 0 h 80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215581" h="809885">
                <a:moveTo>
                  <a:pt x="2215581" y="0"/>
                </a:moveTo>
                <a:cubicBezTo>
                  <a:pt x="2208624" y="6974"/>
                  <a:pt x="2199349" y="13948"/>
                  <a:pt x="2187755" y="20922"/>
                </a:cubicBezTo>
                <a:cubicBezTo>
                  <a:pt x="2180799" y="25571"/>
                  <a:pt x="2173843" y="27896"/>
                  <a:pt x="2166887" y="32545"/>
                </a:cubicBezTo>
                <a:cubicBezTo>
                  <a:pt x="2159930" y="37194"/>
                  <a:pt x="2152974" y="41843"/>
                  <a:pt x="2146018" y="46493"/>
                </a:cubicBezTo>
                <a:cubicBezTo>
                  <a:pt x="2136743" y="51142"/>
                  <a:pt x="2129786" y="55791"/>
                  <a:pt x="2120511" y="60440"/>
                </a:cubicBezTo>
                <a:cubicBezTo>
                  <a:pt x="2111236" y="65089"/>
                  <a:pt x="2101961" y="69739"/>
                  <a:pt x="2092686" y="74388"/>
                </a:cubicBezTo>
                <a:cubicBezTo>
                  <a:pt x="2071817" y="83686"/>
                  <a:pt x="2050948" y="95309"/>
                  <a:pt x="2027760" y="104608"/>
                </a:cubicBezTo>
                <a:cubicBezTo>
                  <a:pt x="1981385" y="123205"/>
                  <a:pt x="1925735" y="144126"/>
                  <a:pt x="1865447" y="155749"/>
                </a:cubicBezTo>
                <a:cubicBezTo>
                  <a:pt x="1805159" y="169697"/>
                  <a:pt x="1735596" y="178995"/>
                  <a:pt x="1663714" y="178995"/>
                </a:cubicBezTo>
                <a:cubicBezTo>
                  <a:pt x="1591832" y="181320"/>
                  <a:pt x="1517631" y="174346"/>
                  <a:pt x="1438793" y="165048"/>
                </a:cubicBezTo>
                <a:cubicBezTo>
                  <a:pt x="1399374" y="160398"/>
                  <a:pt x="1362274" y="155749"/>
                  <a:pt x="1322855" y="151100"/>
                </a:cubicBezTo>
                <a:cubicBezTo>
                  <a:pt x="1283436" y="146451"/>
                  <a:pt x="1241698" y="144126"/>
                  <a:pt x="1202279" y="139477"/>
                </a:cubicBezTo>
                <a:cubicBezTo>
                  <a:pt x="1181410" y="139477"/>
                  <a:pt x="1162860" y="137152"/>
                  <a:pt x="1141991" y="137152"/>
                </a:cubicBezTo>
                <a:cubicBezTo>
                  <a:pt x="1121122" y="134828"/>
                  <a:pt x="1100253" y="134828"/>
                  <a:pt x="1081703" y="134828"/>
                </a:cubicBezTo>
                <a:cubicBezTo>
                  <a:pt x="1060834" y="134828"/>
                  <a:pt x="1039965" y="134828"/>
                  <a:pt x="1019096" y="134828"/>
                </a:cubicBezTo>
                <a:cubicBezTo>
                  <a:pt x="958808" y="137152"/>
                  <a:pt x="958808" y="137152"/>
                  <a:pt x="958808" y="137152"/>
                </a:cubicBezTo>
                <a:cubicBezTo>
                  <a:pt x="877651" y="141801"/>
                  <a:pt x="798813" y="153425"/>
                  <a:pt x="726932" y="183644"/>
                </a:cubicBezTo>
                <a:cubicBezTo>
                  <a:pt x="692150" y="197592"/>
                  <a:pt x="659687" y="216189"/>
                  <a:pt x="629543" y="239435"/>
                </a:cubicBezTo>
                <a:cubicBezTo>
                  <a:pt x="601718" y="262681"/>
                  <a:pt x="573893" y="288252"/>
                  <a:pt x="550705" y="316147"/>
                </a:cubicBezTo>
                <a:cubicBezTo>
                  <a:pt x="536793" y="330095"/>
                  <a:pt x="525199" y="344042"/>
                  <a:pt x="511286" y="357990"/>
                </a:cubicBezTo>
                <a:cubicBezTo>
                  <a:pt x="506649" y="364964"/>
                  <a:pt x="499692" y="374262"/>
                  <a:pt x="492736" y="381236"/>
                </a:cubicBezTo>
                <a:cubicBezTo>
                  <a:pt x="488098" y="388210"/>
                  <a:pt x="481142" y="395184"/>
                  <a:pt x="474186" y="402158"/>
                </a:cubicBezTo>
                <a:cubicBezTo>
                  <a:pt x="448679" y="430053"/>
                  <a:pt x="423173" y="455624"/>
                  <a:pt x="397666" y="483519"/>
                </a:cubicBezTo>
                <a:cubicBezTo>
                  <a:pt x="386073" y="497466"/>
                  <a:pt x="374479" y="509090"/>
                  <a:pt x="360566" y="520713"/>
                </a:cubicBezTo>
                <a:cubicBezTo>
                  <a:pt x="348972" y="534660"/>
                  <a:pt x="335060" y="546283"/>
                  <a:pt x="323466" y="557906"/>
                </a:cubicBezTo>
                <a:cubicBezTo>
                  <a:pt x="311872" y="569529"/>
                  <a:pt x="300278" y="581152"/>
                  <a:pt x="288684" y="592775"/>
                </a:cubicBezTo>
                <a:cubicBezTo>
                  <a:pt x="279409" y="602074"/>
                  <a:pt x="279409" y="602074"/>
                  <a:pt x="279409" y="602074"/>
                </a:cubicBezTo>
                <a:cubicBezTo>
                  <a:pt x="270134" y="609048"/>
                  <a:pt x="270134" y="609048"/>
                  <a:pt x="270134" y="609048"/>
                </a:cubicBezTo>
                <a:cubicBezTo>
                  <a:pt x="263178" y="613697"/>
                  <a:pt x="258540" y="620671"/>
                  <a:pt x="251584" y="625320"/>
                </a:cubicBezTo>
                <a:cubicBezTo>
                  <a:pt x="228396" y="646241"/>
                  <a:pt x="205209" y="664838"/>
                  <a:pt x="184340" y="685760"/>
                </a:cubicBezTo>
                <a:cubicBezTo>
                  <a:pt x="161152" y="702032"/>
                  <a:pt x="140283" y="720629"/>
                  <a:pt x="119414" y="736901"/>
                </a:cubicBezTo>
                <a:cubicBezTo>
                  <a:pt x="110139" y="743875"/>
                  <a:pt x="100864" y="753173"/>
                  <a:pt x="89270" y="760147"/>
                </a:cubicBezTo>
                <a:cubicBezTo>
                  <a:pt x="79995" y="767121"/>
                  <a:pt x="70720" y="774095"/>
                  <a:pt x="61445" y="781069"/>
                </a:cubicBezTo>
                <a:lnTo>
                  <a:pt x="21205" y="809885"/>
                </a:lnTo>
                <a:lnTo>
                  <a:pt x="18624" y="775582"/>
                </a:lnTo>
                <a:cubicBezTo>
                  <a:pt x="14447" y="748226"/>
                  <a:pt x="8286" y="721837"/>
                  <a:pt x="351" y="696698"/>
                </a:cubicBezTo>
                <a:lnTo>
                  <a:pt x="0" y="695831"/>
                </a:lnTo>
                <a:lnTo>
                  <a:pt x="1157" y="695058"/>
                </a:lnTo>
                <a:cubicBezTo>
                  <a:pt x="10432" y="688084"/>
                  <a:pt x="19707" y="683435"/>
                  <a:pt x="28982" y="676461"/>
                </a:cubicBezTo>
                <a:cubicBezTo>
                  <a:pt x="40576" y="669487"/>
                  <a:pt x="49851" y="662514"/>
                  <a:pt x="59126" y="655540"/>
                </a:cubicBezTo>
                <a:cubicBezTo>
                  <a:pt x="79995" y="639268"/>
                  <a:pt x="100864" y="625320"/>
                  <a:pt x="121733" y="609048"/>
                </a:cubicBezTo>
                <a:cubicBezTo>
                  <a:pt x="144921" y="590451"/>
                  <a:pt x="168108" y="571854"/>
                  <a:pt x="191296" y="553257"/>
                </a:cubicBezTo>
                <a:cubicBezTo>
                  <a:pt x="195934" y="548608"/>
                  <a:pt x="202890" y="543959"/>
                  <a:pt x="209846" y="539309"/>
                </a:cubicBezTo>
                <a:cubicBezTo>
                  <a:pt x="216803" y="532336"/>
                  <a:pt x="216803" y="532336"/>
                  <a:pt x="216803" y="532336"/>
                </a:cubicBezTo>
                <a:cubicBezTo>
                  <a:pt x="226078" y="523037"/>
                  <a:pt x="226078" y="523037"/>
                  <a:pt x="226078" y="523037"/>
                </a:cubicBezTo>
                <a:cubicBezTo>
                  <a:pt x="237671" y="513739"/>
                  <a:pt x="251584" y="502116"/>
                  <a:pt x="263178" y="490493"/>
                </a:cubicBezTo>
                <a:cubicBezTo>
                  <a:pt x="274772" y="481194"/>
                  <a:pt x="288684" y="469571"/>
                  <a:pt x="300278" y="457948"/>
                </a:cubicBezTo>
                <a:cubicBezTo>
                  <a:pt x="314191" y="446325"/>
                  <a:pt x="325785" y="434702"/>
                  <a:pt x="337378" y="423079"/>
                </a:cubicBezTo>
                <a:cubicBezTo>
                  <a:pt x="362885" y="397508"/>
                  <a:pt x="388391" y="371938"/>
                  <a:pt x="413898" y="346367"/>
                </a:cubicBezTo>
                <a:cubicBezTo>
                  <a:pt x="420854" y="339393"/>
                  <a:pt x="427810" y="332419"/>
                  <a:pt x="434767" y="325445"/>
                </a:cubicBezTo>
                <a:cubicBezTo>
                  <a:pt x="441723" y="320796"/>
                  <a:pt x="446361" y="313822"/>
                  <a:pt x="453317" y="306849"/>
                </a:cubicBezTo>
                <a:cubicBezTo>
                  <a:pt x="467230" y="292901"/>
                  <a:pt x="481142" y="276629"/>
                  <a:pt x="495055" y="262681"/>
                </a:cubicBezTo>
                <a:cubicBezTo>
                  <a:pt x="522880" y="234786"/>
                  <a:pt x="553024" y="206890"/>
                  <a:pt x="587805" y="181320"/>
                </a:cubicBezTo>
                <a:cubicBezTo>
                  <a:pt x="622587" y="155749"/>
                  <a:pt x="662006" y="137152"/>
                  <a:pt x="703744" y="120880"/>
                </a:cubicBezTo>
                <a:cubicBezTo>
                  <a:pt x="784901" y="92985"/>
                  <a:pt x="873014" y="83686"/>
                  <a:pt x="956490" y="81362"/>
                </a:cubicBezTo>
                <a:cubicBezTo>
                  <a:pt x="1019096" y="81362"/>
                  <a:pt x="1019096" y="81362"/>
                  <a:pt x="1019096" y="81362"/>
                </a:cubicBezTo>
                <a:cubicBezTo>
                  <a:pt x="1039965" y="81362"/>
                  <a:pt x="1060834" y="83686"/>
                  <a:pt x="1081703" y="83686"/>
                </a:cubicBezTo>
                <a:cubicBezTo>
                  <a:pt x="1102572" y="83686"/>
                  <a:pt x="1123441" y="86011"/>
                  <a:pt x="1144310" y="88335"/>
                </a:cubicBezTo>
                <a:cubicBezTo>
                  <a:pt x="1165179" y="90660"/>
                  <a:pt x="1186048" y="92985"/>
                  <a:pt x="1206917" y="95309"/>
                </a:cubicBezTo>
                <a:cubicBezTo>
                  <a:pt x="1246336" y="99959"/>
                  <a:pt x="1288073" y="104608"/>
                  <a:pt x="1327492" y="111582"/>
                </a:cubicBezTo>
                <a:cubicBezTo>
                  <a:pt x="1366912" y="118555"/>
                  <a:pt x="1406331" y="125529"/>
                  <a:pt x="1443431" y="130178"/>
                </a:cubicBezTo>
                <a:cubicBezTo>
                  <a:pt x="1519950" y="144126"/>
                  <a:pt x="1594151" y="151100"/>
                  <a:pt x="1663714" y="153425"/>
                </a:cubicBezTo>
                <a:cubicBezTo>
                  <a:pt x="1735596" y="155749"/>
                  <a:pt x="1800521" y="148775"/>
                  <a:pt x="1860809" y="139477"/>
                </a:cubicBezTo>
                <a:cubicBezTo>
                  <a:pt x="1923416" y="127854"/>
                  <a:pt x="1976748" y="111582"/>
                  <a:pt x="2023123" y="95309"/>
                </a:cubicBezTo>
                <a:cubicBezTo>
                  <a:pt x="2048629" y="86011"/>
                  <a:pt x="2069498" y="76712"/>
                  <a:pt x="2088048" y="67414"/>
                </a:cubicBezTo>
                <a:cubicBezTo>
                  <a:pt x="2099642" y="65089"/>
                  <a:pt x="2108917" y="58116"/>
                  <a:pt x="2118192" y="53466"/>
                </a:cubicBezTo>
                <a:cubicBezTo>
                  <a:pt x="2127467" y="48817"/>
                  <a:pt x="2134424" y="46493"/>
                  <a:pt x="2143699" y="41843"/>
                </a:cubicBezTo>
                <a:cubicBezTo>
                  <a:pt x="2150655" y="37194"/>
                  <a:pt x="2157611" y="32545"/>
                  <a:pt x="2166887" y="30220"/>
                </a:cubicBezTo>
                <a:cubicBezTo>
                  <a:pt x="2173843" y="25571"/>
                  <a:pt x="2178480" y="20922"/>
                  <a:pt x="2185437" y="18597"/>
                </a:cubicBezTo>
                <a:cubicBezTo>
                  <a:pt x="2197031" y="11623"/>
                  <a:pt x="2208624" y="4650"/>
                  <a:pt x="22155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 rot="19232228">
            <a:off x="5153677" y="2078021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900" b="1" dirty="0">
                <a:solidFill>
                  <a:srgbClr val="3F3F3F"/>
                </a:solidFill>
                <a:cs typeface="+mn-ea"/>
                <a:sym typeface="+mn-lt"/>
              </a:rPr>
              <a:t>Problem</a:t>
            </a:r>
            <a:endParaRPr lang="id-ID" sz="9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 rot="15828082">
            <a:off x="5722480" y="880431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Business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9946509">
            <a:off x="6538007" y="892426"/>
            <a:ext cx="705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Personal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20450208">
            <a:off x="6984622" y="1399041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Emotional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7" name="Freeform 20"/>
          <p:cNvSpPr/>
          <p:nvPr/>
        </p:nvSpPr>
        <p:spPr bwMode="auto">
          <a:xfrm rot="10783331" flipH="1">
            <a:off x="5788199" y="2177331"/>
            <a:ext cx="1950564" cy="733066"/>
          </a:xfrm>
          <a:custGeom>
            <a:avLst/>
            <a:gdLst>
              <a:gd name="T0" fmla="*/ 3 w 1027"/>
              <a:gd name="T1" fmla="*/ 342 h 385"/>
              <a:gd name="T2" fmla="*/ 23 w 1027"/>
              <a:gd name="T3" fmla="*/ 330 h 385"/>
              <a:gd name="T4" fmla="*/ 61 w 1027"/>
              <a:gd name="T5" fmla="*/ 306 h 385"/>
              <a:gd name="T6" fmla="*/ 86 w 1027"/>
              <a:gd name="T7" fmla="*/ 289 h 385"/>
              <a:gd name="T8" fmla="*/ 143 w 1027"/>
              <a:gd name="T9" fmla="*/ 245 h 385"/>
              <a:gd name="T10" fmla="*/ 154 w 1027"/>
              <a:gd name="T11" fmla="*/ 236 h 385"/>
              <a:gd name="T12" fmla="*/ 174 w 1027"/>
              <a:gd name="T13" fmla="*/ 218 h 385"/>
              <a:gd name="T14" fmla="*/ 206 w 1027"/>
              <a:gd name="T15" fmla="*/ 189 h 385"/>
              <a:gd name="T16" fmla="*/ 248 w 1027"/>
              <a:gd name="T17" fmla="*/ 147 h 385"/>
              <a:gd name="T18" fmla="*/ 274 w 1027"/>
              <a:gd name="T19" fmla="*/ 120 h 385"/>
              <a:gd name="T20" fmla="*/ 364 w 1027"/>
              <a:gd name="T21" fmla="*/ 59 h 385"/>
              <a:gd name="T22" fmla="*/ 500 w 1027"/>
              <a:gd name="T23" fmla="*/ 42 h 385"/>
              <a:gd name="T24" fmla="*/ 554 w 1027"/>
              <a:gd name="T25" fmla="*/ 45 h 385"/>
              <a:gd name="T26" fmla="*/ 633 w 1027"/>
              <a:gd name="T27" fmla="*/ 55 h 385"/>
              <a:gd name="T28" fmla="*/ 778 w 1027"/>
              <a:gd name="T29" fmla="*/ 73 h 385"/>
              <a:gd name="T30" fmla="*/ 933 w 1027"/>
              <a:gd name="T31" fmla="*/ 48 h 385"/>
              <a:gd name="T32" fmla="*/ 974 w 1027"/>
              <a:gd name="T33" fmla="*/ 30 h 385"/>
              <a:gd name="T34" fmla="*/ 995 w 1027"/>
              <a:gd name="T35" fmla="*/ 20 h 385"/>
              <a:gd name="T36" fmla="*/ 1016 w 1027"/>
              <a:gd name="T37" fmla="*/ 7 h 385"/>
              <a:gd name="T38" fmla="*/ 1016 w 1027"/>
              <a:gd name="T39" fmla="*/ 7 h 385"/>
              <a:gd name="T40" fmla="*/ 995 w 1027"/>
              <a:gd name="T41" fmla="*/ 21 h 385"/>
              <a:gd name="T42" fmla="*/ 975 w 1027"/>
              <a:gd name="T43" fmla="*/ 33 h 385"/>
              <a:gd name="T44" fmla="*/ 935 w 1027"/>
              <a:gd name="T45" fmla="*/ 52 h 385"/>
              <a:gd name="T46" fmla="*/ 778 w 1027"/>
              <a:gd name="T47" fmla="*/ 84 h 385"/>
              <a:gd name="T48" fmla="*/ 631 w 1027"/>
              <a:gd name="T49" fmla="*/ 72 h 385"/>
              <a:gd name="T50" fmla="*/ 553 w 1027"/>
              <a:gd name="T51" fmla="*/ 66 h 385"/>
              <a:gd name="T52" fmla="*/ 500 w 1027"/>
              <a:gd name="T53" fmla="*/ 65 h 385"/>
              <a:gd name="T54" fmla="*/ 374 w 1027"/>
              <a:gd name="T55" fmla="*/ 86 h 385"/>
              <a:gd name="T56" fmla="*/ 298 w 1027"/>
              <a:gd name="T57" fmla="*/ 143 h 385"/>
              <a:gd name="T58" fmla="*/ 273 w 1027"/>
              <a:gd name="T59" fmla="*/ 171 h 385"/>
              <a:gd name="T60" fmla="*/ 232 w 1027"/>
              <a:gd name="T61" fmla="*/ 215 h 385"/>
              <a:gd name="T62" fmla="*/ 200 w 1027"/>
              <a:gd name="T63" fmla="*/ 247 h 385"/>
              <a:gd name="T64" fmla="*/ 181 w 1027"/>
              <a:gd name="T65" fmla="*/ 266 h 385"/>
              <a:gd name="T66" fmla="*/ 169 w 1027"/>
              <a:gd name="T67" fmla="*/ 276 h 385"/>
              <a:gd name="T68" fmla="*/ 112 w 1027"/>
              <a:gd name="T69" fmla="*/ 324 h 385"/>
              <a:gd name="T70" fmla="*/ 87 w 1027"/>
              <a:gd name="T71" fmla="*/ 343 h 385"/>
              <a:gd name="T72" fmla="*/ 48 w 1027"/>
              <a:gd name="T73" fmla="*/ 370 h 385"/>
              <a:gd name="T74" fmla="*/ 26 w 1027"/>
              <a:gd name="T75" fmla="*/ 384 h 385"/>
              <a:gd name="T76" fmla="*/ 0 w 1027"/>
              <a:gd name="T77" fmla="*/ 343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27" h="385">
                <a:moveTo>
                  <a:pt x="0" y="343"/>
                </a:moveTo>
                <a:cubicBezTo>
                  <a:pt x="0" y="343"/>
                  <a:pt x="1" y="343"/>
                  <a:pt x="3" y="342"/>
                </a:cubicBezTo>
                <a:cubicBezTo>
                  <a:pt x="5" y="341"/>
                  <a:pt x="7" y="339"/>
                  <a:pt x="11" y="337"/>
                </a:cubicBezTo>
                <a:cubicBezTo>
                  <a:pt x="14" y="335"/>
                  <a:pt x="18" y="333"/>
                  <a:pt x="23" y="330"/>
                </a:cubicBezTo>
                <a:cubicBezTo>
                  <a:pt x="28" y="327"/>
                  <a:pt x="34" y="324"/>
                  <a:pt x="40" y="320"/>
                </a:cubicBezTo>
                <a:cubicBezTo>
                  <a:pt x="47" y="316"/>
                  <a:pt x="54" y="311"/>
                  <a:pt x="61" y="306"/>
                </a:cubicBezTo>
                <a:cubicBezTo>
                  <a:pt x="65" y="303"/>
                  <a:pt x="69" y="301"/>
                  <a:pt x="73" y="298"/>
                </a:cubicBezTo>
                <a:cubicBezTo>
                  <a:pt x="78" y="295"/>
                  <a:pt x="82" y="292"/>
                  <a:pt x="86" y="289"/>
                </a:cubicBezTo>
                <a:cubicBezTo>
                  <a:pt x="95" y="282"/>
                  <a:pt x="104" y="276"/>
                  <a:pt x="113" y="269"/>
                </a:cubicBezTo>
                <a:cubicBezTo>
                  <a:pt x="123" y="261"/>
                  <a:pt x="133" y="253"/>
                  <a:pt x="143" y="245"/>
                </a:cubicBezTo>
                <a:cubicBezTo>
                  <a:pt x="145" y="243"/>
                  <a:pt x="148" y="241"/>
                  <a:pt x="151" y="239"/>
                </a:cubicBezTo>
                <a:cubicBezTo>
                  <a:pt x="154" y="236"/>
                  <a:pt x="154" y="236"/>
                  <a:pt x="154" y="236"/>
                </a:cubicBezTo>
                <a:cubicBezTo>
                  <a:pt x="158" y="232"/>
                  <a:pt x="158" y="232"/>
                  <a:pt x="158" y="232"/>
                </a:cubicBezTo>
                <a:cubicBezTo>
                  <a:pt x="163" y="228"/>
                  <a:pt x="169" y="223"/>
                  <a:pt x="174" y="218"/>
                </a:cubicBezTo>
                <a:cubicBezTo>
                  <a:pt x="179" y="214"/>
                  <a:pt x="185" y="209"/>
                  <a:pt x="190" y="204"/>
                </a:cubicBezTo>
                <a:cubicBezTo>
                  <a:pt x="196" y="199"/>
                  <a:pt x="201" y="194"/>
                  <a:pt x="206" y="189"/>
                </a:cubicBezTo>
                <a:cubicBezTo>
                  <a:pt x="217" y="178"/>
                  <a:pt x="228" y="167"/>
                  <a:pt x="239" y="156"/>
                </a:cubicBezTo>
                <a:cubicBezTo>
                  <a:pt x="242" y="153"/>
                  <a:pt x="245" y="150"/>
                  <a:pt x="248" y="147"/>
                </a:cubicBezTo>
                <a:cubicBezTo>
                  <a:pt x="251" y="145"/>
                  <a:pt x="253" y="142"/>
                  <a:pt x="256" y="139"/>
                </a:cubicBezTo>
                <a:cubicBezTo>
                  <a:pt x="262" y="133"/>
                  <a:pt x="268" y="126"/>
                  <a:pt x="274" y="120"/>
                </a:cubicBezTo>
                <a:cubicBezTo>
                  <a:pt x="286" y="108"/>
                  <a:pt x="299" y="96"/>
                  <a:pt x="314" y="85"/>
                </a:cubicBezTo>
                <a:cubicBezTo>
                  <a:pt x="329" y="74"/>
                  <a:pt x="346" y="66"/>
                  <a:pt x="364" y="59"/>
                </a:cubicBezTo>
                <a:cubicBezTo>
                  <a:pt x="399" y="47"/>
                  <a:pt x="437" y="43"/>
                  <a:pt x="473" y="42"/>
                </a:cubicBezTo>
                <a:cubicBezTo>
                  <a:pt x="500" y="42"/>
                  <a:pt x="500" y="42"/>
                  <a:pt x="500" y="42"/>
                </a:cubicBezTo>
                <a:cubicBezTo>
                  <a:pt x="509" y="42"/>
                  <a:pt x="518" y="43"/>
                  <a:pt x="527" y="43"/>
                </a:cubicBezTo>
                <a:cubicBezTo>
                  <a:pt x="536" y="43"/>
                  <a:pt x="545" y="44"/>
                  <a:pt x="554" y="45"/>
                </a:cubicBezTo>
                <a:cubicBezTo>
                  <a:pt x="563" y="46"/>
                  <a:pt x="572" y="47"/>
                  <a:pt x="581" y="48"/>
                </a:cubicBezTo>
                <a:cubicBezTo>
                  <a:pt x="598" y="50"/>
                  <a:pt x="616" y="52"/>
                  <a:pt x="633" y="55"/>
                </a:cubicBezTo>
                <a:cubicBezTo>
                  <a:pt x="650" y="58"/>
                  <a:pt x="667" y="61"/>
                  <a:pt x="683" y="63"/>
                </a:cubicBezTo>
                <a:cubicBezTo>
                  <a:pt x="716" y="69"/>
                  <a:pt x="748" y="72"/>
                  <a:pt x="778" y="73"/>
                </a:cubicBezTo>
                <a:cubicBezTo>
                  <a:pt x="809" y="74"/>
                  <a:pt x="837" y="71"/>
                  <a:pt x="863" y="67"/>
                </a:cubicBezTo>
                <a:cubicBezTo>
                  <a:pt x="890" y="62"/>
                  <a:pt x="913" y="55"/>
                  <a:pt x="933" y="48"/>
                </a:cubicBezTo>
                <a:cubicBezTo>
                  <a:pt x="944" y="44"/>
                  <a:pt x="953" y="40"/>
                  <a:pt x="961" y="36"/>
                </a:cubicBezTo>
                <a:cubicBezTo>
                  <a:pt x="966" y="35"/>
                  <a:pt x="970" y="32"/>
                  <a:pt x="974" y="30"/>
                </a:cubicBezTo>
                <a:cubicBezTo>
                  <a:pt x="978" y="28"/>
                  <a:pt x="981" y="27"/>
                  <a:pt x="985" y="25"/>
                </a:cubicBezTo>
                <a:cubicBezTo>
                  <a:pt x="988" y="23"/>
                  <a:pt x="991" y="21"/>
                  <a:pt x="995" y="20"/>
                </a:cubicBezTo>
                <a:cubicBezTo>
                  <a:pt x="998" y="18"/>
                  <a:pt x="1000" y="16"/>
                  <a:pt x="1003" y="15"/>
                </a:cubicBezTo>
                <a:cubicBezTo>
                  <a:pt x="1008" y="12"/>
                  <a:pt x="1013" y="9"/>
                  <a:pt x="1016" y="7"/>
                </a:cubicBezTo>
                <a:cubicBezTo>
                  <a:pt x="1023" y="3"/>
                  <a:pt x="1027" y="0"/>
                  <a:pt x="1027" y="0"/>
                </a:cubicBezTo>
                <a:cubicBezTo>
                  <a:pt x="1027" y="0"/>
                  <a:pt x="1023" y="3"/>
                  <a:pt x="1016" y="7"/>
                </a:cubicBezTo>
                <a:cubicBezTo>
                  <a:pt x="1013" y="10"/>
                  <a:pt x="1009" y="13"/>
                  <a:pt x="1004" y="16"/>
                </a:cubicBezTo>
                <a:cubicBezTo>
                  <a:pt x="1001" y="18"/>
                  <a:pt x="998" y="19"/>
                  <a:pt x="995" y="21"/>
                </a:cubicBezTo>
                <a:cubicBezTo>
                  <a:pt x="992" y="23"/>
                  <a:pt x="989" y="25"/>
                  <a:pt x="986" y="27"/>
                </a:cubicBezTo>
                <a:cubicBezTo>
                  <a:pt x="982" y="29"/>
                  <a:pt x="979" y="31"/>
                  <a:pt x="975" y="33"/>
                </a:cubicBezTo>
                <a:cubicBezTo>
                  <a:pt x="971" y="35"/>
                  <a:pt x="967" y="37"/>
                  <a:pt x="963" y="39"/>
                </a:cubicBezTo>
                <a:cubicBezTo>
                  <a:pt x="954" y="43"/>
                  <a:pt x="945" y="48"/>
                  <a:pt x="935" y="52"/>
                </a:cubicBezTo>
                <a:cubicBezTo>
                  <a:pt x="915" y="60"/>
                  <a:pt x="891" y="69"/>
                  <a:pt x="865" y="74"/>
                </a:cubicBezTo>
                <a:cubicBezTo>
                  <a:pt x="839" y="80"/>
                  <a:pt x="809" y="84"/>
                  <a:pt x="778" y="84"/>
                </a:cubicBezTo>
                <a:cubicBezTo>
                  <a:pt x="747" y="85"/>
                  <a:pt x="715" y="82"/>
                  <a:pt x="681" y="78"/>
                </a:cubicBezTo>
                <a:cubicBezTo>
                  <a:pt x="664" y="76"/>
                  <a:pt x="648" y="74"/>
                  <a:pt x="631" y="72"/>
                </a:cubicBezTo>
                <a:cubicBezTo>
                  <a:pt x="614" y="70"/>
                  <a:pt x="596" y="69"/>
                  <a:pt x="579" y="67"/>
                </a:cubicBezTo>
                <a:cubicBezTo>
                  <a:pt x="570" y="67"/>
                  <a:pt x="562" y="66"/>
                  <a:pt x="553" y="66"/>
                </a:cubicBezTo>
                <a:cubicBezTo>
                  <a:pt x="544" y="65"/>
                  <a:pt x="535" y="65"/>
                  <a:pt x="527" y="65"/>
                </a:cubicBezTo>
                <a:cubicBezTo>
                  <a:pt x="518" y="65"/>
                  <a:pt x="509" y="65"/>
                  <a:pt x="500" y="65"/>
                </a:cubicBezTo>
                <a:cubicBezTo>
                  <a:pt x="474" y="66"/>
                  <a:pt x="474" y="66"/>
                  <a:pt x="474" y="66"/>
                </a:cubicBezTo>
                <a:cubicBezTo>
                  <a:pt x="439" y="68"/>
                  <a:pt x="405" y="73"/>
                  <a:pt x="374" y="86"/>
                </a:cubicBezTo>
                <a:cubicBezTo>
                  <a:pt x="359" y="92"/>
                  <a:pt x="345" y="100"/>
                  <a:pt x="332" y="110"/>
                </a:cubicBezTo>
                <a:cubicBezTo>
                  <a:pt x="320" y="120"/>
                  <a:pt x="308" y="131"/>
                  <a:pt x="298" y="143"/>
                </a:cubicBezTo>
                <a:cubicBezTo>
                  <a:pt x="292" y="149"/>
                  <a:pt x="287" y="155"/>
                  <a:pt x="281" y="161"/>
                </a:cubicBezTo>
                <a:cubicBezTo>
                  <a:pt x="279" y="164"/>
                  <a:pt x="276" y="168"/>
                  <a:pt x="273" y="171"/>
                </a:cubicBezTo>
                <a:cubicBezTo>
                  <a:pt x="271" y="174"/>
                  <a:pt x="268" y="177"/>
                  <a:pt x="265" y="180"/>
                </a:cubicBezTo>
                <a:cubicBezTo>
                  <a:pt x="254" y="192"/>
                  <a:pt x="243" y="203"/>
                  <a:pt x="232" y="215"/>
                </a:cubicBezTo>
                <a:cubicBezTo>
                  <a:pt x="227" y="221"/>
                  <a:pt x="222" y="226"/>
                  <a:pt x="216" y="231"/>
                </a:cubicBezTo>
                <a:cubicBezTo>
                  <a:pt x="211" y="237"/>
                  <a:pt x="205" y="242"/>
                  <a:pt x="200" y="247"/>
                </a:cubicBezTo>
                <a:cubicBezTo>
                  <a:pt x="195" y="252"/>
                  <a:pt x="190" y="257"/>
                  <a:pt x="185" y="262"/>
                </a:cubicBezTo>
                <a:cubicBezTo>
                  <a:pt x="181" y="266"/>
                  <a:pt x="181" y="266"/>
                  <a:pt x="181" y="266"/>
                </a:cubicBezTo>
                <a:cubicBezTo>
                  <a:pt x="177" y="269"/>
                  <a:pt x="177" y="269"/>
                  <a:pt x="177" y="269"/>
                </a:cubicBezTo>
                <a:cubicBezTo>
                  <a:pt x="174" y="271"/>
                  <a:pt x="172" y="274"/>
                  <a:pt x="169" y="276"/>
                </a:cubicBezTo>
                <a:cubicBezTo>
                  <a:pt x="159" y="285"/>
                  <a:pt x="149" y="293"/>
                  <a:pt x="140" y="302"/>
                </a:cubicBezTo>
                <a:cubicBezTo>
                  <a:pt x="130" y="309"/>
                  <a:pt x="121" y="317"/>
                  <a:pt x="112" y="324"/>
                </a:cubicBezTo>
                <a:cubicBezTo>
                  <a:pt x="108" y="327"/>
                  <a:pt x="104" y="331"/>
                  <a:pt x="99" y="334"/>
                </a:cubicBezTo>
                <a:cubicBezTo>
                  <a:pt x="95" y="337"/>
                  <a:pt x="91" y="340"/>
                  <a:pt x="87" y="343"/>
                </a:cubicBezTo>
                <a:cubicBezTo>
                  <a:pt x="79" y="348"/>
                  <a:pt x="72" y="354"/>
                  <a:pt x="66" y="358"/>
                </a:cubicBezTo>
                <a:cubicBezTo>
                  <a:pt x="59" y="362"/>
                  <a:pt x="53" y="366"/>
                  <a:pt x="48" y="370"/>
                </a:cubicBezTo>
                <a:cubicBezTo>
                  <a:pt x="43" y="373"/>
                  <a:pt x="38" y="376"/>
                  <a:pt x="34" y="379"/>
                </a:cubicBezTo>
                <a:cubicBezTo>
                  <a:pt x="30" y="381"/>
                  <a:pt x="27" y="383"/>
                  <a:pt x="26" y="384"/>
                </a:cubicBezTo>
                <a:cubicBezTo>
                  <a:pt x="24" y="385"/>
                  <a:pt x="23" y="385"/>
                  <a:pt x="23" y="385"/>
                </a:cubicBezTo>
                <a:lnTo>
                  <a:pt x="0" y="3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8" name="Freeform 20"/>
          <p:cNvSpPr/>
          <p:nvPr/>
        </p:nvSpPr>
        <p:spPr bwMode="auto">
          <a:xfrm rot="20275705">
            <a:off x="5543777" y="1201986"/>
            <a:ext cx="1990161" cy="733066"/>
          </a:xfrm>
          <a:custGeom>
            <a:avLst/>
            <a:gdLst>
              <a:gd name="T0" fmla="*/ 3 w 1027"/>
              <a:gd name="T1" fmla="*/ 342 h 385"/>
              <a:gd name="T2" fmla="*/ 23 w 1027"/>
              <a:gd name="T3" fmla="*/ 330 h 385"/>
              <a:gd name="T4" fmla="*/ 61 w 1027"/>
              <a:gd name="T5" fmla="*/ 306 h 385"/>
              <a:gd name="T6" fmla="*/ 86 w 1027"/>
              <a:gd name="T7" fmla="*/ 289 h 385"/>
              <a:gd name="T8" fmla="*/ 143 w 1027"/>
              <a:gd name="T9" fmla="*/ 245 h 385"/>
              <a:gd name="T10" fmla="*/ 154 w 1027"/>
              <a:gd name="T11" fmla="*/ 236 h 385"/>
              <a:gd name="T12" fmla="*/ 174 w 1027"/>
              <a:gd name="T13" fmla="*/ 218 h 385"/>
              <a:gd name="T14" fmla="*/ 206 w 1027"/>
              <a:gd name="T15" fmla="*/ 189 h 385"/>
              <a:gd name="T16" fmla="*/ 248 w 1027"/>
              <a:gd name="T17" fmla="*/ 147 h 385"/>
              <a:gd name="T18" fmla="*/ 274 w 1027"/>
              <a:gd name="T19" fmla="*/ 120 h 385"/>
              <a:gd name="T20" fmla="*/ 364 w 1027"/>
              <a:gd name="T21" fmla="*/ 59 h 385"/>
              <a:gd name="T22" fmla="*/ 500 w 1027"/>
              <a:gd name="T23" fmla="*/ 42 h 385"/>
              <a:gd name="T24" fmla="*/ 554 w 1027"/>
              <a:gd name="T25" fmla="*/ 45 h 385"/>
              <a:gd name="T26" fmla="*/ 633 w 1027"/>
              <a:gd name="T27" fmla="*/ 55 h 385"/>
              <a:gd name="T28" fmla="*/ 778 w 1027"/>
              <a:gd name="T29" fmla="*/ 73 h 385"/>
              <a:gd name="T30" fmla="*/ 933 w 1027"/>
              <a:gd name="T31" fmla="*/ 48 h 385"/>
              <a:gd name="T32" fmla="*/ 974 w 1027"/>
              <a:gd name="T33" fmla="*/ 30 h 385"/>
              <a:gd name="T34" fmla="*/ 995 w 1027"/>
              <a:gd name="T35" fmla="*/ 20 h 385"/>
              <a:gd name="T36" fmla="*/ 1016 w 1027"/>
              <a:gd name="T37" fmla="*/ 7 h 385"/>
              <a:gd name="T38" fmla="*/ 1016 w 1027"/>
              <a:gd name="T39" fmla="*/ 7 h 385"/>
              <a:gd name="T40" fmla="*/ 995 w 1027"/>
              <a:gd name="T41" fmla="*/ 21 h 385"/>
              <a:gd name="T42" fmla="*/ 975 w 1027"/>
              <a:gd name="T43" fmla="*/ 33 h 385"/>
              <a:gd name="T44" fmla="*/ 935 w 1027"/>
              <a:gd name="T45" fmla="*/ 52 h 385"/>
              <a:gd name="T46" fmla="*/ 778 w 1027"/>
              <a:gd name="T47" fmla="*/ 84 h 385"/>
              <a:gd name="T48" fmla="*/ 631 w 1027"/>
              <a:gd name="T49" fmla="*/ 72 h 385"/>
              <a:gd name="T50" fmla="*/ 553 w 1027"/>
              <a:gd name="T51" fmla="*/ 66 h 385"/>
              <a:gd name="T52" fmla="*/ 500 w 1027"/>
              <a:gd name="T53" fmla="*/ 65 h 385"/>
              <a:gd name="T54" fmla="*/ 374 w 1027"/>
              <a:gd name="T55" fmla="*/ 86 h 385"/>
              <a:gd name="T56" fmla="*/ 298 w 1027"/>
              <a:gd name="T57" fmla="*/ 143 h 385"/>
              <a:gd name="T58" fmla="*/ 273 w 1027"/>
              <a:gd name="T59" fmla="*/ 171 h 385"/>
              <a:gd name="T60" fmla="*/ 232 w 1027"/>
              <a:gd name="T61" fmla="*/ 215 h 385"/>
              <a:gd name="T62" fmla="*/ 200 w 1027"/>
              <a:gd name="T63" fmla="*/ 247 h 385"/>
              <a:gd name="T64" fmla="*/ 181 w 1027"/>
              <a:gd name="T65" fmla="*/ 266 h 385"/>
              <a:gd name="T66" fmla="*/ 169 w 1027"/>
              <a:gd name="T67" fmla="*/ 276 h 385"/>
              <a:gd name="T68" fmla="*/ 112 w 1027"/>
              <a:gd name="T69" fmla="*/ 324 h 385"/>
              <a:gd name="T70" fmla="*/ 87 w 1027"/>
              <a:gd name="T71" fmla="*/ 343 h 385"/>
              <a:gd name="T72" fmla="*/ 48 w 1027"/>
              <a:gd name="T73" fmla="*/ 370 h 385"/>
              <a:gd name="T74" fmla="*/ 26 w 1027"/>
              <a:gd name="T75" fmla="*/ 384 h 385"/>
              <a:gd name="T76" fmla="*/ 0 w 1027"/>
              <a:gd name="T77" fmla="*/ 343 h 385"/>
              <a:gd name="connsiteX0" fmla="*/ 0 w 10203"/>
              <a:gd name="connsiteY0" fmla="*/ 9534 h 10000"/>
              <a:gd name="connsiteX1" fmla="*/ 232 w 10203"/>
              <a:gd name="connsiteY1" fmla="*/ 8883 h 10000"/>
              <a:gd name="connsiteX2" fmla="*/ 310 w 10203"/>
              <a:gd name="connsiteY2" fmla="*/ 8753 h 10000"/>
              <a:gd name="connsiteX3" fmla="*/ 427 w 10203"/>
              <a:gd name="connsiteY3" fmla="*/ 8571 h 10000"/>
              <a:gd name="connsiteX4" fmla="*/ 592 w 10203"/>
              <a:gd name="connsiteY4" fmla="*/ 8312 h 10000"/>
              <a:gd name="connsiteX5" fmla="*/ 797 w 10203"/>
              <a:gd name="connsiteY5" fmla="*/ 7948 h 10000"/>
              <a:gd name="connsiteX6" fmla="*/ 914 w 10203"/>
              <a:gd name="connsiteY6" fmla="*/ 7740 h 10000"/>
              <a:gd name="connsiteX7" fmla="*/ 1040 w 10203"/>
              <a:gd name="connsiteY7" fmla="*/ 7506 h 10000"/>
              <a:gd name="connsiteX8" fmla="*/ 1303 w 10203"/>
              <a:gd name="connsiteY8" fmla="*/ 6987 h 10000"/>
              <a:gd name="connsiteX9" fmla="*/ 1595 w 10203"/>
              <a:gd name="connsiteY9" fmla="*/ 6364 h 10000"/>
              <a:gd name="connsiteX10" fmla="*/ 1673 w 10203"/>
              <a:gd name="connsiteY10" fmla="*/ 6208 h 10000"/>
              <a:gd name="connsiteX11" fmla="*/ 1703 w 10203"/>
              <a:gd name="connsiteY11" fmla="*/ 6130 h 10000"/>
              <a:gd name="connsiteX12" fmla="*/ 1741 w 10203"/>
              <a:gd name="connsiteY12" fmla="*/ 6026 h 10000"/>
              <a:gd name="connsiteX13" fmla="*/ 1897 w 10203"/>
              <a:gd name="connsiteY13" fmla="*/ 5662 h 10000"/>
              <a:gd name="connsiteX14" fmla="*/ 2053 w 10203"/>
              <a:gd name="connsiteY14" fmla="*/ 5299 h 10000"/>
              <a:gd name="connsiteX15" fmla="*/ 2209 w 10203"/>
              <a:gd name="connsiteY15" fmla="*/ 4909 h 10000"/>
              <a:gd name="connsiteX16" fmla="*/ 2530 w 10203"/>
              <a:gd name="connsiteY16" fmla="*/ 4052 h 10000"/>
              <a:gd name="connsiteX17" fmla="*/ 2618 w 10203"/>
              <a:gd name="connsiteY17" fmla="*/ 3818 h 10000"/>
              <a:gd name="connsiteX18" fmla="*/ 2696 w 10203"/>
              <a:gd name="connsiteY18" fmla="*/ 3610 h 10000"/>
              <a:gd name="connsiteX19" fmla="*/ 2871 w 10203"/>
              <a:gd name="connsiteY19" fmla="*/ 3117 h 10000"/>
              <a:gd name="connsiteX20" fmla="*/ 3260 w 10203"/>
              <a:gd name="connsiteY20" fmla="*/ 2208 h 10000"/>
              <a:gd name="connsiteX21" fmla="*/ 3747 w 10203"/>
              <a:gd name="connsiteY21" fmla="*/ 1532 h 10000"/>
              <a:gd name="connsiteX22" fmla="*/ 4809 w 10203"/>
              <a:gd name="connsiteY22" fmla="*/ 1091 h 10000"/>
              <a:gd name="connsiteX23" fmla="*/ 5072 w 10203"/>
              <a:gd name="connsiteY23" fmla="*/ 1091 h 10000"/>
              <a:gd name="connsiteX24" fmla="*/ 5334 w 10203"/>
              <a:gd name="connsiteY24" fmla="*/ 1117 h 10000"/>
              <a:gd name="connsiteX25" fmla="*/ 5597 w 10203"/>
              <a:gd name="connsiteY25" fmla="*/ 1169 h 10000"/>
              <a:gd name="connsiteX26" fmla="*/ 5860 w 10203"/>
              <a:gd name="connsiteY26" fmla="*/ 1247 h 10000"/>
              <a:gd name="connsiteX27" fmla="*/ 6367 w 10203"/>
              <a:gd name="connsiteY27" fmla="*/ 1429 h 10000"/>
              <a:gd name="connsiteX28" fmla="*/ 6853 w 10203"/>
              <a:gd name="connsiteY28" fmla="*/ 1636 h 10000"/>
              <a:gd name="connsiteX29" fmla="*/ 7778 w 10203"/>
              <a:gd name="connsiteY29" fmla="*/ 1896 h 10000"/>
              <a:gd name="connsiteX30" fmla="*/ 8606 w 10203"/>
              <a:gd name="connsiteY30" fmla="*/ 1740 h 10000"/>
              <a:gd name="connsiteX31" fmla="*/ 9288 w 10203"/>
              <a:gd name="connsiteY31" fmla="*/ 1247 h 10000"/>
              <a:gd name="connsiteX32" fmla="*/ 9560 w 10203"/>
              <a:gd name="connsiteY32" fmla="*/ 935 h 10000"/>
              <a:gd name="connsiteX33" fmla="*/ 9687 w 10203"/>
              <a:gd name="connsiteY33" fmla="*/ 779 h 10000"/>
              <a:gd name="connsiteX34" fmla="*/ 9794 w 10203"/>
              <a:gd name="connsiteY34" fmla="*/ 649 h 10000"/>
              <a:gd name="connsiteX35" fmla="*/ 9891 w 10203"/>
              <a:gd name="connsiteY35" fmla="*/ 519 h 10000"/>
              <a:gd name="connsiteX36" fmla="*/ 9969 w 10203"/>
              <a:gd name="connsiteY36" fmla="*/ 390 h 10000"/>
              <a:gd name="connsiteX37" fmla="*/ 10096 w 10203"/>
              <a:gd name="connsiteY37" fmla="*/ 182 h 10000"/>
              <a:gd name="connsiteX38" fmla="*/ 10203 w 10203"/>
              <a:gd name="connsiteY38" fmla="*/ 0 h 10000"/>
              <a:gd name="connsiteX39" fmla="*/ 10096 w 10203"/>
              <a:gd name="connsiteY39" fmla="*/ 182 h 10000"/>
              <a:gd name="connsiteX40" fmla="*/ 9979 w 10203"/>
              <a:gd name="connsiteY40" fmla="*/ 416 h 10000"/>
              <a:gd name="connsiteX41" fmla="*/ 9891 w 10203"/>
              <a:gd name="connsiteY41" fmla="*/ 545 h 10000"/>
              <a:gd name="connsiteX42" fmla="*/ 9804 w 10203"/>
              <a:gd name="connsiteY42" fmla="*/ 701 h 10000"/>
              <a:gd name="connsiteX43" fmla="*/ 9697 w 10203"/>
              <a:gd name="connsiteY43" fmla="*/ 857 h 10000"/>
              <a:gd name="connsiteX44" fmla="*/ 9580 w 10203"/>
              <a:gd name="connsiteY44" fmla="*/ 1013 h 10000"/>
              <a:gd name="connsiteX45" fmla="*/ 9307 w 10203"/>
              <a:gd name="connsiteY45" fmla="*/ 1351 h 10000"/>
              <a:gd name="connsiteX46" fmla="*/ 8626 w 10203"/>
              <a:gd name="connsiteY46" fmla="*/ 1922 h 10000"/>
              <a:gd name="connsiteX47" fmla="*/ 7778 w 10203"/>
              <a:gd name="connsiteY47" fmla="*/ 2182 h 10000"/>
              <a:gd name="connsiteX48" fmla="*/ 6834 w 10203"/>
              <a:gd name="connsiteY48" fmla="*/ 2026 h 10000"/>
              <a:gd name="connsiteX49" fmla="*/ 6347 w 10203"/>
              <a:gd name="connsiteY49" fmla="*/ 1870 h 10000"/>
              <a:gd name="connsiteX50" fmla="*/ 5841 w 10203"/>
              <a:gd name="connsiteY50" fmla="*/ 1740 h 10000"/>
              <a:gd name="connsiteX51" fmla="*/ 5588 w 10203"/>
              <a:gd name="connsiteY51" fmla="*/ 1714 h 10000"/>
              <a:gd name="connsiteX52" fmla="*/ 5334 w 10203"/>
              <a:gd name="connsiteY52" fmla="*/ 1688 h 10000"/>
              <a:gd name="connsiteX53" fmla="*/ 5072 w 10203"/>
              <a:gd name="connsiteY53" fmla="*/ 1688 h 10000"/>
              <a:gd name="connsiteX54" fmla="*/ 4818 w 10203"/>
              <a:gd name="connsiteY54" fmla="*/ 1714 h 10000"/>
              <a:gd name="connsiteX55" fmla="*/ 3845 w 10203"/>
              <a:gd name="connsiteY55" fmla="*/ 2234 h 10000"/>
              <a:gd name="connsiteX56" fmla="*/ 3436 w 10203"/>
              <a:gd name="connsiteY56" fmla="*/ 2857 h 10000"/>
              <a:gd name="connsiteX57" fmla="*/ 3105 w 10203"/>
              <a:gd name="connsiteY57" fmla="*/ 3714 h 10000"/>
              <a:gd name="connsiteX58" fmla="*/ 2939 w 10203"/>
              <a:gd name="connsiteY58" fmla="*/ 4182 h 10000"/>
              <a:gd name="connsiteX59" fmla="*/ 2861 w 10203"/>
              <a:gd name="connsiteY59" fmla="*/ 4442 h 10000"/>
              <a:gd name="connsiteX60" fmla="*/ 2783 w 10203"/>
              <a:gd name="connsiteY60" fmla="*/ 4675 h 10000"/>
              <a:gd name="connsiteX61" fmla="*/ 2462 w 10203"/>
              <a:gd name="connsiteY61" fmla="*/ 5584 h 10000"/>
              <a:gd name="connsiteX62" fmla="*/ 2306 w 10203"/>
              <a:gd name="connsiteY62" fmla="*/ 6000 h 10000"/>
              <a:gd name="connsiteX63" fmla="*/ 2150 w 10203"/>
              <a:gd name="connsiteY63" fmla="*/ 6416 h 10000"/>
              <a:gd name="connsiteX64" fmla="*/ 2004 w 10203"/>
              <a:gd name="connsiteY64" fmla="*/ 6805 h 10000"/>
              <a:gd name="connsiteX65" fmla="*/ 1965 w 10203"/>
              <a:gd name="connsiteY65" fmla="*/ 6909 h 10000"/>
              <a:gd name="connsiteX66" fmla="*/ 1926 w 10203"/>
              <a:gd name="connsiteY66" fmla="*/ 6987 h 10000"/>
              <a:gd name="connsiteX67" fmla="*/ 1849 w 10203"/>
              <a:gd name="connsiteY67" fmla="*/ 7169 h 10000"/>
              <a:gd name="connsiteX68" fmla="*/ 1566 w 10203"/>
              <a:gd name="connsiteY68" fmla="*/ 7844 h 10000"/>
              <a:gd name="connsiteX69" fmla="*/ 1294 w 10203"/>
              <a:gd name="connsiteY69" fmla="*/ 8416 h 10000"/>
              <a:gd name="connsiteX70" fmla="*/ 1167 w 10203"/>
              <a:gd name="connsiteY70" fmla="*/ 8675 h 10000"/>
              <a:gd name="connsiteX71" fmla="*/ 1050 w 10203"/>
              <a:gd name="connsiteY71" fmla="*/ 8909 h 10000"/>
              <a:gd name="connsiteX72" fmla="*/ 846 w 10203"/>
              <a:gd name="connsiteY72" fmla="*/ 9299 h 10000"/>
              <a:gd name="connsiteX73" fmla="*/ 670 w 10203"/>
              <a:gd name="connsiteY73" fmla="*/ 9610 h 10000"/>
              <a:gd name="connsiteX74" fmla="*/ 534 w 10203"/>
              <a:gd name="connsiteY74" fmla="*/ 9844 h 10000"/>
              <a:gd name="connsiteX75" fmla="*/ 456 w 10203"/>
              <a:gd name="connsiteY75" fmla="*/ 9974 h 10000"/>
              <a:gd name="connsiteX76" fmla="*/ 427 w 10203"/>
              <a:gd name="connsiteY76" fmla="*/ 10000 h 10000"/>
              <a:gd name="connsiteX77" fmla="*/ 0 w 10203"/>
              <a:gd name="connsiteY77" fmla="*/ 9534 h 10000"/>
              <a:gd name="connsiteX0-1" fmla="*/ 0 w 10203"/>
              <a:gd name="connsiteY0-2" fmla="*/ 9534 h 10000"/>
              <a:gd name="connsiteX1-3" fmla="*/ 51 w 10203"/>
              <a:gd name="connsiteY1-4" fmla="*/ 9139 h 10000"/>
              <a:gd name="connsiteX2-5" fmla="*/ 310 w 10203"/>
              <a:gd name="connsiteY2-6" fmla="*/ 8753 h 10000"/>
              <a:gd name="connsiteX3-7" fmla="*/ 427 w 10203"/>
              <a:gd name="connsiteY3-8" fmla="*/ 8571 h 10000"/>
              <a:gd name="connsiteX4-9" fmla="*/ 592 w 10203"/>
              <a:gd name="connsiteY4-10" fmla="*/ 8312 h 10000"/>
              <a:gd name="connsiteX5-11" fmla="*/ 797 w 10203"/>
              <a:gd name="connsiteY5-12" fmla="*/ 7948 h 10000"/>
              <a:gd name="connsiteX6-13" fmla="*/ 914 w 10203"/>
              <a:gd name="connsiteY6-14" fmla="*/ 7740 h 10000"/>
              <a:gd name="connsiteX7-15" fmla="*/ 1040 w 10203"/>
              <a:gd name="connsiteY7-16" fmla="*/ 7506 h 10000"/>
              <a:gd name="connsiteX8-17" fmla="*/ 1303 w 10203"/>
              <a:gd name="connsiteY8-18" fmla="*/ 6987 h 10000"/>
              <a:gd name="connsiteX9-19" fmla="*/ 1595 w 10203"/>
              <a:gd name="connsiteY9-20" fmla="*/ 6364 h 10000"/>
              <a:gd name="connsiteX10-21" fmla="*/ 1673 w 10203"/>
              <a:gd name="connsiteY10-22" fmla="*/ 6208 h 10000"/>
              <a:gd name="connsiteX11-23" fmla="*/ 1703 w 10203"/>
              <a:gd name="connsiteY11-24" fmla="*/ 6130 h 10000"/>
              <a:gd name="connsiteX12-25" fmla="*/ 1741 w 10203"/>
              <a:gd name="connsiteY12-26" fmla="*/ 6026 h 10000"/>
              <a:gd name="connsiteX13-27" fmla="*/ 1897 w 10203"/>
              <a:gd name="connsiteY13-28" fmla="*/ 5662 h 10000"/>
              <a:gd name="connsiteX14-29" fmla="*/ 2053 w 10203"/>
              <a:gd name="connsiteY14-30" fmla="*/ 5299 h 10000"/>
              <a:gd name="connsiteX15-31" fmla="*/ 2209 w 10203"/>
              <a:gd name="connsiteY15-32" fmla="*/ 4909 h 10000"/>
              <a:gd name="connsiteX16-33" fmla="*/ 2530 w 10203"/>
              <a:gd name="connsiteY16-34" fmla="*/ 4052 h 10000"/>
              <a:gd name="connsiteX17-35" fmla="*/ 2618 w 10203"/>
              <a:gd name="connsiteY17-36" fmla="*/ 3818 h 10000"/>
              <a:gd name="connsiteX18-37" fmla="*/ 2696 w 10203"/>
              <a:gd name="connsiteY18-38" fmla="*/ 3610 h 10000"/>
              <a:gd name="connsiteX19-39" fmla="*/ 2871 w 10203"/>
              <a:gd name="connsiteY19-40" fmla="*/ 3117 h 10000"/>
              <a:gd name="connsiteX20-41" fmla="*/ 3260 w 10203"/>
              <a:gd name="connsiteY20-42" fmla="*/ 2208 h 10000"/>
              <a:gd name="connsiteX21-43" fmla="*/ 3747 w 10203"/>
              <a:gd name="connsiteY21-44" fmla="*/ 1532 h 10000"/>
              <a:gd name="connsiteX22-45" fmla="*/ 4809 w 10203"/>
              <a:gd name="connsiteY22-46" fmla="*/ 1091 h 10000"/>
              <a:gd name="connsiteX23-47" fmla="*/ 5072 w 10203"/>
              <a:gd name="connsiteY23-48" fmla="*/ 1091 h 10000"/>
              <a:gd name="connsiteX24-49" fmla="*/ 5334 w 10203"/>
              <a:gd name="connsiteY24-50" fmla="*/ 1117 h 10000"/>
              <a:gd name="connsiteX25-51" fmla="*/ 5597 w 10203"/>
              <a:gd name="connsiteY25-52" fmla="*/ 1169 h 10000"/>
              <a:gd name="connsiteX26-53" fmla="*/ 5860 w 10203"/>
              <a:gd name="connsiteY26-54" fmla="*/ 1247 h 10000"/>
              <a:gd name="connsiteX27-55" fmla="*/ 6367 w 10203"/>
              <a:gd name="connsiteY27-56" fmla="*/ 1429 h 10000"/>
              <a:gd name="connsiteX28-57" fmla="*/ 6853 w 10203"/>
              <a:gd name="connsiteY28-58" fmla="*/ 1636 h 10000"/>
              <a:gd name="connsiteX29-59" fmla="*/ 7778 w 10203"/>
              <a:gd name="connsiteY29-60" fmla="*/ 1896 h 10000"/>
              <a:gd name="connsiteX30-61" fmla="*/ 8606 w 10203"/>
              <a:gd name="connsiteY30-62" fmla="*/ 1740 h 10000"/>
              <a:gd name="connsiteX31-63" fmla="*/ 9288 w 10203"/>
              <a:gd name="connsiteY31-64" fmla="*/ 1247 h 10000"/>
              <a:gd name="connsiteX32-65" fmla="*/ 9560 w 10203"/>
              <a:gd name="connsiteY32-66" fmla="*/ 935 h 10000"/>
              <a:gd name="connsiteX33-67" fmla="*/ 9687 w 10203"/>
              <a:gd name="connsiteY33-68" fmla="*/ 779 h 10000"/>
              <a:gd name="connsiteX34-69" fmla="*/ 9794 w 10203"/>
              <a:gd name="connsiteY34-70" fmla="*/ 649 h 10000"/>
              <a:gd name="connsiteX35-71" fmla="*/ 9891 w 10203"/>
              <a:gd name="connsiteY35-72" fmla="*/ 519 h 10000"/>
              <a:gd name="connsiteX36-73" fmla="*/ 9969 w 10203"/>
              <a:gd name="connsiteY36-74" fmla="*/ 390 h 10000"/>
              <a:gd name="connsiteX37-75" fmla="*/ 10096 w 10203"/>
              <a:gd name="connsiteY37-76" fmla="*/ 182 h 10000"/>
              <a:gd name="connsiteX38-77" fmla="*/ 10203 w 10203"/>
              <a:gd name="connsiteY38-78" fmla="*/ 0 h 10000"/>
              <a:gd name="connsiteX39-79" fmla="*/ 10096 w 10203"/>
              <a:gd name="connsiteY39-80" fmla="*/ 182 h 10000"/>
              <a:gd name="connsiteX40-81" fmla="*/ 9979 w 10203"/>
              <a:gd name="connsiteY40-82" fmla="*/ 416 h 10000"/>
              <a:gd name="connsiteX41-83" fmla="*/ 9891 w 10203"/>
              <a:gd name="connsiteY41-84" fmla="*/ 545 h 10000"/>
              <a:gd name="connsiteX42-85" fmla="*/ 9804 w 10203"/>
              <a:gd name="connsiteY42-86" fmla="*/ 701 h 10000"/>
              <a:gd name="connsiteX43-87" fmla="*/ 9697 w 10203"/>
              <a:gd name="connsiteY43-88" fmla="*/ 857 h 10000"/>
              <a:gd name="connsiteX44-89" fmla="*/ 9580 w 10203"/>
              <a:gd name="connsiteY44-90" fmla="*/ 1013 h 10000"/>
              <a:gd name="connsiteX45-91" fmla="*/ 9307 w 10203"/>
              <a:gd name="connsiteY45-92" fmla="*/ 1351 h 10000"/>
              <a:gd name="connsiteX46-93" fmla="*/ 8626 w 10203"/>
              <a:gd name="connsiteY46-94" fmla="*/ 1922 h 10000"/>
              <a:gd name="connsiteX47-95" fmla="*/ 7778 w 10203"/>
              <a:gd name="connsiteY47-96" fmla="*/ 2182 h 10000"/>
              <a:gd name="connsiteX48-97" fmla="*/ 6834 w 10203"/>
              <a:gd name="connsiteY48-98" fmla="*/ 2026 h 10000"/>
              <a:gd name="connsiteX49-99" fmla="*/ 6347 w 10203"/>
              <a:gd name="connsiteY49-100" fmla="*/ 1870 h 10000"/>
              <a:gd name="connsiteX50-101" fmla="*/ 5841 w 10203"/>
              <a:gd name="connsiteY50-102" fmla="*/ 1740 h 10000"/>
              <a:gd name="connsiteX51-103" fmla="*/ 5588 w 10203"/>
              <a:gd name="connsiteY51-104" fmla="*/ 1714 h 10000"/>
              <a:gd name="connsiteX52-105" fmla="*/ 5334 w 10203"/>
              <a:gd name="connsiteY52-106" fmla="*/ 1688 h 10000"/>
              <a:gd name="connsiteX53-107" fmla="*/ 5072 w 10203"/>
              <a:gd name="connsiteY53-108" fmla="*/ 1688 h 10000"/>
              <a:gd name="connsiteX54-109" fmla="*/ 4818 w 10203"/>
              <a:gd name="connsiteY54-110" fmla="*/ 1714 h 10000"/>
              <a:gd name="connsiteX55-111" fmla="*/ 3845 w 10203"/>
              <a:gd name="connsiteY55-112" fmla="*/ 2234 h 10000"/>
              <a:gd name="connsiteX56-113" fmla="*/ 3436 w 10203"/>
              <a:gd name="connsiteY56-114" fmla="*/ 2857 h 10000"/>
              <a:gd name="connsiteX57-115" fmla="*/ 3105 w 10203"/>
              <a:gd name="connsiteY57-116" fmla="*/ 3714 h 10000"/>
              <a:gd name="connsiteX58-117" fmla="*/ 2939 w 10203"/>
              <a:gd name="connsiteY58-118" fmla="*/ 4182 h 10000"/>
              <a:gd name="connsiteX59-119" fmla="*/ 2861 w 10203"/>
              <a:gd name="connsiteY59-120" fmla="*/ 4442 h 10000"/>
              <a:gd name="connsiteX60-121" fmla="*/ 2783 w 10203"/>
              <a:gd name="connsiteY60-122" fmla="*/ 4675 h 10000"/>
              <a:gd name="connsiteX61-123" fmla="*/ 2462 w 10203"/>
              <a:gd name="connsiteY61-124" fmla="*/ 5584 h 10000"/>
              <a:gd name="connsiteX62-125" fmla="*/ 2306 w 10203"/>
              <a:gd name="connsiteY62-126" fmla="*/ 6000 h 10000"/>
              <a:gd name="connsiteX63-127" fmla="*/ 2150 w 10203"/>
              <a:gd name="connsiteY63-128" fmla="*/ 6416 h 10000"/>
              <a:gd name="connsiteX64-129" fmla="*/ 2004 w 10203"/>
              <a:gd name="connsiteY64-130" fmla="*/ 6805 h 10000"/>
              <a:gd name="connsiteX65-131" fmla="*/ 1965 w 10203"/>
              <a:gd name="connsiteY65-132" fmla="*/ 6909 h 10000"/>
              <a:gd name="connsiteX66-133" fmla="*/ 1926 w 10203"/>
              <a:gd name="connsiteY66-134" fmla="*/ 6987 h 10000"/>
              <a:gd name="connsiteX67-135" fmla="*/ 1849 w 10203"/>
              <a:gd name="connsiteY67-136" fmla="*/ 7169 h 10000"/>
              <a:gd name="connsiteX68-137" fmla="*/ 1566 w 10203"/>
              <a:gd name="connsiteY68-138" fmla="*/ 7844 h 10000"/>
              <a:gd name="connsiteX69-139" fmla="*/ 1294 w 10203"/>
              <a:gd name="connsiteY69-140" fmla="*/ 8416 h 10000"/>
              <a:gd name="connsiteX70-141" fmla="*/ 1167 w 10203"/>
              <a:gd name="connsiteY70-142" fmla="*/ 8675 h 10000"/>
              <a:gd name="connsiteX71-143" fmla="*/ 1050 w 10203"/>
              <a:gd name="connsiteY71-144" fmla="*/ 8909 h 10000"/>
              <a:gd name="connsiteX72-145" fmla="*/ 846 w 10203"/>
              <a:gd name="connsiteY72-146" fmla="*/ 9299 h 10000"/>
              <a:gd name="connsiteX73-147" fmla="*/ 670 w 10203"/>
              <a:gd name="connsiteY73-148" fmla="*/ 9610 h 10000"/>
              <a:gd name="connsiteX74-149" fmla="*/ 534 w 10203"/>
              <a:gd name="connsiteY74-150" fmla="*/ 9844 h 10000"/>
              <a:gd name="connsiteX75-151" fmla="*/ 456 w 10203"/>
              <a:gd name="connsiteY75-152" fmla="*/ 9974 h 10000"/>
              <a:gd name="connsiteX76-153" fmla="*/ 427 w 10203"/>
              <a:gd name="connsiteY76-154" fmla="*/ 10000 h 10000"/>
              <a:gd name="connsiteX77-155" fmla="*/ 0 w 10203"/>
              <a:gd name="connsiteY77-156" fmla="*/ 9534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</a:cxnLst>
            <a:rect l="l" t="t" r="r" b="b"/>
            <a:pathLst>
              <a:path w="10203" h="10000">
                <a:moveTo>
                  <a:pt x="0" y="9534"/>
                </a:moveTo>
                <a:cubicBezTo>
                  <a:pt x="0" y="9534"/>
                  <a:pt x="-1" y="9269"/>
                  <a:pt x="51" y="9139"/>
                </a:cubicBezTo>
                <a:cubicBezTo>
                  <a:pt x="103" y="9009"/>
                  <a:pt x="271" y="8805"/>
                  <a:pt x="310" y="8753"/>
                </a:cubicBezTo>
                <a:cubicBezTo>
                  <a:pt x="339" y="8701"/>
                  <a:pt x="378" y="8649"/>
                  <a:pt x="427" y="8571"/>
                </a:cubicBezTo>
                <a:cubicBezTo>
                  <a:pt x="476" y="8494"/>
                  <a:pt x="534" y="8416"/>
                  <a:pt x="592" y="8312"/>
                </a:cubicBezTo>
                <a:cubicBezTo>
                  <a:pt x="661" y="8208"/>
                  <a:pt x="729" y="8078"/>
                  <a:pt x="797" y="7948"/>
                </a:cubicBezTo>
                <a:cubicBezTo>
                  <a:pt x="836" y="7870"/>
                  <a:pt x="875" y="7818"/>
                  <a:pt x="914" y="7740"/>
                </a:cubicBezTo>
                <a:cubicBezTo>
                  <a:pt x="962" y="7662"/>
                  <a:pt x="1001" y="7584"/>
                  <a:pt x="1040" y="7506"/>
                </a:cubicBezTo>
                <a:cubicBezTo>
                  <a:pt x="1128" y="7325"/>
                  <a:pt x="1216" y="7169"/>
                  <a:pt x="1303" y="6987"/>
                </a:cubicBezTo>
                <a:cubicBezTo>
                  <a:pt x="1401" y="6779"/>
                  <a:pt x="1498" y="6571"/>
                  <a:pt x="1595" y="6364"/>
                </a:cubicBezTo>
                <a:cubicBezTo>
                  <a:pt x="1615" y="6312"/>
                  <a:pt x="1644" y="6260"/>
                  <a:pt x="1673" y="6208"/>
                </a:cubicBezTo>
                <a:lnTo>
                  <a:pt x="1703" y="6130"/>
                </a:lnTo>
                <a:cubicBezTo>
                  <a:pt x="1716" y="6095"/>
                  <a:pt x="1728" y="6061"/>
                  <a:pt x="1741" y="6026"/>
                </a:cubicBezTo>
                <a:cubicBezTo>
                  <a:pt x="1790" y="5922"/>
                  <a:pt x="1849" y="5792"/>
                  <a:pt x="1897" y="5662"/>
                </a:cubicBezTo>
                <a:cubicBezTo>
                  <a:pt x="1946" y="5558"/>
                  <a:pt x="2004" y="5429"/>
                  <a:pt x="2053" y="5299"/>
                </a:cubicBezTo>
                <a:cubicBezTo>
                  <a:pt x="2111" y="5169"/>
                  <a:pt x="2160" y="5039"/>
                  <a:pt x="2209" y="4909"/>
                </a:cubicBezTo>
                <a:lnTo>
                  <a:pt x="2530" y="4052"/>
                </a:lnTo>
                <a:cubicBezTo>
                  <a:pt x="2559" y="3974"/>
                  <a:pt x="2589" y="3896"/>
                  <a:pt x="2618" y="3818"/>
                </a:cubicBezTo>
                <a:cubicBezTo>
                  <a:pt x="2647" y="3766"/>
                  <a:pt x="2666" y="3688"/>
                  <a:pt x="2696" y="3610"/>
                </a:cubicBezTo>
                <a:cubicBezTo>
                  <a:pt x="2754" y="3455"/>
                  <a:pt x="2813" y="3273"/>
                  <a:pt x="2871" y="3117"/>
                </a:cubicBezTo>
                <a:cubicBezTo>
                  <a:pt x="2988" y="2805"/>
                  <a:pt x="3114" y="2494"/>
                  <a:pt x="3260" y="2208"/>
                </a:cubicBezTo>
                <a:cubicBezTo>
                  <a:pt x="3407" y="1922"/>
                  <a:pt x="3572" y="1714"/>
                  <a:pt x="3747" y="1532"/>
                </a:cubicBezTo>
                <a:cubicBezTo>
                  <a:pt x="4088" y="1221"/>
                  <a:pt x="4458" y="1117"/>
                  <a:pt x="4809" y="1091"/>
                </a:cubicBezTo>
                <a:lnTo>
                  <a:pt x="5072" y="1091"/>
                </a:lnTo>
                <a:cubicBezTo>
                  <a:pt x="5159" y="1091"/>
                  <a:pt x="5247" y="1117"/>
                  <a:pt x="5334" y="1117"/>
                </a:cubicBezTo>
                <a:cubicBezTo>
                  <a:pt x="5422" y="1117"/>
                  <a:pt x="5510" y="1143"/>
                  <a:pt x="5597" y="1169"/>
                </a:cubicBezTo>
                <a:lnTo>
                  <a:pt x="5860" y="1247"/>
                </a:lnTo>
                <a:cubicBezTo>
                  <a:pt x="6026" y="1299"/>
                  <a:pt x="6201" y="1351"/>
                  <a:pt x="6367" y="1429"/>
                </a:cubicBezTo>
                <a:cubicBezTo>
                  <a:pt x="6532" y="1506"/>
                  <a:pt x="6698" y="1584"/>
                  <a:pt x="6853" y="1636"/>
                </a:cubicBezTo>
                <a:cubicBezTo>
                  <a:pt x="7175" y="1792"/>
                  <a:pt x="7486" y="1870"/>
                  <a:pt x="7778" y="1896"/>
                </a:cubicBezTo>
                <a:cubicBezTo>
                  <a:pt x="8080" y="1922"/>
                  <a:pt x="8353" y="1844"/>
                  <a:pt x="8606" y="1740"/>
                </a:cubicBezTo>
                <a:cubicBezTo>
                  <a:pt x="8869" y="1610"/>
                  <a:pt x="9093" y="1429"/>
                  <a:pt x="9288" y="1247"/>
                </a:cubicBezTo>
                <a:cubicBezTo>
                  <a:pt x="9395" y="1143"/>
                  <a:pt x="9482" y="1039"/>
                  <a:pt x="9560" y="935"/>
                </a:cubicBezTo>
                <a:cubicBezTo>
                  <a:pt x="9609" y="909"/>
                  <a:pt x="9648" y="831"/>
                  <a:pt x="9687" y="779"/>
                </a:cubicBezTo>
                <a:cubicBezTo>
                  <a:pt x="9726" y="727"/>
                  <a:pt x="9755" y="701"/>
                  <a:pt x="9794" y="649"/>
                </a:cubicBezTo>
                <a:cubicBezTo>
                  <a:pt x="9823" y="597"/>
                  <a:pt x="9852" y="545"/>
                  <a:pt x="9891" y="519"/>
                </a:cubicBezTo>
                <a:cubicBezTo>
                  <a:pt x="9921" y="468"/>
                  <a:pt x="9940" y="416"/>
                  <a:pt x="9969" y="390"/>
                </a:cubicBezTo>
                <a:cubicBezTo>
                  <a:pt x="10018" y="312"/>
                  <a:pt x="10067" y="234"/>
                  <a:pt x="10096" y="182"/>
                </a:cubicBezTo>
                <a:cubicBezTo>
                  <a:pt x="10164" y="78"/>
                  <a:pt x="10203" y="0"/>
                  <a:pt x="10203" y="0"/>
                </a:cubicBezTo>
                <a:cubicBezTo>
                  <a:pt x="10203" y="0"/>
                  <a:pt x="10164" y="78"/>
                  <a:pt x="10096" y="182"/>
                </a:cubicBezTo>
                <a:cubicBezTo>
                  <a:pt x="10067" y="260"/>
                  <a:pt x="10028" y="338"/>
                  <a:pt x="9979" y="416"/>
                </a:cubicBezTo>
                <a:cubicBezTo>
                  <a:pt x="9950" y="468"/>
                  <a:pt x="9921" y="494"/>
                  <a:pt x="9891" y="545"/>
                </a:cubicBezTo>
                <a:lnTo>
                  <a:pt x="9804" y="701"/>
                </a:lnTo>
                <a:cubicBezTo>
                  <a:pt x="9765" y="753"/>
                  <a:pt x="9736" y="805"/>
                  <a:pt x="9697" y="857"/>
                </a:cubicBezTo>
                <a:lnTo>
                  <a:pt x="9580" y="1013"/>
                </a:lnTo>
                <a:cubicBezTo>
                  <a:pt x="9492" y="1117"/>
                  <a:pt x="9405" y="1247"/>
                  <a:pt x="9307" y="1351"/>
                </a:cubicBezTo>
                <a:cubicBezTo>
                  <a:pt x="9112" y="1558"/>
                  <a:pt x="8879" y="1792"/>
                  <a:pt x="8626" y="1922"/>
                </a:cubicBezTo>
                <a:cubicBezTo>
                  <a:pt x="8372" y="2078"/>
                  <a:pt x="8080" y="2182"/>
                  <a:pt x="7778" y="2182"/>
                </a:cubicBezTo>
                <a:cubicBezTo>
                  <a:pt x="7477" y="2208"/>
                  <a:pt x="7165" y="2130"/>
                  <a:pt x="6834" y="2026"/>
                </a:cubicBezTo>
                <a:lnTo>
                  <a:pt x="6347" y="1870"/>
                </a:lnTo>
                <a:cubicBezTo>
                  <a:pt x="6182" y="1818"/>
                  <a:pt x="6006" y="1792"/>
                  <a:pt x="5841" y="1740"/>
                </a:cubicBezTo>
                <a:cubicBezTo>
                  <a:pt x="5753" y="1740"/>
                  <a:pt x="5675" y="1714"/>
                  <a:pt x="5588" y="1714"/>
                </a:cubicBezTo>
                <a:cubicBezTo>
                  <a:pt x="5500" y="1688"/>
                  <a:pt x="5412" y="1688"/>
                  <a:pt x="5334" y="1688"/>
                </a:cubicBezTo>
                <a:lnTo>
                  <a:pt x="5072" y="1688"/>
                </a:lnTo>
                <a:lnTo>
                  <a:pt x="4818" y="1714"/>
                </a:lnTo>
                <a:cubicBezTo>
                  <a:pt x="4478" y="1766"/>
                  <a:pt x="4147" y="1896"/>
                  <a:pt x="3845" y="2234"/>
                </a:cubicBezTo>
                <a:cubicBezTo>
                  <a:pt x="3699" y="2390"/>
                  <a:pt x="3562" y="2597"/>
                  <a:pt x="3436" y="2857"/>
                </a:cubicBezTo>
                <a:cubicBezTo>
                  <a:pt x="3319" y="3117"/>
                  <a:pt x="3202" y="3403"/>
                  <a:pt x="3105" y="3714"/>
                </a:cubicBezTo>
                <a:cubicBezTo>
                  <a:pt x="3046" y="3870"/>
                  <a:pt x="2998" y="4026"/>
                  <a:pt x="2939" y="4182"/>
                </a:cubicBezTo>
                <a:cubicBezTo>
                  <a:pt x="2920" y="4260"/>
                  <a:pt x="2890" y="4364"/>
                  <a:pt x="2861" y="4442"/>
                </a:cubicBezTo>
                <a:cubicBezTo>
                  <a:pt x="2842" y="4519"/>
                  <a:pt x="2813" y="4597"/>
                  <a:pt x="2783" y="4675"/>
                </a:cubicBezTo>
                <a:cubicBezTo>
                  <a:pt x="2676" y="4987"/>
                  <a:pt x="2569" y="5273"/>
                  <a:pt x="2462" y="5584"/>
                </a:cubicBezTo>
                <a:cubicBezTo>
                  <a:pt x="2413" y="5740"/>
                  <a:pt x="2365" y="5870"/>
                  <a:pt x="2306" y="6000"/>
                </a:cubicBezTo>
                <a:cubicBezTo>
                  <a:pt x="2258" y="6156"/>
                  <a:pt x="2199" y="6286"/>
                  <a:pt x="2150" y="6416"/>
                </a:cubicBezTo>
                <a:cubicBezTo>
                  <a:pt x="2102" y="6545"/>
                  <a:pt x="2053" y="6675"/>
                  <a:pt x="2004" y="6805"/>
                </a:cubicBezTo>
                <a:cubicBezTo>
                  <a:pt x="1991" y="6840"/>
                  <a:pt x="1978" y="6874"/>
                  <a:pt x="1965" y="6909"/>
                </a:cubicBezTo>
                <a:lnTo>
                  <a:pt x="1926" y="6987"/>
                </a:lnTo>
                <a:cubicBezTo>
                  <a:pt x="1897" y="7039"/>
                  <a:pt x="1878" y="7117"/>
                  <a:pt x="1849" y="7169"/>
                </a:cubicBezTo>
                <a:cubicBezTo>
                  <a:pt x="1751" y="7403"/>
                  <a:pt x="1654" y="7610"/>
                  <a:pt x="1566" y="7844"/>
                </a:cubicBezTo>
                <a:cubicBezTo>
                  <a:pt x="1469" y="8026"/>
                  <a:pt x="1381" y="8234"/>
                  <a:pt x="1294" y="8416"/>
                </a:cubicBezTo>
                <a:cubicBezTo>
                  <a:pt x="1255" y="8494"/>
                  <a:pt x="1216" y="8597"/>
                  <a:pt x="1167" y="8675"/>
                </a:cubicBezTo>
                <a:lnTo>
                  <a:pt x="1050" y="8909"/>
                </a:lnTo>
                <a:cubicBezTo>
                  <a:pt x="972" y="9039"/>
                  <a:pt x="904" y="9195"/>
                  <a:pt x="846" y="9299"/>
                </a:cubicBezTo>
                <a:cubicBezTo>
                  <a:pt x="777" y="9403"/>
                  <a:pt x="719" y="9506"/>
                  <a:pt x="670" y="9610"/>
                </a:cubicBezTo>
                <a:cubicBezTo>
                  <a:pt x="622" y="9688"/>
                  <a:pt x="573" y="9766"/>
                  <a:pt x="534" y="9844"/>
                </a:cubicBezTo>
                <a:cubicBezTo>
                  <a:pt x="495" y="9896"/>
                  <a:pt x="466" y="9948"/>
                  <a:pt x="456" y="9974"/>
                </a:cubicBezTo>
                <a:cubicBezTo>
                  <a:pt x="437" y="10000"/>
                  <a:pt x="427" y="10000"/>
                  <a:pt x="427" y="10000"/>
                </a:cubicBezTo>
                <a:cubicBezTo>
                  <a:pt x="352" y="9636"/>
                  <a:pt x="75" y="9898"/>
                  <a:pt x="0" y="95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9" name="Freeform 22"/>
          <p:cNvSpPr/>
          <p:nvPr/>
        </p:nvSpPr>
        <p:spPr bwMode="auto">
          <a:xfrm rot="18061172">
            <a:off x="5714394" y="806955"/>
            <a:ext cx="805139" cy="560470"/>
          </a:xfrm>
          <a:custGeom>
            <a:avLst/>
            <a:gdLst>
              <a:gd name="T0" fmla="*/ 427 w 435"/>
              <a:gd name="T1" fmla="*/ 20 h 302"/>
              <a:gd name="T2" fmla="*/ 422 w 435"/>
              <a:gd name="T3" fmla="*/ 30 h 302"/>
              <a:gd name="T4" fmla="*/ 417 w 435"/>
              <a:gd name="T5" fmla="*/ 41 h 302"/>
              <a:gd name="T6" fmla="*/ 410 w 435"/>
              <a:gd name="T7" fmla="*/ 55 h 302"/>
              <a:gd name="T8" fmla="*/ 401 w 435"/>
              <a:gd name="T9" fmla="*/ 69 h 302"/>
              <a:gd name="T10" fmla="*/ 392 w 435"/>
              <a:gd name="T11" fmla="*/ 84 h 302"/>
              <a:gd name="T12" fmla="*/ 380 w 435"/>
              <a:gd name="T13" fmla="*/ 99 h 302"/>
              <a:gd name="T14" fmla="*/ 354 w 435"/>
              <a:gd name="T15" fmla="*/ 131 h 302"/>
              <a:gd name="T16" fmla="*/ 322 w 435"/>
              <a:gd name="T17" fmla="*/ 161 h 302"/>
              <a:gd name="T18" fmla="*/ 305 w 435"/>
              <a:gd name="T19" fmla="*/ 175 h 302"/>
              <a:gd name="T20" fmla="*/ 286 w 435"/>
              <a:gd name="T21" fmla="*/ 188 h 302"/>
              <a:gd name="T22" fmla="*/ 267 w 435"/>
              <a:gd name="T23" fmla="*/ 200 h 302"/>
              <a:gd name="T24" fmla="*/ 258 w 435"/>
              <a:gd name="T25" fmla="*/ 206 h 302"/>
              <a:gd name="T26" fmla="*/ 248 w 435"/>
              <a:gd name="T27" fmla="*/ 211 h 302"/>
              <a:gd name="T28" fmla="*/ 228 w 435"/>
              <a:gd name="T29" fmla="*/ 221 h 302"/>
              <a:gd name="T30" fmla="*/ 209 w 435"/>
              <a:gd name="T31" fmla="*/ 230 h 302"/>
              <a:gd name="T32" fmla="*/ 171 w 435"/>
              <a:gd name="T33" fmla="*/ 244 h 302"/>
              <a:gd name="T34" fmla="*/ 136 w 435"/>
              <a:gd name="T35" fmla="*/ 254 h 302"/>
              <a:gd name="T36" fmla="*/ 130 w 435"/>
              <a:gd name="T37" fmla="*/ 255 h 302"/>
              <a:gd name="T38" fmla="*/ 130 w 435"/>
              <a:gd name="T39" fmla="*/ 255 h 302"/>
              <a:gd name="T40" fmla="*/ 130 w 435"/>
              <a:gd name="T41" fmla="*/ 255 h 302"/>
              <a:gd name="T42" fmla="*/ 108 w 435"/>
              <a:gd name="T43" fmla="*/ 260 h 302"/>
              <a:gd name="T44" fmla="*/ 108 w 435"/>
              <a:gd name="T45" fmla="*/ 261 h 302"/>
              <a:gd name="T46" fmla="*/ 0 w 435"/>
              <a:gd name="T47" fmla="*/ 274 h 302"/>
              <a:gd name="T48" fmla="*/ 50 w 435"/>
              <a:gd name="T49" fmla="*/ 295 h 302"/>
              <a:gd name="T50" fmla="*/ 86 w 435"/>
              <a:gd name="T51" fmla="*/ 286 h 302"/>
              <a:gd name="T52" fmla="*/ 66 w 435"/>
              <a:gd name="T53" fmla="*/ 292 h 302"/>
              <a:gd name="T54" fmla="*/ 67 w 435"/>
              <a:gd name="T55" fmla="*/ 302 h 302"/>
              <a:gd name="T56" fmla="*/ 68 w 435"/>
              <a:gd name="T57" fmla="*/ 302 h 302"/>
              <a:gd name="T58" fmla="*/ 73 w 435"/>
              <a:gd name="T59" fmla="*/ 301 h 302"/>
              <a:gd name="T60" fmla="*/ 89 w 435"/>
              <a:gd name="T61" fmla="*/ 298 h 302"/>
              <a:gd name="T62" fmla="*/ 144 w 435"/>
              <a:gd name="T63" fmla="*/ 283 h 302"/>
              <a:gd name="T64" fmla="*/ 180 w 435"/>
              <a:gd name="T65" fmla="*/ 270 h 302"/>
              <a:gd name="T66" fmla="*/ 219 w 435"/>
              <a:gd name="T67" fmla="*/ 252 h 302"/>
              <a:gd name="T68" fmla="*/ 239 w 435"/>
              <a:gd name="T69" fmla="*/ 242 h 302"/>
              <a:gd name="T70" fmla="*/ 259 w 435"/>
              <a:gd name="T71" fmla="*/ 230 h 302"/>
              <a:gd name="T72" fmla="*/ 269 w 435"/>
              <a:gd name="T73" fmla="*/ 223 h 302"/>
              <a:gd name="T74" fmla="*/ 278 w 435"/>
              <a:gd name="T75" fmla="*/ 217 h 302"/>
              <a:gd name="T76" fmla="*/ 297 w 435"/>
              <a:gd name="T77" fmla="*/ 203 h 302"/>
              <a:gd name="T78" fmla="*/ 315 w 435"/>
              <a:gd name="T79" fmla="*/ 188 h 302"/>
              <a:gd name="T80" fmla="*/ 332 w 435"/>
              <a:gd name="T81" fmla="*/ 172 h 302"/>
              <a:gd name="T82" fmla="*/ 363 w 435"/>
              <a:gd name="T83" fmla="*/ 138 h 302"/>
              <a:gd name="T84" fmla="*/ 387 w 435"/>
              <a:gd name="T85" fmla="*/ 104 h 302"/>
              <a:gd name="T86" fmla="*/ 397 w 435"/>
              <a:gd name="T87" fmla="*/ 87 h 302"/>
              <a:gd name="T88" fmla="*/ 406 w 435"/>
              <a:gd name="T89" fmla="*/ 72 h 302"/>
              <a:gd name="T90" fmla="*/ 413 w 435"/>
              <a:gd name="T91" fmla="*/ 57 h 302"/>
              <a:gd name="T92" fmla="*/ 420 w 435"/>
              <a:gd name="T93" fmla="*/ 43 h 302"/>
              <a:gd name="T94" fmla="*/ 424 w 435"/>
              <a:gd name="T95" fmla="*/ 31 h 302"/>
              <a:gd name="T96" fmla="*/ 428 w 435"/>
              <a:gd name="T97" fmla="*/ 20 h 302"/>
              <a:gd name="T98" fmla="*/ 435 w 435"/>
              <a:gd name="T99" fmla="*/ 0 h 302"/>
              <a:gd name="T100" fmla="*/ 427 w 435"/>
              <a:gd name="T101" fmla="*/ 2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35" h="302">
                <a:moveTo>
                  <a:pt x="427" y="20"/>
                </a:moveTo>
                <a:cubicBezTo>
                  <a:pt x="426" y="23"/>
                  <a:pt x="424" y="26"/>
                  <a:pt x="422" y="30"/>
                </a:cubicBezTo>
                <a:cubicBezTo>
                  <a:pt x="421" y="33"/>
                  <a:pt x="419" y="37"/>
                  <a:pt x="417" y="41"/>
                </a:cubicBezTo>
                <a:cubicBezTo>
                  <a:pt x="415" y="46"/>
                  <a:pt x="412" y="50"/>
                  <a:pt x="410" y="55"/>
                </a:cubicBezTo>
                <a:cubicBezTo>
                  <a:pt x="407" y="59"/>
                  <a:pt x="404" y="64"/>
                  <a:pt x="401" y="69"/>
                </a:cubicBezTo>
                <a:cubicBezTo>
                  <a:pt x="398" y="74"/>
                  <a:pt x="395" y="79"/>
                  <a:pt x="392" y="84"/>
                </a:cubicBezTo>
                <a:cubicBezTo>
                  <a:pt x="388" y="89"/>
                  <a:pt x="384" y="94"/>
                  <a:pt x="380" y="99"/>
                </a:cubicBezTo>
                <a:cubicBezTo>
                  <a:pt x="373" y="110"/>
                  <a:pt x="364" y="120"/>
                  <a:pt x="354" y="131"/>
                </a:cubicBezTo>
                <a:cubicBezTo>
                  <a:pt x="344" y="141"/>
                  <a:pt x="334" y="151"/>
                  <a:pt x="322" y="161"/>
                </a:cubicBezTo>
                <a:cubicBezTo>
                  <a:pt x="317" y="166"/>
                  <a:pt x="311" y="170"/>
                  <a:pt x="305" y="175"/>
                </a:cubicBezTo>
                <a:cubicBezTo>
                  <a:pt x="299" y="179"/>
                  <a:pt x="293" y="184"/>
                  <a:pt x="286" y="188"/>
                </a:cubicBezTo>
                <a:cubicBezTo>
                  <a:pt x="280" y="192"/>
                  <a:pt x="274" y="196"/>
                  <a:pt x="267" y="200"/>
                </a:cubicBezTo>
                <a:cubicBezTo>
                  <a:pt x="264" y="202"/>
                  <a:pt x="261" y="204"/>
                  <a:pt x="258" y="206"/>
                </a:cubicBezTo>
                <a:cubicBezTo>
                  <a:pt x="255" y="208"/>
                  <a:pt x="251" y="209"/>
                  <a:pt x="248" y="211"/>
                </a:cubicBezTo>
                <a:cubicBezTo>
                  <a:pt x="242" y="215"/>
                  <a:pt x="235" y="218"/>
                  <a:pt x="228" y="221"/>
                </a:cubicBezTo>
                <a:cubicBezTo>
                  <a:pt x="222" y="224"/>
                  <a:pt x="215" y="227"/>
                  <a:pt x="209" y="230"/>
                </a:cubicBezTo>
                <a:cubicBezTo>
                  <a:pt x="196" y="235"/>
                  <a:pt x="183" y="240"/>
                  <a:pt x="171" y="244"/>
                </a:cubicBezTo>
                <a:cubicBezTo>
                  <a:pt x="159" y="248"/>
                  <a:pt x="147" y="251"/>
                  <a:pt x="136" y="254"/>
                </a:cubicBezTo>
                <a:cubicBezTo>
                  <a:pt x="134" y="255"/>
                  <a:pt x="132" y="255"/>
                  <a:pt x="130" y="255"/>
                </a:cubicBezTo>
                <a:cubicBezTo>
                  <a:pt x="130" y="255"/>
                  <a:pt x="130" y="255"/>
                  <a:pt x="130" y="255"/>
                </a:cubicBezTo>
                <a:cubicBezTo>
                  <a:pt x="130" y="255"/>
                  <a:pt x="130" y="255"/>
                  <a:pt x="130" y="255"/>
                </a:cubicBezTo>
                <a:cubicBezTo>
                  <a:pt x="122" y="257"/>
                  <a:pt x="115" y="259"/>
                  <a:pt x="108" y="260"/>
                </a:cubicBezTo>
                <a:cubicBezTo>
                  <a:pt x="108" y="260"/>
                  <a:pt x="108" y="260"/>
                  <a:pt x="108" y="261"/>
                </a:cubicBezTo>
                <a:cubicBezTo>
                  <a:pt x="82" y="266"/>
                  <a:pt x="38" y="274"/>
                  <a:pt x="0" y="274"/>
                </a:cubicBezTo>
                <a:cubicBezTo>
                  <a:pt x="50" y="295"/>
                  <a:pt x="50" y="295"/>
                  <a:pt x="50" y="295"/>
                </a:cubicBezTo>
                <a:cubicBezTo>
                  <a:pt x="86" y="286"/>
                  <a:pt x="86" y="286"/>
                  <a:pt x="86" y="286"/>
                </a:cubicBezTo>
                <a:cubicBezTo>
                  <a:pt x="80" y="289"/>
                  <a:pt x="73" y="291"/>
                  <a:pt x="66" y="292"/>
                </a:cubicBezTo>
                <a:cubicBezTo>
                  <a:pt x="67" y="302"/>
                  <a:pt x="67" y="302"/>
                  <a:pt x="67" y="302"/>
                </a:cubicBezTo>
                <a:cubicBezTo>
                  <a:pt x="67" y="302"/>
                  <a:pt x="67" y="302"/>
                  <a:pt x="68" y="302"/>
                </a:cubicBezTo>
                <a:cubicBezTo>
                  <a:pt x="69" y="302"/>
                  <a:pt x="71" y="302"/>
                  <a:pt x="73" y="301"/>
                </a:cubicBezTo>
                <a:cubicBezTo>
                  <a:pt x="77" y="301"/>
                  <a:pt x="82" y="300"/>
                  <a:pt x="89" y="298"/>
                </a:cubicBezTo>
                <a:cubicBezTo>
                  <a:pt x="103" y="295"/>
                  <a:pt x="122" y="291"/>
                  <a:pt x="144" y="283"/>
                </a:cubicBezTo>
                <a:cubicBezTo>
                  <a:pt x="156" y="280"/>
                  <a:pt x="168" y="275"/>
                  <a:pt x="180" y="270"/>
                </a:cubicBezTo>
                <a:cubicBezTo>
                  <a:pt x="193" y="265"/>
                  <a:pt x="206" y="259"/>
                  <a:pt x="219" y="252"/>
                </a:cubicBezTo>
                <a:cubicBezTo>
                  <a:pt x="226" y="249"/>
                  <a:pt x="232" y="245"/>
                  <a:pt x="239" y="242"/>
                </a:cubicBezTo>
                <a:cubicBezTo>
                  <a:pt x="246" y="238"/>
                  <a:pt x="252" y="234"/>
                  <a:pt x="259" y="230"/>
                </a:cubicBezTo>
                <a:cubicBezTo>
                  <a:pt x="262" y="228"/>
                  <a:pt x="265" y="225"/>
                  <a:pt x="269" y="223"/>
                </a:cubicBezTo>
                <a:cubicBezTo>
                  <a:pt x="272" y="221"/>
                  <a:pt x="275" y="219"/>
                  <a:pt x="278" y="217"/>
                </a:cubicBezTo>
                <a:cubicBezTo>
                  <a:pt x="285" y="212"/>
                  <a:pt x="291" y="207"/>
                  <a:pt x="297" y="203"/>
                </a:cubicBezTo>
                <a:cubicBezTo>
                  <a:pt x="303" y="198"/>
                  <a:pt x="309" y="193"/>
                  <a:pt x="315" y="188"/>
                </a:cubicBezTo>
                <a:cubicBezTo>
                  <a:pt x="321" y="182"/>
                  <a:pt x="327" y="177"/>
                  <a:pt x="332" y="172"/>
                </a:cubicBezTo>
                <a:cubicBezTo>
                  <a:pt x="343" y="161"/>
                  <a:pt x="353" y="150"/>
                  <a:pt x="363" y="138"/>
                </a:cubicBezTo>
                <a:cubicBezTo>
                  <a:pt x="372" y="127"/>
                  <a:pt x="380" y="115"/>
                  <a:pt x="387" y="104"/>
                </a:cubicBezTo>
                <a:cubicBezTo>
                  <a:pt x="391" y="98"/>
                  <a:pt x="394" y="93"/>
                  <a:pt x="397" y="87"/>
                </a:cubicBezTo>
                <a:cubicBezTo>
                  <a:pt x="400" y="82"/>
                  <a:pt x="403" y="77"/>
                  <a:pt x="406" y="72"/>
                </a:cubicBezTo>
                <a:cubicBezTo>
                  <a:pt x="409" y="66"/>
                  <a:pt x="411" y="61"/>
                  <a:pt x="413" y="57"/>
                </a:cubicBezTo>
                <a:cubicBezTo>
                  <a:pt x="416" y="52"/>
                  <a:pt x="418" y="47"/>
                  <a:pt x="420" y="43"/>
                </a:cubicBezTo>
                <a:cubicBezTo>
                  <a:pt x="421" y="38"/>
                  <a:pt x="423" y="34"/>
                  <a:pt x="424" y="31"/>
                </a:cubicBezTo>
                <a:cubicBezTo>
                  <a:pt x="426" y="27"/>
                  <a:pt x="427" y="23"/>
                  <a:pt x="428" y="20"/>
                </a:cubicBezTo>
                <a:cubicBezTo>
                  <a:pt x="433" y="7"/>
                  <a:pt x="435" y="0"/>
                  <a:pt x="435" y="0"/>
                </a:cubicBezTo>
                <a:cubicBezTo>
                  <a:pt x="435" y="0"/>
                  <a:pt x="432" y="7"/>
                  <a:pt x="427" y="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0" name="Freeform 21"/>
          <p:cNvSpPr/>
          <p:nvPr/>
        </p:nvSpPr>
        <p:spPr bwMode="auto">
          <a:xfrm rot="372813">
            <a:off x="6129665" y="1442562"/>
            <a:ext cx="1364991" cy="257930"/>
          </a:xfrm>
          <a:custGeom>
            <a:avLst/>
            <a:gdLst>
              <a:gd name="T0" fmla="*/ 820 w 849"/>
              <a:gd name="T1" fmla="*/ 85 h 160"/>
              <a:gd name="T2" fmla="*/ 762 w 849"/>
              <a:gd name="T3" fmla="*/ 116 h 160"/>
              <a:gd name="T4" fmla="*/ 737 w 849"/>
              <a:gd name="T5" fmla="*/ 127 h 160"/>
              <a:gd name="T6" fmla="*/ 609 w 849"/>
              <a:gd name="T7" fmla="*/ 149 h 160"/>
              <a:gd name="T8" fmla="*/ 502 w 849"/>
              <a:gd name="T9" fmla="*/ 124 h 160"/>
              <a:gd name="T10" fmla="*/ 477 w 849"/>
              <a:gd name="T11" fmla="*/ 111 h 160"/>
              <a:gd name="T12" fmla="*/ 469 w 849"/>
              <a:gd name="T13" fmla="*/ 106 h 160"/>
              <a:gd name="T14" fmla="*/ 419 w 849"/>
              <a:gd name="T15" fmla="*/ 76 h 160"/>
              <a:gd name="T16" fmla="*/ 367 w 849"/>
              <a:gd name="T17" fmla="*/ 51 h 160"/>
              <a:gd name="T18" fmla="*/ 332 w 849"/>
              <a:gd name="T19" fmla="*/ 37 h 160"/>
              <a:gd name="T20" fmla="*/ 298 w 849"/>
              <a:gd name="T21" fmla="*/ 25 h 160"/>
              <a:gd name="T22" fmla="*/ 264 w 849"/>
              <a:gd name="T23" fmla="*/ 16 h 160"/>
              <a:gd name="T24" fmla="*/ 232 w 849"/>
              <a:gd name="T25" fmla="*/ 9 h 160"/>
              <a:gd name="T26" fmla="*/ 201 w 849"/>
              <a:gd name="T27" fmla="*/ 4 h 160"/>
              <a:gd name="T28" fmla="*/ 173 w 849"/>
              <a:gd name="T29" fmla="*/ 1 h 160"/>
              <a:gd name="T30" fmla="*/ 147 w 849"/>
              <a:gd name="T31" fmla="*/ 0 h 160"/>
              <a:gd name="T32" fmla="*/ 120 w 849"/>
              <a:gd name="T33" fmla="*/ 0 h 160"/>
              <a:gd name="T34" fmla="*/ 0 w 849"/>
              <a:gd name="T35" fmla="*/ 94 h 160"/>
              <a:gd name="T36" fmla="*/ 152 w 849"/>
              <a:gd name="T37" fmla="*/ 32 h 160"/>
              <a:gd name="T38" fmla="*/ 171 w 849"/>
              <a:gd name="T39" fmla="*/ 33 h 160"/>
              <a:gd name="T40" fmla="*/ 198 w 849"/>
              <a:gd name="T41" fmla="*/ 34 h 160"/>
              <a:gd name="T42" fmla="*/ 227 w 849"/>
              <a:gd name="T43" fmla="*/ 37 h 160"/>
              <a:gd name="T44" fmla="*/ 258 w 849"/>
              <a:gd name="T45" fmla="*/ 43 h 160"/>
              <a:gd name="T46" fmla="*/ 291 w 849"/>
              <a:gd name="T47" fmla="*/ 50 h 160"/>
              <a:gd name="T48" fmla="*/ 324 w 849"/>
              <a:gd name="T49" fmla="*/ 60 h 160"/>
              <a:gd name="T50" fmla="*/ 358 w 849"/>
              <a:gd name="T51" fmla="*/ 72 h 160"/>
              <a:gd name="T52" fmla="*/ 409 w 849"/>
              <a:gd name="T53" fmla="*/ 94 h 160"/>
              <a:gd name="T54" fmla="*/ 460 w 849"/>
              <a:gd name="T55" fmla="*/ 121 h 160"/>
              <a:gd name="T56" fmla="*/ 468 w 849"/>
              <a:gd name="T57" fmla="*/ 126 h 160"/>
              <a:gd name="T58" fmla="*/ 496 w 849"/>
              <a:gd name="T59" fmla="*/ 139 h 160"/>
              <a:gd name="T60" fmla="*/ 609 w 849"/>
              <a:gd name="T61" fmla="*/ 160 h 160"/>
              <a:gd name="T62" fmla="*/ 739 w 849"/>
              <a:gd name="T63" fmla="*/ 132 h 160"/>
              <a:gd name="T64" fmla="*/ 764 w 849"/>
              <a:gd name="T65" fmla="*/ 120 h 160"/>
              <a:gd name="T66" fmla="*/ 821 w 849"/>
              <a:gd name="T67" fmla="*/ 86 h 160"/>
              <a:gd name="T68" fmla="*/ 849 w 849"/>
              <a:gd name="T69" fmla="*/ 6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49" h="160">
                <a:moveTo>
                  <a:pt x="841" y="70"/>
                </a:moveTo>
                <a:cubicBezTo>
                  <a:pt x="836" y="74"/>
                  <a:pt x="829" y="79"/>
                  <a:pt x="820" y="85"/>
                </a:cubicBezTo>
                <a:cubicBezTo>
                  <a:pt x="810" y="91"/>
                  <a:pt x="798" y="98"/>
                  <a:pt x="785" y="105"/>
                </a:cubicBezTo>
                <a:cubicBezTo>
                  <a:pt x="778" y="109"/>
                  <a:pt x="770" y="113"/>
                  <a:pt x="762" y="116"/>
                </a:cubicBezTo>
                <a:cubicBezTo>
                  <a:pt x="758" y="118"/>
                  <a:pt x="754" y="120"/>
                  <a:pt x="750" y="122"/>
                </a:cubicBezTo>
                <a:cubicBezTo>
                  <a:pt x="746" y="123"/>
                  <a:pt x="741" y="125"/>
                  <a:pt x="737" y="127"/>
                </a:cubicBezTo>
                <a:cubicBezTo>
                  <a:pt x="719" y="134"/>
                  <a:pt x="699" y="140"/>
                  <a:pt x="677" y="144"/>
                </a:cubicBezTo>
                <a:cubicBezTo>
                  <a:pt x="656" y="148"/>
                  <a:pt x="633" y="150"/>
                  <a:pt x="609" y="149"/>
                </a:cubicBezTo>
                <a:cubicBezTo>
                  <a:pt x="585" y="148"/>
                  <a:pt x="561" y="144"/>
                  <a:pt x="537" y="137"/>
                </a:cubicBezTo>
                <a:cubicBezTo>
                  <a:pt x="525" y="134"/>
                  <a:pt x="513" y="129"/>
                  <a:pt x="502" y="124"/>
                </a:cubicBezTo>
                <a:cubicBezTo>
                  <a:pt x="496" y="122"/>
                  <a:pt x="491" y="119"/>
                  <a:pt x="485" y="116"/>
                </a:cubicBezTo>
                <a:cubicBezTo>
                  <a:pt x="483" y="114"/>
                  <a:pt x="480" y="113"/>
                  <a:pt x="477" y="111"/>
                </a:cubicBezTo>
                <a:cubicBezTo>
                  <a:pt x="473" y="109"/>
                  <a:pt x="473" y="109"/>
                  <a:pt x="473" y="109"/>
                </a:cubicBezTo>
                <a:cubicBezTo>
                  <a:pt x="469" y="106"/>
                  <a:pt x="469" y="106"/>
                  <a:pt x="469" y="106"/>
                </a:cubicBezTo>
                <a:cubicBezTo>
                  <a:pt x="458" y="99"/>
                  <a:pt x="447" y="93"/>
                  <a:pt x="436" y="86"/>
                </a:cubicBezTo>
                <a:cubicBezTo>
                  <a:pt x="430" y="82"/>
                  <a:pt x="425" y="79"/>
                  <a:pt x="419" y="76"/>
                </a:cubicBezTo>
                <a:cubicBezTo>
                  <a:pt x="413" y="73"/>
                  <a:pt x="407" y="70"/>
                  <a:pt x="402" y="67"/>
                </a:cubicBezTo>
                <a:cubicBezTo>
                  <a:pt x="390" y="61"/>
                  <a:pt x="379" y="56"/>
                  <a:pt x="367" y="51"/>
                </a:cubicBezTo>
                <a:cubicBezTo>
                  <a:pt x="361" y="48"/>
                  <a:pt x="356" y="46"/>
                  <a:pt x="350" y="43"/>
                </a:cubicBezTo>
                <a:cubicBezTo>
                  <a:pt x="344" y="41"/>
                  <a:pt x="338" y="39"/>
                  <a:pt x="332" y="37"/>
                </a:cubicBezTo>
                <a:cubicBezTo>
                  <a:pt x="326" y="35"/>
                  <a:pt x="321" y="32"/>
                  <a:pt x="315" y="30"/>
                </a:cubicBezTo>
                <a:cubicBezTo>
                  <a:pt x="309" y="29"/>
                  <a:pt x="304" y="27"/>
                  <a:pt x="298" y="25"/>
                </a:cubicBezTo>
                <a:cubicBezTo>
                  <a:pt x="292" y="23"/>
                  <a:pt x="287" y="22"/>
                  <a:pt x="281" y="20"/>
                </a:cubicBezTo>
                <a:cubicBezTo>
                  <a:pt x="275" y="18"/>
                  <a:pt x="270" y="17"/>
                  <a:pt x="264" y="16"/>
                </a:cubicBezTo>
                <a:cubicBezTo>
                  <a:pt x="259" y="14"/>
                  <a:pt x="253" y="13"/>
                  <a:pt x="248" y="12"/>
                </a:cubicBezTo>
                <a:cubicBezTo>
                  <a:pt x="242" y="11"/>
                  <a:pt x="237" y="10"/>
                  <a:pt x="232" y="9"/>
                </a:cubicBezTo>
                <a:cubicBezTo>
                  <a:pt x="227" y="8"/>
                  <a:pt x="221" y="7"/>
                  <a:pt x="216" y="6"/>
                </a:cubicBezTo>
                <a:cubicBezTo>
                  <a:pt x="211" y="5"/>
                  <a:pt x="206" y="5"/>
                  <a:pt x="201" y="4"/>
                </a:cubicBezTo>
                <a:cubicBezTo>
                  <a:pt x="196" y="3"/>
                  <a:pt x="191" y="3"/>
                  <a:pt x="187" y="2"/>
                </a:cubicBezTo>
                <a:cubicBezTo>
                  <a:pt x="182" y="2"/>
                  <a:pt x="177" y="1"/>
                  <a:pt x="173" y="1"/>
                </a:cubicBezTo>
                <a:cubicBezTo>
                  <a:pt x="168" y="1"/>
                  <a:pt x="164" y="0"/>
                  <a:pt x="159" y="0"/>
                </a:cubicBezTo>
                <a:cubicBezTo>
                  <a:pt x="155" y="0"/>
                  <a:pt x="151" y="0"/>
                  <a:pt x="147" y="0"/>
                </a:cubicBezTo>
                <a:cubicBezTo>
                  <a:pt x="139" y="0"/>
                  <a:pt x="131" y="0"/>
                  <a:pt x="124" y="0"/>
                </a:cubicBezTo>
                <a:cubicBezTo>
                  <a:pt x="123" y="0"/>
                  <a:pt x="121" y="0"/>
                  <a:pt x="120" y="0"/>
                </a:cubicBezTo>
                <a:cubicBezTo>
                  <a:pt x="117" y="4"/>
                  <a:pt x="114" y="7"/>
                  <a:pt x="111" y="10"/>
                </a:cubicBezTo>
                <a:cubicBezTo>
                  <a:pt x="9" y="27"/>
                  <a:pt x="0" y="94"/>
                  <a:pt x="0" y="94"/>
                </a:cubicBezTo>
                <a:cubicBezTo>
                  <a:pt x="71" y="36"/>
                  <a:pt x="152" y="32"/>
                  <a:pt x="152" y="3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4" y="32"/>
                  <a:pt x="156" y="32"/>
                  <a:pt x="159" y="32"/>
                </a:cubicBezTo>
                <a:cubicBezTo>
                  <a:pt x="163" y="32"/>
                  <a:pt x="167" y="33"/>
                  <a:pt x="171" y="33"/>
                </a:cubicBezTo>
                <a:cubicBezTo>
                  <a:pt x="175" y="33"/>
                  <a:pt x="180" y="33"/>
                  <a:pt x="184" y="33"/>
                </a:cubicBezTo>
                <a:cubicBezTo>
                  <a:pt x="189" y="33"/>
                  <a:pt x="193" y="34"/>
                  <a:pt x="198" y="34"/>
                </a:cubicBezTo>
                <a:cubicBezTo>
                  <a:pt x="203" y="35"/>
                  <a:pt x="207" y="35"/>
                  <a:pt x="212" y="35"/>
                </a:cubicBezTo>
                <a:cubicBezTo>
                  <a:pt x="217" y="36"/>
                  <a:pt x="222" y="37"/>
                  <a:pt x="227" y="37"/>
                </a:cubicBezTo>
                <a:cubicBezTo>
                  <a:pt x="232" y="38"/>
                  <a:pt x="237" y="39"/>
                  <a:pt x="243" y="40"/>
                </a:cubicBezTo>
                <a:cubicBezTo>
                  <a:pt x="248" y="41"/>
                  <a:pt x="253" y="42"/>
                  <a:pt x="258" y="43"/>
                </a:cubicBezTo>
                <a:cubicBezTo>
                  <a:pt x="264" y="44"/>
                  <a:pt x="269" y="45"/>
                  <a:pt x="274" y="46"/>
                </a:cubicBezTo>
                <a:cubicBezTo>
                  <a:pt x="280" y="47"/>
                  <a:pt x="285" y="49"/>
                  <a:pt x="291" y="50"/>
                </a:cubicBezTo>
                <a:cubicBezTo>
                  <a:pt x="296" y="52"/>
                  <a:pt x="302" y="53"/>
                  <a:pt x="307" y="55"/>
                </a:cubicBezTo>
                <a:cubicBezTo>
                  <a:pt x="313" y="56"/>
                  <a:pt x="319" y="58"/>
                  <a:pt x="324" y="60"/>
                </a:cubicBezTo>
                <a:cubicBezTo>
                  <a:pt x="330" y="62"/>
                  <a:pt x="336" y="64"/>
                  <a:pt x="341" y="65"/>
                </a:cubicBezTo>
                <a:cubicBezTo>
                  <a:pt x="347" y="67"/>
                  <a:pt x="353" y="70"/>
                  <a:pt x="358" y="72"/>
                </a:cubicBezTo>
                <a:cubicBezTo>
                  <a:pt x="370" y="77"/>
                  <a:pt x="381" y="81"/>
                  <a:pt x="392" y="86"/>
                </a:cubicBezTo>
                <a:cubicBezTo>
                  <a:pt x="398" y="89"/>
                  <a:pt x="404" y="92"/>
                  <a:pt x="409" y="94"/>
                </a:cubicBezTo>
                <a:cubicBezTo>
                  <a:pt x="415" y="97"/>
                  <a:pt x="421" y="100"/>
                  <a:pt x="426" y="103"/>
                </a:cubicBezTo>
                <a:cubicBezTo>
                  <a:pt x="438" y="109"/>
                  <a:pt x="449" y="115"/>
                  <a:pt x="460" y="121"/>
                </a:cubicBezTo>
                <a:cubicBezTo>
                  <a:pt x="464" y="124"/>
                  <a:pt x="464" y="124"/>
                  <a:pt x="464" y="124"/>
                </a:cubicBezTo>
                <a:cubicBezTo>
                  <a:pt x="468" y="126"/>
                  <a:pt x="468" y="126"/>
                  <a:pt x="468" y="126"/>
                </a:cubicBezTo>
                <a:cubicBezTo>
                  <a:pt x="471" y="128"/>
                  <a:pt x="474" y="130"/>
                  <a:pt x="477" y="131"/>
                </a:cubicBezTo>
                <a:cubicBezTo>
                  <a:pt x="483" y="134"/>
                  <a:pt x="489" y="137"/>
                  <a:pt x="496" y="139"/>
                </a:cubicBezTo>
                <a:cubicBezTo>
                  <a:pt x="508" y="144"/>
                  <a:pt x="520" y="148"/>
                  <a:pt x="533" y="151"/>
                </a:cubicBezTo>
                <a:cubicBezTo>
                  <a:pt x="558" y="158"/>
                  <a:pt x="584" y="160"/>
                  <a:pt x="609" y="160"/>
                </a:cubicBezTo>
                <a:cubicBezTo>
                  <a:pt x="633" y="160"/>
                  <a:pt x="657" y="157"/>
                  <a:pt x="679" y="152"/>
                </a:cubicBezTo>
                <a:cubicBezTo>
                  <a:pt x="701" y="147"/>
                  <a:pt x="721" y="140"/>
                  <a:pt x="739" y="132"/>
                </a:cubicBezTo>
                <a:cubicBezTo>
                  <a:pt x="743" y="130"/>
                  <a:pt x="748" y="128"/>
                  <a:pt x="752" y="126"/>
                </a:cubicBezTo>
                <a:cubicBezTo>
                  <a:pt x="756" y="124"/>
                  <a:pt x="760" y="122"/>
                  <a:pt x="764" y="120"/>
                </a:cubicBezTo>
                <a:cubicBezTo>
                  <a:pt x="772" y="117"/>
                  <a:pt x="779" y="112"/>
                  <a:pt x="786" y="108"/>
                </a:cubicBezTo>
                <a:cubicBezTo>
                  <a:pt x="800" y="100"/>
                  <a:pt x="811" y="93"/>
                  <a:pt x="821" y="86"/>
                </a:cubicBezTo>
                <a:cubicBezTo>
                  <a:pt x="830" y="80"/>
                  <a:pt x="837" y="74"/>
                  <a:pt x="842" y="71"/>
                </a:cubicBezTo>
                <a:cubicBezTo>
                  <a:pt x="846" y="67"/>
                  <a:pt x="849" y="65"/>
                  <a:pt x="849" y="65"/>
                </a:cubicBezTo>
                <a:cubicBezTo>
                  <a:pt x="849" y="65"/>
                  <a:pt x="846" y="67"/>
                  <a:pt x="841" y="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 rot="17672043">
            <a:off x="5585766" y="1597618"/>
            <a:ext cx="5950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50" dirty="0">
                <a:solidFill>
                  <a:srgbClr val="3F3F3F"/>
                </a:solidFill>
                <a:cs typeface="+mn-ea"/>
                <a:sym typeface="+mn-lt"/>
              </a:rPr>
              <a:t>Define</a:t>
            </a:r>
            <a:endParaRPr lang="id-ID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 rot="21323253">
            <a:off x="6983360" y="1925139"/>
            <a:ext cx="553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Issues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3" name="Freeform 30"/>
          <p:cNvSpPr/>
          <p:nvPr/>
        </p:nvSpPr>
        <p:spPr bwMode="auto">
          <a:xfrm rot="12072813" flipH="1">
            <a:off x="6417578" y="2393997"/>
            <a:ext cx="1241942" cy="173331"/>
          </a:xfrm>
          <a:custGeom>
            <a:avLst/>
            <a:gdLst>
              <a:gd name="T0" fmla="*/ 632 w 660"/>
              <a:gd name="T1" fmla="*/ 22 h 92"/>
              <a:gd name="T2" fmla="*/ 600 w 660"/>
              <a:gd name="T3" fmla="*/ 16 h 92"/>
              <a:gd name="T4" fmla="*/ 557 w 660"/>
              <a:gd name="T5" fmla="*/ 10 h 92"/>
              <a:gd name="T6" fmla="*/ 533 w 660"/>
              <a:gd name="T7" fmla="*/ 7 h 92"/>
              <a:gd name="T8" fmla="*/ 520 w 660"/>
              <a:gd name="T9" fmla="*/ 5 h 92"/>
              <a:gd name="T10" fmla="*/ 507 w 660"/>
              <a:gd name="T11" fmla="*/ 4 h 92"/>
              <a:gd name="T12" fmla="*/ 451 w 660"/>
              <a:gd name="T13" fmla="*/ 1 h 92"/>
              <a:gd name="T14" fmla="*/ 421 w 660"/>
              <a:gd name="T15" fmla="*/ 0 h 92"/>
              <a:gd name="T16" fmla="*/ 390 w 660"/>
              <a:gd name="T17" fmla="*/ 0 h 92"/>
              <a:gd name="T18" fmla="*/ 359 w 660"/>
              <a:gd name="T19" fmla="*/ 1 h 92"/>
              <a:gd name="T20" fmla="*/ 328 w 660"/>
              <a:gd name="T21" fmla="*/ 3 h 92"/>
              <a:gd name="T22" fmla="*/ 296 w 660"/>
              <a:gd name="T23" fmla="*/ 6 h 92"/>
              <a:gd name="T24" fmla="*/ 281 w 660"/>
              <a:gd name="T25" fmla="*/ 8 h 92"/>
              <a:gd name="T26" fmla="*/ 265 w 660"/>
              <a:gd name="T27" fmla="*/ 10 h 92"/>
              <a:gd name="T28" fmla="*/ 205 w 660"/>
              <a:gd name="T29" fmla="*/ 20 h 92"/>
              <a:gd name="T30" fmla="*/ 149 w 660"/>
              <a:gd name="T31" fmla="*/ 33 h 92"/>
              <a:gd name="T32" fmla="*/ 100 w 660"/>
              <a:gd name="T33" fmla="*/ 47 h 92"/>
              <a:gd name="T34" fmla="*/ 28 w 660"/>
              <a:gd name="T35" fmla="*/ 74 h 92"/>
              <a:gd name="T36" fmla="*/ 8 w 660"/>
              <a:gd name="T37" fmla="*/ 83 h 92"/>
              <a:gd name="T38" fmla="*/ 1 w 660"/>
              <a:gd name="T39" fmla="*/ 87 h 92"/>
              <a:gd name="T40" fmla="*/ 4 w 660"/>
              <a:gd name="T41" fmla="*/ 92 h 92"/>
              <a:gd name="T42" fmla="*/ 10 w 660"/>
              <a:gd name="T43" fmla="*/ 91 h 92"/>
              <a:gd name="T44" fmla="*/ 52 w 660"/>
              <a:gd name="T45" fmla="*/ 88 h 92"/>
              <a:gd name="T46" fmla="*/ 71 w 660"/>
              <a:gd name="T47" fmla="*/ 91 h 92"/>
              <a:gd name="T48" fmla="*/ 110 w 660"/>
              <a:gd name="T49" fmla="*/ 75 h 92"/>
              <a:gd name="T50" fmla="*/ 157 w 660"/>
              <a:gd name="T51" fmla="*/ 59 h 92"/>
              <a:gd name="T52" fmla="*/ 210 w 660"/>
              <a:gd name="T53" fmla="*/ 44 h 92"/>
              <a:gd name="T54" fmla="*/ 269 w 660"/>
              <a:gd name="T55" fmla="*/ 31 h 92"/>
              <a:gd name="T56" fmla="*/ 284 w 660"/>
              <a:gd name="T57" fmla="*/ 28 h 92"/>
              <a:gd name="T58" fmla="*/ 299 w 660"/>
              <a:gd name="T59" fmla="*/ 26 h 92"/>
              <a:gd name="T60" fmla="*/ 329 w 660"/>
              <a:gd name="T61" fmla="*/ 21 h 92"/>
              <a:gd name="T62" fmla="*/ 360 w 660"/>
              <a:gd name="T63" fmla="*/ 18 h 92"/>
              <a:gd name="T64" fmla="*/ 391 w 660"/>
              <a:gd name="T65" fmla="*/ 15 h 92"/>
              <a:gd name="T66" fmla="*/ 421 w 660"/>
              <a:gd name="T67" fmla="*/ 13 h 92"/>
              <a:gd name="T68" fmla="*/ 451 w 660"/>
              <a:gd name="T69" fmla="*/ 12 h 92"/>
              <a:gd name="T70" fmla="*/ 507 w 660"/>
              <a:gd name="T71" fmla="*/ 13 h 92"/>
              <a:gd name="T72" fmla="*/ 520 w 660"/>
              <a:gd name="T73" fmla="*/ 13 h 92"/>
              <a:gd name="T74" fmla="*/ 533 w 660"/>
              <a:gd name="T75" fmla="*/ 14 h 92"/>
              <a:gd name="T76" fmla="*/ 557 w 660"/>
              <a:gd name="T77" fmla="*/ 15 h 92"/>
              <a:gd name="T78" fmla="*/ 599 w 660"/>
              <a:gd name="T79" fmla="*/ 19 h 92"/>
              <a:gd name="T80" fmla="*/ 632 w 660"/>
              <a:gd name="T81" fmla="*/ 23 h 92"/>
              <a:gd name="T82" fmla="*/ 660 w 660"/>
              <a:gd name="T83" fmla="*/ 27 h 92"/>
              <a:gd name="T84" fmla="*/ 632 w 660"/>
              <a:gd name="T85" fmla="*/ 2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0" h="92">
                <a:moveTo>
                  <a:pt x="632" y="22"/>
                </a:moveTo>
                <a:cubicBezTo>
                  <a:pt x="623" y="20"/>
                  <a:pt x="612" y="18"/>
                  <a:pt x="600" y="16"/>
                </a:cubicBezTo>
                <a:cubicBezTo>
                  <a:pt x="587" y="14"/>
                  <a:pt x="573" y="12"/>
                  <a:pt x="557" y="10"/>
                </a:cubicBezTo>
                <a:cubicBezTo>
                  <a:pt x="550" y="9"/>
                  <a:pt x="542" y="8"/>
                  <a:pt x="533" y="7"/>
                </a:cubicBezTo>
                <a:cubicBezTo>
                  <a:pt x="529" y="6"/>
                  <a:pt x="525" y="6"/>
                  <a:pt x="520" y="5"/>
                </a:cubicBezTo>
                <a:cubicBezTo>
                  <a:pt x="516" y="5"/>
                  <a:pt x="512" y="5"/>
                  <a:pt x="507" y="4"/>
                </a:cubicBezTo>
                <a:cubicBezTo>
                  <a:pt x="489" y="3"/>
                  <a:pt x="470" y="2"/>
                  <a:pt x="451" y="1"/>
                </a:cubicBezTo>
                <a:cubicBezTo>
                  <a:pt x="441" y="1"/>
                  <a:pt x="431" y="0"/>
                  <a:pt x="421" y="0"/>
                </a:cubicBezTo>
                <a:cubicBezTo>
                  <a:pt x="411" y="0"/>
                  <a:pt x="400" y="0"/>
                  <a:pt x="390" y="0"/>
                </a:cubicBezTo>
                <a:cubicBezTo>
                  <a:pt x="380" y="1"/>
                  <a:pt x="369" y="1"/>
                  <a:pt x="359" y="1"/>
                </a:cubicBezTo>
                <a:cubicBezTo>
                  <a:pt x="349" y="2"/>
                  <a:pt x="338" y="2"/>
                  <a:pt x="328" y="3"/>
                </a:cubicBezTo>
                <a:cubicBezTo>
                  <a:pt x="317" y="4"/>
                  <a:pt x="307" y="5"/>
                  <a:pt x="296" y="6"/>
                </a:cubicBezTo>
                <a:cubicBezTo>
                  <a:pt x="291" y="7"/>
                  <a:pt x="286" y="7"/>
                  <a:pt x="281" y="8"/>
                </a:cubicBezTo>
                <a:cubicBezTo>
                  <a:pt x="275" y="9"/>
                  <a:pt x="270" y="9"/>
                  <a:pt x="265" y="10"/>
                </a:cubicBezTo>
                <a:cubicBezTo>
                  <a:pt x="245" y="13"/>
                  <a:pt x="224" y="16"/>
                  <a:pt x="205" y="20"/>
                </a:cubicBezTo>
                <a:cubicBezTo>
                  <a:pt x="186" y="24"/>
                  <a:pt x="167" y="28"/>
                  <a:pt x="149" y="33"/>
                </a:cubicBezTo>
                <a:cubicBezTo>
                  <a:pt x="132" y="37"/>
                  <a:pt x="115" y="42"/>
                  <a:pt x="100" y="47"/>
                </a:cubicBezTo>
                <a:cubicBezTo>
                  <a:pt x="70" y="56"/>
                  <a:pt x="45" y="66"/>
                  <a:pt x="28" y="74"/>
                </a:cubicBezTo>
                <a:cubicBezTo>
                  <a:pt x="19" y="77"/>
                  <a:pt x="12" y="81"/>
                  <a:pt x="8" y="83"/>
                </a:cubicBezTo>
                <a:cubicBezTo>
                  <a:pt x="3" y="85"/>
                  <a:pt x="0" y="87"/>
                  <a:pt x="1" y="87"/>
                </a:cubicBezTo>
                <a:cubicBezTo>
                  <a:pt x="4" y="92"/>
                  <a:pt x="4" y="92"/>
                  <a:pt x="4" y="92"/>
                </a:cubicBezTo>
                <a:cubicBezTo>
                  <a:pt x="6" y="91"/>
                  <a:pt x="8" y="91"/>
                  <a:pt x="10" y="91"/>
                </a:cubicBezTo>
                <a:cubicBezTo>
                  <a:pt x="24" y="90"/>
                  <a:pt x="38" y="89"/>
                  <a:pt x="52" y="88"/>
                </a:cubicBezTo>
                <a:cubicBezTo>
                  <a:pt x="59" y="87"/>
                  <a:pt x="65" y="89"/>
                  <a:pt x="71" y="91"/>
                </a:cubicBezTo>
                <a:cubicBezTo>
                  <a:pt x="83" y="86"/>
                  <a:pt x="96" y="81"/>
                  <a:pt x="110" y="75"/>
                </a:cubicBezTo>
                <a:cubicBezTo>
                  <a:pt x="124" y="70"/>
                  <a:pt x="140" y="65"/>
                  <a:pt x="157" y="59"/>
                </a:cubicBezTo>
                <a:cubicBezTo>
                  <a:pt x="174" y="54"/>
                  <a:pt x="192" y="49"/>
                  <a:pt x="210" y="44"/>
                </a:cubicBezTo>
                <a:cubicBezTo>
                  <a:pt x="229" y="39"/>
                  <a:pt x="249" y="35"/>
                  <a:pt x="269" y="31"/>
                </a:cubicBezTo>
                <a:cubicBezTo>
                  <a:pt x="274" y="30"/>
                  <a:pt x="279" y="29"/>
                  <a:pt x="284" y="28"/>
                </a:cubicBezTo>
                <a:cubicBezTo>
                  <a:pt x="289" y="27"/>
                  <a:pt x="294" y="27"/>
                  <a:pt x="299" y="26"/>
                </a:cubicBezTo>
                <a:cubicBezTo>
                  <a:pt x="309" y="24"/>
                  <a:pt x="319" y="23"/>
                  <a:pt x="329" y="21"/>
                </a:cubicBezTo>
                <a:cubicBezTo>
                  <a:pt x="340" y="20"/>
                  <a:pt x="350" y="19"/>
                  <a:pt x="360" y="18"/>
                </a:cubicBezTo>
                <a:cubicBezTo>
                  <a:pt x="370" y="17"/>
                  <a:pt x="381" y="16"/>
                  <a:pt x="391" y="15"/>
                </a:cubicBezTo>
                <a:cubicBezTo>
                  <a:pt x="401" y="14"/>
                  <a:pt x="411" y="14"/>
                  <a:pt x="421" y="13"/>
                </a:cubicBezTo>
                <a:cubicBezTo>
                  <a:pt x="431" y="13"/>
                  <a:pt x="441" y="13"/>
                  <a:pt x="451" y="12"/>
                </a:cubicBezTo>
                <a:cubicBezTo>
                  <a:pt x="470" y="12"/>
                  <a:pt x="489" y="12"/>
                  <a:pt x="507" y="13"/>
                </a:cubicBezTo>
                <a:cubicBezTo>
                  <a:pt x="511" y="13"/>
                  <a:pt x="515" y="13"/>
                  <a:pt x="520" y="13"/>
                </a:cubicBezTo>
                <a:cubicBezTo>
                  <a:pt x="524" y="13"/>
                  <a:pt x="528" y="14"/>
                  <a:pt x="533" y="14"/>
                </a:cubicBezTo>
                <a:cubicBezTo>
                  <a:pt x="541" y="14"/>
                  <a:pt x="549" y="15"/>
                  <a:pt x="557" y="15"/>
                </a:cubicBezTo>
                <a:cubicBezTo>
                  <a:pt x="572" y="17"/>
                  <a:pt x="587" y="18"/>
                  <a:pt x="599" y="19"/>
                </a:cubicBezTo>
                <a:cubicBezTo>
                  <a:pt x="612" y="21"/>
                  <a:pt x="623" y="22"/>
                  <a:pt x="632" y="23"/>
                </a:cubicBezTo>
                <a:cubicBezTo>
                  <a:pt x="650" y="26"/>
                  <a:pt x="660" y="27"/>
                  <a:pt x="660" y="27"/>
                </a:cubicBezTo>
                <a:cubicBezTo>
                  <a:pt x="660" y="27"/>
                  <a:pt x="650" y="25"/>
                  <a:pt x="632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 rot="372813">
            <a:off x="6034223" y="1764783"/>
            <a:ext cx="6575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50" dirty="0">
                <a:solidFill>
                  <a:srgbClr val="3F3F3F"/>
                </a:solidFill>
                <a:cs typeface="+mn-ea"/>
                <a:sym typeface="+mn-lt"/>
              </a:rPr>
              <a:t>Explore</a:t>
            </a:r>
            <a:endParaRPr lang="id-ID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 rot="936707">
            <a:off x="6978969" y="2356810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Feelings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 rot="2184203">
            <a:off x="5663194" y="2596848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50" dirty="0">
                <a:solidFill>
                  <a:srgbClr val="3F3F3F"/>
                </a:solidFill>
                <a:cs typeface="+mn-ea"/>
                <a:sym typeface="+mn-lt"/>
              </a:rPr>
              <a:t>Gather Data</a:t>
            </a:r>
            <a:endParaRPr lang="id-ID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7" name="Freeform 30"/>
          <p:cNvSpPr/>
          <p:nvPr/>
        </p:nvSpPr>
        <p:spPr bwMode="auto">
          <a:xfrm rot="12072813" flipH="1">
            <a:off x="6574419" y="2998069"/>
            <a:ext cx="1241942" cy="173331"/>
          </a:xfrm>
          <a:custGeom>
            <a:avLst/>
            <a:gdLst>
              <a:gd name="T0" fmla="*/ 632 w 660"/>
              <a:gd name="T1" fmla="*/ 22 h 92"/>
              <a:gd name="T2" fmla="*/ 600 w 660"/>
              <a:gd name="T3" fmla="*/ 16 h 92"/>
              <a:gd name="T4" fmla="*/ 557 w 660"/>
              <a:gd name="T5" fmla="*/ 10 h 92"/>
              <a:gd name="T6" fmla="*/ 533 w 660"/>
              <a:gd name="T7" fmla="*/ 7 h 92"/>
              <a:gd name="T8" fmla="*/ 520 w 660"/>
              <a:gd name="T9" fmla="*/ 5 h 92"/>
              <a:gd name="T10" fmla="*/ 507 w 660"/>
              <a:gd name="T11" fmla="*/ 4 h 92"/>
              <a:gd name="T12" fmla="*/ 451 w 660"/>
              <a:gd name="T13" fmla="*/ 1 h 92"/>
              <a:gd name="T14" fmla="*/ 421 w 660"/>
              <a:gd name="T15" fmla="*/ 0 h 92"/>
              <a:gd name="T16" fmla="*/ 390 w 660"/>
              <a:gd name="T17" fmla="*/ 0 h 92"/>
              <a:gd name="T18" fmla="*/ 359 w 660"/>
              <a:gd name="T19" fmla="*/ 1 h 92"/>
              <a:gd name="T20" fmla="*/ 328 w 660"/>
              <a:gd name="T21" fmla="*/ 3 h 92"/>
              <a:gd name="T22" fmla="*/ 296 w 660"/>
              <a:gd name="T23" fmla="*/ 6 h 92"/>
              <a:gd name="T24" fmla="*/ 281 w 660"/>
              <a:gd name="T25" fmla="*/ 8 h 92"/>
              <a:gd name="T26" fmla="*/ 265 w 660"/>
              <a:gd name="T27" fmla="*/ 10 h 92"/>
              <a:gd name="T28" fmla="*/ 205 w 660"/>
              <a:gd name="T29" fmla="*/ 20 h 92"/>
              <a:gd name="T30" fmla="*/ 149 w 660"/>
              <a:gd name="T31" fmla="*/ 33 h 92"/>
              <a:gd name="T32" fmla="*/ 100 w 660"/>
              <a:gd name="T33" fmla="*/ 47 h 92"/>
              <a:gd name="T34" fmla="*/ 28 w 660"/>
              <a:gd name="T35" fmla="*/ 74 h 92"/>
              <a:gd name="T36" fmla="*/ 8 w 660"/>
              <a:gd name="T37" fmla="*/ 83 h 92"/>
              <a:gd name="T38" fmla="*/ 1 w 660"/>
              <a:gd name="T39" fmla="*/ 87 h 92"/>
              <a:gd name="T40" fmla="*/ 4 w 660"/>
              <a:gd name="T41" fmla="*/ 92 h 92"/>
              <a:gd name="T42" fmla="*/ 10 w 660"/>
              <a:gd name="T43" fmla="*/ 91 h 92"/>
              <a:gd name="T44" fmla="*/ 52 w 660"/>
              <a:gd name="T45" fmla="*/ 88 h 92"/>
              <a:gd name="T46" fmla="*/ 71 w 660"/>
              <a:gd name="T47" fmla="*/ 91 h 92"/>
              <a:gd name="T48" fmla="*/ 110 w 660"/>
              <a:gd name="T49" fmla="*/ 75 h 92"/>
              <a:gd name="T50" fmla="*/ 157 w 660"/>
              <a:gd name="T51" fmla="*/ 59 h 92"/>
              <a:gd name="T52" fmla="*/ 210 w 660"/>
              <a:gd name="T53" fmla="*/ 44 h 92"/>
              <a:gd name="T54" fmla="*/ 269 w 660"/>
              <a:gd name="T55" fmla="*/ 31 h 92"/>
              <a:gd name="T56" fmla="*/ 284 w 660"/>
              <a:gd name="T57" fmla="*/ 28 h 92"/>
              <a:gd name="T58" fmla="*/ 299 w 660"/>
              <a:gd name="T59" fmla="*/ 26 h 92"/>
              <a:gd name="T60" fmla="*/ 329 w 660"/>
              <a:gd name="T61" fmla="*/ 21 h 92"/>
              <a:gd name="T62" fmla="*/ 360 w 660"/>
              <a:gd name="T63" fmla="*/ 18 h 92"/>
              <a:gd name="T64" fmla="*/ 391 w 660"/>
              <a:gd name="T65" fmla="*/ 15 h 92"/>
              <a:gd name="T66" fmla="*/ 421 w 660"/>
              <a:gd name="T67" fmla="*/ 13 h 92"/>
              <a:gd name="T68" fmla="*/ 451 w 660"/>
              <a:gd name="T69" fmla="*/ 12 h 92"/>
              <a:gd name="T70" fmla="*/ 507 w 660"/>
              <a:gd name="T71" fmla="*/ 13 h 92"/>
              <a:gd name="T72" fmla="*/ 520 w 660"/>
              <a:gd name="T73" fmla="*/ 13 h 92"/>
              <a:gd name="T74" fmla="*/ 533 w 660"/>
              <a:gd name="T75" fmla="*/ 14 h 92"/>
              <a:gd name="T76" fmla="*/ 557 w 660"/>
              <a:gd name="T77" fmla="*/ 15 h 92"/>
              <a:gd name="T78" fmla="*/ 599 w 660"/>
              <a:gd name="T79" fmla="*/ 19 h 92"/>
              <a:gd name="T80" fmla="*/ 632 w 660"/>
              <a:gd name="T81" fmla="*/ 23 h 92"/>
              <a:gd name="T82" fmla="*/ 660 w 660"/>
              <a:gd name="T83" fmla="*/ 27 h 92"/>
              <a:gd name="T84" fmla="*/ 632 w 660"/>
              <a:gd name="T85" fmla="*/ 2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0" h="92">
                <a:moveTo>
                  <a:pt x="632" y="22"/>
                </a:moveTo>
                <a:cubicBezTo>
                  <a:pt x="623" y="20"/>
                  <a:pt x="612" y="18"/>
                  <a:pt x="600" y="16"/>
                </a:cubicBezTo>
                <a:cubicBezTo>
                  <a:pt x="587" y="14"/>
                  <a:pt x="573" y="12"/>
                  <a:pt x="557" y="10"/>
                </a:cubicBezTo>
                <a:cubicBezTo>
                  <a:pt x="550" y="9"/>
                  <a:pt x="542" y="8"/>
                  <a:pt x="533" y="7"/>
                </a:cubicBezTo>
                <a:cubicBezTo>
                  <a:pt x="529" y="6"/>
                  <a:pt x="525" y="6"/>
                  <a:pt x="520" y="5"/>
                </a:cubicBezTo>
                <a:cubicBezTo>
                  <a:pt x="516" y="5"/>
                  <a:pt x="512" y="5"/>
                  <a:pt x="507" y="4"/>
                </a:cubicBezTo>
                <a:cubicBezTo>
                  <a:pt x="489" y="3"/>
                  <a:pt x="470" y="2"/>
                  <a:pt x="451" y="1"/>
                </a:cubicBezTo>
                <a:cubicBezTo>
                  <a:pt x="441" y="1"/>
                  <a:pt x="431" y="0"/>
                  <a:pt x="421" y="0"/>
                </a:cubicBezTo>
                <a:cubicBezTo>
                  <a:pt x="411" y="0"/>
                  <a:pt x="400" y="0"/>
                  <a:pt x="390" y="0"/>
                </a:cubicBezTo>
                <a:cubicBezTo>
                  <a:pt x="380" y="1"/>
                  <a:pt x="369" y="1"/>
                  <a:pt x="359" y="1"/>
                </a:cubicBezTo>
                <a:cubicBezTo>
                  <a:pt x="349" y="2"/>
                  <a:pt x="338" y="2"/>
                  <a:pt x="328" y="3"/>
                </a:cubicBezTo>
                <a:cubicBezTo>
                  <a:pt x="317" y="4"/>
                  <a:pt x="307" y="5"/>
                  <a:pt x="296" y="6"/>
                </a:cubicBezTo>
                <a:cubicBezTo>
                  <a:pt x="291" y="7"/>
                  <a:pt x="286" y="7"/>
                  <a:pt x="281" y="8"/>
                </a:cubicBezTo>
                <a:cubicBezTo>
                  <a:pt x="275" y="9"/>
                  <a:pt x="270" y="9"/>
                  <a:pt x="265" y="10"/>
                </a:cubicBezTo>
                <a:cubicBezTo>
                  <a:pt x="245" y="13"/>
                  <a:pt x="224" y="16"/>
                  <a:pt x="205" y="20"/>
                </a:cubicBezTo>
                <a:cubicBezTo>
                  <a:pt x="186" y="24"/>
                  <a:pt x="167" y="28"/>
                  <a:pt x="149" y="33"/>
                </a:cubicBezTo>
                <a:cubicBezTo>
                  <a:pt x="132" y="37"/>
                  <a:pt x="115" y="42"/>
                  <a:pt x="100" y="47"/>
                </a:cubicBezTo>
                <a:cubicBezTo>
                  <a:pt x="70" y="56"/>
                  <a:pt x="45" y="66"/>
                  <a:pt x="28" y="74"/>
                </a:cubicBezTo>
                <a:cubicBezTo>
                  <a:pt x="19" y="77"/>
                  <a:pt x="12" y="81"/>
                  <a:pt x="8" y="83"/>
                </a:cubicBezTo>
                <a:cubicBezTo>
                  <a:pt x="3" y="85"/>
                  <a:pt x="0" y="87"/>
                  <a:pt x="1" y="87"/>
                </a:cubicBezTo>
                <a:cubicBezTo>
                  <a:pt x="4" y="92"/>
                  <a:pt x="4" y="92"/>
                  <a:pt x="4" y="92"/>
                </a:cubicBezTo>
                <a:cubicBezTo>
                  <a:pt x="6" y="91"/>
                  <a:pt x="8" y="91"/>
                  <a:pt x="10" y="91"/>
                </a:cubicBezTo>
                <a:cubicBezTo>
                  <a:pt x="24" y="90"/>
                  <a:pt x="38" y="89"/>
                  <a:pt x="52" y="88"/>
                </a:cubicBezTo>
                <a:cubicBezTo>
                  <a:pt x="59" y="87"/>
                  <a:pt x="65" y="89"/>
                  <a:pt x="71" y="91"/>
                </a:cubicBezTo>
                <a:cubicBezTo>
                  <a:pt x="83" y="86"/>
                  <a:pt x="96" y="81"/>
                  <a:pt x="110" y="75"/>
                </a:cubicBezTo>
                <a:cubicBezTo>
                  <a:pt x="124" y="70"/>
                  <a:pt x="140" y="65"/>
                  <a:pt x="157" y="59"/>
                </a:cubicBezTo>
                <a:cubicBezTo>
                  <a:pt x="174" y="54"/>
                  <a:pt x="192" y="49"/>
                  <a:pt x="210" y="44"/>
                </a:cubicBezTo>
                <a:cubicBezTo>
                  <a:pt x="229" y="39"/>
                  <a:pt x="249" y="35"/>
                  <a:pt x="269" y="31"/>
                </a:cubicBezTo>
                <a:cubicBezTo>
                  <a:pt x="274" y="30"/>
                  <a:pt x="279" y="29"/>
                  <a:pt x="284" y="28"/>
                </a:cubicBezTo>
                <a:cubicBezTo>
                  <a:pt x="289" y="27"/>
                  <a:pt x="294" y="27"/>
                  <a:pt x="299" y="26"/>
                </a:cubicBezTo>
                <a:cubicBezTo>
                  <a:pt x="309" y="24"/>
                  <a:pt x="319" y="23"/>
                  <a:pt x="329" y="21"/>
                </a:cubicBezTo>
                <a:cubicBezTo>
                  <a:pt x="340" y="20"/>
                  <a:pt x="350" y="19"/>
                  <a:pt x="360" y="18"/>
                </a:cubicBezTo>
                <a:cubicBezTo>
                  <a:pt x="370" y="17"/>
                  <a:pt x="381" y="16"/>
                  <a:pt x="391" y="15"/>
                </a:cubicBezTo>
                <a:cubicBezTo>
                  <a:pt x="401" y="14"/>
                  <a:pt x="411" y="14"/>
                  <a:pt x="421" y="13"/>
                </a:cubicBezTo>
                <a:cubicBezTo>
                  <a:pt x="431" y="13"/>
                  <a:pt x="441" y="13"/>
                  <a:pt x="451" y="12"/>
                </a:cubicBezTo>
                <a:cubicBezTo>
                  <a:pt x="470" y="12"/>
                  <a:pt x="489" y="12"/>
                  <a:pt x="507" y="13"/>
                </a:cubicBezTo>
                <a:cubicBezTo>
                  <a:pt x="511" y="13"/>
                  <a:pt x="515" y="13"/>
                  <a:pt x="520" y="13"/>
                </a:cubicBezTo>
                <a:cubicBezTo>
                  <a:pt x="524" y="13"/>
                  <a:pt x="528" y="14"/>
                  <a:pt x="533" y="14"/>
                </a:cubicBezTo>
                <a:cubicBezTo>
                  <a:pt x="541" y="14"/>
                  <a:pt x="549" y="15"/>
                  <a:pt x="557" y="15"/>
                </a:cubicBezTo>
                <a:cubicBezTo>
                  <a:pt x="572" y="17"/>
                  <a:pt x="587" y="18"/>
                  <a:pt x="599" y="19"/>
                </a:cubicBezTo>
                <a:cubicBezTo>
                  <a:pt x="612" y="21"/>
                  <a:pt x="623" y="22"/>
                  <a:pt x="632" y="23"/>
                </a:cubicBezTo>
                <a:cubicBezTo>
                  <a:pt x="650" y="26"/>
                  <a:pt x="660" y="27"/>
                  <a:pt x="660" y="27"/>
                </a:cubicBezTo>
                <a:cubicBezTo>
                  <a:pt x="660" y="27"/>
                  <a:pt x="650" y="25"/>
                  <a:pt x="632" y="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 sz="105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 rot="1509003">
            <a:off x="7523964" y="2678801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Fact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9" name="TextBox 48"/>
          <p:cNvSpPr txBox="1"/>
          <p:nvPr/>
        </p:nvSpPr>
        <p:spPr>
          <a:xfrm rot="936707">
            <a:off x="7283923" y="3039812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000" dirty="0">
                <a:solidFill>
                  <a:srgbClr val="3F3F3F"/>
                </a:solidFill>
                <a:cs typeface="+mn-ea"/>
                <a:sym typeface="+mn-lt"/>
              </a:rPr>
              <a:t>False</a:t>
            </a:r>
            <a:endParaRPr lang="id-ID" sz="10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61" name="Group 60"/>
          <p:cNvGrpSpPr/>
          <p:nvPr/>
        </p:nvGrpSpPr>
        <p:grpSpPr>
          <a:xfrm rot="514439">
            <a:off x="679852" y="1250913"/>
            <a:ext cx="3419298" cy="1824434"/>
            <a:chOff x="857191" y="1921993"/>
            <a:chExt cx="4559064" cy="2432578"/>
          </a:xfrm>
        </p:grpSpPr>
        <p:sp>
          <p:nvSpPr>
            <p:cNvPr id="7" name="Freeform 72"/>
            <p:cNvSpPr/>
            <p:nvPr/>
          </p:nvSpPr>
          <p:spPr>
            <a:xfrm>
              <a:off x="1744518" y="2595406"/>
              <a:ext cx="3671737" cy="1160669"/>
            </a:xfrm>
            <a:custGeom>
              <a:avLst/>
              <a:gdLst>
                <a:gd name="connsiteX0" fmla="*/ 0 w 2753803"/>
                <a:gd name="connsiteY0" fmla="*/ 0 h 870502"/>
                <a:gd name="connsiteX1" fmla="*/ 86240 w 2753803"/>
                <a:gd name="connsiteY1" fmla="*/ 20961 h 870502"/>
                <a:gd name="connsiteX2" fmla="*/ 172481 w 2753803"/>
                <a:gd name="connsiteY2" fmla="*/ 41921 h 870502"/>
                <a:gd name="connsiteX3" fmla="*/ 258721 w 2753803"/>
                <a:gd name="connsiteY3" fmla="*/ 62882 h 870502"/>
                <a:gd name="connsiteX4" fmla="*/ 300535 w 2753803"/>
                <a:gd name="connsiteY4" fmla="*/ 73362 h 870502"/>
                <a:gd name="connsiteX5" fmla="*/ 344962 w 2753803"/>
                <a:gd name="connsiteY5" fmla="*/ 81222 h 870502"/>
                <a:gd name="connsiteX6" fmla="*/ 431202 w 2753803"/>
                <a:gd name="connsiteY6" fmla="*/ 99563 h 870502"/>
                <a:gd name="connsiteX7" fmla="*/ 517442 w 2753803"/>
                <a:gd name="connsiteY7" fmla="*/ 112663 h 870502"/>
                <a:gd name="connsiteX8" fmla="*/ 606296 w 2753803"/>
                <a:gd name="connsiteY8" fmla="*/ 128383 h 870502"/>
                <a:gd name="connsiteX9" fmla="*/ 692536 w 2753803"/>
                <a:gd name="connsiteY9" fmla="*/ 141484 h 870502"/>
                <a:gd name="connsiteX10" fmla="*/ 781390 w 2753803"/>
                <a:gd name="connsiteY10" fmla="*/ 151964 h 870502"/>
                <a:gd name="connsiteX11" fmla="*/ 867630 w 2753803"/>
                <a:gd name="connsiteY11" fmla="*/ 162444 h 870502"/>
                <a:gd name="connsiteX12" fmla="*/ 956484 w 2753803"/>
                <a:gd name="connsiteY12" fmla="*/ 170305 h 870502"/>
                <a:gd name="connsiteX13" fmla="*/ 1042724 w 2753803"/>
                <a:gd name="connsiteY13" fmla="*/ 178165 h 870502"/>
                <a:gd name="connsiteX14" fmla="*/ 1131578 w 2753803"/>
                <a:gd name="connsiteY14" fmla="*/ 183405 h 870502"/>
                <a:gd name="connsiteX15" fmla="*/ 1176005 w 2753803"/>
                <a:gd name="connsiteY15" fmla="*/ 183405 h 870502"/>
                <a:gd name="connsiteX16" fmla="*/ 1220432 w 2753803"/>
                <a:gd name="connsiteY16" fmla="*/ 186025 h 870502"/>
                <a:gd name="connsiteX17" fmla="*/ 1306672 w 2753803"/>
                <a:gd name="connsiteY17" fmla="*/ 186025 h 870502"/>
                <a:gd name="connsiteX18" fmla="*/ 1392913 w 2753803"/>
                <a:gd name="connsiteY18" fmla="*/ 183405 h 870502"/>
                <a:gd name="connsiteX19" fmla="*/ 1395526 w 2753803"/>
                <a:gd name="connsiteY19" fmla="*/ 183405 h 870502"/>
                <a:gd name="connsiteX20" fmla="*/ 1515740 w 2753803"/>
                <a:gd name="connsiteY20" fmla="*/ 186025 h 870502"/>
                <a:gd name="connsiteX21" fmla="*/ 1573233 w 2753803"/>
                <a:gd name="connsiteY21" fmla="*/ 191265 h 870502"/>
                <a:gd name="connsiteX22" fmla="*/ 1633340 w 2753803"/>
                <a:gd name="connsiteY22" fmla="*/ 196505 h 870502"/>
                <a:gd name="connsiteX23" fmla="*/ 1690834 w 2753803"/>
                <a:gd name="connsiteY23" fmla="*/ 201745 h 870502"/>
                <a:gd name="connsiteX24" fmla="*/ 1750941 w 2753803"/>
                <a:gd name="connsiteY24" fmla="*/ 209606 h 870502"/>
                <a:gd name="connsiteX25" fmla="*/ 1808434 w 2753803"/>
                <a:gd name="connsiteY25" fmla="*/ 220086 h 870502"/>
                <a:gd name="connsiteX26" fmla="*/ 1837181 w 2753803"/>
                <a:gd name="connsiteY26" fmla="*/ 225326 h 870502"/>
                <a:gd name="connsiteX27" fmla="*/ 1868541 w 2753803"/>
                <a:gd name="connsiteY27" fmla="*/ 230566 h 870502"/>
                <a:gd name="connsiteX28" fmla="*/ 1926035 w 2753803"/>
                <a:gd name="connsiteY28" fmla="*/ 243666 h 870502"/>
                <a:gd name="connsiteX29" fmla="*/ 1983528 w 2753803"/>
                <a:gd name="connsiteY29" fmla="*/ 259387 h 870502"/>
                <a:gd name="connsiteX30" fmla="*/ 1999208 w 2753803"/>
                <a:gd name="connsiteY30" fmla="*/ 264627 h 870502"/>
                <a:gd name="connsiteX31" fmla="*/ 2012275 w 2753803"/>
                <a:gd name="connsiteY31" fmla="*/ 267247 h 870502"/>
                <a:gd name="connsiteX32" fmla="*/ 2041022 w 2753803"/>
                <a:gd name="connsiteY32" fmla="*/ 277727 h 870502"/>
                <a:gd name="connsiteX33" fmla="*/ 2098515 w 2753803"/>
                <a:gd name="connsiteY33" fmla="*/ 298688 h 870502"/>
                <a:gd name="connsiteX34" fmla="*/ 2153396 w 2753803"/>
                <a:gd name="connsiteY34" fmla="*/ 324888 h 870502"/>
                <a:gd name="connsiteX35" fmla="*/ 2169076 w 2753803"/>
                <a:gd name="connsiteY35" fmla="*/ 330129 h 870502"/>
                <a:gd name="connsiteX36" fmla="*/ 2182142 w 2753803"/>
                <a:gd name="connsiteY36" fmla="*/ 337989 h 870502"/>
                <a:gd name="connsiteX37" fmla="*/ 2208276 w 2753803"/>
                <a:gd name="connsiteY37" fmla="*/ 351089 h 870502"/>
                <a:gd name="connsiteX38" fmla="*/ 2237023 w 2753803"/>
                <a:gd name="connsiteY38" fmla="*/ 369430 h 870502"/>
                <a:gd name="connsiteX39" fmla="*/ 2263156 w 2753803"/>
                <a:gd name="connsiteY39" fmla="*/ 387770 h 870502"/>
                <a:gd name="connsiteX40" fmla="*/ 2286676 w 2753803"/>
                <a:gd name="connsiteY40" fmla="*/ 406111 h 870502"/>
                <a:gd name="connsiteX41" fmla="*/ 2299743 w 2753803"/>
                <a:gd name="connsiteY41" fmla="*/ 419211 h 870502"/>
                <a:gd name="connsiteX42" fmla="*/ 2307583 w 2753803"/>
                <a:gd name="connsiteY42" fmla="*/ 424451 h 870502"/>
                <a:gd name="connsiteX43" fmla="*/ 2310196 w 2753803"/>
                <a:gd name="connsiteY43" fmla="*/ 429691 h 870502"/>
                <a:gd name="connsiteX44" fmla="*/ 2315423 w 2753803"/>
                <a:gd name="connsiteY44" fmla="*/ 434931 h 870502"/>
                <a:gd name="connsiteX45" fmla="*/ 2310196 w 2753803"/>
                <a:gd name="connsiteY45" fmla="*/ 429691 h 870502"/>
                <a:gd name="connsiteX46" fmla="*/ 2352010 w 2753803"/>
                <a:gd name="connsiteY46" fmla="*/ 466372 h 870502"/>
                <a:gd name="connsiteX47" fmla="*/ 2396437 w 2753803"/>
                <a:gd name="connsiteY47" fmla="*/ 505673 h 870502"/>
                <a:gd name="connsiteX48" fmla="*/ 2440864 w 2753803"/>
                <a:gd name="connsiteY48" fmla="*/ 542354 h 870502"/>
                <a:gd name="connsiteX49" fmla="*/ 2485290 w 2753803"/>
                <a:gd name="connsiteY49" fmla="*/ 579035 h 870502"/>
                <a:gd name="connsiteX50" fmla="*/ 2529717 w 2753803"/>
                <a:gd name="connsiteY50" fmla="*/ 615716 h 870502"/>
                <a:gd name="connsiteX51" fmla="*/ 2576757 w 2753803"/>
                <a:gd name="connsiteY51" fmla="*/ 649777 h 870502"/>
                <a:gd name="connsiteX52" fmla="*/ 2623798 w 2753803"/>
                <a:gd name="connsiteY52" fmla="*/ 683838 h 870502"/>
                <a:gd name="connsiteX53" fmla="*/ 2670838 w 2753803"/>
                <a:gd name="connsiteY53" fmla="*/ 717899 h 870502"/>
                <a:gd name="connsiteX54" fmla="*/ 2717878 w 2753803"/>
                <a:gd name="connsiteY54" fmla="*/ 749339 h 870502"/>
                <a:gd name="connsiteX55" fmla="*/ 2753803 w 2753803"/>
                <a:gd name="connsiteY55" fmla="*/ 772087 h 870502"/>
                <a:gd name="connsiteX56" fmla="*/ 2698104 w 2753803"/>
                <a:gd name="connsiteY56" fmla="*/ 772087 h 870502"/>
                <a:gd name="connsiteX57" fmla="*/ 2698104 w 2753803"/>
                <a:gd name="connsiteY57" fmla="*/ 870502 h 870502"/>
                <a:gd name="connsiteX58" fmla="*/ 2655158 w 2753803"/>
                <a:gd name="connsiteY58" fmla="*/ 841042 h 870502"/>
                <a:gd name="connsiteX59" fmla="*/ 2608118 w 2753803"/>
                <a:gd name="connsiteY59" fmla="*/ 804361 h 870502"/>
                <a:gd name="connsiteX60" fmla="*/ 2561077 w 2753803"/>
                <a:gd name="connsiteY60" fmla="*/ 770300 h 870502"/>
                <a:gd name="connsiteX61" fmla="*/ 2514037 w 2753803"/>
                <a:gd name="connsiteY61" fmla="*/ 730999 h 870502"/>
                <a:gd name="connsiteX62" fmla="*/ 2466997 w 2753803"/>
                <a:gd name="connsiteY62" fmla="*/ 694318 h 870502"/>
                <a:gd name="connsiteX63" fmla="*/ 2422570 w 2753803"/>
                <a:gd name="connsiteY63" fmla="*/ 655017 h 870502"/>
                <a:gd name="connsiteX64" fmla="*/ 2378143 w 2753803"/>
                <a:gd name="connsiteY64" fmla="*/ 615716 h 870502"/>
                <a:gd name="connsiteX65" fmla="*/ 2333716 w 2753803"/>
                <a:gd name="connsiteY65" fmla="*/ 576415 h 870502"/>
                <a:gd name="connsiteX66" fmla="*/ 2289290 w 2753803"/>
                <a:gd name="connsiteY66" fmla="*/ 534494 h 870502"/>
                <a:gd name="connsiteX67" fmla="*/ 2247476 w 2753803"/>
                <a:gd name="connsiteY67" fmla="*/ 492573 h 870502"/>
                <a:gd name="connsiteX68" fmla="*/ 2242249 w 2753803"/>
                <a:gd name="connsiteY68" fmla="*/ 487333 h 870502"/>
                <a:gd name="connsiteX69" fmla="*/ 2242249 w 2753803"/>
                <a:gd name="connsiteY69" fmla="*/ 484713 h 870502"/>
                <a:gd name="connsiteX70" fmla="*/ 2237023 w 2753803"/>
                <a:gd name="connsiteY70" fmla="*/ 482093 h 870502"/>
                <a:gd name="connsiteX71" fmla="*/ 2229183 w 2753803"/>
                <a:gd name="connsiteY71" fmla="*/ 474232 h 870502"/>
                <a:gd name="connsiteX72" fmla="*/ 2208276 w 2753803"/>
                <a:gd name="connsiteY72" fmla="*/ 455892 h 870502"/>
                <a:gd name="connsiteX73" fmla="*/ 2187369 w 2753803"/>
                <a:gd name="connsiteY73" fmla="*/ 440171 h 870502"/>
                <a:gd name="connsiteX74" fmla="*/ 2166462 w 2753803"/>
                <a:gd name="connsiteY74" fmla="*/ 424451 h 870502"/>
                <a:gd name="connsiteX75" fmla="*/ 2140329 w 2753803"/>
                <a:gd name="connsiteY75" fmla="*/ 411351 h 870502"/>
                <a:gd name="connsiteX76" fmla="*/ 2129876 w 2753803"/>
                <a:gd name="connsiteY76" fmla="*/ 403491 h 870502"/>
                <a:gd name="connsiteX77" fmla="*/ 2116809 w 2753803"/>
                <a:gd name="connsiteY77" fmla="*/ 398250 h 870502"/>
                <a:gd name="connsiteX78" fmla="*/ 2067155 w 2753803"/>
                <a:gd name="connsiteY78" fmla="*/ 374670 h 870502"/>
                <a:gd name="connsiteX79" fmla="*/ 2014889 w 2753803"/>
                <a:gd name="connsiteY79" fmla="*/ 351089 h 870502"/>
                <a:gd name="connsiteX80" fmla="*/ 1988755 w 2753803"/>
                <a:gd name="connsiteY80" fmla="*/ 343229 h 870502"/>
                <a:gd name="connsiteX81" fmla="*/ 1975688 w 2753803"/>
                <a:gd name="connsiteY81" fmla="*/ 337989 h 870502"/>
                <a:gd name="connsiteX82" fmla="*/ 1962622 w 2753803"/>
                <a:gd name="connsiteY82" fmla="*/ 332749 h 870502"/>
                <a:gd name="connsiteX83" fmla="*/ 1907741 w 2753803"/>
                <a:gd name="connsiteY83" fmla="*/ 317028 h 870502"/>
                <a:gd name="connsiteX84" fmla="*/ 1852861 w 2753803"/>
                <a:gd name="connsiteY84" fmla="*/ 301308 h 870502"/>
                <a:gd name="connsiteX85" fmla="*/ 1824114 w 2753803"/>
                <a:gd name="connsiteY85" fmla="*/ 293448 h 870502"/>
                <a:gd name="connsiteX86" fmla="*/ 1795368 w 2753803"/>
                <a:gd name="connsiteY86" fmla="*/ 288208 h 870502"/>
                <a:gd name="connsiteX87" fmla="*/ 1740487 w 2753803"/>
                <a:gd name="connsiteY87" fmla="*/ 277727 h 870502"/>
                <a:gd name="connsiteX88" fmla="*/ 1682994 w 2753803"/>
                <a:gd name="connsiteY88" fmla="*/ 267247 h 870502"/>
                <a:gd name="connsiteX89" fmla="*/ 1625500 w 2753803"/>
                <a:gd name="connsiteY89" fmla="*/ 259387 h 870502"/>
                <a:gd name="connsiteX90" fmla="*/ 1568007 w 2753803"/>
                <a:gd name="connsiteY90" fmla="*/ 251527 h 870502"/>
                <a:gd name="connsiteX91" fmla="*/ 1510513 w 2753803"/>
                <a:gd name="connsiteY91" fmla="*/ 246286 h 870502"/>
                <a:gd name="connsiteX92" fmla="*/ 1397323 w 2753803"/>
                <a:gd name="connsiteY92" fmla="*/ 235970 h 870502"/>
                <a:gd name="connsiteX93" fmla="*/ 1396024 w 2753803"/>
                <a:gd name="connsiteY93" fmla="*/ 235851 h 870502"/>
                <a:gd name="connsiteX94" fmla="*/ 1398139 w 2753803"/>
                <a:gd name="connsiteY94" fmla="*/ 235806 h 870502"/>
                <a:gd name="connsiteX95" fmla="*/ 1395526 w 2753803"/>
                <a:gd name="connsiteY95" fmla="*/ 235806 h 870502"/>
                <a:gd name="connsiteX96" fmla="*/ 1396024 w 2753803"/>
                <a:gd name="connsiteY96" fmla="*/ 235851 h 870502"/>
                <a:gd name="connsiteX97" fmla="*/ 1352406 w 2753803"/>
                <a:gd name="connsiteY97" fmla="*/ 236789 h 870502"/>
                <a:gd name="connsiteX98" fmla="*/ 1306672 w 2753803"/>
                <a:gd name="connsiteY98" fmla="*/ 235806 h 870502"/>
                <a:gd name="connsiteX99" fmla="*/ 1217819 w 2753803"/>
                <a:gd name="connsiteY99" fmla="*/ 233186 h 870502"/>
                <a:gd name="connsiteX100" fmla="*/ 1173392 w 2753803"/>
                <a:gd name="connsiteY100" fmla="*/ 230566 h 870502"/>
                <a:gd name="connsiteX101" fmla="*/ 1128965 w 2753803"/>
                <a:gd name="connsiteY101" fmla="*/ 225326 h 870502"/>
                <a:gd name="connsiteX102" fmla="*/ 1040111 w 2753803"/>
                <a:gd name="connsiteY102" fmla="*/ 217466 h 870502"/>
                <a:gd name="connsiteX103" fmla="*/ 951257 w 2753803"/>
                <a:gd name="connsiteY103" fmla="*/ 206985 h 870502"/>
                <a:gd name="connsiteX104" fmla="*/ 865017 w 2753803"/>
                <a:gd name="connsiteY104" fmla="*/ 196505 h 870502"/>
                <a:gd name="connsiteX105" fmla="*/ 776163 w 2753803"/>
                <a:gd name="connsiteY105" fmla="*/ 183405 h 870502"/>
                <a:gd name="connsiteX106" fmla="*/ 687310 w 2753803"/>
                <a:gd name="connsiteY106" fmla="*/ 167684 h 870502"/>
                <a:gd name="connsiteX107" fmla="*/ 601069 w 2753803"/>
                <a:gd name="connsiteY107" fmla="*/ 151964 h 870502"/>
                <a:gd name="connsiteX108" fmla="*/ 514829 w 2753803"/>
                <a:gd name="connsiteY108" fmla="*/ 133624 h 870502"/>
                <a:gd name="connsiteX109" fmla="*/ 428589 w 2753803"/>
                <a:gd name="connsiteY109" fmla="*/ 115283 h 870502"/>
                <a:gd name="connsiteX110" fmla="*/ 342348 w 2753803"/>
                <a:gd name="connsiteY110" fmla="*/ 94323 h 870502"/>
                <a:gd name="connsiteX111" fmla="*/ 297921 w 2753803"/>
                <a:gd name="connsiteY111" fmla="*/ 83842 h 870502"/>
                <a:gd name="connsiteX112" fmla="*/ 256108 w 2753803"/>
                <a:gd name="connsiteY112" fmla="*/ 73362 h 870502"/>
                <a:gd name="connsiteX113" fmla="*/ 169867 w 2753803"/>
                <a:gd name="connsiteY113" fmla="*/ 49781 h 870502"/>
                <a:gd name="connsiteX114" fmla="*/ 83627 w 2753803"/>
                <a:gd name="connsiteY114" fmla="*/ 26201 h 870502"/>
                <a:gd name="connsiteX115" fmla="*/ 0 w 2753803"/>
                <a:gd name="connsiteY115" fmla="*/ 0 h 87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753803" h="870502">
                  <a:moveTo>
                    <a:pt x="0" y="0"/>
                  </a:moveTo>
                  <a:cubicBezTo>
                    <a:pt x="86240" y="20961"/>
                    <a:pt x="86240" y="20961"/>
                    <a:pt x="86240" y="20961"/>
                  </a:cubicBezTo>
                  <a:cubicBezTo>
                    <a:pt x="114987" y="28821"/>
                    <a:pt x="143734" y="36681"/>
                    <a:pt x="172481" y="41921"/>
                  </a:cubicBezTo>
                  <a:cubicBezTo>
                    <a:pt x="258721" y="62882"/>
                    <a:pt x="258721" y="62882"/>
                    <a:pt x="258721" y="62882"/>
                  </a:cubicBezTo>
                  <a:cubicBezTo>
                    <a:pt x="300535" y="73362"/>
                    <a:pt x="300535" y="73362"/>
                    <a:pt x="300535" y="73362"/>
                  </a:cubicBezTo>
                  <a:cubicBezTo>
                    <a:pt x="344962" y="81222"/>
                    <a:pt x="344962" y="81222"/>
                    <a:pt x="344962" y="81222"/>
                  </a:cubicBezTo>
                  <a:cubicBezTo>
                    <a:pt x="431202" y="99563"/>
                    <a:pt x="431202" y="99563"/>
                    <a:pt x="431202" y="99563"/>
                  </a:cubicBezTo>
                  <a:cubicBezTo>
                    <a:pt x="459949" y="104803"/>
                    <a:pt x="488695" y="107423"/>
                    <a:pt x="517442" y="112663"/>
                  </a:cubicBezTo>
                  <a:cubicBezTo>
                    <a:pt x="546189" y="117903"/>
                    <a:pt x="574936" y="123143"/>
                    <a:pt x="606296" y="128383"/>
                  </a:cubicBezTo>
                  <a:cubicBezTo>
                    <a:pt x="692536" y="141484"/>
                    <a:pt x="692536" y="141484"/>
                    <a:pt x="692536" y="141484"/>
                  </a:cubicBezTo>
                  <a:cubicBezTo>
                    <a:pt x="781390" y="151964"/>
                    <a:pt x="781390" y="151964"/>
                    <a:pt x="781390" y="151964"/>
                  </a:cubicBezTo>
                  <a:cubicBezTo>
                    <a:pt x="810137" y="157204"/>
                    <a:pt x="838884" y="159824"/>
                    <a:pt x="867630" y="162444"/>
                  </a:cubicBezTo>
                  <a:cubicBezTo>
                    <a:pt x="896377" y="165064"/>
                    <a:pt x="925124" y="167684"/>
                    <a:pt x="956484" y="170305"/>
                  </a:cubicBezTo>
                  <a:cubicBezTo>
                    <a:pt x="985231" y="172925"/>
                    <a:pt x="1013978" y="175545"/>
                    <a:pt x="1042724" y="178165"/>
                  </a:cubicBezTo>
                  <a:cubicBezTo>
                    <a:pt x="1074085" y="178165"/>
                    <a:pt x="1102831" y="180785"/>
                    <a:pt x="1131578" y="183405"/>
                  </a:cubicBezTo>
                  <a:cubicBezTo>
                    <a:pt x="1176005" y="183405"/>
                    <a:pt x="1176005" y="183405"/>
                    <a:pt x="1176005" y="183405"/>
                  </a:cubicBezTo>
                  <a:cubicBezTo>
                    <a:pt x="1220432" y="186025"/>
                    <a:pt x="1220432" y="186025"/>
                    <a:pt x="1220432" y="186025"/>
                  </a:cubicBezTo>
                  <a:cubicBezTo>
                    <a:pt x="1249179" y="186025"/>
                    <a:pt x="1277925" y="186025"/>
                    <a:pt x="1306672" y="186025"/>
                  </a:cubicBezTo>
                  <a:cubicBezTo>
                    <a:pt x="1335419" y="186025"/>
                    <a:pt x="1366779" y="183405"/>
                    <a:pt x="1392913" y="183405"/>
                  </a:cubicBezTo>
                  <a:cubicBezTo>
                    <a:pt x="1395526" y="183405"/>
                    <a:pt x="1395526" y="183405"/>
                    <a:pt x="1395526" y="183405"/>
                  </a:cubicBezTo>
                  <a:cubicBezTo>
                    <a:pt x="1515740" y="186025"/>
                    <a:pt x="1515740" y="186025"/>
                    <a:pt x="1515740" y="186025"/>
                  </a:cubicBezTo>
                  <a:cubicBezTo>
                    <a:pt x="1534033" y="188645"/>
                    <a:pt x="1554940" y="188645"/>
                    <a:pt x="1573233" y="191265"/>
                  </a:cubicBezTo>
                  <a:cubicBezTo>
                    <a:pt x="1633340" y="196505"/>
                    <a:pt x="1633340" y="196505"/>
                    <a:pt x="1633340" y="196505"/>
                  </a:cubicBezTo>
                  <a:cubicBezTo>
                    <a:pt x="1651634" y="196505"/>
                    <a:pt x="1672540" y="199125"/>
                    <a:pt x="1690834" y="201745"/>
                  </a:cubicBezTo>
                  <a:cubicBezTo>
                    <a:pt x="1711741" y="204365"/>
                    <a:pt x="1730034" y="206985"/>
                    <a:pt x="1750941" y="209606"/>
                  </a:cubicBezTo>
                  <a:cubicBezTo>
                    <a:pt x="1808434" y="220086"/>
                    <a:pt x="1808434" y="220086"/>
                    <a:pt x="1808434" y="220086"/>
                  </a:cubicBezTo>
                  <a:cubicBezTo>
                    <a:pt x="1837181" y="225326"/>
                    <a:pt x="1837181" y="225326"/>
                    <a:pt x="1837181" y="225326"/>
                  </a:cubicBezTo>
                  <a:cubicBezTo>
                    <a:pt x="1847634" y="227946"/>
                    <a:pt x="1858088" y="227946"/>
                    <a:pt x="1868541" y="230566"/>
                  </a:cubicBezTo>
                  <a:cubicBezTo>
                    <a:pt x="1926035" y="243666"/>
                    <a:pt x="1926035" y="243666"/>
                    <a:pt x="1926035" y="243666"/>
                  </a:cubicBezTo>
                  <a:cubicBezTo>
                    <a:pt x="1983528" y="259387"/>
                    <a:pt x="1983528" y="259387"/>
                    <a:pt x="1983528" y="259387"/>
                  </a:cubicBezTo>
                  <a:cubicBezTo>
                    <a:pt x="1999208" y="264627"/>
                    <a:pt x="1999208" y="264627"/>
                    <a:pt x="1999208" y="264627"/>
                  </a:cubicBezTo>
                  <a:cubicBezTo>
                    <a:pt x="2012275" y="267247"/>
                    <a:pt x="2012275" y="267247"/>
                    <a:pt x="2012275" y="267247"/>
                  </a:cubicBezTo>
                  <a:cubicBezTo>
                    <a:pt x="2041022" y="277727"/>
                    <a:pt x="2041022" y="277727"/>
                    <a:pt x="2041022" y="277727"/>
                  </a:cubicBezTo>
                  <a:cubicBezTo>
                    <a:pt x="2061929" y="282967"/>
                    <a:pt x="2080222" y="290828"/>
                    <a:pt x="2098515" y="298688"/>
                  </a:cubicBezTo>
                  <a:cubicBezTo>
                    <a:pt x="2116809" y="306548"/>
                    <a:pt x="2135102" y="314408"/>
                    <a:pt x="2153396" y="324888"/>
                  </a:cubicBezTo>
                  <a:cubicBezTo>
                    <a:pt x="2169076" y="330129"/>
                    <a:pt x="2169076" y="330129"/>
                    <a:pt x="2169076" y="330129"/>
                  </a:cubicBezTo>
                  <a:cubicBezTo>
                    <a:pt x="2182142" y="337989"/>
                    <a:pt x="2182142" y="337989"/>
                    <a:pt x="2182142" y="337989"/>
                  </a:cubicBezTo>
                  <a:cubicBezTo>
                    <a:pt x="2208276" y="351089"/>
                    <a:pt x="2208276" y="351089"/>
                    <a:pt x="2208276" y="351089"/>
                  </a:cubicBezTo>
                  <a:cubicBezTo>
                    <a:pt x="2237023" y="369430"/>
                    <a:pt x="2237023" y="369430"/>
                    <a:pt x="2237023" y="369430"/>
                  </a:cubicBezTo>
                  <a:cubicBezTo>
                    <a:pt x="2244863" y="374670"/>
                    <a:pt x="2252703" y="379910"/>
                    <a:pt x="2263156" y="387770"/>
                  </a:cubicBezTo>
                  <a:cubicBezTo>
                    <a:pt x="2270996" y="393010"/>
                    <a:pt x="2278836" y="400870"/>
                    <a:pt x="2286676" y="406111"/>
                  </a:cubicBezTo>
                  <a:cubicBezTo>
                    <a:pt x="2299743" y="419211"/>
                    <a:pt x="2299743" y="419211"/>
                    <a:pt x="2299743" y="419211"/>
                  </a:cubicBezTo>
                  <a:cubicBezTo>
                    <a:pt x="2302356" y="421831"/>
                    <a:pt x="2304970" y="424451"/>
                    <a:pt x="2307583" y="424451"/>
                  </a:cubicBezTo>
                  <a:cubicBezTo>
                    <a:pt x="2310196" y="429691"/>
                    <a:pt x="2310196" y="429691"/>
                    <a:pt x="2310196" y="429691"/>
                  </a:cubicBezTo>
                  <a:cubicBezTo>
                    <a:pt x="2310196" y="429691"/>
                    <a:pt x="2310196" y="429691"/>
                    <a:pt x="2315423" y="434931"/>
                  </a:cubicBezTo>
                  <a:cubicBezTo>
                    <a:pt x="2315423" y="434931"/>
                    <a:pt x="2315423" y="434931"/>
                    <a:pt x="2310196" y="429691"/>
                  </a:cubicBezTo>
                  <a:cubicBezTo>
                    <a:pt x="2352010" y="466372"/>
                    <a:pt x="2352010" y="466372"/>
                    <a:pt x="2352010" y="466372"/>
                  </a:cubicBezTo>
                  <a:cubicBezTo>
                    <a:pt x="2367690" y="479472"/>
                    <a:pt x="2380757" y="492573"/>
                    <a:pt x="2396437" y="505673"/>
                  </a:cubicBezTo>
                  <a:cubicBezTo>
                    <a:pt x="2440864" y="542354"/>
                    <a:pt x="2440864" y="542354"/>
                    <a:pt x="2440864" y="542354"/>
                  </a:cubicBezTo>
                  <a:cubicBezTo>
                    <a:pt x="2456544" y="555454"/>
                    <a:pt x="2469610" y="568555"/>
                    <a:pt x="2485290" y="579035"/>
                  </a:cubicBezTo>
                  <a:cubicBezTo>
                    <a:pt x="2529717" y="615716"/>
                    <a:pt x="2529717" y="615716"/>
                    <a:pt x="2529717" y="615716"/>
                  </a:cubicBezTo>
                  <a:cubicBezTo>
                    <a:pt x="2545397" y="628816"/>
                    <a:pt x="2561077" y="639297"/>
                    <a:pt x="2576757" y="649777"/>
                  </a:cubicBezTo>
                  <a:cubicBezTo>
                    <a:pt x="2592437" y="662877"/>
                    <a:pt x="2608118" y="673357"/>
                    <a:pt x="2623798" y="683838"/>
                  </a:cubicBezTo>
                  <a:cubicBezTo>
                    <a:pt x="2670838" y="717899"/>
                    <a:pt x="2670838" y="717899"/>
                    <a:pt x="2670838" y="717899"/>
                  </a:cubicBezTo>
                  <a:cubicBezTo>
                    <a:pt x="2686518" y="728379"/>
                    <a:pt x="2702198" y="738859"/>
                    <a:pt x="2717878" y="749339"/>
                  </a:cubicBezTo>
                  <a:lnTo>
                    <a:pt x="2753803" y="772087"/>
                  </a:lnTo>
                  <a:lnTo>
                    <a:pt x="2698104" y="772087"/>
                  </a:lnTo>
                  <a:lnTo>
                    <a:pt x="2698104" y="870502"/>
                  </a:lnTo>
                  <a:lnTo>
                    <a:pt x="2655158" y="841042"/>
                  </a:lnTo>
                  <a:cubicBezTo>
                    <a:pt x="2639478" y="827941"/>
                    <a:pt x="2623798" y="817461"/>
                    <a:pt x="2608118" y="804361"/>
                  </a:cubicBezTo>
                  <a:cubicBezTo>
                    <a:pt x="2561077" y="770300"/>
                    <a:pt x="2561077" y="770300"/>
                    <a:pt x="2561077" y="770300"/>
                  </a:cubicBezTo>
                  <a:cubicBezTo>
                    <a:pt x="2545397" y="757200"/>
                    <a:pt x="2529717" y="744099"/>
                    <a:pt x="2514037" y="730999"/>
                  </a:cubicBezTo>
                  <a:cubicBezTo>
                    <a:pt x="2498357" y="720519"/>
                    <a:pt x="2482677" y="707418"/>
                    <a:pt x="2466997" y="694318"/>
                  </a:cubicBezTo>
                  <a:cubicBezTo>
                    <a:pt x="2422570" y="655017"/>
                    <a:pt x="2422570" y="655017"/>
                    <a:pt x="2422570" y="655017"/>
                  </a:cubicBezTo>
                  <a:cubicBezTo>
                    <a:pt x="2406890" y="641917"/>
                    <a:pt x="2391210" y="628816"/>
                    <a:pt x="2378143" y="615716"/>
                  </a:cubicBezTo>
                  <a:cubicBezTo>
                    <a:pt x="2333716" y="576415"/>
                    <a:pt x="2333716" y="576415"/>
                    <a:pt x="2333716" y="576415"/>
                  </a:cubicBezTo>
                  <a:cubicBezTo>
                    <a:pt x="2318036" y="563315"/>
                    <a:pt x="2304970" y="547594"/>
                    <a:pt x="2289290" y="534494"/>
                  </a:cubicBezTo>
                  <a:cubicBezTo>
                    <a:pt x="2247476" y="492573"/>
                    <a:pt x="2247476" y="492573"/>
                    <a:pt x="2247476" y="492573"/>
                  </a:cubicBezTo>
                  <a:cubicBezTo>
                    <a:pt x="2242249" y="487333"/>
                    <a:pt x="2242249" y="487333"/>
                    <a:pt x="2242249" y="487333"/>
                  </a:cubicBezTo>
                  <a:cubicBezTo>
                    <a:pt x="2242249" y="484713"/>
                    <a:pt x="2242249" y="484713"/>
                    <a:pt x="2242249" y="484713"/>
                  </a:cubicBezTo>
                  <a:cubicBezTo>
                    <a:pt x="2239636" y="484713"/>
                    <a:pt x="2239636" y="482093"/>
                    <a:pt x="2237023" y="482093"/>
                  </a:cubicBezTo>
                  <a:cubicBezTo>
                    <a:pt x="2229183" y="474232"/>
                    <a:pt x="2229183" y="474232"/>
                    <a:pt x="2229183" y="474232"/>
                  </a:cubicBezTo>
                  <a:cubicBezTo>
                    <a:pt x="2221343" y="468992"/>
                    <a:pt x="2216116" y="461132"/>
                    <a:pt x="2208276" y="455892"/>
                  </a:cubicBezTo>
                  <a:cubicBezTo>
                    <a:pt x="2203049" y="450652"/>
                    <a:pt x="2195209" y="445412"/>
                    <a:pt x="2187369" y="440171"/>
                  </a:cubicBezTo>
                  <a:cubicBezTo>
                    <a:pt x="2166462" y="424451"/>
                    <a:pt x="2166462" y="424451"/>
                    <a:pt x="2166462" y="424451"/>
                  </a:cubicBezTo>
                  <a:cubicBezTo>
                    <a:pt x="2140329" y="411351"/>
                    <a:pt x="2140329" y="411351"/>
                    <a:pt x="2140329" y="411351"/>
                  </a:cubicBezTo>
                  <a:cubicBezTo>
                    <a:pt x="2129876" y="403491"/>
                    <a:pt x="2129876" y="403491"/>
                    <a:pt x="2129876" y="403491"/>
                  </a:cubicBezTo>
                  <a:cubicBezTo>
                    <a:pt x="2116809" y="398250"/>
                    <a:pt x="2116809" y="398250"/>
                    <a:pt x="2116809" y="398250"/>
                  </a:cubicBezTo>
                  <a:cubicBezTo>
                    <a:pt x="2101129" y="390390"/>
                    <a:pt x="2085449" y="379910"/>
                    <a:pt x="2067155" y="374670"/>
                  </a:cubicBezTo>
                  <a:cubicBezTo>
                    <a:pt x="2048862" y="366810"/>
                    <a:pt x="2033182" y="358949"/>
                    <a:pt x="2014889" y="351089"/>
                  </a:cubicBezTo>
                  <a:cubicBezTo>
                    <a:pt x="1988755" y="343229"/>
                    <a:pt x="1988755" y="343229"/>
                    <a:pt x="1988755" y="343229"/>
                  </a:cubicBezTo>
                  <a:cubicBezTo>
                    <a:pt x="1975688" y="337989"/>
                    <a:pt x="1975688" y="337989"/>
                    <a:pt x="1975688" y="337989"/>
                  </a:cubicBezTo>
                  <a:cubicBezTo>
                    <a:pt x="1962622" y="332749"/>
                    <a:pt x="1962622" y="332749"/>
                    <a:pt x="1962622" y="332749"/>
                  </a:cubicBezTo>
                  <a:cubicBezTo>
                    <a:pt x="1907741" y="317028"/>
                    <a:pt x="1907741" y="317028"/>
                    <a:pt x="1907741" y="317028"/>
                  </a:cubicBezTo>
                  <a:cubicBezTo>
                    <a:pt x="1852861" y="301308"/>
                    <a:pt x="1852861" y="301308"/>
                    <a:pt x="1852861" y="301308"/>
                  </a:cubicBezTo>
                  <a:cubicBezTo>
                    <a:pt x="1842408" y="298688"/>
                    <a:pt x="1831954" y="296068"/>
                    <a:pt x="1824114" y="293448"/>
                  </a:cubicBezTo>
                  <a:cubicBezTo>
                    <a:pt x="1795368" y="288208"/>
                    <a:pt x="1795368" y="288208"/>
                    <a:pt x="1795368" y="288208"/>
                  </a:cubicBezTo>
                  <a:cubicBezTo>
                    <a:pt x="1740487" y="277727"/>
                    <a:pt x="1740487" y="277727"/>
                    <a:pt x="1740487" y="277727"/>
                  </a:cubicBezTo>
                  <a:cubicBezTo>
                    <a:pt x="1719581" y="272487"/>
                    <a:pt x="1701287" y="269867"/>
                    <a:pt x="1682994" y="267247"/>
                  </a:cubicBezTo>
                  <a:cubicBezTo>
                    <a:pt x="1662087" y="264627"/>
                    <a:pt x="1643794" y="262007"/>
                    <a:pt x="1625500" y="259387"/>
                  </a:cubicBezTo>
                  <a:cubicBezTo>
                    <a:pt x="1568007" y="251527"/>
                    <a:pt x="1568007" y="251527"/>
                    <a:pt x="1568007" y="251527"/>
                  </a:cubicBezTo>
                  <a:cubicBezTo>
                    <a:pt x="1549713" y="248907"/>
                    <a:pt x="1528806" y="246286"/>
                    <a:pt x="1510513" y="246286"/>
                  </a:cubicBezTo>
                  <a:cubicBezTo>
                    <a:pt x="1424273" y="238426"/>
                    <a:pt x="1402713" y="236461"/>
                    <a:pt x="1397323" y="235970"/>
                  </a:cubicBezTo>
                  <a:lnTo>
                    <a:pt x="1396024" y="235851"/>
                  </a:lnTo>
                  <a:lnTo>
                    <a:pt x="1398139" y="235806"/>
                  </a:lnTo>
                  <a:cubicBezTo>
                    <a:pt x="1398139" y="235806"/>
                    <a:pt x="1398139" y="235806"/>
                    <a:pt x="1395526" y="235806"/>
                  </a:cubicBezTo>
                  <a:lnTo>
                    <a:pt x="1396024" y="235851"/>
                  </a:lnTo>
                  <a:lnTo>
                    <a:pt x="1352406" y="236789"/>
                  </a:lnTo>
                  <a:cubicBezTo>
                    <a:pt x="1337379" y="236461"/>
                    <a:pt x="1322352" y="235806"/>
                    <a:pt x="1306672" y="235806"/>
                  </a:cubicBezTo>
                  <a:cubicBezTo>
                    <a:pt x="1277925" y="235806"/>
                    <a:pt x="1246565" y="233186"/>
                    <a:pt x="1217819" y="233186"/>
                  </a:cubicBezTo>
                  <a:cubicBezTo>
                    <a:pt x="1173392" y="230566"/>
                    <a:pt x="1173392" y="230566"/>
                    <a:pt x="1173392" y="230566"/>
                  </a:cubicBezTo>
                  <a:cubicBezTo>
                    <a:pt x="1128965" y="225326"/>
                    <a:pt x="1128965" y="225326"/>
                    <a:pt x="1128965" y="225326"/>
                  </a:cubicBezTo>
                  <a:cubicBezTo>
                    <a:pt x="1100218" y="222706"/>
                    <a:pt x="1068858" y="220086"/>
                    <a:pt x="1040111" y="217466"/>
                  </a:cubicBezTo>
                  <a:cubicBezTo>
                    <a:pt x="1011364" y="214846"/>
                    <a:pt x="980004" y="212226"/>
                    <a:pt x="951257" y="206985"/>
                  </a:cubicBezTo>
                  <a:cubicBezTo>
                    <a:pt x="922511" y="204365"/>
                    <a:pt x="893764" y="199125"/>
                    <a:pt x="865017" y="196505"/>
                  </a:cubicBezTo>
                  <a:cubicBezTo>
                    <a:pt x="833657" y="191265"/>
                    <a:pt x="804910" y="188645"/>
                    <a:pt x="776163" y="183405"/>
                  </a:cubicBezTo>
                  <a:cubicBezTo>
                    <a:pt x="687310" y="167684"/>
                    <a:pt x="687310" y="167684"/>
                    <a:pt x="687310" y="167684"/>
                  </a:cubicBezTo>
                  <a:cubicBezTo>
                    <a:pt x="601069" y="151964"/>
                    <a:pt x="601069" y="151964"/>
                    <a:pt x="601069" y="151964"/>
                  </a:cubicBezTo>
                  <a:cubicBezTo>
                    <a:pt x="572322" y="146724"/>
                    <a:pt x="543576" y="138864"/>
                    <a:pt x="514829" y="133624"/>
                  </a:cubicBezTo>
                  <a:cubicBezTo>
                    <a:pt x="486082" y="128383"/>
                    <a:pt x="457335" y="120523"/>
                    <a:pt x="428589" y="115283"/>
                  </a:cubicBezTo>
                  <a:cubicBezTo>
                    <a:pt x="342348" y="94323"/>
                    <a:pt x="342348" y="94323"/>
                    <a:pt x="342348" y="94323"/>
                  </a:cubicBezTo>
                  <a:cubicBezTo>
                    <a:pt x="297921" y="83842"/>
                    <a:pt x="297921" y="83842"/>
                    <a:pt x="297921" y="83842"/>
                  </a:cubicBezTo>
                  <a:cubicBezTo>
                    <a:pt x="256108" y="73362"/>
                    <a:pt x="256108" y="73362"/>
                    <a:pt x="256108" y="73362"/>
                  </a:cubicBezTo>
                  <a:cubicBezTo>
                    <a:pt x="169867" y="49781"/>
                    <a:pt x="169867" y="49781"/>
                    <a:pt x="169867" y="49781"/>
                  </a:cubicBezTo>
                  <a:cubicBezTo>
                    <a:pt x="141121" y="41921"/>
                    <a:pt x="112374" y="34061"/>
                    <a:pt x="83627" y="2620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80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476715">
              <a:off x="2663516" y="2515783"/>
              <a:ext cx="61170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50" dirty="0">
                  <a:solidFill>
                    <a:srgbClr val="3F3F3F"/>
                  </a:solidFill>
                  <a:cs typeface="+mn-ea"/>
                  <a:sym typeface="+mn-lt"/>
                </a:rPr>
                <a:t>Plan</a:t>
              </a:r>
              <a:endParaRPr lang="id-ID" sz="105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359357">
              <a:off x="2608457" y="1921993"/>
              <a:ext cx="107123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50" dirty="0">
                  <a:solidFill>
                    <a:srgbClr val="3F3F3F"/>
                  </a:solidFill>
                  <a:cs typeface="+mn-ea"/>
                  <a:sym typeface="+mn-lt"/>
                </a:rPr>
                <a:t>Follow Up</a:t>
              </a:r>
              <a:endParaRPr lang="id-ID" sz="105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64870" y="2198675"/>
              <a:ext cx="63735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50" dirty="0">
                  <a:solidFill>
                    <a:srgbClr val="3F3F3F"/>
                  </a:solidFill>
                  <a:cs typeface="+mn-ea"/>
                  <a:sym typeface="+mn-lt"/>
                </a:rPr>
                <a:t>View</a:t>
              </a:r>
              <a:endParaRPr lang="id-ID" sz="105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0712158">
              <a:off x="2328662" y="3442167"/>
              <a:ext cx="136832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50" dirty="0">
                  <a:solidFill>
                    <a:srgbClr val="3F3F3F"/>
                  </a:solidFill>
                  <a:cs typeface="+mn-ea"/>
                  <a:sym typeface="+mn-lt"/>
                </a:rPr>
                <a:t>Requirements</a:t>
              </a:r>
              <a:endParaRPr lang="id-ID" sz="105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2154044" y="2008280"/>
              <a:ext cx="2822325" cy="856411"/>
            </a:xfrm>
            <a:custGeom>
              <a:avLst/>
              <a:gdLst>
                <a:gd name="T0" fmla="*/ 787 w 810"/>
                <a:gd name="T1" fmla="*/ 129 h 245"/>
                <a:gd name="T2" fmla="*/ 765 w 810"/>
                <a:gd name="T3" fmla="*/ 133 h 245"/>
                <a:gd name="T4" fmla="*/ 742 w 810"/>
                <a:gd name="T5" fmla="*/ 135 h 245"/>
                <a:gd name="T6" fmla="*/ 719 w 810"/>
                <a:gd name="T7" fmla="*/ 137 h 245"/>
                <a:gd name="T8" fmla="*/ 689 w 810"/>
                <a:gd name="T9" fmla="*/ 138 h 245"/>
                <a:gd name="T10" fmla="*/ 658 w 810"/>
                <a:gd name="T11" fmla="*/ 138 h 245"/>
                <a:gd name="T12" fmla="*/ 598 w 810"/>
                <a:gd name="T13" fmla="*/ 134 h 245"/>
                <a:gd name="T14" fmla="*/ 537 w 810"/>
                <a:gd name="T15" fmla="*/ 128 h 245"/>
                <a:gd name="T16" fmla="*/ 522 w 810"/>
                <a:gd name="T17" fmla="*/ 126 h 245"/>
                <a:gd name="T18" fmla="*/ 505 w 810"/>
                <a:gd name="T19" fmla="*/ 124 h 245"/>
                <a:gd name="T20" fmla="*/ 472 w 810"/>
                <a:gd name="T21" fmla="*/ 126 h 245"/>
                <a:gd name="T22" fmla="*/ 408 w 810"/>
                <a:gd name="T23" fmla="*/ 153 h 245"/>
                <a:gd name="T24" fmla="*/ 389 w 810"/>
                <a:gd name="T25" fmla="*/ 165 h 245"/>
                <a:gd name="T26" fmla="*/ 374 w 810"/>
                <a:gd name="T27" fmla="*/ 144 h 245"/>
                <a:gd name="T28" fmla="*/ 357 w 810"/>
                <a:gd name="T29" fmla="*/ 125 h 245"/>
                <a:gd name="T30" fmla="*/ 332 w 810"/>
                <a:gd name="T31" fmla="*/ 104 h 245"/>
                <a:gd name="T32" fmla="*/ 297 w 810"/>
                <a:gd name="T33" fmla="*/ 82 h 245"/>
                <a:gd name="T34" fmla="*/ 276 w 810"/>
                <a:gd name="T35" fmla="*/ 70 h 245"/>
                <a:gd name="T36" fmla="*/ 232 w 810"/>
                <a:gd name="T37" fmla="*/ 51 h 245"/>
                <a:gd name="T38" fmla="*/ 186 w 810"/>
                <a:gd name="T39" fmla="*/ 36 h 245"/>
                <a:gd name="T40" fmla="*/ 171 w 810"/>
                <a:gd name="T41" fmla="*/ 31 h 245"/>
                <a:gd name="T42" fmla="*/ 140 w 810"/>
                <a:gd name="T43" fmla="*/ 23 h 245"/>
                <a:gd name="T44" fmla="*/ 94 w 810"/>
                <a:gd name="T45" fmla="*/ 13 h 245"/>
                <a:gd name="T46" fmla="*/ 63 w 810"/>
                <a:gd name="T47" fmla="*/ 8 h 245"/>
                <a:gd name="T48" fmla="*/ 0 w 810"/>
                <a:gd name="T49" fmla="*/ 0 h 245"/>
                <a:gd name="T50" fmla="*/ 61 w 810"/>
                <a:gd name="T51" fmla="*/ 17 h 245"/>
                <a:gd name="T52" fmla="*/ 91 w 810"/>
                <a:gd name="T53" fmla="*/ 25 h 245"/>
                <a:gd name="T54" fmla="*/ 150 w 810"/>
                <a:gd name="T55" fmla="*/ 45 h 245"/>
                <a:gd name="T56" fmla="*/ 172 w 810"/>
                <a:gd name="T57" fmla="*/ 53 h 245"/>
                <a:gd name="T58" fmla="*/ 208 w 810"/>
                <a:gd name="T59" fmla="*/ 67 h 245"/>
                <a:gd name="T60" fmla="*/ 236 w 810"/>
                <a:gd name="T61" fmla="*/ 80 h 245"/>
                <a:gd name="T62" fmla="*/ 276 w 810"/>
                <a:gd name="T63" fmla="*/ 102 h 245"/>
                <a:gd name="T64" fmla="*/ 289 w 810"/>
                <a:gd name="T65" fmla="*/ 110 h 245"/>
                <a:gd name="T66" fmla="*/ 325 w 810"/>
                <a:gd name="T67" fmla="*/ 137 h 245"/>
                <a:gd name="T68" fmla="*/ 345 w 810"/>
                <a:gd name="T69" fmla="*/ 158 h 245"/>
                <a:gd name="T70" fmla="*/ 354 w 810"/>
                <a:gd name="T71" fmla="*/ 169 h 245"/>
                <a:gd name="T72" fmla="*/ 368 w 810"/>
                <a:gd name="T73" fmla="*/ 193 h 245"/>
                <a:gd name="T74" fmla="*/ 372 w 810"/>
                <a:gd name="T75" fmla="*/ 232 h 245"/>
                <a:gd name="T76" fmla="*/ 372 w 810"/>
                <a:gd name="T77" fmla="*/ 242 h 245"/>
                <a:gd name="T78" fmla="*/ 405 w 810"/>
                <a:gd name="T79" fmla="*/ 245 h 245"/>
                <a:gd name="T80" fmla="*/ 407 w 810"/>
                <a:gd name="T81" fmla="*/ 234 h 245"/>
                <a:gd name="T82" fmla="*/ 414 w 810"/>
                <a:gd name="T83" fmla="*/ 196 h 245"/>
                <a:gd name="T84" fmla="*/ 476 w 810"/>
                <a:gd name="T85" fmla="*/ 155 h 245"/>
                <a:gd name="T86" fmla="*/ 490 w 810"/>
                <a:gd name="T87" fmla="*/ 153 h 245"/>
                <a:gd name="T88" fmla="*/ 512 w 810"/>
                <a:gd name="T89" fmla="*/ 152 h 245"/>
                <a:gd name="T90" fmla="*/ 523 w 810"/>
                <a:gd name="T91" fmla="*/ 153 h 245"/>
                <a:gd name="T92" fmla="*/ 526 w 810"/>
                <a:gd name="T93" fmla="*/ 153 h 245"/>
                <a:gd name="T94" fmla="*/ 527 w 810"/>
                <a:gd name="T95" fmla="*/ 153 h 245"/>
                <a:gd name="T96" fmla="*/ 526 w 810"/>
                <a:gd name="T97" fmla="*/ 153 h 245"/>
                <a:gd name="T98" fmla="*/ 565 w 810"/>
                <a:gd name="T99" fmla="*/ 156 h 245"/>
                <a:gd name="T100" fmla="*/ 628 w 810"/>
                <a:gd name="T101" fmla="*/ 157 h 245"/>
                <a:gd name="T102" fmla="*/ 690 w 810"/>
                <a:gd name="T103" fmla="*/ 153 h 245"/>
                <a:gd name="T104" fmla="*/ 721 w 810"/>
                <a:gd name="T105" fmla="*/ 149 h 245"/>
                <a:gd name="T106" fmla="*/ 744 w 810"/>
                <a:gd name="T107" fmla="*/ 145 h 245"/>
                <a:gd name="T108" fmla="*/ 766 w 810"/>
                <a:gd name="T109" fmla="*/ 140 h 245"/>
                <a:gd name="T110" fmla="*/ 789 w 810"/>
                <a:gd name="T111" fmla="*/ 133 h 245"/>
                <a:gd name="T112" fmla="*/ 810 w 810"/>
                <a:gd name="T113" fmla="*/ 12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0" h="245">
                  <a:moveTo>
                    <a:pt x="795" y="127"/>
                  </a:moveTo>
                  <a:cubicBezTo>
                    <a:pt x="787" y="129"/>
                    <a:pt x="787" y="129"/>
                    <a:pt x="787" y="129"/>
                  </a:cubicBezTo>
                  <a:cubicBezTo>
                    <a:pt x="780" y="130"/>
                    <a:pt x="780" y="130"/>
                    <a:pt x="780" y="130"/>
                  </a:cubicBezTo>
                  <a:cubicBezTo>
                    <a:pt x="765" y="133"/>
                    <a:pt x="765" y="133"/>
                    <a:pt x="765" y="133"/>
                  </a:cubicBezTo>
                  <a:cubicBezTo>
                    <a:pt x="750" y="135"/>
                    <a:pt x="750" y="135"/>
                    <a:pt x="750" y="135"/>
                  </a:cubicBezTo>
                  <a:cubicBezTo>
                    <a:pt x="742" y="135"/>
                    <a:pt x="742" y="135"/>
                    <a:pt x="742" y="135"/>
                  </a:cubicBezTo>
                  <a:cubicBezTo>
                    <a:pt x="734" y="136"/>
                    <a:pt x="734" y="136"/>
                    <a:pt x="734" y="136"/>
                  </a:cubicBezTo>
                  <a:cubicBezTo>
                    <a:pt x="719" y="137"/>
                    <a:pt x="719" y="137"/>
                    <a:pt x="719" y="137"/>
                  </a:cubicBezTo>
                  <a:cubicBezTo>
                    <a:pt x="714" y="137"/>
                    <a:pt x="709" y="138"/>
                    <a:pt x="704" y="138"/>
                  </a:cubicBezTo>
                  <a:cubicBezTo>
                    <a:pt x="699" y="138"/>
                    <a:pt x="694" y="138"/>
                    <a:pt x="689" y="138"/>
                  </a:cubicBezTo>
                  <a:cubicBezTo>
                    <a:pt x="674" y="138"/>
                    <a:pt x="674" y="138"/>
                    <a:pt x="674" y="138"/>
                  </a:cubicBezTo>
                  <a:cubicBezTo>
                    <a:pt x="668" y="138"/>
                    <a:pt x="663" y="138"/>
                    <a:pt x="658" y="138"/>
                  </a:cubicBezTo>
                  <a:cubicBezTo>
                    <a:pt x="648" y="138"/>
                    <a:pt x="638" y="137"/>
                    <a:pt x="628" y="137"/>
                  </a:cubicBezTo>
                  <a:cubicBezTo>
                    <a:pt x="618" y="136"/>
                    <a:pt x="608" y="135"/>
                    <a:pt x="598" y="134"/>
                  </a:cubicBezTo>
                  <a:cubicBezTo>
                    <a:pt x="587" y="134"/>
                    <a:pt x="577" y="133"/>
                    <a:pt x="567" y="132"/>
                  </a:cubicBezTo>
                  <a:cubicBezTo>
                    <a:pt x="557" y="130"/>
                    <a:pt x="547" y="129"/>
                    <a:pt x="537" y="128"/>
                  </a:cubicBezTo>
                  <a:cubicBezTo>
                    <a:pt x="530" y="127"/>
                    <a:pt x="530" y="127"/>
                    <a:pt x="530" y="127"/>
                  </a:cubicBezTo>
                  <a:cubicBezTo>
                    <a:pt x="522" y="126"/>
                    <a:pt x="522" y="126"/>
                    <a:pt x="522" y="126"/>
                  </a:cubicBezTo>
                  <a:cubicBezTo>
                    <a:pt x="519" y="125"/>
                    <a:pt x="517" y="125"/>
                    <a:pt x="514" y="125"/>
                  </a:cubicBezTo>
                  <a:cubicBezTo>
                    <a:pt x="505" y="124"/>
                    <a:pt x="505" y="124"/>
                    <a:pt x="505" y="124"/>
                  </a:cubicBezTo>
                  <a:cubicBezTo>
                    <a:pt x="500" y="124"/>
                    <a:pt x="494" y="124"/>
                    <a:pt x="489" y="124"/>
                  </a:cubicBezTo>
                  <a:cubicBezTo>
                    <a:pt x="483" y="125"/>
                    <a:pt x="478" y="125"/>
                    <a:pt x="472" y="126"/>
                  </a:cubicBezTo>
                  <a:cubicBezTo>
                    <a:pt x="461" y="127"/>
                    <a:pt x="450" y="130"/>
                    <a:pt x="439" y="134"/>
                  </a:cubicBezTo>
                  <a:cubicBezTo>
                    <a:pt x="428" y="139"/>
                    <a:pt x="417" y="145"/>
                    <a:pt x="408" y="153"/>
                  </a:cubicBezTo>
                  <a:cubicBezTo>
                    <a:pt x="402" y="159"/>
                    <a:pt x="397" y="165"/>
                    <a:pt x="392" y="172"/>
                  </a:cubicBezTo>
                  <a:cubicBezTo>
                    <a:pt x="391" y="170"/>
                    <a:pt x="390" y="167"/>
                    <a:pt x="389" y="165"/>
                  </a:cubicBezTo>
                  <a:cubicBezTo>
                    <a:pt x="386" y="160"/>
                    <a:pt x="383" y="155"/>
                    <a:pt x="379" y="151"/>
                  </a:cubicBezTo>
                  <a:cubicBezTo>
                    <a:pt x="378" y="149"/>
                    <a:pt x="376" y="146"/>
                    <a:pt x="374" y="144"/>
                  </a:cubicBezTo>
                  <a:cubicBezTo>
                    <a:pt x="369" y="137"/>
                    <a:pt x="369" y="137"/>
                    <a:pt x="369" y="137"/>
                  </a:cubicBezTo>
                  <a:cubicBezTo>
                    <a:pt x="365" y="133"/>
                    <a:pt x="361" y="129"/>
                    <a:pt x="357" y="125"/>
                  </a:cubicBezTo>
                  <a:cubicBezTo>
                    <a:pt x="353" y="121"/>
                    <a:pt x="349" y="118"/>
                    <a:pt x="345" y="114"/>
                  </a:cubicBezTo>
                  <a:cubicBezTo>
                    <a:pt x="340" y="110"/>
                    <a:pt x="336" y="107"/>
                    <a:pt x="332" y="104"/>
                  </a:cubicBezTo>
                  <a:cubicBezTo>
                    <a:pt x="323" y="97"/>
                    <a:pt x="314" y="91"/>
                    <a:pt x="304" y="86"/>
                  </a:cubicBezTo>
                  <a:cubicBezTo>
                    <a:pt x="297" y="82"/>
                    <a:pt x="297" y="82"/>
                    <a:pt x="297" y="82"/>
                  </a:cubicBezTo>
                  <a:cubicBezTo>
                    <a:pt x="295" y="80"/>
                    <a:pt x="293" y="79"/>
                    <a:pt x="290" y="78"/>
                  </a:cubicBezTo>
                  <a:cubicBezTo>
                    <a:pt x="285" y="75"/>
                    <a:pt x="281" y="73"/>
                    <a:pt x="276" y="70"/>
                  </a:cubicBezTo>
                  <a:cubicBezTo>
                    <a:pt x="266" y="66"/>
                    <a:pt x="256" y="61"/>
                    <a:pt x="246" y="57"/>
                  </a:cubicBezTo>
                  <a:cubicBezTo>
                    <a:pt x="241" y="55"/>
                    <a:pt x="237" y="53"/>
                    <a:pt x="232" y="51"/>
                  </a:cubicBezTo>
                  <a:cubicBezTo>
                    <a:pt x="217" y="45"/>
                    <a:pt x="217" y="45"/>
                    <a:pt x="217" y="45"/>
                  </a:cubicBezTo>
                  <a:cubicBezTo>
                    <a:pt x="207" y="42"/>
                    <a:pt x="196" y="39"/>
                    <a:pt x="186" y="36"/>
                  </a:cubicBezTo>
                  <a:cubicBezTo>
                    <a:pt x="179" y="33"/>
                    <a:pt x="179" y="33"/>
                    <a:pt x="179" y="33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50" y="26"/>
                    <a:pt x="145" y="24"/>
                    <a:pt x="140" y="23"/>
                  </a:cubicBezTo>
                  <a:cubicBezTo>
                    <a:pt x="125" y="20"/>
                    <a:pt x="125" y="20"/>
                    <a:pt x="125" y="20"/>
                  </a:cubicBezTo>
                  <a:cubicBezTo>
                    <a:pt x="114" y="17"/>
                    <a:pt x="104" y="15"/>
                    <a:pt x="94" y="13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52" y="6"/>
                    <a:pt x="42" y="5"/>
                    <a:pt x="31" y="3"/>
                  </a:cubicBezTo>
                  <a:cubicBezTo>
                    <a:pt x="21" y="2"/>
                    <a:pt x="10" y="1"/>
                    <a:pt x="0" y="0"/>
                  </a:cubicBezTo>
                  <a:cubicBezTo>
                    <a:pt x="10" y="3"/>
                    <a:pt x="20" y="6"/>
                    <a:pt x="30" y="8"/>
                  </a:cubicBezTo>
                  <a:cubicBezTo>
                    <a:pt x="41" y="11"/>
                    <a:pt x="51" y="14"/>
                    <a:pt x="61" y="17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101" y="29"/>
                    <a:pt x="111" y="31"/>
                    <a:pt x="121" y="35"/>
                  </a:cubicBezTo>
                  <a:cubicBezTo>
                    <a:pt x="130" y="38"/>
                    <a:pt x="140" y="41"/>
                    <a:pt x="150" y="45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79" y="56"/>
                    <a:pt x="179" y="56"/>
                    <a:pt x="179" y="56"/>
                  </a:cubicBezTo>
                  <a:cubicBezTo>
                    <a:pt x="189" y="59"/>
                    <a:pt x="199" y="63"/>
                    <a:pt x="208" y="67"/>
                  </a:cubicBezTo>
                  <a:cubicBezTo>
                    <a:pt x="222" y="73"/>
                    <a:pt x="222" y="73"/>
                    <a:pt x="222" y="73"/>
                  </a:cubicBezTo>
                  <a:cubicBezTo>
                    <a:pt x="236" y="80"/>
                    <a:pt x="236" y="80"/>
                    <a:pt x="236" y="80"/>
                  </a:cubicBezTo>
                  <a:cubicBezTo>
                    <a:pt x="245" y="84"/>
                    <a:pt x="254" y="89"/>
                    <a:pt x="263" y="94"/>
                  </a:cubicBezTo>
                  <a:cubicBezTo>
                    <a:pt x="268" y="96"/>
                    <a:pt x="272" y="99"/>
                    <a:pt x="276" y="102"/>
                  </a:cubicBezTo>
                  <a:cubicBezTo>
                    <a:pt x="279" y="103"/>
                    <a:pt x="281" y="104"/>
                    <a:pt x="283" y="106"/>
                  </a:cubicBezTo>
                  <a:cubicBezTo>
                    <a:pt x="289" y="110"/>
                    <a:pt x="289" y="110"/>
                    <a:pt x="289" y="110"/>
                  </a:cubicBezTo>
                  <a:cubicBezTo>
                    <a:pt x="298" y="115"/>
                    <a:pt x="306" y="121"/>
                    <a:pt x="314" y="127"/>
                  </a:cubicBezTo>
                  <a:cubicBezTo>
                    <a:pt x="317" y="130"/>
                    <a:pt x="321" y="133"/>
                    <a:pt x="325" y="137"/>
                  </a:cubicBezTo>
                  <a:cubicBezTo>
                    <a:pt x="329" y="140"/>
                    <a:pt x="332" y="143"/>
                    <a:pt x="336" y="147"/>
                  </a:cubicBezTo>
                  <a:cubicBezTo>
                    <a:pt x="339" y="151"/>
                    <a:pt x="343" y="154"/>
                    <a:pt x="345" y="158"/>
                  </a:cubicBezTo>
                  <a:cubicBezTo>
                    <a:pt x="350" y="163"/>
                    <a:pt x="350" y="163"/>
                    <a:pt x="350" y="163"/>
                  </a:cubicBezTo>
                  <a:cubicBezTo>
                    <a:pt x="351" y="165"/>
                    <a:pt x="353" y="167"/>
                    <a:pt x="354" y="169"/>
                  </a:cubicBezTo>
                  <a:cubicBezTo>
                    <a:pt x="357" y="173"/>
                    <a:pt x="359" y="177"/>
                    <a:pt x="362" y="181"/>
                  </a:cubicBezTo>
                  <a:cubicBezTo>
                    <a:pt x="364" y="185"/>
                    <a:pt x="366" y="189"/>
                    <a:pt x="368" y="193"/>
                  </a:cubicBezTo>
                  <a:cubicBezTo>
                    <a:pt x="371" y="201"/>
                    <a:pt x="373" y="209"/>
                    <a:pt x="374" y="217"/>
                  </a:cubicBezTo>
                  <a:cubicBezTo>
                    <a:pt x="373" y="222"/>
                    <a:pt x="373" y="227"/>
                    <a:pt x="372" y="232"/>
                  </a:cubicBezTo>
                  <a:cubicBezTo>
                    <a:pt x="372" y="235"/>
                    <a:pt x="372" y="238"/>
                    <a:pt x="372" y="241"/>
                  </a:cubicBezTo>
                  <a:cubicBezTo>
                    <a:pt x="372" y="241"/>
                    <a:pt x="372" y="241"/>
                    <a:pt x="372" y="242"/>
                  </a:cubicBezTo>
                  <a:cubicBezTo>
                    <a:pt x="376" y="241"/>
                    <a:pt x="380" y="240"/>
                    <a:pt x="385" y="240"/>
                  </a:cubicBezTo>
                  <a:cubicBezTo>
                    <a:pt x="392" y="240"/>
                    <a:pt x="399" y="242"/>
                    <a:pt x="405" y="245"/>
                  </a:cubicBezTo>
                  <a:cubicBezTo>
                    <a:pt x="405" y="244"/>
                    <a:pt x="406" y="244"/>
                    <a:pt x="406" y="244"/>
                  </a:cubicBezTo>
                  <a:cubicBezTo>
                    <a:pt x="406" y="240"/>
                    <a:pt x="406" y="237"/>
                    <a:pt x="407" y="234"/>
                  </a:cubicBezTo>
                  <a:cubicBezTo>
                    <a:pt x="407" y="229"/>
                    <a:pt x="407" y="224"/>
                    <a:pt x="406" y="218"/>
                  </a:cubicBezTo>
                  <a:cubicBezTo>
                    <a:pt x="408" y="211"/>
                    <a:pt x="411" y="203"/>
                    <a:pt x="414" y="196"/>
                  </a:cubicBezTo>
                  <a:cubicBezTo>
                    <a:pt x="422" y="181"/>
                    <a:pt x="435" y="169"/>
                    <a:pt x="451" y="162"/>
                  </a:cubicBezTo>
                  <a:cubicBezTo>
                    <a:pt x="459" y="159"/>
                    <a:pt x="467" y="156"/>
                    <a:pt x="476" y="155"/>
                  </a:cubicBezTo>
                  <a:cubicBezTo>
                    <a:pt x="479" y="154"/>
                    <a:pt x="481" y="154"/>
                    <a:pt x="483" y="154"/>
                  </a:cubicBezTo>
                  <a:cubicBezTo>
                    <a:pt x="490" y="153"/>
                    <a:pt x="490" y="153"/>
                    <a:pt x="490" y="153"/>
                  </a:cubicBezTo>
                  <a:cubicBezTo>
                    <a:pt x="495" y="153"/>
                    <a:pt x="500" y="152"/>
                    <a:pt x="505" y="152"/>
                  </a:cubicBezTo>
                  <a:cubicBezTo>
                    <a:pt x="512" y="152"/>
                    <a:pt x="512" y="152"/>
                    <a:pt x="512" y="152"/>
                  </a:cubicBezTo>
                  <a:cubicBezTo>
                    <a:pt x="514" y="152"/>
                    <a:pt x="517" y="153"/>
                    <a:pt x="519" y="153"/>
                  </a:cubicBezTo>
                  <a:cubicBezTo>
                    <a:pt x="523" y="153"/>
                    <a:pt x="523" y="153"/>
                    <a:pt x="523" y="153"/>
                  </a:cubicBezTo>
                  <a:cubicBezTo>
                    <a:pt x="525" y="153"/>
                    <a:pt x="525" y="153"/>
                    <a:pt x="525" y="153"/>
                  </a:cubicBezTo>
                  <a:cubicBezTo>
                    <a:pt x="526" y="153"/>
                    <a:pt x="526" y="153"/>
                    <a:pt x="526" y="153"/>
                  </a:cubicBezTo>
                  <a:cubicBezTo>
                    <a:pt x="526" y="153"/>
                    <a:pt x="526" y="153"/>
                    <a:pt x="526" y="153"/>
                  </a:cubicBezTo>
                  <a:cubicBezTo>
                    <a:pt x="527" y="153"/>
                    <a:pt x="527" y="153"/>
                    <a:pt x="527" y="153"/>
                  </a:cubicBezTo>
                  <a:cubicBezTo>
                    <a:pt x="527" y="153"/>
                    <a:pt x="527" y="153"/>
                    <a:pt x="527" y="153"/>
                  </a:cubicBezTo>
                  <a:cubicBezTo>
                    <a:pt x="526" y="153"/>
                    <a:pt x="527" y="154"/>
                    <a:pt x="526" y="153"/>
                  </a:cubicBezTo>
                  <a:cubicBezTo>
                    <a:pt x="534" y="154"/>
                    <a:pt x="534" y="154"/>
                    <a:pt x="534" y="154"/>
                  </a:cubicBezTo>
                  <a:cubicBezTo>
                    <a:pt x="544" y="155"/>
                    <a:pt x="555" y="156"/>
                    <a:pt x="565" y="156"/>
                  </a:cubicBezTo>
                  <a:cubicBezTo>
                    <a:pt x="576" y="157"/>
                    <a:pt x="586" y="157"/>
                    <a:pt x="596" y="157"/>
                  </a:cubicBezTo>
                  <a:cubicBezTo>
                    <a:pt x="607" y="158"/>
                    <a:pt x="617" y="158"/>
                    <a:pt x="628" y="157"/>
                  </a:cubicBezTo>
                  <a:cubicBezTo>
                    <a:pt x="638" y="157"/>
                    <a:pt x="648" y="157"/>
                    <a:pt x="659" y="156"/>
                  </a:cubicBezTo>
                  <a:cubicBezTo>
                    <a:pt x="669" y="155"/>
                    <a:pt x="679" y="155"/>
                    <a:pt x="690" y="153"/>
                  </a:cubicBezTo>
                  <a:cubicBezTo>
                    <a:pt x="695" y="153"/>
                    <a:pt x="700" y="152"/>
                    <a:pt x="705" y="152"/>
                  </a:cubicBezTo>
                  <a:cubicBezTo>
                    <a:pt x="710" y="151"/>
                    <a:pt x="715" y="150"/>
                    <a:pt x="721" y="149"/>
                  </a:cubicBezTo>
                  <a:cubicBezTo>
                    <a:pt x="736" y="147"/>
                    <a:pt x="736" y="147"/>
                    <a:pt x="736" y="147"/>
                  </a:cubicBezTo>
                  <a:cubicBezTo>
                    <a:pt x="738" y="146"/>
                    <a:pt x="741" y="146"/>
                    <a:pt x="744" y="145"/>
                  </a:cubicBezTo>
                  <a:cubicBezTo>
                    <a:pt x="751" y="143"/>
                    <a:pt x="751" y="143"/>
                    <a:pt x="751" y="143"/>
                  </a:cubicBezTo>
                  <a:cubicBezTo>
                    <a:pt x="766" y="140"/>
                    <a:pt x="766" y="140"/>
                    <a:pt x="766" y="140"/>
                  </a:cubicBezTo>
                  <a:cubicBezTo>
                    <a:pt x="781" y="135"/>
                    <a:pt x="781" y="135"/>
                    <a:pt x="781" y="135"/>
                  </a:cubicBezTo>
                  <a:cubicBezTo>
                    <a:pt x="789" y="133"/>
                    <a:pt x="789" y="133"/>
                    <a:pt x="789" y="133"/>
                  </a:cubicBezTo>
                  <a:cubicBezTo>
                    <a:pt x="796" y="130"/>
                    <a:pt x="796" y="130"/>
                    <a:pt x="796" y="130"/>
                  </a:cubicBezTo>
                  <a:cubicBezTo>
                    <a:pt x="810" y="124"/>
                    <a:pt x="810" y="124"/>
                    <a:pt x="810" y="124"/>
                  </a:cubicBezTo>
                  <a:lnTo>
                    <a:pt x="795" y="1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 rot="21177278">
              <a:off x="1091705" y="3004619"/>
              <a:ext cx="2526183" cy="584336"/>
            </a:xfrm>
            <a:custGeom>
              <a:avLst/>
              <a:gdLst>
                <a:gd name="T0" fmla="*/ 599 w 599"/>
                <a:gd name="T1" fmla="*/ 1 h 138"/>
                <a:gd name="T2" fmla="*/ 599 w 599"/>
                <a:gd name="T3" fmla="*/ 4 h 138"/>
                <a:gd name="T4" fmla="*/ 598 w 599"/>
                <a:gd name="T5" fmla="*/ 10 h 138"/>
                <a:gd name="T6" fmla="*/ 591 w 599"/>
                <a:gd name="T7" fmla="*/ 34 h 138"/>
                <a:gd name="T8" fmla="*/ 574 w 599"/>
                <a:gd name="T9" fmla="*/ 65 h 138"/>
                <a:gd name="T10" fmla="*/ 540 w 599"/>
                <a:gd name="T11" fmla="*/ 97 h 138"/>
                <a:gd name="T12" fmla="*/ 493 w 599"/>
                <a:gd name="T13" fmla="*/ 121 h 138"/>
                <a:gd name="T14" fmla="*/ 437 w 599"/>
                <a:gd name="T15" fmla="*/ 134 h 138"/>
                <a:gd name="T16" fmla="*/ 407 w 599"/>
                <a:gd name="T17" fmla="*/ 137 h 138"/>
                <a:gd name="T18" fmla="*/ 377 w 599"/>
                <a:gd name="T19" fmla="*/ 138 h 138"/>
                <a:gd name="T20" fmla="*/ 346 w 599"/>
                <a:gd name="T21" fmla="*/ 137 h 138"/>
                <a:gd name="T22" fmla="*/ 316 w 599"/>
                <a:gd name="T23" fmla="*/ 135 h 138"/>
                <a:gd name="T24" fmla="*/ 285 w 599"/>
                <a:gd name="T25" fmla="*/ 131 h 138"/>
                <a:gd name="T26" fmla="*/ 255 w 599"/>
                <a:gd name="T27" fmla="*/ 125 h 138"/>
                <a:gd name="T28" fmla="*/ 225 w 599"/>
                <a:gd name="T29" fmla="*/ 119 h 138"/>
                <a:gd name="T30" fmla="*/ 197 w 599"/>
                <a:gd name="T31" fmla="*/ 112 h 138"/>
                <a:gd name="T32" fmla="*/ 144 w 599"/>
                <a:gd name="T33" fmla="*/ 98 h 138"/>
                <a:gd name="T34" fmla="*/ 96 w 599"/>
                <a:gd name="T35" fmla="*/ 84 h 138"/>
                <a:gd name="T36" fmla="*/ 57 w 599"/>
                <a:gd name="T37" fmla="*/ 72 h 138"/>
                <a:gd name="T38" fmla="*/ 26 w 599"/>
                <a:gd name="T39" fmla="*/ 62 h 138"/>
                <a:gd name="T40" fmla="*/ 0 w 599"/>
                <a:gd name="T41" fmla="*/ 54 h 138"/>
                <a:gd name="T42" fmla="*/ 27 w 599"/>
                <a:gd name="T43" fmla="*/ 61 h 138"/>
                <a:gd name="T44" fmla="*/ 58 w 599"/>
                <a:gd name="T45" fmla="*/ 69 h 138"/>
                <a:gd name="T46" fmla="*/ 98 w 599"/>
                <a:gd name="T47" fmla="*/ 79 h 138"/>
                <a:gd name="T48" fmla="*/ 146 w 599"/>
                <a:gd name="T49" fmla="*/ 90 h 138"/>
                <a:gd name="T50" fmla="*/ 199 w 599"/>
                <a:gd name="T51" fmla="*/ 101 h 138"/>
                <a:gd name="T52" fmla="*/ 228 w 599"/>
                <a:gd name="T53" fmla="*/ 106 h 138"/>
                <a:gd name="T54" fmla="*/ 257 w 599"/>
                <a:gd name="T55" fmla="*/ 111 h 138"/>
                <a:gd name="T56" fmla="*/ 287 w 599"/>
                <a:gd name="T57" fmla="*/ 115 h 138"/>
                <a:gd name="T58" fmla="*/ 316 w 599"/>
                <a:gd name="T59" fmla="*/ 117 h 138"/>
                <a:gd name="T60" fmla="*/ 347 w 599"/>
                <a:gd name="T61" fmla="*/ 117 h 138"/>
                <a:gd name="T62" fmla="*/ 376 w 599"/>
                <a:gd name="T63" fmla="*/ 117 h 138"/>
                <a:gd name="T64" fmla="*/ 405 w 599"/>
                <a:gd name="T65" fmla="*/ 114 h 138"/>
                <a:gd name="T66" fmla="*/ 433 w 599"/>
                <a:gd name="T67" fmla="*/ 110 h 138"/>
                <a:gd name="T68" fmla="*/ 483 w 599"/>
                <a:gd name="T69" fmla="*/ 95 h 138"/>
                <a:gd name="T70" fmla="*/ 522 w 599"/>
                <a:gd name="T71" fmla="*/ 73 h 138"/>
                <a:gd name="T72" fmla="*/ 547 w 599"/>
                <a:gd name="T73" fmla="*/ 46 h 138"/>
                <a:gd name="T74" fmla="*/ 559 w 599"/>
                <a:gd name="T75" fmla="*/ 22 h 138"/>
                <a:gd name="T76" fmla="*/ 563 w 599"/>
                <a:gd name="T77" fmla="*/ 5 h 138"/>
                <a:gd name="T78" fmla="*/ 563 w 599"/>
                <a:gd name="T79" fmla="*/ 1 h 138"/>
                <a:gd name="T80" fmla="*/ 563 w 599"/>
                <a:gd name="T81" fmla="*/ 0 h 138"/>
                <a:gd name="T82" fmla="*/ 599 w 599"/>
                <a:gd name="T83" fmla="*/ 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99" h="138">
                  <a:moveTo>
                    <a:pt x="599" y="1"/>
                  </a:moveTo>
                  <a:cubicBezTo>
                    <a:pt x="599" y="1"/>
                    <a:pt x="599" y="2"/>
                    <a:pt x="599" y="4"/>
                  </a:cubicBezTo>
                  <a:cubicBezTo>
                    <a:pt x="599" y="5"/>
                    <a:pt x="598" y="7"/>
                    <a:pt x="598" y="10"/>
                  </a:cubicBezTo>
                  <a:cubicBezTo>
                    <a:pt x="597" y="16"/>
                    <a:pt x="595" y="24"/>
                    <a:pt x="591" y="34"/>
                  </a:cubicBezTo>
                  <a:cubicBezTo>
                    <a:pt x="588" y="43"/>
                    <a:pt x="582" y="54"/>
                    <a:pt x="574" y="65"/>
                  </a:cubicBezTo>
                  <a:cubicBezTo>
                    <a:pt x="565" y="77"/>
                    <a:pt x="554" y="88"/>
                    <a:pt x="540" y="97"/>
                  </a:cubicBezTo>
                  <a:cubicBezTo>
                    <a:pt x="526" y="107"/>
                    <a:pt x="510" y="115"/>
                    <a:pt x="493" y="121"/>
                  </a:cubicBezTo>
                  <a:cubicBezTo>
                    <a:pt x="475" y="127"/>
                    <a:pt x="456" y="132"/>
                    <a:pt x="437" y="134"/>
                  </a:cubicBezTo>
                  <a:cubicBezTo>
                    <a:pt x="427" y="136"/>
                    <a:pt x="417" y="136"/>
                    <a:pt x="407" y="137"/>
                  </a:cubicBezTo>
                  <a:cubicBezTo>
                    <a:pt x="397" y="138"/>
                    <a:pt x="387" y="138"/>
                    <a:pt x="377" y="138"/>
                  </a:cubicBezTo>
                  <a:cubicBezTo>
                    <a:pt x="366" y="138"/>
                    <a:pt x="356" y="137"/>
                    <a:pt x="346" y="137"/>
                  </a:cubicBezTo>
                  <a:cubicBezTo>
                    <a:pt x="336" y="136"/>
                    <a:pt x="326" y="136"/>
                    <a:pt x="316" y="135"/>
                  </a:cubicBezTo>
                  <a:cubicBezTo>
                    <a:pt x="305" y="134"/>
                    <a:pt x="295" y="132"/>
                    <a:pt x="285" y="131"/>
                  </a:cubicBezTo>
                  <a:cubicBezTo>
                    <a:pt x="274" y="129"/>
                    <a:pt x="264" y="127"/>
                    <a:pt x="255" y="125"/>
                  </a:cubicBezTo>
                  <a:cubicBezTo>
                    <a:pt x="245" y="123"/>
                    <a:pt x="235" y="121"/>
                    <a:pt x="225" y="119"/>
                  </a:cubicBezTo>
                  <a:cubicBezTo>
                    <a:pt x="216" y="117"/>
                    <a:pt x="206" y="115"/>
                    <a:pt x="197" y="112"/>
                  </a:cubicBezTo>
                  <a:cubicBezTo>
                    <a:pt x="179" y="107"/>
                    <a:pt x="161" y="103"/>
                    <a:pt x="144" y="98"/>
                  </a:cubicBezTo>
                  <a:cubicBezTo>
                    <a:pt x="127" y="93"/>
                    <a:pt x="111" y="89"/>
                    <a:pt x="96" y="84"/>
                  </a:cubicBezTo>
                  <a:cubicBezTo>
                    <a:pt x="82" y="80"/>
                    <a:pt x="69" y="76"/>
                    <a:pt x="57" y="72"/>
                  </a:cubicBezTo>
                  <a:cubicBezTo>
                    <a:pt x="45" y="68"/>
                    <a:pt x="35" y="65"/>
                    <a:pt x="26" y="62"/>
                  </a:cubicBezTo>
                  <a:cubicBezTo>
                    <a:pt x="9" y="57"/>
                    <a:pt x="0" y="54"/>
                    <a:pt x="0" y="54"/>
                  </a:cubicBezTo>
                  <a:cubicBezTo>
                    <a:pt x="0" y="54"/>
                    <a:pt x="9" y="57"/>
                    <a:pt x="27" y="61"/>
                  </a:cubicBezTo>
                  <a:cubicBezTo>
                    <a:pt x="35" y="63"/>
                    <a:pt x="46" y="66"/>
                    <a:pt x="58" y="69"/>
                  </a:cubicBezTo>
                  <a:cubicBezTo>
                    <a:pt x="70" y="72"/>
                    <a:pt x="83" y="76"/>
                    <a:pt x="98" y="79"/>
                  </a:cubicBezTo>
                  <a:cubicBezTo>
                    <a:pt x="113" y="82"/>
                    <a:pt x="129" y="86"/>
                    <a:pt x="146" y="90"/>
                  </a:cubicBezTo>
                  <a:cubicBezTo>
                    <a:pt x="163" y="94"/>
                    <a:pt x="181" y="97"/>
                    <a:pt x="199" y="101"/>
                  </a:cubicBezTo>
                  <a:cubicBezTo>
                    <a:pt x="209" y="103"/>
                    <a:pt x="218" y="104"/>
                    <a:pt x="228" y="106"/>
                  </a:cubicBezTo>
                  <a:cubicBezTo>
                    <a:pt x="237" y="108"/>
                    <a:pt x="247" y="110"/>
                    <a:pt x="257" y="111"/>
                  </a:cubicBezTo>
                  <a:cubicBezTo>
                    <a:pt x="267" y="112"/>
                    <a:pt x="277" y="113"/>
                    <a:pt x="287" y="115"/>
                  </a:cubicBezTo>
                  <a:cubicBezTo>
                    <a:pt x="297" y="115"/>
                    <a:pt x="307" y="116"/>
                    <a:pt x="316" y="117"/>
                  </a:cubicBezTo>
                  <a:cubicBezTo>
                    <a:pt x="326" y="117"/>
                    <a:pt x="336" y="117"/>
                    <a:pt x="347" y="117"/>
                  </a:cubicBezTo>
                  <a:cubicBezTo>
                    <a:pt x="356" y="117"/>
                    <a:pt x="366" y="117"/>
                    <a:pt x="376" y="117"/>
                  </a:cubicBezTo>
                  <a:cubicBezTo>
                    <a:pt x="386" y="116"/>
                    <a:pt x="396" y="115"/>
                    <a:pt x="405" y="114"/>
                  </a:cubicBezTo>
                  <a:cubicBezTo>
                    <a:pt x="414" y="113"/>
                    <a:pt x="424" y="112"/>
                    <a:pt x="433" y="110"/>
                  </a:cubicBezTo>
                  <a:cubicBezTo>
                    <a:pt x="451" y="107"/>
                    <a:pt x="468" y="102"/>
                    <a:pt x="483" y="95"/>
                  </a:cubicBezTo>
                  <a:cubicBezTo>
                    <a:pt x="498" y="89"/>
                    <a:pt x="511" y="81"/>
                    <a:pt x="522" y="73"/>
                  </a:cubicBezTo>
                  <a:cubicBezTo>
                    <a:pt x="533" y="64"/>
                    <a:pt x="541" y="55"/>
                    <a:pt x="547" y="46"/>
                  </a:cubicBezTo>
                  <a:cubicBezTo>
                    <a:pt x="553" y="37"/>
                    <a:pt x="557" y="29"/>
                    <a:pt x="559" y="22"/>
                  </a:cubicBezTo>
                  <a:cubicBezTo>
                    <a:pt x="561" y="15"/>
                    <a:pt x="562" y="9"/>
                    <a:pt x="563" y="5"/>
                  </a:cubicBezTo>
                  <a:cubicBezTo>
                    <a:pt x="563" y="3"/>
                    <a:pt x="563" y="2"/>
                    <a:pt x="563" y="1"/>
                  </a:cubicBezTo>
                  <a:cubicBezTo>
                    <a:pt x="563" y="1"/>
                    <a:pt x="563" y="0"/>
                    <a:pt x="563" y="0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27"/>
            <p:cNvSpPr/>
            <p:nvPr/>
          </p:nvSpPr>
          <p:spPr bwMode="auto">
            <a:xfrm flipH="1">
              <a:off x="857191" y="3486279"/>
              <a:ext cx="1623420" cy="646927"/>
            </a:xfrm>
            <a:custGeom>
              <a:avLst/>
              <a:gdLst>
                <a:gd name="T0" fmla="*/ 30 w 506"/>
                <a:gd name="T1" fmla="*/ 0 h 201"/>
                <a:gd name="T2" fmla="*/ 33 w 506"/>
                <a:gd name="T3" fmla="*/ 4 h 201"/>
                <a:gd name="T4" fmla="*/ 43 w 506"/>
                <a:gd name="T5" fmla="*/ 17 h 201"/>
                <a:gd name="T6" fmla="*/ 60 w 506"/>
                <a:gd name="T7" fmla="*/ 36 h 201"/>
                <a:gd name="T8" fmla="*/ 84 w 506"/>
                <a:gd name="T9" fmla="*/ 58 h 201"/>
                <a:gd name="T10" fmla="*/ 116 w 506"/>
                <a:gd name="T11" fmla="*/ 82 h 201"/>
                <a:gd name="T12" fmla="*/ 154 w 506"/>
                <a:gd name="T13" fmla="*/ 107 h 201"/>
                <a:gd name="T14" fmla="*/ 174 w 506"/>
                <a:gd name="T15" fmla="*/ 118 h 201"/>
                <a:gd name="T16" fmla="*/ 196 w 506"/>
                <a:gd name="T17" fmla="*/ 129 h 201"/>
                <a:gd name="T18" fmla="*/ 219 w 506"/>
                <a:gd name="T19" fmla="*/ 139 h 201"/>
                <a:gd name="T20" fmla="*/ 231 w 506"/>
                <a:gd name="T21" fmla="*/ 144 h 201"/>
                <a:gd name="T22" fmla="*/ 242 w 506"/>
                <a:gd name="T23" fmla="*/ 148 h 201"/>
                <a:gd name="T24" fmla="*/ 254 w 506"/>
                <a:gd name="T25" fmla="*/ 153 h 201"/>
                <a:gd name="T26" fmla="*/ 266 w 506"/>
                <a:gd name="T27" fmla="*/ 157 h 201"/>
                <a:gd name="T28" fmla="*/ 290 w 506"/>
                <a:gd name="T29" fmla="*/ 165 h 201"/>
                <a:gd name="T30" fmla="*/ 313 w 506"/>
                <a:gd name="T31" fmla="*/ 171 h 201"/>
                <a:gd name="T32" fmla="*/ 325 w 506"/>
                <a:gd name="T33" fmla="*/ 175 h 201"/>
                <a:gd name="T34" fmla="*/ 337 w 506"/>
                <a:gd name="T35" fmla="*/ 177 h 201"/>
                <a:gd name="T36" fmla="*/ 381 w 506"/>
                <a:gd name="T37" fmla="*/ 187 h 201"/>
                <a:gd name="T38" fmla="*/ 422 w 506"/>
                <a:gd name="T39" fmla="*/ 193 h 201"/>
                <a:gd name="T40" fmla="*/ 440 w 506"/>
                <a:gd name="T41" fmla="*/ 195 h 201"/>
                <a:gd name="T42" fmla="*/ 456 w 506"/>
                <a:gd name="T43" fmla="*/ 197 h 201"/>
                <a:gd name="T44" fmla="*/ 471 w 506"/>
                <a:gd name="T45" fmla="*/ 198 h 201"/>
                <a:gd name="T46" fmla="*/ 483 w 506"/>
                <a:gd name="T47" fmla="*/ 199 h 201"/>
                <a:gd name="T48" fmla="*/ 506 w 506"/>
                <a:gd name="T49" fmla="*/ 201 h 201"/>
                <a:gd name="T50" fmla="*/ 483 w 506"/>
                <a:gd name="T51" fmla="*/ 201 h 201"/>
                <a:gd name="T52" fmla="*/ 471 w 506"/>
                <a:gd name="T53" fmla="*/ 201 h 201"/>
                <a:gd name="T54" fmla="*/ 456 w 506"/>
                <a:gd name="T55" fmla="*/ 200 h 201"/>
                <a:gd name="T56" fmla="*/ 439 w 506"/>
                <a:gd name="T57" fmla="*/ 200 h 201"/>
                <a:gd name="T58" fmla="*/ 421 w 506"/>
                <a:gd name="T59" fmla="*/ 199 h 201"/>
                <a:gd name="T60" fmla="*/ 380 w 506"/>
                <a:gd name="T61" fmla="*/ 195 h 201"/>
                <a:gd name="T62" fmla="*/ 334 w 506"/>
                <a:gd name="T63" fmla="*/ 188 h 201"/>
                <a:gd name="T64" fmla="*/ 322 w 506"/>
                <a:gd name="T65" fmla="*/ 186 h 201"/>
                <a:gd name="T66" fmla="*/ 310 w 506"/>
                <a:gd name="T67" fmla="*/ 184 h 201"/>
                <a:gd name="T68" fmla="*/ 286 w 506"/>
                <a:gd name="T69" fmla="*/ 179 h 201"/>
                <a:gd name="T70" fmla="*/ 261 w 506"/>
                <a:gd name="T71" fmla="*/ 173 h 201"/>
                <a:gd name="T72" fmla="*/ 249 w 506"/>
                <a:gd name="T73" fmla="*/ 169 h 201"/>
                <a:gd name="T74" fmla="*/ 236 w 506"/>
                <a:gd name="T75" fmla="*/ 165 h 201"/>
                <a:gd name="T76" fmla="*/ 224 w 506"/>
                <a:gd name="T77" fmla="*/ 162 h 201"/>
                <a:gd name="T78" fmla="*/ 212 w 506"/>
                <a:gd name="T79" fmla="*/ 157 h 201"/>
                <a:gd name="T80" fmla="*/ 188 w 506"/>
                <a:gd name="T81" fmla="*/ 149 h 201"/>
                <a:gd name="T82" fmla="*/ 164 w 506"/>
                <a:gd name="T83" fmla="*/ 139 h 201"/>
                <a:gd name="T84" fmla="*/ 142 w 506"/>
                <a:gd name="T85" fmla="*/ 128 h 201"/>
                <a:gd name="T86" fmla="*/ 101 w 506"/>
                <a:gd name="T87" fmla="*/ 106 h 201"/>
                <a:gd name="T88" fmla="*/ 66 w 506"/>
                <a:gd name="T89" fmla="*/ 82 h 201"/>
                <a:gd name="T90" fmla="*/ 38 w 506"/>
                <a:gd name="T91" fmla="*/ 59 h 201"/>
                <a:gd name="T92" fmla="*/ 17 w 506"/>
                <a:gd name="T93" fmla="*/ 40 h 201"/>
                <a:gd name="T94" fmla="*/ 5 w 506"/>
                <a:gd name="T95" fmla="*/ 26 h 201"/>
                <a:gd name="T96" fmla="*/ 0 w 506"/>
                <a:gd name="T97" fmla="*/ 20 h 201"/>
                <a:gd name="T98" fmla="*/ 30 w 506"/>
                <a:gd name="T9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6" h="201">
                  <a:moveTo>
                    <a:pt x="30" y="0"/>
                  </a:moveTo>
                  <a:cubicBezTo>
                    <a:pt x="30" y="0"/>
                    <a:pt x="31" y="1"/>
                    <a:pt x="33" y="4"/>
                  </a:cubicBezTo>
                  <a:cubicBezTo>
                    <a:pt x="35" y="7"/>
                    <a:pt x="38" y="12"/>
                    <a:pt x="43" y="17"/>
                  </a:cubicBezTo>
                  <a:cubicBezTo>
                    <a:pt x="47" y="22"/>
                    <a:pt x="53" y="29"/>
                    <a:pt x="60" y="36"/>
                  </a:cubicBezTo>
                  <a:cubicBezTo>
                    <a:pt x="67" y="43"/>
                    <a:pt x="75" y="50"/>
                    <a:pt x="84" y="58"/>
                  </a:cubicBezTo>
                  <a:cubicBezTo>
                    <a:pt x="94" y="66"/>
                    <a:pt x="104" y="74"/>
                    <a:pt x="116" y="82"/>
                  </a:cubicBezTo>
                  <a:cubicBezTo>
                    <a:pt x="128" y="91"/>
                    <a:pt x="140" y="99"/>
                    <a:pt x="154" y="107"/>
                  </a:cubicBezTo>
                  <a:cubicBezTo>
                    <a:pt x="160" y="111"/>
                    <a:pt x="167" y="114"/>
                    <a:pt x="174" y="118"/>
                  </a:cubicBezTo>
                  <a:cubicBezTo>
                    <a:pt x="182" y="122"/>
                    <a:pt x="189" y="125"/>
                    <a:pt x="196" y="129"/>
                  </a:cubicBezTo>
                  <a:cubicBezTo>
                    <a:pt x="204" y="132"/>
                    <a:pt x="211" y="136"/>
                    <a:pt x="219" y="139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42" y="148"/>
                    <a:pt x="242" y="148"/>
                    <a:pt x="242" y="148"/>
                  </a:cubicBezTo>
                  <a:cubicBezTo>
                    <a:pt x="254" y="153"/>
                    <a:pt x="254" y="153"/>
                    <a:pt x="254" y="153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74" y="160"/>
                    <a:pt x="282" y="162"/>
                    <a:pt x="290" y="165"/>
                  </a:cubicBezTo>
                  <a:cubicBezTo>
                    <a:pt x="298" y="167"/>
                    <a:pt x="305" y="169"/>
                    <a:pt x="313" y="171"/>
                  </a:cubicBezTo>
                  <a:cubicBezTo>
                    <a:pt x="317" y="172"/>
                    <a:pt x="321" y="173"/>
                    <a:pt x="325" y="175"/>
                  </a:cubicBezTo>
                  <a:cubicBezTo>
                    <a:pt x="329" y="175"/>
                    <a:pt x="333" y="176"/>
                    <a:pt x="337" y="177"/>
                  </a:cubicBezTo>
                  <a:cubicBezTo>
                    <a:pt x="352" y="181"/>
                    <a:pt x="367" y="184"/>
                    <a:pt x="381" y="187"/>
                  </a:cubicBezTo>
                  <a:cubicBezTo>
                    <a:pt x="396" y="189"/>
                    <a:pt x="409" y="191"/>
                    <a:pt x="422" y="193"/>
                  </a:cubicBezTo>
                  <a:cubicBezTo>
                    <a:pt x="428" y="194"/>
                    <a:pt x="434" y="195"/>
                    <a:pt x="440" y="195"/>
                  </a:cubicBezTo>
                  <a:cubicBezTo>
                    <a:pt x="446" y="196"/>
                    <a:pt x="451" y="196"/>
                    <a:pt x="456" y="197"/>
                  </a:cubicBezTo>
                  <a:cubicBezTo>
                    <a:pt x="461" y="198"/>
                    <a:pt x="466" y="198"/>
                    <a:pt x="471" y="198"/>
                  </a:cubicBezTo>
                  <a:cubicBezTo>
                    <a:pt x="475" y="199"/>
                    <a:pt x="479" y="199"/>
                    <a:pt x="483" y="199"/>
                  </a:cubicBezTo>
                  <a:cubicBezTo>
                    <a:pt x="498" y="200"/>
                    <a:pt x="506" y="201"/>
                    <a:pt x="506" y="201"/>
                  </a:cubicBezTo>
                  <a:cubicBezTo>
                    <a:pt x="506" y="201"/>
                    <a:pt x="498" y="201"/>
                    <a:pt x="483" y="201"/>
                  </a:cubicBezTo>
                  <a:cubicBezTo>
                    <a:pt x="479" y="201"/>
                    <a:pt x="475" y="201"/>
                    <a:pt x="471" y="201"/>
                  </a:cubicBezTo>
                  <a:cubicBezTo>
                    <a:pt x="466" y="201"/>
                    <a:pt x="461" y="200"/>
                    <a:pt x="456" y="200"/>
                  </a:cubicBezTo>
                  <a:cubicBezTo>
                    <a:pt x="451" y="200"/>
                    <a:pt x="445" y="200"/>
                    <a:pt x="439" y="200"/>
                  </a:cubicBezTo>
                  <a:cubicBezTo>
                    <a:pt x="434" y="199"/>
                    <a:pt x="428" y="199"/>
                    <a:pt x="421" y="199"/>
                  </a:cubicBezTo>
                  <a:cubicBezTo>
                    <a:pt x="408" y="198"/>
                    <a:pt x="395" y="196"/>
                    <a:pt x="380" y="195"/>
                  </a:cubicBezTo>
                  <a:cubicBezTo>
                    <a:pt x="366" y="193"/>
                    <a:pt x="350" y="191"/>
                    <a:pt x="334" y="188"/>
                  </a:cubicBezTo>
                  <a:cubicBezTo>
                    <a:pt x="330" y="188"/>
                    <a:pt x="326" y="187"/>
                    <a:pt x="322" y="186"/>
                  </a:cubicBezTo>
                  <a:cubicBezTo>
                    <a:pt x="318" y="186"/>
                    <a:pt x="314" y="185"/>
                    <a:pt x="310" y="184"/>
                  </a:cubicBezTo>
                  <a:cubicBezTo>
                    <a:pt x="302" y="182"/>
                    <a:pt x="294" y="181"/>
                    <a:pt x="286" y="179"/>
                  </a:cubicBezTo>
                  <a:cubicBezTo>
                    <a:pt x="278" y="177"/>
                    <a:pt x="269" y="175"/>
                    <a:pt x="261" y="173"/>
                  </a:cubicBezTo>
                  <a:cubicBezTo>
                    <a:pt x="257" y="171"/>
                    <a:pt x="253" y="170"/>
                    <a:pt x="249" y="169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2" y="164"/>
                    <a:pt x="228" y="163"/>
                    <a:pt x="224" y="162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04" y="155"/>
                    <a:pt x="196" y="152"/>
                    <a:pt x="188" y="149"/>
                  </a:cubicBezTo>
                  <a:cubicBezTo>
                    <a:pt x="180" y="145"/>
                    <a:pt x="172" y="142"/>
                    <a:pt x="164" y="139"/>
                  </a:cubicBezTo>
                  <a:cubicBezTo>
                    <a:pt x="157" y="135"/>
                    <a:pt x="149" y="132"/>
                    <a:pt x="142" y="128"/>
                  </a:cubicBezTo>
                  <a:cubicBezTo>
                    <a:pt x="127" y="121"/>
                    <a:pt x="114" y="113"/>
                    <a:pt x="101" y="106"/>
                  </a:cubicBezTo>
                  <a:cubicBezTo>
                    <a:pt x="88" y="98"/>
                    <a:pt x="76" y="90"/>
                    <a:pt x="66" y="82"/>
                  </a:cubicBezTo>
                  <a:cubicBezTo>
                    <a:pt x="55" y="74"/>
                    <a:pt x="46" y="67"/>
                    <a:pt x="38" y="59"/>
                  </a:cubicBezTo>
                  <a:cubicBezTo>
                    <a:pt x="29" y="52"/>
                    <a:pt x="23" y="46"/>
                    <a:pt x="17" y="40"/>
                  </a:cubicBezTo>
                  <a:cubicBezTo>
                    <a:pt x="12" y="34"/>
                    <a:pt x="8" y="29"/>
                    <a:pt x="5" y="26"/>
                  </a:cubicBezTo>
                  <a:cubicBezTo>
                    <a:pt x="2" y="23"/>
                    <a:pt x="0" y="20"/>
                    <a:pt x="0" y="2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 rot="11534133">
              <a:off x="1014716" y="2932695"/>
              <a:ext cx="1250419" cy="498288"/>
            </a:xfrm>
            <a:custGeom>
              <a:avLst/>
              <a:gdLst>
                <a:gd name="T0" fmla="*/ 30 w 506"/>
                <a:gd name="T1" fmla="*/ 0 h 201"/>
                <a:gd name="T2" fmla="*/ 33 w 506"/>
                <a:gd name="T3" fmla="*/ 4 h 201"/>
                <a:gd name="T4" fmla="*/ 43 w 506"/>
                <a:gd name="T5" fmla="*/ 17 h 201"/>
                <a:gd name="T6" fmla="*/ 60 w 506"/>
                <a:gd name="T7" fmla="*/ 36 h 201"/>
                <a:gd name="T8" fmla="*/ 84 w 506"/>
                <a:gd name="T9" fmla="*/ 58 h 201"/>
                <a:gd name="T10" fmla="*/ 116 w 506"/>
                <a:gd name="T11" fmla="*/ 82 h 201"/>
                <a:gd name="T12" fmla="*/ 154 w 506"/>
                <a:gd name="T13" fmla="*/ 107 h 201"/>
                <a:gd name="T14" fmla="*/ 174 w 506"/>
                <a:gd name="T15" fmla="*/ 118 h 201"/>
                <a:gd name="T16" fmla="*/ 196 w 506"/>
                <a:gd name="T17" fmla="*/ 129 h 201"/>
                <a:gd name="T18" fmla="*/ 219 w 506"/>
                <a:gd name="T19" fmla="*/ 139 h 201"/>
                <a:gd name="T20" fmla="*/ 231 w 506"/>
                <a:gd name="T21" fmla="*/ 144 h 201"/>
                <a:gd name="T22" fmla="*/ 242 w 506"/>
                <a:gd name="T23" fmla="*/ 148 h 201"/>
                <a:gd name="T24" fmla="*/ 254 w 506"/>
                <a:gd name="T25" fmla="*/ 153 h 201"/>
                <a:gd name="T26" fmla="*/ 266 w 506"/>
                <a:gd name="T27" fmla="*/ 157 h 201"/>
                <a:gd name="T28" fmla="*/ 290 w 506"/>
                <a:gd name="T29" fmla="*/ 165 h 201"/>
                <a:gd name="T30" fmla="*/ 313 w 506"/>
                <a:gd name="T31" fmla="*/ 171 h 201"/>
                <a:gd name="T32" fmla="*/ 325 w 506"/>
                <a:gd name="T33" fmla="*/ 175 h 201"/>
                <a:gd name="T34" fmla="*/ 337 w 506"/>
                <a:gd name="T35" fmla="*/ 177 h 201"/>
                <a:gd name="T36" fmla="*/ 381 w 506"/>
                <a:gd name="T37" fmla="*/ 187 h 201"/>
                <a:gd name="T38" fmla="*/ 422 w 506"/>
                <a:gd name="T39" fmla="*/ 193 h 201"/>
                <a:gd name="T40" fmla="*/ 440 w 506"/>
                <a:gd name="T41" fmla="*/ 195 h 201"/>
                <a:gd name="T42" fmla="*/ 456 w 506"/>
                <a:gd name="T43" fmla="*/ 197 h 201"/>
                <a:gd name="T44" fmla="*/ 471 w 506"/>
                <a:gd name="T45" fmla="*/ 198 h 201"/>
                <a:gd name="T46" fmla="*/ 483 w 506"/>
                <a:gd name="T47" fmla="*/ 199 h 201"/>
                <a:gd name="T48" fmla="*/ 506 w 506"/>
                <a:gd name="T49" fmla="*/ 201 h 201"/>
                <a:gd name="T50" fmla="*/ 483 w 506"/>
                <a:gd name="T51" fmla="*/ 201 h 201"/>
                <a:gd name="T52" fmla="*/ 471 w 506"/>
                <a:gd name="T53" fmla="*/ 201 h 201"/>
                <a:gd name="T54" fmla="*/ 456 w 506"/>
                <a:gd name="T55" fmla="*/ 200 h 201"/>
                <a:gd name="T56" fmla="*/ 439 w 506"/>
                <a:gd name="T57" fmla="*/ 200 h 201"/>
                <a:gd name="T58" fmla="*/ 421 w 506"/>
                <a:gd name="T59" fmla="*/ 199 h 201"/>
                <a:gd name="T60" fmla="*/ 380 w 506"/>
                <a:gd name="T61" fmla="*/ 195 h 201"/>
                <a:gd name="T62" fmla="*/ 334 w 506"/>
                <a:gd name="T63" fmla="*/ 188 h 201"/>
                <a:gd name="T64" fmla="*/ 322 w 506"/>
                <a:gd name="T65" fmla="*/ 186 h 201"/>
                <a:gd name="T66" fmla="*/ 310 w 506"/>
                <a:gd name="T67" fmla="*/ 184 h 201"/>
                <a:gd name="T68" fmla="*/ 286 w 506"/>
                <a:gd name="T69" fmla="*/ 179 h 201"/>
                <a:gd name="T70" fmla="*/ 261 w 506"/>
                <a:gd name="T71" fmla="*/ 173 h 201"/>
                <a:gd name="T72" fmla="*/ 249 w 506"/>
                <a:gd name="T73" fmla="*/ 169 h 201"/>
                <a:gd name="T74" fmla="*/ 236 w 506"/>
                <a:gd name="T75" fmla="*/ 165 h 201"/>
                <a:gd name="T76" fmla="*/ 224 w 506"/>
                <a:gd name="T77" fmla="*/ 162 h 201"/>
                <a:gd name="T78" fmla="*/ 212 w 506"/>
                <a:gd name="T79" fmla="*/ 157 h 201"/>
                <a:gd name="T80" fmla="*/ 188 w 506"/>
                <a:gd name="T81" fmla="*/ 149 h 201"/>
                <a:gd name="T82" fmla="*/ 164 w 506"/>
                <a:gd name="T83" fmla="*/ 139 h 201"/>
                <a:gd name="T84" fmla="*/ 142 w 506"/>
                <a:gd name="T85" fmla="*/ 128 h 201"/>
                <a:gd name="T86" fmla="*/ 101 w 506"/>
                <a:gd name="T87" fmla="*/ 106 h 201"/>
                <a:gd name="T88" fmla="*/ 66 w 506"/>
                <a:gd name="T89" fmla="*/ 82 h 201"/>
                <a:gd name="T90" fmla="*/ 38 w 506"/>
                <a:gd name="T91" fmla="*/ 59 h 201"/>
                <a:gd name="T92" fmla="*/ 17 w 506"/>
                <a:gd name="T93" fmla="*/ 40 h 201"/>
                <a:gd name="T94" fmla="*/ 5 w 506"/>
                <a:gd name="T95" fmla="*/ 26 h 201"/>
                <a:gd name="T96" fmla="*/ 0 w 506"/>
                <a:gd name="T97" fmla="*/ 20 h 201"/>
                <a:gd name="T98" fmla="*/ 30 w 506"/>
                <a:gd name="T9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6" h="201">
                  <a:moveTo>
                    <a:pt x="30" y="0"/>
                  </a:moveTo>
                  <a:cubicBezTo>
                    <a:pt x="30" y="0"/>
                    <a:pt x="31" y="1"/>
                    <a:pt x="33" y="4"/>
                  </a:cubicBezTo>
                  <a:cubicBezTo>
                    <a:pt x="35" y="7"/>
                    <a:pt x="38" y="12"/>
                    <a:pt x="43" y="17"/>
                  </a:cubicBezTo>
                  <a:cubicBezTo>
                    <a:pt x="47" y="22"/>
                    <a:pt x="53" y="29"/>
                    <a:pt x="60" y="36"/>
                  </a:cubicBezTo>
                  <a:cubicBezTo>
                    <a:pt x="67" y="43"/>
                    <a:pt x="75" y="50"/>
                    <a:pt x="84" y="58"/>
                  </a:cubicBezTo>
                  <a:cubicBezTo>
                    <a:pt x="94" y="66"/>
                    <a:pt x="104" y="74"/>
                    <a:pt x="116" y="82"/>
                  </a:cubicBezTo>
                  <a:cubicBezTo>
                    <a:pt x="128" y="91"/>
                    <a:pt x="140" y="99"/>
                    <a:pt x="154" y="107"/>
                  </a:cubicBezTo>
                  <a:cubicBezTo>
                    <a:pt x="160" y="111"/>
                    <a:pt x="167" y="114"/>
                    <a:pt x="174" y="118"/>
                  </a:cubicBezTo>
                  <a:cubicBezTo>
                    <a:pt x="182" y="122"/>
                    <a:pt x="189" y="125"/>
                    <a:pt x="196" y="129"/>
                  </a:cubicBezTo>
                  <a:cubicBezTo>
                    <a:pt x="204" y="132"/>
                    <a:pt x="211" y="136"/>
                    <a:pt x="219" y="139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42" y="148"/>
                    <a:pt x="242" y="148"/>
                    <a:pt x="242" y="148"/>
                  </a:cubicBezTo>
                  <a:cubicBezTo>
                    <a:pt x="254" y="153"/>
                    <a:pt x="254" y="153"/>
                    <a:pt x="254" y="153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74" y="160"/>
                    <a:pt x="282" y="162"/>
                    <a:pt x="290" y="165"/>
                  </a:cubicBezTo>
                  <a:cubicBezTo>
                    <a:pt x="298" y="167"/>
                    <a:pt x="305" y="169"/>
                    <a:pt x="313" y="171"/>
                  </a:cubicBezTo>
                  <a:cubicBezTo>
                    <a:pt x="317" y="172"/>
                    <a:pt x="321" y="173"/>
                    <a:pt x="325" y="175"/>
                  </a:cubicBezTo>
                  <a:cubicBezTo>
                    <a:pt x="329" y="175"/>
                    <a:pt x="333" y="176"/>
                    <a:pt x="337" y="177"/>
                  </a:cubicBezTo>
                  <a:cubicBezTo>
                    <a:pt x="352" y="181"/>
                    <a:pt x="367" y="184"/>
                    <a:pt x="381" y="187"/>
                  </a:cubicBezTo>
                  <a:cubicBezTo>
                    <a:pt x="396" y="189"/>
                    <a:pt x="409" y="191"/>
                    <a:pt x="422" y="193"/>
                  </a:cubicBezTo>
                  <a:cubicBezTo>
                    <a:pt x="428" y="194"/>
                    <a:pt x="434" y="195"/>
                    <a:pt x="440" y="195"/>
                  </a:cubicBezTo>
                  <a:cubicBezTo>
                    <a:pt x="446" y="196"/>
                    <a:pt x="451" y="196"/>
                    <a:pt x="456" y="197"/>
                  </a:cubicBezTo>
                  <a:cubicBezTo>
                    <a:pt x="461" y="198"/>
                    <a:pt x="466" y="198"/>
                    <a:pt x="471" y="198"/>
                  </a:cubicBezTo>
                  <a:cubicBezTo>
                    <a:pt x="475" y="199"/>
                    <a:pt x="479" y="199"/>
                    <a:pt x="483" y="199"/>
                  </a:cubicBezTo>
                  <a:cubicBezTo>
                    <a:pt x="498" y="200"/>
                    <a:pt x="506" y="201"/>
                    <a:pt x="506" y="201"/>
                  </a:cubicBezTo>
                  <a:cubicBezTo>
                    <a:pt x="506" y="201"/>
                    <a:pt x="498" y="201"/>
                    <a:pt x="483" y="201"/>
                  </a:cubicBezTo>
                  <a:cubicBezTo>
                    <a:pt x="479" y="201"/>
                    <a:pt x="475" y="201"/>
                    <a:pt x="471" y="201"/>
                  </a:cubicBezTo>
                  <a:cubicBezTo>
                    <a:pt x="466" y="201"/>
                    <a:pt x="461" y="200"/>
                    <a:pt x="456" y="200"/>
                  </a:cubicBezTo>
                  <a:cubicBezTo>
                    <a:pt x="451" y="200"/>
                    <a:pt x="445" y="200"/>
                    <a:pt x="439" y="200"/>
                  </a:cubicBezTo>
                  <a:cubicBezTo>
                    <a:pt x="434" y="199"/>
                    <a:pt x="428" y="199"/>
                    <a:pt x="421" y="199"/>
                  </a:cubicBezTo>
                  <a:cubicBezTo>
                    <a:pt x="408" y="198"/>
                    <a:pt x="395" y="196"/>
                    <a:pt x="380" y="195"/>
                  </a:cubicBezTo>
                  <a:cubicBezTo>
                    <a:pt x="366" y="193"/>
                    <a:pt x="350" y="191"/>
                    <a:pt x="334" y="188"/>
                  </a:cubicBezTo>
                  <a:cubicBezTo>
                    <a:pt x="330" y="188"/>
                    <a:pt x="326" y="187"/>
                    <a:pt x="322" y="186"/>
                  </a:cubicBezTo>
                  <a:cubicBezTo>
                    <a:pt x="318" y="186"/>
                    <a:pt x="314" y="185"/>
                    <a:pt x="310" y="184"/>
                  </a:cubicBezTo>
                  <a:cubicBezTo>
                    <a:pt x="302" y="182"/>
                    <a:pt x="294" y="181"/>
                    <a:pt x="286" y="179"/>
                  </a:cubicBezTo>
                  <a:cubicBezTo>
                    <a:pt x="278" y="177"/>
                    <a:pt x="269" y="175"/>
                    <a:pt x="261" y="173"/>
                  </a:cubicBezTo>
                  <a:cubicBezTo>
                    <a:pt x="257" y="171"/>
                    <a:pt x="253" y="170"/>
                    <a:pt x="249" y="169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2" y="164"/>
                    <a:pt x="228" y="163"/>
                    <a:pt x="224" y="162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04" y="155"/>
                    <a:pt x="196" y="152"/>
                    <a:pt x="188" y="149"/>
                  </a:cubicBezTo>
                  <a:cubicBezTo>
                    <a:pt x="180" y="145"/>
                    <a:pt x="172" y="142"/>
                    <a:pt x="164" y="139"/>
                  </a:cubicBezTo>
                  <a:cubicBezTo>
                    <a:pt x="157" y="135"/>
                    <a:pt x="149" y="132"/>
                    <a:pt x="142" y="128"/>
                  </a:cubicBezTo>
                  <a:cubicBezTo>
                    <a:pt x="127" y="121"/>
                    <a:pt x="114" y="113"/>
                    <a:pt x="101" y="106"/>
                  </a:cubicBezTo>
                  <a:cubicBezTo>
                    <a:pt x="88" y="98"/>
                    <a:pt x="76" y="90"/>
                    <a:pt x="66" y="82"/>
                  </a:cubicBezTo>
                  <a:cubicBezTo>
                    <a:pt x="55" y="74"/>
                    <a:pt x="46" y="67"/>
                    <a:pt x="38" y="59"/>
                  </a:cubicBezTo>
                  <a:cubicBezTo>
                    <a:pt x="29" y="52"/>
                    <a:pt x="23" y="46"/>
                    <a:pt x="17" y="40"/>
                  </a:cubicBezTo>
                  <a:cubicBezTo>
                    <a:pt x="12" y="34"/>
                    <a:pt x="8" y="29"/>
                    <a:pt x="5" y="26"/>
                  </a:cubicBezTo>
                  <a:cubicBezTo>
                    <a:pt x="2" y="23"/>
                    <a:pt x="0" y="20"/>
                    <a:pt x="0" y="2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0712158">
              <a:off x="1001257" y="4026276"/>
              <a:ext cx="791243" cy="328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00" dirty="0">
                  <a:solidFill>
                    <a:srgbClr val="3F3F3F"/>
                  </a:solidFill>
                  <a:cs typeface="+mn-ea"/>
                  <a:sym typeface="+mn-lt"/>
                </a:rPr>
                <a:t>People</a:t>
              </a:r>
              <a:endParaRPr lang="id-ID" sz="100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84689" y="3455073"/>
              <a:ext cx="637355" cy="328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00" dirty="0">
                  <a:solidFill>
                    <a:srgbClr val="3F3F3F"/>
                  </a:solidFill>
                  <a:cs typeface="+mn-ea"/>
                  <a:sym typeface="+mn-lt"/>
                </a:rPr>
                <a:t>Time</a:t>
              </a:r>
              <a:endParaRPr lang="id-ID" sz="100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52184">
              <a:off x="1137950" y="2618582"/>
              <a:ext cx="757044" cy="328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00" dirty="0">
                  <a:solidFill>
                    <a:srgbClr val="3F3F3F"/>
                  </a:solidFill>
                  <a:cs typeface="+mn-ea"/>
                  <a:sym typeface="+mn-lt"/>
                </a:rPr>
                <a:t>Money</a:t>
              </a:r>
              <a:endParaRPr lang="id-ID" sz="100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rot="21329688">
            <a:off x="481807" y="3079090"/>
            <a:ext cx="3575630" cy="1452530"/>
            <a:chOff x="648748" y="4309160"/>
            <a:chExt cx="4767507" cy="1936708"/>
          </a:xfrm>
        </p:grpSpPr>
        <p:sp>
          <p:nvSpPr>
            <p:cNvPr id="8" name="Freeform 73"/>
            <p:cNvSpPr/>
            <p:nvPr/>
          </p:nvSpPr>
          <p:spPr>
            <a:xfrm>
              <a:off x="1048615" y="5011679"/>
              <a:ext cx="4367640" cy="904488"/>
            </a:xfrm>
            <a:custGeom>
              <a:avLst/>
              <a:gdLst>
                <a:gd name="connsiteX0" fmla="*/ 2972632 w 3079875"/>
                <a:gd name="connsiteY0" fmla="*/ 0 h 678366"/>
                <a:gd name="connsiteX1" fmla="*/ 3015210 w 3079875"/>
                <a:gd name="connsiteY1" fmla="*/ 56099 h 678366"/>
                <a:gd name="connsiteX2" fmla="*/ 3079875 w 3079875"/>
                <a:gd name="connsiteY2" fmla="*/ 112147 h 678366"/>
                <a:gd name="connsiteX3" fmla="*/ 2975632 w 3079875"/>
                <a:gd name="connsiteY3" fmla="*/ 140782 h 678366"/>
                <a:gd name="connsiteX4" fmla="*/ 2855879 w 3079875"/>
                <a:gd name="connsiteY4" fmla="*/ 169804 h 678366"/>
                <a:gd name="connsiteX5" fmla="*/ 2794940 w 3079875"/>
                <a:gd name="connsiteY5" fmla="*/ 180840 h 678366"/>
                <a:gd name="connsiteX6" fmla="*/ 2734001 w 3079875"/>
                <a:gd name="connsiteY6" fmla="*/ 191876 h 678366"/>
                <a:gd name="connsiteX7" fmla="*/ 2612123 w 3079875"/>
                <a:gd name="connsiteY7" fmla="*/ 213947 h 678366"/>
                <a:gd name="connsiteX8" fmla="*/ 2488120 w 3079875"/>
                <a:gd name="connsiteY8" fmla="*/ 229069 h 678366"/>
                <a:gd name="connsiteX9" fmla="*/ 2363054 w 3079875"/>
                <a:gd name="connsiteY9" fmla="*/ 240716 h 678366"/>
                <a:gd name="connsiteX10" fmla="*/ 2240385 w 3079875"/>
                <a:gd name="connsiteY10" fmla="*/ 247830 h 678366"/>
                <a:gd name="connsiteX11" fmla="*/ 2117716 w 3079875"/>
                <a:gd name="connsiteY11" fmla="*/ 254945 h 678366"/>
                <a:gd name="connsiteX12" fmla="*/ 1873712 w 3079875"/>
                <a:gd name="connsiteY12" fmla="*/ 261165 h 678366"/>
                <a:gd name="connsiteX13" fmla="*/ 1869190 w 3079875"/>
                <a:gd name="connsiteY13" fmla="*/ 258748 h 678366"/>
                <a:gd name="connsiteX14" fmla="*/ 1745730 w 3079875"/>
                <a:gd name="connsiteY14" fmla="*/ 250905 h 678366"/>
                <a:gd name="connsiteX15" fmla="*/ 1623333 w 3079875"/>
                <a:gd name="connsiteY15" fmla="*/ 246536 h 678366"/>
                <a:gd name="connsiteX16" fmla="*/ 1500935 w 3079875"/>
                <a:gd name="connsiteY16" fmla="*/ 242168 h 678366"/>
                <a:gd name="connsiteX17" fmla="*/ 1377204 w 3079875"/>
                <a:gd name="connsiteY17" fmla="*/ 245807 h 678366"/>
                <a:gd name="connsiteX18" fmla="*/ 1253472 w 3079875"/>
                <a:gd name="connsiteY18" fmla="*/ 249446 h 678366"/>
                <a:gd name="connsiteX19" fmla="*/ 1130803 w 3079875"/>
                <a:gd name="connsiteY19" fmla="*/ 256560 h 678366"/>
                <a:gd name="connsiteX20" fmla="*/ 1010259 w 3079875"/>
                <a:gd name="connsiteY20" fmla="*/ 270624 h 678366"/>
                <a:gd name="connsiteX21" fmla="*/ 886256 w 3079875"/>
                <a:gd name="connsiteY21" fmla="*/ 285746 h 678366"/>
                <a:gd name="connsiteX22" fmla="*/ 764378 w 3079875"/>
                <a:gd name="connsiteY22" fmla="*/ 307818 h 678366"/>
                <a:gd name="connsiteX23" fmla="*/ 704502 w 3079875"/>
                <a:gd name="connsiteY23" fmla="*/ 322329 h 678366"/>
                <a:gd name="connsiteX24" fmla="*/ 644626 w 3079875"/>
                <a:gd name="connsiteY24" fmla="*/ 336839 h 678366"/>
                <a:gd name="connsiteX25" fmla="*/ 584749 w 3079875"/>
                <a:gd name="connsiteY25" fmla="*/ 351350 h 678366"/>
                <a:gd name="connsiteX26" fmla="*/ 525936 w 3079875"/>
                <a:gd name="connsiteY26" fmla="*/ 369336 h 678366"/>
                <a:gd name="connsiteX27" fmla="*/ 468184 w 3079875"/>
                <a:gd name="connsiteY27" fmla="*/ 390797 h 678366"/>
                <a:gd name="connsiteX28" fmla="*/ 410433 w 3079875"/>
                <a:gd name="connsiteY28" fmla="*/ 412257 h 678366"/>
                <a:gd name="connsiteX29" fmla="*/ 352683 w 3079875"/>
                <a:gd name="connsiteY29" fmla="*/ 433718 h 678366"/>
                <a:gd name="connsiteX30" fmla="*/ 297057 w 3079875"/>
                <a:gd name="connsiteY30" fmla="*/ 462128 h 678366"/>
                <a:gd name="connsiteX31" fmla="*/ 190328 w 3079875"/>
                <a:gd name="connsiteY31" fmla="*/ 521366 h 678366"/>
                <a:gd name="connsiteX32" fmla="*/ 164776 w 3079875"/>
                <a:gd name="connsiteY32" fmla="*/ 536780 h 678366"/>
                <a:gd name="connsiteX33" fmla="*/ 140287 w 3079875"/>
                <a:gd name="connsiteY33" fmla="*/ 555668 h 678366"/>
                <a:gd name="connsiteX34" fmla="*/ 91309 w 3079875"/>
                <a:gd name="connsiteY34" fmla="*/ 593445 h 678366"/>
                <a:gd name="connsiteX35" fmla="*/ 43393 w 3079875"/>
                <a:gd name="connsiteY35" fmla="*/ 634697 h 678366"/>
                <a:gd name="connsiteX36" fmla="*/ 0 w 3079875"/>
                <a:gd name="connsiteY36" fmla="*/ 678366 h 678366"/>
                <a:gd name="connsiteX37" fmla="*/ 42331 w 3079875"/>
                <a:gd name="connsiteY37" fmla="*/ 631223 h 678366"/>
                <a:gd name="connsiteX38" fmla="*/ 85724 w 3079875"/>
                <a:gd name="connsiteY38" fmla="*/ 587554 h 678366"/>
                <a:gd name="connsiteX39" fmla="*/ 134702 w 3079875"/>
                <a:gd name="connsiteY39" fmla="*/ 549776 h 678366"/>
                <a:gd name="connsiteX40" fmla="*/ 159191 w 3079875"/>
                <a:gd name="connsiteY40" fmla="*/ 530888 h 678366"/>
                <a:gd name="connsiteX41" fmla="*/ 183680 w 3079875"/>
                <a:gd name="connsiteY41" fmla="*/ 511999 h 678366"/>
                <a:gd name="connsiteX42" fmla="*/ 288284 w 3079875"/>
                <a:gd name="connsiteY42" fmla="*/ 445812 h 678366"/>
                <a:gd name="connsiteX43" fmla="*/ 343910 w 3079875"/>
                <a:gd name="connsiteY43" fmla="*/ 417401 h 678366"/>
                <a:gd name="connsiteX44" fmla="*/ 404058 w 3079875"/>
                <a:gd name="connsiteY44" fmla="*/ 391408 h 678366"/>
                <a:gd name="connsiteX45" fmla="*/ 460746 w 3079875"/>
                <a:gd name="connsiteY45" fmla="*/ 366472 h 678366"/>
                <a:gd name="connsiteX46" fmla="*/ 518497 w 3079875"/>
                <a:gd name="connsiteY46" fmla="*/ 345012 h 678366"/>
                <a:gd name="connsiteX47" fmla="*/ 576248 w 3079875"/>
                <a:gd name="connsiteY47" fmla="*/ 323551 h 678366"/>
                <a:gd name="connsiteX48" fmla="*/ 635062 w 3079875"/>
                <a:gd name="connsiteY48" fmla="*/ 305565 h 678366"/>
                <a:gd name="connsiteX49" fmla="*/ 697335 w 3079875"/>
                <a:gd name="connsiteY49" fmla="*/ 286522 h 678366"/>
                <a:gd name="connsiteX50" fmla="*/ 757211 w 3079875"/>
                <a:gd name="connsiteY50" fmla="*/ 272011 h 678366"/>
                <a:gd name="connsiteX51" fmla="*/ 876964 w 3079875"/>
                <a:gd name="connsiteY51" fmla="*/ 242989 h 678366"/>
                <a:gd name="connsiteX52" fmla="*/ 1002302 w 3079875"/>
                <a:gd name="connsiteY52" fmla="*/ 219859 h 678366"/>
                <a:gd name="connsiteX53" fmla="*/ 1126305 w 3079875"/>
                <a:gd name="connsiteY53" fmla="*/ 204738 h 678366"/>
                <a:gd name="connsiteX54" fmla="*/ 1250308 w 3079875"/>
                <a:gd name="connsiteY54" fmla="*/ 189616 h 678366"/>
                <a:gd name="connsiteX55" fmla="*/ 1371915 w 3079875"/>
                <a:gd name="connsiteY55" fmla="*/ 179027 h 678366"/>
                <a:gd name="connsiteX56" fmla="*/ 1498043 w 3079875"/>
                <a:gd name="connsiteY56" fmla="*/ 170854 h 678366"/>
                <a:gd name="connsiteX57" fmla="*/ 1622837 w 3079875"/>
                <a:gd name="connsiteY57" fmla="*/ 170690 h 678366"/>
                <a:gd name="connsiteX58" fmla="*/ 1747632 w 3079875"/>
                <a:gd name="connsiteY58" fmla="*/ 170526 h 678366"/>
                <a:gd name="connsiteX59" fmla="*/ 1873489 w 3079875"/>
                <a:gd name="connsiteY59" fmla="*/ 173836 h 678366"/>
                <a:gd name="connsiteX60" fmla="*/ 1868966 w 3079875"/>
                <a:gd name="connsiteY60" fmla="*/ 171419 h 678366"/>
                <a:gd name="connsiteX61" fmla="*/ 2110845 w 3079875"/>
                <a:gd name="connsiteY61" fmla="*/ 158249 h 678366"/>
                <a:gd name="connsiteX62" fmla="*/ 2231388 w 3079875"/>
                <a:gd name="connsiteY62" fmla="*/ 144185 h 678366"/>
                <a:gd name="connsiteX63" fmla="*/ 2352995 w 3079875"/>
                <a:gd name="connsiteY63" fmla="*/ 133596 h 678366"/>
                <a:gd name="connsiteX64" fmla="*/ 2471413 w 3079875"/>
                <a:gd name="connsiteY64" fmla="*/ 112582 h 678366"/>
                <a:gd name="connsiteX65" fmla="*/ 2590894 w 3079875"/>
                <a:gd name="connsiteY65" fmla="*/ 95044 h 678366"/>
                <a:gd name="connsiteX66" fmla="*/ 2708250 w 3079875"/>
                <a:gd name="connsiteY66" fmla="*/ 70555 h 678366"/>
                <a:gd name="connsiteX67" fmla="*/ 2768126 w 3079875"/>
                <a:gd name="connsiteY67" fmla="*/ 56044 h 678366"/>
                <a:gd name="connsiteX68" fmla="*/ 2824543 w 3079875"/>
                <a:gd name="connsiteY68" fmla="*/ 42591 h 678366"/>
                <a:gd name="connsiteX69" fmla="*/ 2939773 w 3079875"/>
                <a:gd name="connsiteY69" fmla="*/ 11153 h 678366"/>
                <a:gd name="connsiteX70" fmla="*/ 2972632 w 3079875"/>
                <a:gd name="connsiteY70" fmla="*/ 0 h 67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079875" h="678366">
                  <a:moveTo>
                    <a:pt x="2972632" y="0"/>
                  </a:moveTo>
                  <a:lnTo>
                    <a:pt x="3015210" y="56099"/>
                  </a:lnTo>
                  <a:lnTo>
                    <a:pt x="3079875" y="112147"/>
                  </a:lnTo>
                  <a:lnTo>
                    <a:pt x="2975632" y="140782"/>
                  </a:lnTo>
                  <a:cubicBezTo>
                    <a:pt x="2937576" y="152420"/>
                    <a:pt x="2894997" y="161641"/>
                    <a:pt x="2855879" y="169804"/>
                  </a:cubicBezTo>
                  <a:cubicBezTo>
                    <a:pt x="2855879" y="169804"/>
                    <a:pt x="2855879" y="169804"/>
                    <a:pt x="2794940" y="180840"/>
                  </a:cubicBezTo>
                  <a:cubicBezTo>
                    <a:pt x="2774182" y="187188"/>
                    <a:pt x="2752362" y="190061"/>
                    <a:pt x="2734001" y="191876"/>
                  </a:cubicBezTo>
                  <a:cubicBezTo>
                    <a:pt x="2734001" y="191876"/>
                    <a:pt x="2734001" y="191876"/>
                    <a:pt x="2612123" y="213947"/>
                  </a:cubicBezTo>
                  <a:cubicBezTo>
                    <a:pt x="2568482" y="219693"/>
                    <a:pt x="2528301" y="224381"/>
                    <a:pt x="2488120" y="229069"/>
                  </a:cubicBezTo>
                  <a:cubicBezTo>
                    <a:pt x="2488120" y="229069"/>
                    <a:pt x="2488120" y="229069"/>
                    <a:pt x="2363054" y="240716"/>
                  </a:cubicBezTo>
                  <a:cubicBezTo>
                    <a:pt x="2322873" y="245404"/>
                    <a:pt x="2281629" y="246617"/>
                    <a:pt x="2240385" y="247830"/>
                  </a:cubicBezTo>
                  <a:cubicBezTo>
                    <a:pt x="2240385" y="247830"/>
                    <a:pt x="2240385" y="247830"/>
                    <a:pt x="2117716" y="254945"/>
                  </a:cubicBezTo>
                  <a:cubicBezTo>
                    <a:pt x="2117716" y="254945"/>
                    <a:pt x="2117716" y="254945"/>
                    <a:pt x="1873712" y="261165"/>
                  </a:cubicBezTo>
                  <a:cubicBezTo>
                    <a:pt x="1873712" y="261165"/>
                    <a:pt x="1873712" y="261165"/>
                    <a:pt x="1869190" y="258748"/>
                  </a:cubicBezTo>
                  <a:cubicBezTo>
                    <a:pt x="1826883" y="256486"/>
                    <a:pt x="1788036" y="253167"/>
                    <a:pt x="1745730" y="250905"/>
                  </a:cubicBezTo>
                  <a:cubicBezTo>
                    <a:pt x="1703424" y="248643"/>
                    <a:pt x="1664576" y="245323"/>
                    <a:pt x="1623333" y="246536"/>
                  </a:cubicBezTo>
                  <a:cubicBezTo>
                    <a:pt x="1581026" y="244274"/>
                    <a:pt x="1539782" y="245487"/>
                    <a:pt x="1500935" y="242168"/>
                  </a:cubicBezTo>
                  <a:cubicBezTo>
                    <a:pt x="1459691" y="243381"/>
                    <a:pt x="1418448" y="244594"/>
                    <a:pt x="1377204" y="245807"/>
                  </a:cubicBezTo>
                  <a:cubicBezTo>
                    <a:pt x="1335960" y="247020"/>
                    <a:pt x="1294716" y="248233"/>
                    <a:pt x="1253472" y="249446"/>
                  </a:cubicBezTo>
                  <a:cubicBezTo>
                    <a:pt x="1212228" y="250659"/>
                    <a:pt x="1172047" y="255347"/>
                    <a:pt x="1130803" y="256560"/>
                  </a:cubicBezTo>
                  <a:cubicBezTo>
                    <a:pt x="1090622" y="261248"/>
                    <a:pt x="1050441" y="265936"/>
                    <a:pt x="1010259" y="270624"/>
                  </a:cubicBezTo>
                  <a:cubicBezTo>
                    <a:pt x="966619" y="276370"/>
                    <a:pt x="926437" y="281058"/>
                    <a:pt x="886256" y="285746"/>
                  </a:cubicBezTo>
                  <a:cubicBezTo>
                    <a:pt x="847138" y="293909"/>
                    <a:pt x="803497" y="299655"/>
                    <a:pt x="764378" y="307818"/>
                  </a:cubicBezTo>
                  <a:cubicBezTo>
                    <a:pt x="743621" y="314166"/>
                    <a:pt x="725260" y="315981"/>
                    <a:pt x="704502" y="322329"/>
                  </a:cubicBezTo>
                  <a:cubicBezTo>
                    <a:pt x="687204" y="327619"/>
                    <a:pt x="665383" y="330492"/>
                    <a:pt x="644626" y="336839"/>
                  </a:cubicBezTo>
                  <a:cubicBezTo>
                    <a:pt x="644626" y="336839"/>
                    <a:pt x="644626" y="336839"/>
                    <a:pt x="584749" y="351350"/>
                  </a:cubicBezTo>
                  <a:cubicBezTo>
                    <a:pt x="584749" y="351350"/>
                    <a:pt x="584749" y="351350"/>
                    <a:pt x="525936" y="369336"/>
                  </a:cubicBezTo>
                  <a:cubicBezTo>
                    <a:pt x="505178" y="375684"/>
                    <a:pt x="487880" y="380974"/>
                    <a:pt x="468184" y="390797"/>
                  </a:cubicBezTo>
                  <a:cubicBezTo>
                    <a:pt x="447427" y="397144"/>
                    <a:pt x="430129" y="402434"/>
                    <a:pt x="410433" y="412257"/>
                  </a:cubicBezTo>
                  <a:cubicBezTo>
                    <a:pt x="393135" y="417547"/>
                    <a:pt x="372378" y="423895"/>
                    <a:pt x="352683" y="433718"/>
                  </a:cubicBezTo>
                  <a:cubicBezTo>
                    <a:pt x="352683" y="433718"/>
                    <a:pt x="352683" y="433718"/>
                    <a:pt x="297057" y="462128"/>
                  </a:cubicBezTo>
                  <a:cubicBezTo>
                    <a:pt x="261126" y="480716"/>
                    <a:pt x="225196" y="499303"/>
                    <a:pt x="190328" y="521366"/>
                  </a:cubicBezTo>
                  <a:cubicBezTo>
                    <a:pt x="190328" y="521366"/>
                    <a:pt x="190328" y="521366"/>
                    <a:pt x="164776" y="536780"/>
                  </a:cubicBezTo>
                  <a:cubicBezTo>
                    <a:pt x="164776" y="536780"/>
                    <a:pt x="164776" y="536780"/>
                    <a:pt x="140287" y="555668"/>
                  </a:cubicBezTo>
                  <a:cubicBezTo>
                    <a:pt x="121654" y="568966"/>
                    <a:pt x="105419" y="577731"/>
                    <a:pt x="91309" y="593445"/>
                  </a:cubicBezTo>
                  <a:cubicBezTo>
                    <a:pt x="76136" y="605685"/>
                    <a:pt x="57503" y="618983"/>
                    <a:pt x="43393" y="634697"/>
                  </a:cubicBezTo>
                  <a:cubicBezTo>
                    <a:pt x="43393" y="634697"/>
                    <a:pt x="43393" y="634697"/>
                    <a:pt x="0" y="678366"/>
                  </a:cubicBezTo>
                  <a:cubicBezTo>
                    <a:pt x="0" y="678366"/>
                    <a:pt x="0" y="678366"/>
                    <a:pt x="42331" y="631223"/>
                  </a:cubicBezTo>
                  <a:cubicBezTo>
                    <a:pt x="56441" y="615508"/>
                    <a:pt x="71613" y="603268"/>
                    <a:pt x="85724" y="587554"/>
                  </a:cubicBezTo>
                  <a:cubicBezTo>
                    <a:pt x="100897" y="575314"/>
                    <a:pt x="119529" y="562016"/>
                    <a:pt x="134702" y="549776"/>
                  </a:cubicBezTo>
                  <a:cubicBezTo>
                    <a:pt x="134702" y="549776"/>
                    <a:pt x="134702" y="549776"/>
                    <a:pt x="159191" y="530888"/>
                  </a:cubicBezTo>
                  <a:cubicBezTo>
                    <a:pt x="159191" y="530888"/>
                    <a:pt x="159191" y="530888"/>
                    <a:pt x="183680" y="511999"/>
                  </a:cubicBezTo>
                  <a:cubicBezTo>
                    <a:pt x="217485" y="486462"/>
                    <a:pt x="253416" y="467874"/>
                    <a:pt x="288284" y="445812"/>
                  </a:cubicBezTo>
                  <a:cubicBezTo>
                    <a:pt x="288284" y="445812"/>
                    <a:pt x="288284" y="445812"/>
                    <a:pt x="343910" y="417401"/>
                  </a:cubicBezTo>
                  <a:cubicBezTo>
                    <a:pt x="363605" y="407578"/>
                    <a:pt x="383300" y="397756"/>
                    <a:pt x="404058" y="391408"/>
                  </a:cubicBezTo>
                  <a:cubicBezTo>
                    <a:pt x="420293" y="382643"/>
                    <a:pt x="439988" y="372820"/>
                    <a:pt x="460746" y="366472"/>
                  </a:cubicBezTo>
                  <a:cubicBezTo>
                    <a:pt x="476981" y="357707"/>
                    <a:pt x="497739" y="351359"/>
                    <a:pt x="518497" y="345012"/>
                  </a:cubicBezTo>
                  <a:cubicBezTo>
                    <a:pt x="518497" y="345012"/>
                    <a:pt x="518497" y="345012"/>
                    <a:pt x="576248" y="323551"/>
                  </a:cubicBezTo>
                  <a:cubicBezTo>
                    <a:pt x="576248" y="323551"/>
                    <a:pt x="576248" y="323551"/>
                    <a:pt x="635062" y="305565"/>
                  </a:cubicBezTo>
                  <a:cubicBezTo>
                    <a:pt x="655819" y="299217"/>
                    <a:pt x="676577" y="292869"/>
                    <a:pt x="697335" y="286522"/>
                  </a:cubicBezTo>
                  <a:cubicBezTo>
                    <a:pt x="714633" y="281232"/>
                    <a:pt x="735391" y="274884"/>
                    <a:pt x="757211" y="272011"/>
                  </a:cubicBezTo>
                  <a:cubicBezTo>
                    <a:pt x="795267" y="260373"/>
                    <a:pt x="837845" y="251152"/>
                    <a:pt x="876964" y="242989"/>
                  </a:cubicBezTo>
                  <a:cubicBezTo>
                    <a:pt x="920605" y="237243"/>
                    <a:pt x="959723" y="229080"/>
                    <a:pt x="1002302" y="219859"/>
                  </a:cubicBezTo>
                  <a:cubicBezTo>
                    <a:pt x="1042483" y="215172"/>
                    <a:pt x="1082664" y="210484"/>
                    <a:pt x="1126305" y="204738"/>
                  </a:cubicBezTo>
                  <a:cubicBezTo>
                    <a:pt x="1166486" y="200050"/>
                    <a:pt x="1206667" y="195362"/>
                    <a:pt x="1250308" y="189616"/>
                  </a:cubicBezTo>
                  <a:cubicBezTo>
                    <a:pt x="1290489" y="184928"/>
                    <a:pt x="1331733" y="183715"/>
                    <a:pt x="1371915" y="179027"/>
                  </a:cubicBezTo>
                  <a:cubicBezTo>
                    <a:pt x="1416618" y="176755"/>
                    <a:pt x="1457862" y="175542"/>
                    <a:pt x="1498043" y="170854"/>
                  </a:cubicBezTo>
                  <a:cubicBezTo>
                    <a:pt x="1539287" y="169641"/>
                    <a:pt x="1580531" y="168428"/>
                    <a:pt x="1622837" y="170690"/>
                  </a:cubicBezTo>
                  <a:cubicBezTo>
                    <a:pt x="1664081" y="169477"/>
                    <a:pt x="1705325" y="168264"/>
                    <a:pt x="1747632" y="170526"/>
                  </a:cubicBezTo>
                  <a:cubicBezTo>
                    <a:pt x="1788876" y="169313"/>
                    <a:pt x="1831182" y="171575"/>
                    <a:pt x="1873489" y="173836"/>
                  </a:cubicBezTo>
                  <a:cubicBezTo>
                    <a:pt x="1873489" y="173836"/>
                    <a:pt x="1873489" y="173836"/>
                    <a:pt x="1868966" y="171419"/>
                  </a:cubicBezTo>
                  <a:cubicBezTo>
                    <a:pt x="1868966" y="171419"/>
                    <a:pt x="1868966" y="171419"/>
                    <a:pt x="2110845" y="158249"/>
                  </a:cubicBezTo>
                  <a:cubicBezTo>
                    <a:pt x="2110845" y="158249"/>
                    <a:pt x="2110845" y="158249"/>
                    <a:pt x="2231388" y="144185"/>
                  </a:cubicBezTo>
                  <a:cubicBezTo>
                    <a:pt x="2272632" y="142972"/>
                    <a:pt x="2312813" y="138284"/>
                    <a:pt x="2352995" y="133596"/>
                  </a:cubicBezTo>
                  <a:cubicBezTo>
                    <a:pt x="2352995" y="133596"/>
                    <a:pt x="2352995" y="133596"/>
                    <a:pt x="2471413" y="112582"/>
                  </a:cubicBezTo>
                  <a:cubicBezTo>
                    <a:pt x="2511594" y="107894"/>
                    <a:pt x="2551775" y="103206"/>
                    <a:pt x="2590894" y="95044"/>
                  </a:cubicBezTo>
                  <a:cubicBezTo>
                    <a:pt x="2590894" y="95044"/>
                    <a:pt x="2590894" y="95044"/>
                    <a:pt x="2708250" y="70555"/>
                  </a:cubicBezTo>
                  <a:cubicBezTo>
                    <a:pt x="2730070" y="67682"/>
                    <a:pt x="2747368" y="62392"/>
                    <a:pt x="2768126" y="56044"/>
                  </a:cubicBezTo>
                  <a:cubicBezTo>
                    <a:pt x="2768126" y="56044"/>
                    <a:pt x="2768126" y="56044"/>
                    <a:pt x="2824543" y="42591"/>
                  </a:cubicBezTo>
                  <a:cubicBezTo>
                    <a:pt x="2862599" y="30953"/>
                    <a:pt x="2901717" y="22791"/>
                    <a:pt x="2939773" y="11153"/>
                  </a:cubicBezTo>
                  <a:lnTo>
                    <a:pt x="29726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80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27"/>
            <p:cNvSpPr/>
            <p:nvPr/>
          </p:nvSpPr>
          <p:spPr bwMode="auto">
            <a:xfrm flipH="1">
              <a:off x="2153582" y="5230377"/>
              <a:ext cx="1965175" cy="783115"/>
            </a:xfrm>
            <a:custGeom>
              <a:avLst/>
              <a:gdLst>
                <a:gd name="T0" fmla="*/ 30 w 506"/>
                <a:gd name="T1" fmla="*/ 0 h 201"/>
                <a:gd name="T2" fmla="*/ 33 w 506"/>
                <a:gd name="T3" fmla="*/ 4 h 201"/>
                <a:gd name="T4" fmla="*/ 43 w 506"/>
                <a:gd name="T5" fmla="*/ 17 h 201"/>
                <a:gd name="T6" fmla="*/ 60 w 506"/>
                <a:gd name="T7" fmla="*/ 36 h 201"/>
                <a:gd name="T8" fmla="*/ 84 w 506"/>
                <a:gd name="T9" fmla="*/ 58 h 201"/>
                <a:gd name="T10" fmla="*/ 116 w 506"/>
                <a:gd name="T11" fmla="*/ 82 h 201"/>
                <a:gd name="T12" fmla="*/ 154 w 506"/>
                <a:gd name="T13" fmla="*/ 107 h 201"/>
                <a:gd name="T14" fmla="*/ 174 w 506"/>
                <a:gd name="T15" fmla="*/ 118 h 201"/>
                <a:gd name="T16" fmla="*/ 196 w 506"/>
                <a:gd name="T17" fmla="*/ 129 h 201"/>
                <a:gd name="T18" fmla="*/ 219 w 506"/>
                <a:gd name="T19" fmla="*/ 139 h 201"/>
                <a:gd name="T20" fmla="*/ 231 w 506"/>
                <a:gd name="T21" fmla="*/ 144 h 201"/>
                <a:gd name="T22" fmla="*/ 242 w 506"/>
                <a:gd name="T23" fmla="*/ 148 h 201"/>
                <a:gd name="T24" fmla="*/ 254 w 506"/>
                <a:gd name="T25" fmla="*/ 153 h 201"/>
                <a:gd name="T26" fmla="*/ 266 w 506"/>
                <a:gd name="T27" fmla="*/ 157 h 201"/>
                <a:gd name="T28" fmla="*/ 290 w 506"/>
                <a:gd name="T29" fmla="*/ 165 h 201"/>
                <a:gd name="T30" fmla="*/ 313 w 506"/>
                <a:gd name="T31" fmla="*/ 171 h 201"/>
                <a:gd name="T32" fmla="*/ 325 w 506"/>
                <a:gd name="T33" fmla="*/ 175 h 201"/>
                <a:gd name="T34" fmla="*/ 337 w 506"/>
                <a:gd name="T35" fmla="*/ 177 h 201"/>
                <a:gd name="T36" fmla="*/ 381 w 506"/>
                <a:gd name="T37" fmla="*/ 187 h 201"/>
                <a:gd name="T38" fmla="*/ 422 w 506"/>
                <a:gd name="T39" fmla="*/ 193 h 201"/>
                <a:gd name="T40" fmla="*/ 440 w 506"/>
                <a:gd name="T41" fmla="*/ 195 h 201"/>
                <a:gd name="T42" fmla="*/ 456 w 506"/>
                <a:gd name="T43" fmla="*/ 197 h 201"/>
                <a:gd name="T44" fmla="*/ 471 w 506"/>
                <a:gd name="T45" fmla="*/ 198 h 201"/>
                <a:gd name="T46" fmla="*/ 483 w 506"/>
                <a:gd name="T47" fmla="*/ 199 h 201"/>
                <a:gd name="T48" fmla="*/ 506 w 506"/>
                <a:gd name="T49" fmla="*/ 201 h 201"/>
                <a:gd name="T50" fmla="*/ 483 w 506"/>
                <a:gd name="T51" fmla="*/ 201 h 201"/>
                <a:gd name="T52" fmla="*/ 471 w 506"/>
                <a:gd name="T53" fmla="*/ 201 h 201"/>
                <a:gd name="T54" fmla="*/ 456 w 506"/>
                <a:gd name="T55" fmla="*/ 200 h 201"/>
                <a:gd name="T56" fmla="*/ 439 w 506"/>
                <a:gd name="T57" fmla="*/ 200 h 201"/>
                <a:gd name="T58" fmla="*/ 421 w 506"/>
                <a:gd name="T59" fmla="*/ 199 h 201"/>
                <a:gd name="T60" fmla="*/ 380 w 506"/>
                <a:gd name="T61" fmla="*/ 195 h 201"/>
                <a:gd name="T62" fmla="*/ 334 w 506"/>
                <a:gd name="T63" fmla="*/ 188 h 201"/>
                <a:gd name="T64" fmla="*/ 322 w 506"/>
                <a:gd name="T65" fmla="*/ 186 h 201"/>
                <a:gd name="T66" fmla="*/ 310 w 506"/>
                <a:gd name="T67" fmla="*/ 184 h 201"/>
                <a:gd name="T68" fmla="*/ 286 w 506"/>
                <a:gd name="T69" fmla="*/ 179 h 201"/>
                <a:gd name="T70" fmla="*/ 261 w 506"/>
                <a:gd name="T71" fmla="*/ 173 h 201"/>
                <a:gd name="T72" fmla="*/ 249 w 506"/>
                <a:gd name="T73" fmla="*/ 169 h 201"/>
                <a:gd name="T74" fmla="*/ 236 w 506"/>
                <a:gd name="T75" fmla="*/ 165 h 201"/>
                <a:gd name="T76" fmla="*/ 224 w 506"/>
                <a:gd name="T77" fmla="*/ 162 h 201"/>
                <a:gd name="T78" fmla="*/ 212 w 506"/>
                <a:gd name="T79" fmla="*/ 157 h 201"/>
                <a:gd name="T80" fmla="*/ 188 w 506"/>
                <a:gd name="T81" fmla="*/ 149 h 201"/>
                <a:gd name="T82" fmla="*/ 164 w 506"/>
                <a:gd name="T83" fmla="*/ 139 h 201"/>
                <a:gd name="T84" fmla="*/ 142 w 506"/>
                <a:gd name="T85" fmla="*/ 128 h 201"/>
                <a:gd name="T86" fmla="*/ 101 w 506"/>
                <a:gd name="T87" fmla="*/ 106 h 201"/>
                <a:gd name="T88" fmla="*/ 66 w 506"/>
                <a:gd name="T89" fmla="*/ 82 h 201"/>
                <a:gd name="T90" fmla="*/ 38 w 506"/>
                <a:gd name="T91" fmla="*/ 59 h 201"/>
                <a:gd name="T92" fmla="*/ 17 w 506"/>
                <a:gd name="T93" fmla="*/ 40 h 201"/>
                <a:gd name="T94" fmla="*/ 5 w 506"/>
                <a:gd name="T95" fmla="*/ 26 h 201"/>
                <a:gd name="T96" fmla="*/ 0 w 506"/>
                <a:gd name="T97" fmla="*/ 20 h 201"/>
                <a:gd name="T98" fmla="*/ 30 w 506"/>
                <a:gd name="T9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6" h="201">
                  <a:moveTo>
                    <a:pt x="30" y="0"/>
                  </a:moveTo>
                  <a:cubicBezTo>
                    <a:pt x="30" y="0"/>
                    <a:pt x="31" y="1"/>
                    <a:pt x="33" y="4"/>
                  </a:cubicBezTo>
                  <a:cubicBezTo>
                    <a:pt x="35" y="7"/>
                    <a:pt x="38" y="12"/>
                    <a:pt x="43" y="17"/>
                  </a:cubicBezTo>
                  <a:cubicBezTo>
                    <a:pt x="47" y="22"/>
                    <a:pt x="53" y="29"/>
                    <a:pt x="60" y="36"/>
                  </a:cubicBezTo>
                  <a:cubicBezTo>
                    <a:pt x="67" y="43"/>
                    <a:pt x="75" y="50"/>
                    <a:pt x="84" y="58"/>
                  </a:cubicBezTo>
                  <a:cubicBezTo>
                    <a:pt x="94" y="66"/>
                    <a:pt x="104" y="74"/>
                    <a:pt x="116" y="82"/>
                  </a:cubicBezTo>
                  <a:cubicBezTo>
                    <a:pt x="128" y="91"/>
                    <a:pt x="140" y="99"/>
                    <a:pt x="154" y="107"/>
                  </a:cubicBezTo>
                  <a:cubicBezTo>
                    <a:pt x="160" y="111"/>
                    <a:pt x="167" y="114"/>
                    <a:pt x="174" y="118"/>
                  </a:cubicBezTo>
                  <a:cubicBezTo>
                    <a:pt x="182" y="122"/>
                    <a:pt x="189" y="125"/>
                    <a:pt x="196" y="129"/>
                  </a:cubicBezTo>
                  <a:cubicBezTo>
                    <a:pt x="204" y="132"/>
                    <a:pt x="211" y="136"/>
                    <a:pt x="219" y="139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42" y="148"/>
                    <a:pt x="242" y="148"/>
                    <a:pt x="242" y="148"/>
                  </a:cubicBezTo>
                  <a:cubicBezTo>
                    <a:pt x="254" y="153"/>
                    <a:pt x="254" y="153"/>
                    <a:pt x="254" y="153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74" y="160"/>
                    <a:pt x="282" y="162"/>
                    <a:pt x="290" y="165"/>
                  </a:cubicBezTo>
                  <a:cubicBezTo>
                    <a:pt x="298" y="167"/>
                    <a:pt x="305" y="169"/>
                    <a:pt x="313" y="171"/>
                  </a:cubicBezTo>
                  <a:cubicBezTo>
                    <a:pt x="317" y="172"/>
                    <a:pt x="321" y="173"/>
                    <a:pt x="325" y="175"/>
                  </a:cubicBezTo>
                  <a:cubicBezTo>
                    <a:pt x="329" y="175"/>
                    <a:pt x="333" y="176"/>
                    <a:pt x="337" y="177"/>
                  </a:cubicBezTo>
                  <a:cubicBezTo>
                    <a:pt x="352" y="181"/>
                    <a:pt x="367" y="184"/>
                    <a:pt x="381" y="187"/>
                  </a:cubicBezTo>
                  <a:cubicBezTo>
                    <a:pt x="396" y="189"/>
                    <a:pt x="409" y="191"/>
                    <a:pt x="422" y="193"/>
                  </a:cubicBezTo>
                  <a:cubicBezTo>
                    <a:pt x="428" y="194"/>
                    <a:pt x="434" y="195"/>
                    <a:pt x="440" y="195"/>
                  </a:cubicBezTo>
                  <a:cubicBezTo>
                    <a:pt x="446" y="196"/>
                    <a:pt x="451" y="196"/>
                    <a:pt x="456" y="197"/>
                  </a:cubicBezTo>
                  <a:cubicBezTo>
                    <a:pt x="461" y="198"/>
                    <a:pt x="466" y="198"/>
                    <a:pt x="471" y="198"/>
                  </a:cubicBezTo>
                  <a:cubicBezTo>
                    <a:pt x="475" y="199"/>
                    <a:pt x="479" y="199"/>
                    <a:pt x="483" y="199"/>
                  </a:cubicBezTo>
                  <a:cubicBezTo>
                    <a:pt x="498" y="200"/>
                    <a:pt x="506" y="201"/>
                    <a:pt x="506" y="201"/>
                  </a:cubicBezTo>
                  <a:cubicBezTo>
                    <a:pt x="506" y="201"/>
                    <a:pt x="498" y="201"/>
                    <a:pt x="483" y="201"/>
                  </a:cubicBezTo>
                  <a:cubicBezTo>
                    <a:pt x="479" y="201"/>
                    <a:pt x="475" y="201"/>
                    <a:pt x="471" y="201"/>
                  </a:cubicBezTo>
                  <a:cubicBezTo>
                    <a:pt x="466" y="201"/>
                    <a:pt x="461" y="200"/>
                    <a:pt x="456" y="200"/>
                  </a:cubicBezTo>
                  <a:cubicBezTo>
                    <a:pt x="451" y="200"/>
                    <a:pt x="445" y="200"/>
                    <a:pt x="439" y="200"/>
                  </a:cubicBezTo>
                  <a:cubicBezTo>
                    <a:pt x="434" y="199"/>
                    <a:pt x="428" y="199"/>
                    <a:pt x="421" y="199"/>
                  </a:cubicBezTo>
                  <a:cubicBezTo>
                    <a:pt x="408" y="198"/>
                    <a:pt x="395" y="196"/>
                    <a:pt x="380" y="195"/>
                  </a:cubicBezTo>
                  <a:cubicBezTo>
                    <a:pt x="366" y="193"/>
                    <a:pt x="350" y="191"/>
                    <a:pt x="334" y="188"/>
                  </a:cubicBezTo>
                  <a:cubicBezTo>
                    <a:pt x="330" y="188"/>
                    <a:pt x="326" y="187"/>
                    <a:pt x="322" y="186"/>
                  </a:cubicBezTo>
                  <a:cubicBezTo>
                    <a:pt x="318" y="186"/>
                    <a:pt x="314" y="185"/>
                    <a:pt x="310" y="184"/>
                  </a:cubicBezTo>
                  <a:cubicBezTo>
                    <a:pt x="302" y="182"/>
                    <a:pt x="294" y="181"/>
                    <a:pt x="286" y="179"/>
                  </a:cubicBezTo>
                  <a:cubicBezTo>
                    <a:pt x="278" y="177"/>
                    <a:pt x="269" y="175"/>
                    <a:pt x="261" y="173"/>
                  </a:cubicBezTo>
                  <a:cubicBezTo>
                    <a:pt x="257" y="171"/>
                    <a:pt x="253" y="170"/>
                    <a:pt x="249" y="169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2" y="164"/>
                    <a:pt x="228" y="163"/>
                    <a:pt x="224" y="162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04" y="155"/>
                    <a:pt x="196" y="152"/>
                    <a:pt x="188" y="149"/>
                  </a:cubicBezTo>
                  <a:cubicBezTo>
                    <a:pt x="180" y="145"/>
                    <a:pt x="172" y="142"/>
                    <a:pt x="164" y="139"/>
                  </a:cubicBezTo>
                  <a:cubicBezTo>
                    <a:pt x="157" y="135"/>
                    <a:pt x="149" y="132"/>
                    <a:pt x="142" y="128"/>
                  </a:cubicBezTo>
                  <a:cubicBezTo>
                    <a:pt x="127" y="121"/>
                    <a:pt x="114" y="113"/>
                    <a:pt x="101" y="106"/>
                  </a:cubicBezTo>
                  <a:cubicBezTo>
                    <a:pt x="88" y="98"/>
                    <a:pt x="76" y="90"/>
                    <a:pt x="66" y="82"/>
                  </a:cubicBezTo>
                  <a:cubicBezTo>
                    <a:pt x="55" y="74"/>
                    <a:pt x="46" y="67"/>
                    <a:pt x="38" y="59"/>
                  </a:cubicBezTo>
                  <a:cubicBezTo>
                    <a:pt x="29" y="52"/>
                    <a:pt x="23" y="46"/>
                    <a:pt x="17" y="40"/>
                  </a:cubicBezTo>
                  <a:cubicBezTo>
                    <a:pt x="12" y="34"/>
                    <a:pt x="8" y="29"/>
                    <a:pt x="5" y="26"/>
                  </a:cubicBezTo>
                  <a:cubicBezTo>
                    <a:pt x="2" y="23"/>
                    <a:pt x="0" y="20"/>
                    <a:pt x="0" y="2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387539" flipH="1">
              <a:off x="2629719" y="4309160"/>
              <a:ext cx="93017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50" dirty="0">
                  <a:solidFill>
                    <a:srgbClr val="3F3F3F"/>
                  </a:solidFill>
                  <a:cs typeface="+mn-ea"/>
                  <a:sym typeface="+mn-lt"/>
                </a:rPr>
                <a:t>Exercise</a:t>
              </a:r>
              <a:endParaRPr lang="id-ID" sz="105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flipH="1">
              <a:off x="2282780" y="4931711"/>
              <a:ext cx="98787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50" dirty="0">
                  <a:solidFill>
                    <a:srgbClr val="3F3F3F"/>
                  </a:solidFill>
                  <a:cs typeface="+mn-ea"/>
                  <a:sym typeface="+mn-lt"/>
                </a:rPr>
                <a:t>Mindmap</a:t>
              </a:r>
              <a:endParaRPr lang="id-ID" sz="105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0198554" flipH="1">
              <a:off x="3052228" y="5825443"/>
              <a:ext cx="78910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50" dirty="0">
                  <a:solidFill>
                    <a:srgbClr val="3F3F3F"/>
                  </a:solidFill>
                  <a:cs typeface="+mn-ea"/>
                  <a:sym typeface="+mn-lt"/>
                </a:rPr>
                <a:t>Advice</a:t>
              </a:r>
              <a:endParaRPr lang="id-ID" sz="105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20869200" flipH="1">
              <a:off x="3973225" y="4815198"/>
              <a:ext cx="7420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900" b="1" dirty="0">
                  <a:solidFill>
                    <a:srgbClr val="3F3F3F"/>
                  </a:solidFill>
                  <a:cs typeface="+mn-ea"/>
                  <a:sym typeface="+mn-lt"/>
                </a:rPr>
                <a:t>Others</a:t>
              </a:r>
              <a:endParaRPr lang="id-ID" sz="900" b="1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3" name="Freeform 27"/>
            <p:cNvSpPr/>
            <p:nvPr/>
          </p:nvSpPr>
          <p:spPr bwMode="auto">
            <a:xfrm rot="11534133">
              <a:off x="1132399" y="4888382"/>
              <a:ext cx="1042804" cy="415553"/>
            </a:xfrm>
            <a:custGeom>
              <a:avLst/>
              <a:gdLst>
                <a:gd name="T0" fmla="*/ 30 w 506"/>
                <a:gd name="T1" fmla="*/ 0 h 201"/>
                <a:gd name="T2" fmla="*/ 33 w 506"/>
                <a:gd name="T3" fmla="*/ 4 h 201"/>
                <a:gd name="T4" fmla="*/ 43 w 506"/>
                <a:gd name="T5" fmla="*/ 17 h 201"/>
                <a:gd name="T6" fmla="*/ 60 w 506"/>
                <a:gd name="T7" fmla="*/ 36 h 201"/>
                <a:gd name="T8" fmla="*/ 84 w 506"/>
                <a:gd name="T9" fmla="*/ 58 h 201"/>
                <a:gd name="T10" fmla="*/ 116 w 506"/>
                <a:gd name="T11" fmla="*/ 82 h 201"/>
                <a:gd name="T12" fmla="*/ 154 w 506"/>
                <a:gd name="T13" fmla="*/ 107 h 201"/>
                <a:gd name="T14" fmla="*/ 174 w 506"/>
                <a:gd name="T15" fmla="*/ 118 h 201"/>
                <a:gd name="T16" fmla="*/ 196 w 506"/>
                <a:gd name="T17" fmla="*/ 129 h 201"/>
                <a:gd name="T18" fmla="*/ 219 w 506"/>
                <a:gd name="T19" fmla="*/ 139 h 201"/>
                <a:gd name="T20" fmla="*/ 231 w 506"/>
                <a:gd name="T21" fmla="*/ 144 h 201"/>
                <a:gd name="T22" fmla="*/ 242 w 506"/>
                <a:gd name="T23" fmla="*/ 148 h 201"/>
                <a:gd name="T24" fmla="*/ 254 w 506"/>
                <a:gd name="T25" fmla="*/ 153 h 201"/>
                <a:gd name="T26" fmla="*/ 266 w 506"/>
                <a:gd name="T27" fmla="*/ 157 h 201"/>
                <a:gd name="T28" fmla="*/ 290 w 506"/>
                <a:gd name="T29" fmla="*/ 165 h 201"/>
                <a:gd name="T30" fmla="*/ 313 w 506"/>
                <a:gd name="T31" fmla="*/ 171 h 201"/>
                <a:gd name="T32" fmla="*/ 325 w 506"/>
                <a:gd name="T33" fmla="*/ 175 h 201"/>
                <a:gd name="T34" fmla="*/ 337 w 506"/>
                <a:gd name="T35" fmla="*/ 177 h 201"/>
                <a:gd name="T36" fmla="*/ 381 w 506"/>
                <a:gd name="T37" fmla="*/ 187 h 201"/>
                <a:gd name="T38" fmla="*/ 422 w 506"/>
                <a:gd name="T39" fmla="*/ 193 h 201"/>
                <a:gd name="T40" fmla="*/ 440 w 506"/>
                <a:gd name="T41" fmla="*/ 195 h 201"/>
                <a:gd name="T42" fmla="*/ 456 w 506"/>
                <a:gd name="T43" fmla="*/ 197 h 201"/>
                <a:gd name="T44" fmla="*/ 471 w 506"/>
                <a:gd name="T45" fmla="*/ 198 h 201"/>
                <a:gd name="T46" fmla="*/ 483 w 506"/>
                <a:gd name="T47" fmla="*/ 199 h 201"/>
                <a:gd name="T48" fmla="*/ 506 w 506"/>
                <a:gd name="T49" fmla="*/ 201 h 201"/>
                <a:gd name="T50" fmla="*/ 483 w 506"/>
                <a:gd name="T51" fmla="*/ 201 h 201"/>
                <a:gd name="T52" fmla="*/ 471 w 506"/>
                <a:gd name="T53" fmla="*/ 201 h 201"/>
                <a:gd name="T54" fmla="*/ 456 w 506"/>
                <a:gd name="T55" fmla="*/ 200 h 201"/>
                <a:gd name="T56" fmla="*/ 439 w 506"/>
                <a:gd name="T57" fmla="*/ 200 h 201"/>
                <a:gd name="T58" fmla="*/ 421 w 506"/>
                <a:gd name="T59" fmla="*/ 199 h 201"/>
                <a:gd name="T60" fmla="*/ 380 w 506"/>
                <a:gd name="T61" fmla="*/ 195 h 201"/>
                <a:gd name="T62" fmla="*/ 334 w 506"/>
                <a:gd name="T63" fmla="*/ 188 h 201"/>
                <a:gd name="T64" fmla="*/ 322 w 506"/>
                <a:gd name="T65" fmla="*/ 186 h 201"/>
                <a:gd name="T66" fmla="*/ 310 w 506"/>
                <a:gd name="T67" fmla="*/ 184 h 201"/>
                <a:gd name="T68" fmla="*/ 286 w 506"/>
                <a:gd name="T69" fmla="*/ 179 h 201"/>
                <a:gd name="T70" fmla="*/ 261 w 506"/>
                <a:gd name="T71" fmla="*/ 173 h 201"/>
                <a:gd name="T72" fmla="*/ 249 w 506"/>
                <a:gd name="T73" fmla="*/ 169 h 201"/>
                <a:gd name="T74" fmla="*/ 236 w 506"/>
                <a:gd name="T75" fmla="*/ 165 h 201"/>
                <a:gd name="T76" fmla="*/ 224 w 506"/>
                <a:gd name="T77" fmla="*/ 162 h 201"/>
                <a:gd name="T78" fmla="*/ 212 w 506"/>
                <a:gd name="T79" fmla="*/ 157 h 201"/>
                <a:gd name="T80" fmla="*/ 188 w 506"/>
                <a:gd name="T81" fmla="*/ 149 h 201"/>
                <a:gd name="T82" fmla="*/ 164 w 506"/>
                <a:gd name="T83" fmla="*/ 139 h 201"/>
                <a:gd name="T84" fmla="*/ 142 w 506"/>
                <a:gd name="T85" fmla="*/ 128 h 201"/>
                <a:gd name="T86" fmla="*/ 101 w 506"/>
                <a:gd name="T87" fmla="*/ 106 h 201"/>
                <a:gd name="T88" fmla="*/ 66 w 506"/>
                <a:gd name="T89" fmla="*/ 82 h 201"/>
                <a:gd name="T90" fmla="*/ 38 w 506"/>
                <a:gd name="T91" fmla="*/ 59 h 201"/>
                <a:gd name="T92" fmla="*/ 17 w 506"/>
                <a:gd name="T93" fmla="*/ 40 h 201"/>
                <a:gd name="T94" fmla="*/ 5 w 506"/>
                <a:gd name="T95" fmla="*/ 26 h 201"/>
                <a:gd name="T96" fmla="*/ 0 w 506"/>
                <a:gd name="T97" fmla="*/ 20 h 201"/>
                <a:gd name="T98" fmla="*/ 30 w 506"/>
                <a:gd name="T9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6" h="201">
                  <a:moveTo>
                    <a:pt x="30" y="0"/>
                  </a:moveTo>
                  <a:cubicBezTo>
                    <a:pt x="30" y="0"/>
                    <a:pt x="31" y="1"/>
                    <a:pt x="33" y="4"/>
                  </a:cubicBezTo>
                  <a:cubicBezTo>
                    <a:pt x="35" y="7"/>
                    <a:pt x="38" y="12"/>
                    <a:pt x="43" y="17"/>
                  </a:cubicBezTo>
                  <a:cubicBezTo>
                    <a:pt x="47" y="22"/>
                    <a:pt x="53" y="29"/>
                    <a:pt x="60" y="36"/>
                  </a:cubicBezTo>
                  <a:cubicBezTo>
                    <a:pt x="67" y="43"/>
                    <a:pt x="75" y="50"/>
                    <a:pt x="84" y="58"/>
                  </a:cubicBezTo>
                  <a:cubicBezTo>
                    <a:pt x="94" y="66"/>
                    <a:pt x="104" y="74"/>
                    <a:pt x="116" y="82"/>
                  </a:cubicBezTo>
                  <a:cubicBezTo>
                    <a:pt x="128" y="91"/>
                    <a:pt x="140" y="99"/>
                    <a:pt x="154" y="107"/>
                  </a:cubicBezTo>
                  <a:cubicBezTo>
                    <a:pt x="160" y="111"/>
                    <a:pt x="167" y="114"/>
                    <a:pt x="174" y="118"/>
                  </a:cubicBezTo>
                  <a:cubicBezTo>
                    <a:pt x="182" y="122"/>
                    <a:pt x="189" y="125"/>
                    <a:pt x="196" y="129"/>
                  </a:cubicBezTo>
                  <a:cubicBezTo>
                    <a:pt x="204" y="132"/>
                    <a:pt x="211" y="136"/>
                    <a:pt x="219" y="139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42" y="148"/>
                    <a:pt x="242" y="148"/>
                    <a:pt x="242" y="148"/>
                  </a:cubicBezTo>
                  <a:cubicBezTo>
                    <a:pt x="254" y="153"/>
                    <a:pt x="254" y="153"/>
                    <a:pt x="254" y="153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74" y="160"/>
                    <a:pt x="282" y="162"/>
                    <a:pt x="290" y="165"/>
                  </a:cubicBezTo>
                  <a:cubicBezTo>
                    <a:pt x="298" y="167"/>
                    <a:pt x="305" y="169"/>
                    <a:pt x="313" y="171"/>
                  </a:cubicBezTo>
                  <a:cubicBezTo>
                    <a:pt x="317" y="172"/>
                    <a:pt x="321" y="173"/>
                    <a:pt x="325" y="175"/>
                  </a:cubicBezTo>
                  <a:cubicBezTo>
                    <a:pt x="329" y="175"/>
                    <a:pt x="333" y="176"/>
                    <a:pt x="337" y="177"/>
                  </a:cubicBezTo>
                  <a:cubicBezTo>
                    <a:pt x="352" y="181"/>
                    <a:pt x="367" y="184"/>
                    <a:pt x="381" y="187"/>
                  </a:cubicBezTo>
                  <a:cubicBezTo>
                    <a:pt x="396" y="189"/>
                    <a:pt x="409" y="191"/>
                    <a:pt x="422" y="193"/>
                  </a:cubicBezTo>
                  <a:cubicBezTo>
                    <a:pt x="428" y="194"/>
                    <a:pt x="434" y="195"/>
                    <a:pt x="440" y="195"/>
                  </a:cubicBezTo>
                  <a:cubicBezTo>
                    <a:pt x="446" y="196"/>
                    <a:pt x="451" y="196"/>
                    <a:pt x="456" y="197"/>
                  </a:cubicBezTo>
                  <a:cubicBezTo>
                    <a:pt x="461" y="198"/>
                    <a:pt x="466" y="198"/>
                    <a:pt x="471" y="198"/>
                  </a:cubicBezTo>
                  <a:cubicBezTo>
                    <a:pt x="475" y="199"/>
                    <a:pt x="479" y="199"/>
                    <a:pt x="483" y="199"/>
                  </a:cubicBezTo>
                  <a:cubicBezTo>
                    <a:pt x="498" y="200"/>
                    <a:pt x="506" y="201"/>
                    <a:pt x="506" y="201"/>
                  </a:cubicBezTo>
                  <a:cubicBezTo>
                    <a:pt x="506" y="201"/>
                    <a:pt x="498" y="201"/>
                    <a:pt x="483" y="201"/>
                  </a:cubicBezTo>
                  <a:cubicBezTo>
                    <a:pt x="479" y="201"/>
                    <a:pt x="475" y="201"/>
                    <a:pt x="471" y="201"/>
                  </a:cubicBezTo>
                  <a:cubicBezTo>
                    <a:pt x="466" y="201"/>
                    <a:pt x="461" y="200"/>
                    <a:pt x="456" y="200"/>
                  </a:cubicBezTo>
                  <a:cubicBezTo>
                    <a:pt x="451" y="200"/>
                    <a:pt x="445" y="200"/>
                    <a:pt x="439" y="200"/>
                  </a:cubicBezTo>
                  <a:cubicBezTo>
                    <a:pt x="434" y="199"/>
                    <a:pt x="428" y="199"/>
                    <a:pt x="421" y="199"/>
                  </a:cubicBezTo>
                  <a:cubicBezTo>
                    <a:pt x="408" y="198"/>
                    <a:pt x="395" y="196"/>
                    <a:pt x="380" y="195"/>
                  </a:cubicBezTo>
                  <a:cubicBezTo>
                    <a:pt x="366" y="193"/>
                    <a:pt x="350" y="191"/>
                    <a:pt x="334" y="188"/>
                  </a:cubicBezTo>
                  <a:cubicBezTo>
                    <a:pt x="330" y="188"/>
                    <a:pt x="326" y="187"/>
                    <a:pt x="322" y="186"/>
                  </a:cubicBezTo>
                  <a:cubicBezTo>
                    <a:pt x="318" y="186"/>
                    <a:pt x="314" y="185"/>
                    <a:pt x="310" y="184"/>
                  </a:cubicBezTo>
                  <a:cubicBezTo>
                    <a:pt x="302" y="182"/>
                    <a:pt x="294" y="181"/>
                    <a:pt x="286" y="179"/>
                  </a:cubicBezTo>
                  <a:cubicBezTo>
                    <a:pt x="278" y="177"/>
                    <a:pt x="269" y="175"/>
                    <a:pt x="261" y="173"/>
                  </a:cubicBezTo>
                  <a:cubicBezTo>
                    <a:pt x="257" y="171"/>
                    <a:pt x="253" y="170"/>
                    <a:pt x="249" y="169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2" y="164"/>
                    <a:pt x="228" y="163"/>
                    <a:pt x="224" y="162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04" y="155"/>
                    <a:pt x="196" y="152"/>
                    <a:pt x="188" y="149"/>
                  </a:cubicBezTo>
                  <a:cubicBezTo>
                    <a:pt x="180" y="145"/>
                    <a:pt x="172" y="142"/>
                    <a:pt x="164" y="139"/>
                  </a:cubicBezTo>
                  <a:cubicBezTo>
                    <a:pt x="157" y="135"/>
                    <a:pt x="149" y="132"/>
                    <a:pt x="142" y="128"/>
                  </a:cubicBezTo>
                  <a:cubicBezTo>
                    <a:pt x="127" y="121"/>
                    <a:pt x="114" y="113"/>
                    <a:pt x="101" y="106"/>
                  </a:cubicBezTo>
                  <a:cubicBezTo>
                    <a:pt x="88" y="98"/>
                    <a:pt x="76" y="90"/>
                    <a:pt x="66" y="82"/>
                  </a:cubicBezTo>
                  <a:cubicBezTo>
                    <a:pt x="55" y="74"/>
                    <a:pt x="46" y="67"/>
                    <a:pt x="38" y="59"/>
                  </a:cubicBezTo>
                  <a:cubicBezTo>
                    <a:pt x="29" y="52"/>
                    <a:pt x="23" y="46"/>
                    <a:pt x="17" y="40"/>
                  </a:cubicBezTo>
                  <a:cubicBezTo>
                    <a:pt x="12" y="34"/>
                    <a:pt x="8" y="29"/>
                    <a:pt x="5" y="26"/>
                  </a:cubicBezTo>
                  <a:cubicBezTo>
                    <a:pt x="2" y="23"/>
                    <a:pt x="0" y="20"/>
                    <a:pt x="0" y="2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27"/>
            <p:cNvSpPr/>
            <p:nvPr/>
          </p:nvSpPr>
          <p:spPr bwMode="auto">
            <a:xfrm rot="11534133">
              <a:off x="2477107" y="4614270"/>
              <a:ext cx="1564831" cy="623580"/>
            </a:xfrm>
            <a:custGeom>
              <a:avLst/>
              <a:gdLst>
                <a:gd name="T0" fmla="*/ 30 w 506"/>
                <a:gd name="T1" fmla="*/ 0 h 201"/>
                <a:gd name="T2" fmla="*/ 33 w 506"/>
                <a:gd name="T3" fmla="*/ 4 h 201"/>
                <a:gd name="T4" fmla="*/ 43 w 506"/>
                <a:gd name="T5" fmla="*/ 17 h 201"/>
                <a:gd name="T6" fmla="*/ 60 w 506"/>
                <a:gd name="T7" fmla="*/ 36 h 201"/>
                <a:gd name="T8" fmla="*/ 84 w 506"/>
                <a:gd name="T9" fmla="*/ 58 h 201"/>
                <a:gd name="T10" fmla="*/ 116 w 506"/>
                <a:gd name="T11" fmla="*/ 82 h 201"/>
                <a:gd name="T12" fmla="*/ 154 w 506"/>
                <a:gd name="T13" fmla="*/ 107 h 201"/>
                <a:gd name="T14" fmla="*/ 174 w 506"/>
                <a:gd name="T15" fmla="*/ 118 h 201"/>
                <a:gd name="T16" fmla="*/ 196 w 506"/>
                <a:gd name="T17" fmla="*/ 129 h 201"/>
                <a:gd name="T18" fmla="*/ 219 w 506"/>
                <a:gd name="T19" fmla="*/ 139 h 201"/>
                <a:gd name="T20" fmla="*/ 231 w 506"/>
                <a:gd name="T21" fmla="*/ 144 h 201"/>
                <a:gd name="T22" fmla="*/ 242 w 506"/>
                <a:gd name="T23" fmla="*/ 148 h 201"/>
                <a:gd name="T24" fmla="*/ 254 w 506"/>
                <a:gd name="T25" fmla="*/ 153 h 201"/>
                <a:gd name="T26" fmla="*/ 266 w 506"/>
                <a:gd name="T27" fmla="*/ 157 h 201"/>
                <a:gd name="T28" fmla="*/ 290 w 506"/>
                <a:gd name="T29" fmla="*/ 165 h 201"/>
                <a:gd name="T30" fmla="*/ 313 w 506"/>
                <a:gd name="T31" fmla="*/ 171 h 201"/>
                <a:gd name="T32" fmla="*/ 325 w 506"/>
                <a:gd name="T33" fmla="*/ 175 h 201"/>
                <a:gd name="T34" fmla="*/ 337 w 506"/>
                <a:gd name="T35" fmla="*/ 177 h 201"/>
                <a:gd name="T36" fmla="*/ 381 w 506"/>
                <a:gd name="T37" fmla="*/ 187 h 201"/>
                <a:gd name="T38" fmla="*/ 422 w 506"/>
                <a:gd name="T39" fmla="*/ 193 h 201"/>
                <a:gd name="T40" fmla="*/ 440 w 506"/>
                <a:gd name="T41" fmla="*/ 195 h 201"/>
                <a:gd name="T42" fmla="*/ 456 w 506"/>
                <a:gd name="T43" fmla="*/ 197 h 201"/>
                <a:gd name="T44" fmla="*/ 471 w 506"/>
                <a:gd name="T45" fmla="*/ 198 h 201"/>
                <a:gd name="T46" fmla="*/ 483 w 506"/>
                <a:gd name="T47" fmla="*/ 199 h 201"/>
                <a:gd name="T48" fmla="*/ 506 w 506"/>
                <a:gd name="T49" fmla="*/ 201 h 201"/>
                <a:gd name="T50" fmla="*/ 483 w 506"/>
                <a:gd name="T51" fmla="*/ 201 h 201"/>
                <a:gd name="T52" fmla="*/ 471 w 506"/>
                <a:gd name="T53" fmla="*/ 201 h 201"/>
                <a:gd name="T54" fmla="*/ 456 w 506"/>
                <a:gd name="T55" fmla="*/ 200 h 201"/>
                <a:gd name="T56" fmla="*/ 439 w 506"/>
                <a:gd name="T57" fmla="*/ 200 h 201"/>
                <a:gd name="T58" fmla="*/ 421 w 506"/>
                <a:gd name="T59" fmla="*/ 199 h 201"/>
                <a:gd name="T60" fmla="*/ 380 w 506"/>
                <a:gd name="T61" fmla="*/ 195 h 201"/>
                <a:gd name="T62" fmla="*/ 334 w 506"/>
                <a:gd name="T63" fmla="*/ 188 h 201"/>
                <a:gd name="T64" fmla="*/ 322 w 506"/>
                <a:gd name="T65" fmla="*/ 186 h 201"/>
                <a:gd name="T66" fmla="*/ 310 w 506"/>
                <a:gd name="T67" fmla="*/ 184 h 201"/>
                <a:gd name="T68" fmla="*/ 286 w 506"/>
                <a:gd name="T69" fmla="*/ 179 h 201"/>
                <a:gd name="T70" fmla="*/ 261 w 506"/>
                <a:gd name="T71" fmla="*/ 173 h 201"/>
                <a:gd name="T72" fmla="*/ 249 w 506"/>
                <a:gd name="T73" fmla="*/ 169 h 201"/>
                <a:gd name="T74" fmla="*/ 236 w 506"/>
                <a:gd name="T75" fmla="*/ 165 h 201"/>
                <a:gd name="T76" fmla="*/ 224 w 506"/>
                <a:gd name="T77" fmla="*/ 162 h 201"/>
                <a:gd name="T78" fmla="*/ 212 w 506"/>
                <a:gd name="T79" fmla="*/ 157 h 201"/>
                <a:gd name="T80" fmla="*/ 188 w 506"/>
                <a:gd name="T81" fmla="*/ 149 h 201"/>
                <a:gd name="T82" fmla="*/ 164 w 506"/>
                <a:gd name="T83" fmla="*/ 139 h 201"/>
                <a:gd name="T84" fmla="*/ 142 w 506"/>
                <a:gd name="T85" fmla="*/ 128 h 201"/>
                <a:gd name="T86" fmla="*/ 101 w 506"/>
                <a:gd name="T87" fmla="*/ 106 h 201"/>
                <a:gd name="T88" fmla="*/ 66 w 506"/>
                <a:gd name="T89" fmla="*/ 82 h 201"/>
                <a:gd name="T90" fmla="*/ 38 w 506"/>
                <a:gd name="T91" fmla="*/ 59 h 201"/>
                <a:gd name="T92" fmla="*/ 17 w 506"/>
                <a:gd name="T93" fmla="*/ 40 h 201"/>
                <a:gd name="T94" fmla="*/ 5 w 506"/>
                <a:gd name="T95" fmla="*/ 26 h 201"/>
                <a:gd name="T96" fmla="*/ 0 w 506"/>
                <a:gd name="T97" fmla="*/ 20 h 201"/>
                <a:gd name="T98" fmla="*/ 30 w 506"/>
                <a:gd name="T99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06" h="201">
                  <a:moveTo>
                    <a:pt x="30" y="0"/>
                  </a:moveTo>
                  <a:cubicBezTo>
                    <a:pt x="30" y="0"/>
                    <a:pt x="31" y="1"/>
                    <a:pt x="33" y="4"/>
                  </a:cubicBezTo>
                  <a:cubicBezTo>
                    <a:pt x="35" y="7"/>
                    <a:pt x="38" y="12"/>
                    <a:pt x="43" y="17"/>
                  </a:cubicBezTo>
                  <a:cubicBezTo>
                    <a:pt x="47" y="22"/>
                    <a:pt x="53" y="29"/>
                    <a:pt x="60" y="36"/>
                  </a:cubicBezTo>
                  <a:cubicBezTo>
                    <a:pt x="67" y="43"/>
                    <a:pt x="75" y="50"/>
                    <a:pt x="84" y="58"/>
                  </a:cubicBezTo>
                  <a:cubicBezTo>
                    <a:pt x="94" y="66"/>
                    <a:pt x="104" y="74"/>
                    <a:pt x="116" y="82"/>
                  </a:cubicBezTo>
                  <a:cubicBezTo>
                    <a:pt x="128" y="91"/>
                    <a:pt x="140" y="99"/>
                    <a:pt x="154" y="107"/>
                  </a:cubicBezTo>
                  <a:cubicBezTo>
                    <a:pt x="160" y="111"/>
                    <a:pt x="167" y="114"/>
                    <a:pt x="174" y="118"/>
                  </a:cubicBezTo>
                  <a:cubicBezTo>
                    <a:pt x="182" y="122"/>
                    <a:pt x="189" y="125"/>
                    <a:pt x="196" y="129"/>
                  </a:cubicBezTo>
                  <a:cubicBezTo>
                    <a:pt x="204" y="132"/>
                    <a:pt x="211" y="136"/>
                    <a:pt x="219" y="139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42" y="148"/>
                    <a:pt x="242" y="148"/>
                    <a:pt x="242" y="148"/>
                  </a:cubicBezTo>
                  <a:cubicBezTo>
                    <a:pt x="254" y="153"/>
                    <a:pt x="254" y="153"/>
                    <a:pt x="254" y="153"/>
                  </a:cubicBezTo>
                  <a:cubicBezTo>
                    <a:pt x="266" y="157"/>
                    <a:pt x="266" y="157"/>
                    <a:pt x="266" y="157"/>
                  </a:cubicBezTo>
                  <a:cubicBezTo>
                    <a:pt x="274" y="160"/>
                    <a:pt x="282" y="162"/>
                    <a:pt x="290" y="165"/>
                  </a:cubicBezTo>
                  <a:cubicBezTo>
                    <a:pt x="298" y="167"/>
                    <a:pt x="305" y="169"/>
                    <a:pt x="313" y="171"/>
                  </a:cubicBezTo>
                  <a:cubicBezTo>
                    <a:pt x="317" y="172"/>
                    <a:pt x="321" y="173"/>
                    <a:pt x="325" y="175"/>
                  </a:cubicBezTo>
                  <a:cubicBezTo>
                    <a:pt x="329" y="175"/>
                    <a:pt x="333" y="176"/>
                    <a:pt x="337" y="177"/>
                  </a:cubicBezTo>
                  <a:cubicBezTo>
                    <a:pt x="352" y="181"/>
                    <a:pt x="367" y="184"/>
                    <a:pt x="381" y="187"/>
                  </a:cubicBezTo>
                  <a:cubicBezTo>
                    <a:pt x="396" y="189"/>
                    <a:pt x="409" y="191"/>
                    <a:pt x="422" y="193"/>
                  </a:cubicBezTo>
                  <a:cubicBezTo>
                    <a:pt x="428" y="194"/>
                    <a:pt x="434" y="195"/>
                    <a:pt x="440" y="195"/>
                  </a:cubicBezTo>
                  <a:cubicBezTo>
                    <a:pt x="446" y="196"/>
                    <a:pt x="451" y="196"/>
                    <a:pt x="456" y="197"/>
                  </a:cubicBezTo>
                  <a:cubicBezTo>
                    <a:pt x="461" y="198"/>
                    <a:pt x="466" y="198"/>
                    <a:pt x="471" y="198"/>
                  </a:cubicBezTo>
                  <a:cubicBezTo>
                    <a:pt x="475" y="199"/>
                    <a:pt x="479" y="199"/>
                    <a:pt x="483" y="199"/>
                  </a:cubicBezTo>
                  <a:cubicBezTo>
                    <a:pt x="498" y="200"/>
                    <a:pt x="506" y="201"/>
                    <a:pt x="506" y="201"/>
                  </a:cubicBezTo>
                  <a:cubicBezTo>
                    <a:pt x="506" y="201"/>
                    <a:pt x="498" y="201"/>
                    <a:pt x="483" y="201"/>
                  </a:cubicBezTo>
                  <a:cubicBezTo>
                    <a:pt x="479" y="201"/>
                    <a:pt x="475" y="201"/>
                    <a:pt x="471" y="201"/>
                  </a:cubicBezTo>
                  <a:cubicBezTo>
                    <a:pt x="466" y="201"/>
                    <a:pt x="461" y="200"/>
                    <a:pt x="456" y="200"/>
                  </a:cubicBezTo>
                  <a:cubicBezTo>
                    <a:pt x="451" y="200"/>
                    <a:pt x="445" y="200"/>
                    <a:pt x="439" y="200"/>
                  </a:cubicBezTo>
                  <a:cubicBezTo>
                    <a:pt x="434" y="199"/>
                    <a:pt x="428" y="199"/>
                    <a:pt x="421" y="199"/>
                  </a:cubicBezTo>
                  <a:cubicBezTo>
                    <a:pt x="408" y="198"/>
                    <a:pt x="395" y="196"/>
                    <a:pt x="380" y="195"/>
                  </a:cubicBezTo>
                  <a:cubicBezTo>
                    <a:pt x="366" y="193"/>
                    <a:pt x="350" y="191"/>
                    <a:pt x="334" y="188"/>
                  </a:cubicBezTo>
                  <a:cubicBezTo>
                    <a:pt x="330" y="188"/>
                    <a:pt x="326" y="187"/>
                    <a:pt x="322" y="186"/>
                  </a:cubicBezTo>
                  <a:cubicBezTo>
                    <a:pt x="318" y="186"/>
                    <a:pt x="314" y="185"/>
                    <a:pt x="310" y="184"/>
                  </a:cubicBezTo>
                  <a:cubicBezTo>
                    <a:pt x="302" y="182"/>
                    <a:pt x="294" y="181"/>
                    <a:pt x="286" y="179"/>
                  </a:cubicBezTo>
                  <a:cubicBezTo>
                    <a:pt x="278" y="177"/>
                    <a:pt x="269" y="175"/>
                    <a:pt x="261" y="173"/>
                  </a:cubicBezTo>
                  <a:cubicBezTo>
                    <a:pt x="257" y="171"/>
                    <a:pt x="253" y="170"/>
                    <a:pt x="249" y="169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2" y="164"/>
                    <a:pt x="228" y="163"/>
                    <a:pt x="224" y="162"/>
                  </a:cubicBezTo>
                  <a:cubicBezTo>
                    <a:pt x="212" y="157"/>
                    <a:pt x="212" y="157"/>
                    <a:pt x="212" y="157"/>
                  </a:cubicBezTo>
                  <a:cubicBezTo>
                    <a:pt x="204" y="155"/>
                    <a:pt x="196" y="152"/>
                    <a:pt x="188" y="149"/>
                  </a:cubicBezTo>
                  <a:cubicBezTo>
                    <a:pt x="180" y="145"/>
                    <a:pt x="172" y="142"/>
                    <a:pt x="164" y="139"/>
                  </a:cubicBezTo>
                  <a:cubicBezTo>
                    <a:pt x="157" y="135"/>
                    <a:pt x="149" y="132"/>
                    <a:pt x="142" y="128"/>
                  </a:cubicBezTo>
                  <a:cubicBezTo>
                    <a:pt x="127" y="121"/>
                    <a:pt x="114" y="113"/>
                    <a:pt x="101" y="106"/>
                  </a:cubicBezTo>
                  <a:cubicBezTo>
                    <a:pt x="88" y="98"/>
                    <a:pt x="76" y="90"/>
                    <a:pt x="66" y="82"/>
                  </a:cubicBezTo>
                  <a:cubicBezTo>
                    <a:pt x="55" y="74"/>
                    <a:pt x="46" y="67"/>
                    <a:pt x="38" y="59"/>
                  </a:cubicBezTo>
                  <a:cubicBezTo>
                    <a:pt x="29" y="52"/>
                    <a:pt x="23" y="46"/>
                    <a:pt x="17" y="40"/>
                  </a:cubicBezTo>
                  <a:cubicBezTo>
                    <a:pt x="12" y="34"/>
                    <a:pt x="8" y="29"/>
                    <a:pt x="5" y="26"/>
                  </a:cubicBezTo>
                  <a:cubicBezTo>
                    <a:pt x="2" y="23"/>
                    <a:pt x="0" y="20"/>
                    <a:pt x="0" y="20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29"/>
            <p:cNvSpPr/>
            <p:nvPr/>
          </p:nvSpPr>
          <p:spPr bwMode="auto">
            <a:xfrm rot="20697701" flipH="1">
              <a:off x="989775" y="5494965"/>
              <a:ext cx="1290727" cy="721288"/>
            </a:xfrm>
            <a:custGeom>
              <a:avLst/>
              <a:gdLst>
                <a:gd name="T0" fmla="*/ 34 w 431"/>
                <a:gd name="T1" fmla="*/ 0 h 240"/>
                <a:gd name="T2" fmla="*/ 35 w 431"/>
                <a:gd name="T3" fmla="*/ 4 h 240"/>
                <a:gd name="T4" fmla="*/ 41 w 431"/>
                <a:gd name="T5" fmla="*/ 17 h 240"/>
                <a:gd name="T6" fmla="*/ 53 w 431"/>
                <a:gd name="T7" fmla="*/ 37 h 240"/>
                <a:gd name="T8" fmla="*/ 70 w 431"/>
                <a:gd name="T9" fmla="*/ 62 h 240"/>
                <a:gd name="T10" fmla="*/ 93 w 431"/>
                <a:gd name="T11" fmla="*/ 90 h 240"/>
                <a:gd name="T12" fmla="*/ 122 w 431"/>
                <a:gd name="T13" fmla="*/ 118 h 240"/>
                <a:gd name="T14" fmla="*/ 157 w 431"/>
                <a:gd name="T15" fmla="*/ 145 h 240"/>
                <a:gd name="T16" fmla="*/ 196 w 431"/>
                <a:gd name="T17" fmla="*/ 169 h 240"/>
                <a:gd name="T18" fmla="*/ 216 w 431"/>
                <a:gd name="T19" fmla="*/ 180 h 240"/>
                <a:gd name="T20" fmla="*/ 226 w 431"/>
                <a:gd name="T21" fmla="*/ 185 h 240"/>
                <a:gd name="T22" fmla="*/ 237 w 431"/>
                <a:gd name="T23" fmla="*/ 190 h 240"/>
                <a:gd name="T24" fmla="*/ 247 w 431"/>
                <a:gd name="T25" fmla="*/ 194 h 240"/>
                <a:gd name="T26" fmla="*/ 257 w 431"/>
                <a:gd name="T27" fmla="*/ 198 h 240"/>
                <a:gd name="T28" fmla="*/ 268 w 431"/>
                <a:gd name="T29" fmla="*/ 202 h 240"/>
                <a:gd name="T30" fmla="*/ 278 w 431"/>
                <a:gd name="T31" fmla="*/ 206 h 240"/>
                <a:gd name="T32" fmla="*/ 318 w 431"/>
                <a:gd name="T33" fmla="*/ 219 h 240"/>
                <a:gd name="T34" fmla="*/ 354 w 431"/>
                <a:gd name="T35" fmla="*/ 227 h 240"/>
                <a:gd name="T36" fmla="*/ 371 w 431"/>
                <a:gd name="T37" fmla="*/ 231 h 240"/>
                <a:gd name="T38" fmla="*/ 385 w 431"/>
                <a:gd name="T39" fmla="*/ 233 h 240"/>
                <a:gd name="T40" fmla="*/ 399 w 431"/>
                <a:gd name="T41" fmla="*/ 236 h 240"/>
                <a:gd name="T42" fmla="*/ 410 w 431"/>
                <a:gd name="T43" fmla="*/ 237 h 240"/>
                <a:gd name="T44" fmla="*/ 431 w 431"/>
                <a:gd name="T45" fmla="*/ 240 h 240"/>
                <a:gd name="T46" fmla="*/ 410 w 431"/>
                <a:gd name="T47" fmla="*/ 239 h 240"/>
                <a:gd name="T48" fmla="*/ 398 w 431"/>
                <a:gd name="T49" fmla="*/ 238 h 240"/>
                <a:gd name="T50" fmla="*/ 385 w 431"/>
                <a:gd name="T51" fmla="*/ 237 h 240"/>
                <a:gd name="T52" fmla="*/ 370 w 431"/>
                <a:gd name="T53" fmla="*/ 235 h 240"/>
                <a:gd name="T54" fmla="*/ 353 w 431"/>
                <a:gd name="T55" fmla="*/ 233 h 240"/>
                <a:gd name="T56" fmla="*/ 316 w 431"/>
                <a:gd name="T57" fmla="*/ 227 h 240"/>
                <a:gd name="T58" fmla="*/ 275 w 431"/>
                <a:gd name="T59" fmla="*/ 217 h 240"/>
                <a:gd name="T60" fmla="*/ 264 w 431"/>
                <a:gd name="T61" fmla="*/ 214 h 240"/>
                <a:gd name="T62" fmla="*/ 253 w 431"/>
                <a:gd name="T63" fmla="*/ 211 h 240"/>
                <a:gd name="T64" fmla="*/ 242 w 431"/>
                <a:gd name="T65" fmla="*/ 207 h 240"/>
                <a:gd name="T66" fmla="*/ 231 w 431"/>
                <a:gd name="T67" fmla="*/ 203 h 240"/>
                <a:gd name="T68" fmla="*/ 220 w 431"/>
                <a:gd name="T69" fmla="*/ 199 h 240"/>
                <a:gd name="T70" fmla="*/ 209 w 431"/>
                <a:gd name="T71" fmla="*/ 195 h 240"/>
                <a:gd name="T72" fmla="*/ 187 w 431"/>
                <a:gd name="T73" fmla="*/ 185 h 240"/>
                <a:gd name="T74" fmla="*/ 145 w 431"/>
                <a:gd name="T75" fmla="*/ 163 h 240"/>
                <a:gd name="T76" fmla="*/ 107 w 431"/>
                <a:gd name="T77" fmla="*/ 138 h 240"/>
                <a:gd name="T78" fmla="*/ 73 w 431"/>
                <a:gd name="T79" fmla="*/ 110 h 240"/>
                <a:gd name="T80" fmla="*/ 46 w 431"/>
                <a:gd name="T81" fmla="*/ 82 h 240"/>
                <a:gd name="T82" fmla="*/ 25 w 431"/>
                <a:gd name="T83" fmla="*/ 55 h 240"/>
                <a:gd name="T84" fmla="*/ 11 w 431"/>
                <a:gd name="T85" fmla="*/ 34 h 240"/>
                <a:gd name="T86" fmla="*/ 3 w 431"/>
                <a:gd name="T87" fmla="*/ 18 h 240"/>
                <a:gd name="T88" fmla="*/ 0 w 431"/>
                <a:gd name="T89" fmla="*/ 12 h 240"/>
                <a:gd name="T90" fmla="*/ 34 w 431"/>
                <a:gd name="T91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1" h="240">
                  <a:moveTo>
                    <a:pt x="34" y="0"/>
                  </a:moveTo>
                  <a:cubicBezTo>
                    <a:pt x="34" y="0"/>
                    <a:pt x="34" y="1"/>
                    <a:pt x="35" y="4"/>
                  </a:cubicBezTo>
                  <a:cubicBezTo>
                    <a:pt x="37" y="7"/>
                    <a:pt x="39" y="11"/>
                    <a:pt x="41" y="17"/>
                  </a:cubicBezTo>
                  <a:cubicBezTo>
                    <a:pt x="44" y="23"/>
                    <a:pt x="48" y="30"/>
                    <a:pt x="53" y="37"/>
                  </a:cubicBezTo>
                  <a:cubicBezTo>
                    <a:pt x="57" y="45"/>
                    <a:pt x="63" y="53"/>
                    <a:pt x="70" y="62"/>
                  </a:cubicBezTo>
                  <a:cubicBezTo>
                    <a:pt x="77" y="71"/>
                    <a:pt x="84" y="81"/>
                    <a:pt x="93" y="90"/>
                  </a:cubicBezTo>
                  <a:cubicBezTo>
                    <a:pt x="102" y="100"/>
                    <a:pt x="112" y="109"/>
                    <a:pt x="122" y="118"/>
                  </a:cubicBezTo>
                  <a:cubicBezTo>
                    <a:pt x="133" y="128"/>
                    <a:pt x="145" y="137"/>
                    <a:pt x="157" y="145"/>
                  </a:cubicBezTo>
                  <a:cubicBezTo>
                    <a:pt x="169" y="154"/>
                    <a:pt x="182" y="162"/>
                    <a:pt x="196" y="169"/>
                  </a:cubicBezTo>
                  <a:cubicBezTo>
                    <a:pt x="202" y="173"/>
                    <a:pt x="209" y="177"/>
                    <a:pt x="216" y="180"/>
                  </a:cubicBezTo>
                  <a:cubicBezTo>
                    <a:pt x="219" y="182"/>
                    <a:pt x="223" y="183"/>
                    <a:pt x="226" y="185"/>
                  </a:cubicBezTo>
                  <a:cubicBezTo>
                    <a:pt x="230" y="187"/>
                    <a:pt x="233" y="188"/>
                    <a:pt x="237" y="190"/>
                  </a:cubicBezTo>
                  <a:cubicBezTo>
                    <a:pt x="240" y="191"/>
                    <a:pt x="243" y="193"/>
                    <a:pt x="247" y="194"/>
                  </a:cubicBezTo>
                  <a:cubicBezTo>
                    <a:pt x="250" y="196"/>
                    <a:pt x="254" y="197"/>
                    <a:pt x="257" y="198"/>
                  </a:cubicBezTo>
                  <a:cubicBezTo>
                    <a:pt x="261" y="200"/>
                    <a:pt x="264" y="201"/>
                    <a:pt x="268" y="202"/>
                  </a:cubicBezTo>
                  <a:cubicBezTo>
                    <a:pt x="271" y="204"/>
                    <a:pt x="274" y="205"/>
                    <a:pt x="278" y="206"/>
                  </a:cubicBezTo>
                  <a:cubicBezTo>
                    <a:pt x="292" y="211"/>
                    <a:pt x="305" y="215"/>
                    <a:pt x="318" y="219"/>
                  </a:cubicBezTo>
                  <a:cubicBezTo>
                    <a:pt x="331" y="222"/>
                    <a:pt x="343" y="225"/>
                    <a:pt x="354" y="227"/>
                  </a:cubicBezTo>
                  <a:cubicBezTo>
                    <a:pt x="360" y="229"/>
                    <a:pt x="365" y="230"/>
                    <a:pt x="371" y="231"/>
                  </a:cubicBezTo>
                  <a:cubicBezTo>
                    <a:pt x="376" y="232"/>
                    <a:pt x="381" y="233"/>
                    <a:pt x="385" y="233"/>
                  </a:cubicBezTo>
                  <a:cubicBezTo>
                    <a:pt x="390" y="234"/>
                    <a:pt x="395" y="235"/>
                    <a:pt x="399" y="236"/>
                  </a:cubicBezTo>
                  <a:cubicBezTo>
                    <a:pt x="403" y="236"/>
                    <a:pt x="406" y="237"/>
                    <a:pt x="410" y="237"/>
                  </a:cubicBezTo>
                  <a:cubicBezTo>
                    <a:pt x="423" y="239"/>
                    <a:pt x="431" y="240"/>
                    <a:pt x="431" y="240"/>
                  </a:cubicBezTo>
                  <a:cubicBezTo>
                    <a:pt x="431" y="240"/>
                    <a:pt x="423" y="240"/>
                    <a:pt x="410" y="239"/>
                  </a:cubicBezTo>
                  <a:cubicBezTo>
                    <a:pt x="406" y="239"/>
                    <a:pt x="402" y="238"/>
                    <a:pt x="398" y="238"/>
                  </a:cubicBezTo>
                  <a:cubicBezTo>
                    <a:pt x="394" y="238"/>
                    <a:pt x="390" y="237"/>
                    <a:pt x="385" y="237"/>
                  </a:cubicBezTo>
                  <a:cubicBezTo>
                    <a:pt x="380" y="236"/>
                    <a:pt x="375" y="236"/>
                    <a:pt x="370" y="235"/>
                  </a:cubicBezTo>
                  <a:cubicBezTo>
                    <a:pt x="365" y="234"/>
                    <a:pt x="359" y="234"/>
                    <a:pt x="353" y="233"/>
                  </a:cubicBezTo>
                  <a:cubicBezTo>
                    <a:pt x="342" y="232"/>
                    <a:pt x="329" y="229"/>
                    <a:pt x="316" y="227"/>
                  </a:cubicBezTo>
                  <a:cubicBezTo>
                    <a:pt x="303" y="224"/>
                    <a:pt x="289" y="221"/>
                    <a:pt x="275" y="217"/>
                  </a:cubicBezTo>
                  <a:cubicBezTo>
                    <a:pt x="271" y="216"/>
                    <a:pt x="267" y="215"/>
                    <a:pt x="264" y="214"/>
                  </a:cubicBezTo>
                  <a:cubicBezTo>
                    <a:pt x="260" y="213"/>
                    <a:pt x="257" y="212"/>
                    <a:pt x="253" y="211"/>
                  </a:cubicBezTo>
                  <a:cubicBezTo>
                    <a:pt x="249" y="209"/>
                    <a:pt x="246" y="208"/>
                    <a:pt x="242" y="207"/>
                  </a:cubicBezTo>
                  <a:cubicBezTo>
                    <a:pt x="238" y="206"/>
                    <a:pt x="235" y="205"/>
                    <a:pt x="231" y="203"/>
                  </a:cubicBezTo>
                  <a:cubicBezTo>
                    <a:pt x="227" y="202"/>
                    <a:pt x="224" y="201"/>
                    <a:pt x="220" y="199"/>
                  </a:cubicBezTo>
                  <a:cubicBezTo>
                    <a:pt x="216" y="198"/>
                    <a:pt x="213" y="196"/>
                    <a:pt x="209" y="195"/>
                  </a:cubicBezTo>
                  <a:cubicBezTo>
                    <a:pt x="202" y="192"/>
                    <a:pt x="195" y="189"/>
                    <a:pt x="187" y="185"/>
                  </a:cubicBezTo>
                  <a:cubicBezTo>
                    <a:pt x="173" y="179"/>
                    <a:pt x="159" y="171"/>
                    <a:pt x="145" y="163"/>
                  </a:cubicBezTo>
                  <a:cubicBezTo>
                    <a:pt x="132" y="155"/>
                    <a:pt x="119" y="147"/>
                    <a:pt x="107" y="138"/>
                  </a:cubicBezTo>
                  <a:cubicBezTo>
                    <a:pt x="95" y="129"/>
                    <a:pt x="84" y="119"/>
                    <a:pt x="73" y="110"/>
                  </a:cubicBezTo>
                  <a:cubicBezTo>
                    <a:pt x="63" y="100"/>
                    <a:pt x="54" y="91"/>
                    <a:pt x="46" y="82"/>
                  </a:cubicBezTo>
                  <a:cubicBezTo>
                    <a:pt x="38" y="72"/>
                    <a:pt x="31" y="63"/>
                    <a:pt x="25" y="55"/>
                  </a:cubicBezTo>
                  <a:cubicBezTo>
                    <a:pt x="20" y="47"/>
                    <a:pt x="15" y="40"/>
                    <a:pt x="11" y="34"/>
                  </a:cubicBezTo>
                  <a:cubicBezTo>
                    <a:pt x="7" y="27"/>
                    <a:pt x="5" y="22"/>
                    <a:pt x="3" y="18"/>
                  </a:cubicBezTo>
                  <a:cubicBezTo>
                    <a:pt x="1" y="15"/>
                    <a:pt x="0" y="12"/>
                    <a:pt x="0" y="12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10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0081367">
              <a:off x="889016" y="5917573"/>
              <a:ext cx="831852" cy="328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00" dirty="0">
                  <a:solidFill>
                    <a:srgbClr val="3F3F3F"/>
                  </a:solidFill>
                  <a:cs typeface="+mn-ea"/>
                  <a:sym typeface="+mn-lt"/>
                </a:rPr>
                <a:t>Options</a:t>
              </a:r>
              <a:endParaRPr lang="id-ID" sz="100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9996804">
              <a:off x="648748" y="5327741"/>
              <a:ext cx="1062684" cy="328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00" dirty="0">
                  <a:solidFill>
                    <a:srgbClr val="3F3F3F"/>
                  </a:solidFill>
                  <a:cs typeface="+mn-ea"/>
                  <a:sym typeface="+mn-lt"/>
                </a:rPr>
                <a:t>Outcomes</a:t>
              </a:r>
              <a:endParaRPr lang="id-ID" sz="100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252184">
              <a:off x="1036881" y="4575549"/>
              <a:ext cx="906659" cy="328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000" dirty="0">
                  <a:solidFill>
                    <a:srgbClr val="3F3F3F"/>
                  </a:solidFill>
                  <a:cs typeface="+mn-ea"/>
                  <a:sym typeface="+mn-lt"/>
                </a:rPr>
                <a:t>Situation</a:t>
              </a:r>
              <a:endParaRPr lang="id-ID" sz="1000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3338648" y="2242755"/>
            <a:ext cx="2318553" cy="1552083"/>
          </a:xfrm>
          <a:custGeom>
            <a:avLst/>
            <a:gdLst>
              <a:gd name="T0" fmla="*/ 469 w 602"/>
              <a:gd name="T1" fmla="*/ 109 h 417"/>
              <a:gd name="T2" fmla="*/ 463 w 602"/>
              <a:gd name="T3" fmla="*/ 109 h 417"/>
              <a:gd name="T4" fmla="*/ 336 w 602"/>
              <a:gd name="T5" fmla="*/ 0 h 417"/>
              <a:gd name="T6" fmla="*/ 225 w 602"/>
              <a:gd name="T7" fmla="*/ 64 h 417"/>
              <a:gd name="T8" fmla="*/ 175 w 602"/>
              <a:gd name="T9" fmla="*/ 46 h 417"/>
              <a:gd name="T10" fmla="*/ 93 w 602"/>
              <a:gd name="T11" fmla="*/ 128 h 417"/>
              <a:gd name="T12" fmla="*/ 93 w 602"/>
              <a:gd name="T13" fmla="*/ 129 h 417"/>
              <a:gd name="T14" fmla="*/ 0 w 602"/>
              <a:gd name="T15" fmla="*/ 223 h 417"/>
              <a:gd name="T16" fmla="*/ 88 w 602"/>
              <a:gd name="T17" fmla="*/ 318 h 417"/>
              <a:gd name="T18" fmla="*/ 209 w 602"/>
              <a:gd name="T19" fmla="*/ 408 h 417"/>
              <a:gd name="T20" fmla="*/ 265 w 602"/>
              <a:gd name="T21" fmla="*/ 395 h 417"/>
              <a:gd name="T22" fmla="*/ 326 w 602"/>
              <a:gd name="T23" fmla="*/ 417 h 417"/>
              <a:gd name="T24" fmla="*/ 413 w 602"/>
              <a:gd name="T25" fmla="*/ 363 h 417"/>
              <a:gd name="T26" fmla="*/ 469 w 602"/>
              <a:gd name="T27" fmla="*/ 376 h 417"/>
              <a:gd name="T28" fmla="*/ 602 w 602"/>
              <a:gd name="T29" fmla="*/ 242 h 417"/>
              <a:gd name="T30" fmla="*/ 469 w 602"/>
              <a:gd name="T31" fmla="*/ 109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02" h="417">
                <a:moveTo>
                  <a:pt x="469" y="109"/>
                </a:moveTo>
                <a:cubicBezTo>
                  <a:pt x="467" y="109"/>
                  <a:pt x="465" y="109"/>
                  <a:pt x="463" y="109"/>
                </a:cubicBezTo>
                <a:cubicBezTo>
                  <a:pt x="453" y="47"/>
                  <a:pt x="400" y="0"/>
                  <a:pt x="336" y="0"/>
                </a:cubicBezTo>
                <a:cubicBezTo>
                  <a:pt x="288" y="0"/>
                  <a:pt x="247" y="26"/>
                  <a:pt x="225" y="64"/>
                </a:cubicBezTo>
                <a:cubicBezTo>
                  <a:pt x="211" y="53"/>
                  <a:pt x="194" y="46"/>
                  <a:pt x="175" y="46"/>
                </a:cubicBezTo>
                <a:cubicBezTo>
                  <a:pt x="130" y="46"/>
                  <a:pt x="93" y="83"/>
                  <a:pt x="93" y="128"/>
                </a:cubicBezTo>
                <a:cubicBezTo>
                  <a:pt x="93" y="128"/>
                  <a:pt x="93" y="128"/>
                  <a:pt x="93" y="129"/>
                </a:cubicBezTo>
                <a:cubicBezTo>
                  <a:pt x="42" y="130"/>
                  <a:pt x="0" y="172"/>
                  <a:pt x="0" y="223"/>
                </a:cubicBezTo>
                <a:cubicBezTo>
                  <a:pt x="0" y="273"/>
                  <a:pt x="39" y="314"/>
                  <a:pt x="88" y="318"/>
                </a:cubicBezTo>
                <a:cubicBezTo>
                  <a:pt x="104" y="370"/>
                  <a:pt x="152" y="408"/>
                  <a:pt x="209" y="408"/>
                </a:cubicBezTo>
                <a:cubicBezTo>
                  <a:pt x="229" y="408"/>
                  <a:pt x="248" y="403"/>
                  <a:pt x="265" y="395"/>
                </a:cubicBezTo>
                <a:cubicBezTo>
                  <a:pt x="282" y="408"/>
                  <a:pt x="303" y="417"/>
                  <a:pt x="326" y="417"/>
                </a:cubicBezTo>
                <a:cubicBezTo>
                  <a:pt x="364" y="417"/>
                  <a:pt x="397" y="395"/>
                  <a:pt x="413" y="363"/>
                </a:cubicBezTo>
                <a:cubicBezTo>
                  <a:pt x="430" y="371"/>
                  <a:pt x="449" y="376"/>
                  <a:pt x="469" y="376"/>
                </a:cubicBezTo>
                <a:cubicBezTo>
                  <a:pt x="542" y="376"/>
                  <a:pt x="602" y="316"/>
                  <a:pt x="602" y="242"/>
                </a:cubicBezTo>
                <a:cubicBezTo>
                  <a:pt x="602" y="169"/>
                  <a:pt x="542" y="109"/>
                  <a:pt x="469" y="10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46917" y="2889265"/>
            <a:ext cx="1257567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5" b="1" dirty="0">
                <a:solidFill>
                  <a:srgbClr val="3F3F3F"/>
                </a:solidFill>
                <a:cs typeface="+mn-ea"/>
                <a:sym typeface="+mn-lt"/>
              </a:rPr>
              <a:t>Creativity</a:t>
            </a:r>
            <a:endParaRPr lang="id-ID" sz="505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228600" y="4943475"/>
            <a:ext cx="9572625" cy="457200"/>
          </a:xfrm>
          <a:prstGeom prst="ellipse">
            <a:avLst/>
          </a:prstGeom>
          <a:solidFill>
            <a:srgbClr val="7C5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596236" y="875507"/>
            <a:ext cx="5591965" cy="4522628"/>
          </a:xfrm>
          <a:custGeom>
            <a:avLst/>
            <a:gdLst>
              <a:gd name="T0" fmla="*/ 1576 w 1950"/>
              <a:gd name="T1" fmla="*/ 684 h 2759"/>
              <a:gd name="T2" fmla="*/ 1695 w 1950"/>
              <a:gd name="T3" fmla="*/ 292 h 2759"/>
              <a:gd name="T4" fmla="*/ 1531 w 1950"/>
              <a:gd name="T5" fmla="*/ 460 h 2759"/>
              <a:gd name="T6" fmla="*/ 1147 w 1950"/>
              <a:gd name="T7" fmla="*/ 870 h 2759"/>
              <a:gd name="T8" fmla="*/ 1400 w 1950"/>
              <a:gd name="T9" fmla="*/ 533 h 2759"/>
              <a:gd name="T10" fmla="*/ 1481 w 1950"/>
              <a:gd name="T11" fmla="*/ 120 h 2759"/>
              <a:gd name="T12" fmla="*/ 1183 w 1950"/>
              <a:gd name="T13" fmla="*/ 616 h 2759"/>
              <a:gd name="T14" fmla="*/ 1250 w 1950"/>
              <a:gd name="T15" fmla="*/ 242 h 2759"/>
              <a:gd name="T16" fmla="*/ 1189 w 1950"/>
              <a:gd name="T17" fmla="*/ 377 h 2759"/>
              <a:gd name="T18" fmla="*/ 1161 w 1950"/>
              <a:gd name="T19" fmla="*/ 465 h 2759"/>
              <a:gd name="T20" fmla="*/ 1006 w 1950"/>
              <a:gd name="T21" fmla="*/ 337 h 2759"/>
              <a:gd name="T22" fmla="*/ 725 w 1950"/>
              <a:gd name="T23" fmla="*/ 141 h 2759"/>
              <a:gd name="T24" fmla="*/ 1086 w 1950"/>
              <a:gd name="T25" fmla="*/ 440 h 2759"/>
              <a:gd name="T26" fmla="*/ 1003 w 1950"/>
              <a:gd name="T27" fmla="*/ 781 h 2759"/>
              <a:gd name="T28" fmla="*/ 886 w 1950"/>
              <a:gd name="T29" fmla="*/ 658 h 2759"/>
              <a:gd name="T30" fmla="*/ 519 w 1950"/>
              <a:gd name="T31" fmla="*/ 370 h 2759"/>
              <a:gd name="T32" fmla="*/ 807 w 1950"/>
              <a:gd name="T33" fmla="*/ 643 h 2759"/>
              <a:gd name="T34" fmla="*/ 816 w 1950"/>
              <a:gd name="T35" fmla="*/ 738 h 2759"/>
              <a:gd name="T36" fmla="*/ 794 w 1950"/>
              <a:gd name="T37" fmla="*/ 899 h 2759"/>
              <a:gd name="T38" fmla="*/ 486 w 1950"/>
              <a:gd name="T39" fmla="*/ 797 h 2759"/>
              <a:gd name="T40" fmla="*/ 278 w 1950"/>
              <a:gd name="T41" fmla="*/ 503 h 2759"/>
              <a:gd name="T42" fmla="*/ 276 w 1950"/>
              <a:gd name="T43" fmla="*/ 938 h 2759"/>
              <a:gd name="T44" fmla="*/ 292 w 1950"/>
              <a:gd name="T45" fmla="*/ 948 h 2759"/>
              <a:gd name="T46" fmla="*/ 371 w 1950"/>
              <a:gd name="T47" fmla="*/ 975 h 2759"/>
              <a:gd name="T48" fmla="*/ 504 w 1950"/>
              <a:gd name="T49" fmla="*/ 1086 h 2759"/>
              <a:gd name="T50" fmla="*/ 649 w 1950"/>
              <a:gd name="T51" fmla="*/ 958 h 2759"/>
              <a:gd name="T52" fmla="*/ 724 w 1950"/>
              <a:gd name="T53" fmla="*/ 1794 h 2759"/>
              <a:gd name="T54" fmla="*/ 631 w 1950"/>
              <a:gd name="T55" fmla="*/ 1784 h 2759"/>
              <a:gd name="T56" fmla="*/ 422 w 1950"/>
              <a:gd name="T57" fmla="*/ 1832 h 2759"/>
              <a:gd name="T58" fmla="*/ 418 w 1950"/>
              <a:gd name="T59" fmla="*/ 1914 h 2759"/>
              <a:gd name="T60" fmla="*/ 811 w 1950"/>
              <a:gd name="T61" fmla="*/ 1926 h 2759"/>
              <a:gd name="T62" fmla="*/ 592 w 1950"/>
              <a:gd name="T63" fmla="*/ 2204 h 2759"/>
              <a:gd name="T64" fmla="*/ 448 w 1950"/>
              <a:gd name="T65" fmla="*/ 2495 h 2759"/>
              <a:gd name="T66" fmla="*/ 664 w 1950"/>
              <a:gd name="T67" fmla="*/ 2655 h 2759"/>
              <a:gd name="T68" fmla="*/ 629 w 1950"/>
              <a:gd name="T69" fmla="*/ 2364 h 2759"/>
              <a:gd name="T70" fmla="*/ 961 w 1950"/>
              <a:gd name="T71" fmla="*/ 1740 h 2759"/>
              <a:gd name="T72" fmla="*/ 937 w 1950"/>
              <a:gd name="T73" fmla="*/ 2529 h 2759"/>
              <a:gd name="T74" fmla="*/ 1157 w 1950"/>
              <a:gd name="T75" fmla="*/ 2527 h 2759"/>
              <a:gd name="T76" fmla="*/ 1160 w 1950"/>
              <a:gd name="T77" fmla="*/ 2445 h 2759"/>
              <a:gd name="T78" fmla="*/ 1209 w 1950"/>
              <a:gd name="T79" fmla="*/ 1856 h 2759"/>
              <a:gd name="T80" fmla="*/ 1405 w 1950"/>
              <a:gd name="T81" fmla="*/ 2468 h 2759"/>
              <a:gd name="T82" fmla="*/ 1574 w 1950"/>
              <a:gd name="T83" fmla="*/ 2625 h 2759"/>
              <a:gd name="T84" fmla="*/ 1529 w 1950"/>
              <a:gd name="T85" fmla="*/ 2468 h 2759"/>
              <a:gd name="T86" fmla="*/ 1749 w 1950"/>
              <a:gd name="T87" fmla="*/ 2556 h 2759"/>
              <a:gd name="T88" fmla="*/ 1736 w 1950"/>
              <a:gd name="T89" fmla="*/ 2387 h 2759"/>
              <a:gd name="T90" fmla="*/ 1518 w 1950"/>
              <a:gd name="T91" fmla="*/ 2296 h 2759"/>
              <a:gd name="T92" fmla="*/ 1873 w 1950"/>
              <a:gd name="T93" fmla="*/ 2233 h 2759"/>
              <a:gd name="T94" fmla="*/ 1603 w 1950"/>
              <a:gd name="T95" fmla="*/ 2113 h 2759"/>
              <a:gd name="T96" fmla="*/ 1283 w 1950"/>
              <a:gd name="T97" fmla="*/ 1896 h 2759"/>
              <a:gd name="T98" fmla="*/ 1720 w 1950"/>
              <a:gd name="T99" fmla="*/ 1968 h 2759"/>
              <a:gd name="T100" fmla="*/ 1681 w 1950"/>
              <a:gd name="T101" fmla="*/ 1878 h 2759"/>
              <a:gd name="T102" fmla="*/ 1098 w 1950"/>
              <a:gd name="T103" fmla="*/ 1727 h 2759"/>
              <a:gd name="T104" fmla="*/ 1447 w 1950"/>
              <a:gd name="T105" fmla="*/ 1217 h 2759"/>
              <a:gd name="T106" fmla="*/ 1656 w 1950"/>
              <a:gd name="T107" fmla="*/ 1216 h 2759"/>
              <a:gd name="T108" fmla="*/ 1417 w 1950"/>
              <a:gd name="T109" fmla="*/ 1033 h 2759"/>
              <a:gd name="T110" fmla="*/ 1670 w 1950"/>
              <a:gd name="T111" fmla="*/ 1025 h 2759"/>
              <a:gd name="T112" fmla="*/ 1732 w 1950"/>
              <a:gd name="T113" fmla="*/ 943 h 2759"/>
              <a:gd name="T114" fmla="*/ 1460 w 1950"/>
              <a:gd name="T115" fmla="*/ 777 h 2759"/>
              <a:gd name="T116" fmla="*/ 1722 w 1950"/>
              <a:gd name="T117" fmla="*/ 722 h 2759"/>
              <a:gd name="T118" fmla="*/ 480 w 1950"/>
              <a:gd name="T119" fmla="*/ 1932 h 27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806" h="7122">
                <a:moveTo>
                  <a:pt x="1974" y="5060"/>
                </a:moveTo>
                <a:lnTo>
                  <a:pt x="1974" y="5060"/>
                </a:lnTo>
                <a:lnTo>
                  <a:pt x="1974" y="5060"/>
                </a:lnTo>
                <a:cubicBezTo>
                  <a:pt x="1974" y="5060"/>
                  <a:pt x="1974" y="5060"/>
                  <a:pt x="1974" y="5060"/>
                </a:cubicBezTo>
                <a:close/>
                <a:moveTo>
                  <a:pt x="330" y="4193"/>
                </a:moveTo>
                <a:cubicBezTo>
                  <a:pt x="330" y="4193"/>
                  <a:pt x="332" y="4193"/>
                  <a:pt x="335" y="4194"/>
                </a:cubicBezTo>
                <a:lnTo>
                  <a:pt x="337" y="4195"/>
                </a:lnTo>
                <a:lnTo>
                  <a:pt x="336" y="4195"/>
                </a:lnTo>
                <a:cubicBezTo>
                  <a:pt x="332" y="4194"/>
                  <a:pt x="330" y="4193"/>
                  <a:pt x="330" y="4193"/>
                </a:cubicBezTo>
                <a:cubicBezTo>
                  <a:pt x="330" y="4193"/>
                  <a:pt x="330" y="4193"/>
                  <a:pt x="330" y="4193"/>
                </a:cubicBezTo>
                <a:close/>
                <a:moveTo>
                  <a:pt x="8039" y="3407"/>
                </a:moveTo>
                <a:cubicBezTo>
                  <a:pt x="8039" y="3407"/>
                  <a:pt x="8038" y="3407"/>
                  <a:pt x="8038" y="3407"/>
                </a:cubicBezTo>
                <a:lnTo>
                  <a:pt x="8038" y="3407"/>
                </a:lnTo>
                <a:lnTo>
                  <a:pt x="8039" y="3407"/>
                </a:lnTo>
                <a:close/>
                <a:moveTo>
                  <a:pt x="8805" y="2589"/>
                </a:moveTo>
                <a:cubicBezTo>
                  <a:pt x="8806" y="2588"/>
                  <a:pt x="8806" y="2588"/>
                  <a:pt x="8806" y="2589"/>
                </a:cubicBezTo>
                <a:lnTo>
                  <a:pt x="8805" y="2589"/>
                </a:lnTo>
                <a:lnTo>
                  <a:pt x="8805" y="2589"/>
                </a:lnTo>
                <a:close/>
                <a:moveTo>
                  <a:pt x="8038" y="2367"/>
                </a:moveTo>
                <a:cubicBezTo>
                  <a:pt x="8038" y="2367"/>
                  <a:pt x="8039" y="2367"/>
                  <a:pt x="8039" y="2367"/>
                </a:cubicBezTo>
                <a:lnTo>
                  <a:pt x="8038" y="2367"/>
                </a:lnTo>
                <a:lnTo>
                  <a:pt x="8038" y="2367"/>
                </a:lnTo>
                <a:close/>
                <a:moveTo>
                  <a:pt x="2344" y="1672"/>
                </a:moveTo>
                <a:lnTo>
                  <a:pt x="2344" y="1670"/>
                </a:lnTo>
                <a:lnTo>
                  <a:pt x="2344" y="1670"/>
                </a:lnTo>
                <a:lnTo>
                  <a:pt x="2344" y="1669"/>
                </a:lnTo>
                <a:lnTo>
                  <a:pt x="2344" y="1668"/>
                </a:lnTo>
                <a:lnTo>
                  <a:pt x="2344" y="1668"/>
                </a:lnTo>
                <a:lnTo>
                  <a:pt x="2344" y="1667"/>
                </a:lnTo>
                <a:lnTo>
                  <a:pt x="2344" y="1667"/>
                </a:lnTo>
                <a:lnTo>
                  <a:pt x="2344" y="1667"/>
                </a:lnTo>
                <a:lnTo>
                  <a:pt x="2344" y="1672"/>
                </a:lnTo>
                <a:close/>
                <a:moveTo>
                  <a:pt x="5965" y="1333"/>
                </a:moveTo>
                <a:lnTo>
                  <a:pt x="5965" y="1334"/>
                </a:lnTo>
                <a:cubicBezTo>
                  <a:pt x="5966" y="1335"/>
                  <a:pt x="5968" y="1337"/>
                  <a:pt x="5970" y="1339"/>
                </a:cubicBezTo>
                <a:lnTo>
                  <a:pt x="5973" y="1342"/>
                </a:lnTo>
                <a:lnTo>
                  <a:pt x="5971" y="1340"/>
                </a:lnTo>
                <a:cubicBezTo>
                  <a:pt x="5967" y="1337"/>
                  <a:pt x="5965" y="1335"/>
                  <a:pt x="5965" y="1333"/>
                </a:cubicBezTo>
                <a:lnTo>
                  <a:pt x="5965" y="1333"/>
                </a:lnTo>
                <a:close/>
                <a:moveTo>
                  <a:pt x="5966" y="1333"/>
                </a:moveTo>
                <a:lnTo>
                  <a:pt x="5965" y="1333"/>
                </a:lnTo>
                <a:lnTo>
                  <a:pt x="5965" y="1333"/>
                </a:lnTo>
                <a:cubicBezTo>
                  <a:pt x="5965" y="1333"/>
                  <a:pt x="5965" y="1333"/>
                  <a:pt x="5966" y="1333"/>
                </a:cubicBezTo>
                <a:close/>
                <a:moveTo>
                  <a:pt x="2231" y="1134"/>
                </a:moveTo>
                <a:cubicBezTo>
                  <a:pt x="2233" y="1136"/>
                  <a:pt x="2234" y="1147"/>
                  <a:pt x="2235" y="1165"/>
                </a:cubicBezTo>
                <a:lnTo>
                  <a:pt x="2235" y="1169"/>
                </a:lnTo>
                <a:lnTo>
                  <a:pt x="2235" y="1162"/>
                </a:lnTo>
                <a:cubicBezTo>
                  <a:pt x="2234" y="1146"/>
                  <a:pt x="2233" y="1137"/>
                  <a:pt x="2231" y="1134"/>
                </a:cubicBezTo>
                <a:close/>
                <a:moveTo>
                  <a:pt x="6687" y="542"/>
                </a:moveTo>
                <a:lnTo>
                  <a:pt x="6688" y="542"/>
                </a:lnTo>
                <a:lnTo>
                  <a:pt x="6687" y="543"/>
                </a:lnTo>
                <a:cubicBezTo>
                  <a:pt x="6686" y="544"/>
                  <a:pt x="6685" y="549"/>
                  <a:pt x="6684" y="558"/>
                </a:cubicBezTo>
                <a:lnTo>
                  <a:pt x="6684" y="559"/>
                </a:lnTo>
                <a:lnTo>
                  <a:pt x="6684" y="558"/>
                </a:lnTo>
                <a:cubicBezTo>
                  <a:pt x="6685" y="548"/>
                  <a:pt x="6686" y="542"/>
                  <a:pt x="6687" y="542"/>
                </a:cubicBezTo>
                <a:close/>
                <a:moveTo>
                  <a:pt x="6688" y="542"/>
                </a:moveTo>
                <a:cubicBezTo>
                  <a:pt x="6688" y="542"/>
                  <a:pt x="6688" y="542"/>
                  <a:pt x="6688" y="542"/>
                </a:cubicBezTo>
                <a:lnTo>
                  <a:pt x="6688" y="542"/>
                </a:lnTo>
                <a:lnTo>
                  <a:pt x="6688" y="542"/>
                </a:lnTo>
                <a:close/>
                <a:moveTo>
                  <a:pt x="4927" y="0"/>
                </a:moveTo>
                <a:cubicBezTo>
                  <a:pt x="4927" y="0"/>
                  <a:pt x="5017" y="158"/>
                  <a:pt x="5085" y="434"/>
                </a:cubicBezTo>
                <a:cubicBezTo>
                  <a:pt x="5108" y="524"/>
                  <a:pt x="5135" y="633"/>
                  <a:pt x="5162" y="745"/>
                </a:cubicBezTo>
                <a:cubicBezTo>
                  <a:pt x="5189" y="840"/>
                  <a:pt x="5230" y="980"/>
                  <a:pt x="5270" y="1157"/>
                </a:cubicBezTo>
                <a:cubicBezTo>
                  <a:pt x="5306" y="1310"/>
                  <a:pt x="5342" y="1491"/>
                  <a:pt x="5370" y="1703"/>
                </a:cubicBezTo>
                <a:cubicBezTo>
                  <a:pt x="5388" y="1631"/>
                  <a:pt x="5410" y="1563"/>
                  <a:pt x="5433" y="1495"/>
                </a:cubicBezTo>
                <a:cubicBezTo>
                  <a:pt x="5478" y="1355"/>
                  <a:pt x="5528" y="1224"/>
                  <a:pt x="5559" y="1107"/>
                </a:cubicBezTo>
                <a:cubicBezTo>
                  <a:pt x="5595" y="985"/>
                  <a:pt x="5582" y="867"/>
                  <a:pt x="5559" y="764"/>
                </a:cubicBezTo>
                <a:cubicBezTo>
                  <a:pt x="5510" y="556"/>
                  <a:pt x="5424" y="398"/>
                  <a:pt x="5379" y="280"/>
                </a:cubicBezTo>
                <a:cubicBezTo>
                  <a:pt x="5329" y="167"/>
                  <a:pt x="5311" y="104"/>
                  <a:pt x="5311" y="104"/>
                </a:cubicBezTo>
                <a:cubicBezTo>
                  <a:pt x="5311" y="104"/>
                  <a:pt x="5338" y="167"/>
                  <a:pt x="5392" y="276"/>
                </a:cubicBezTo>
                <a:cubicBezTo>
                  <a:pt x="5446" y="384"/>
                  <a:pt x="5546" y="538"/>
                  <a:pt x="5613" y="754"/>
                </a:cubicBezTo>
                <a:cubicBezTo>
                  <a:pt x="5639" y="848"/>
                  <a:pt x="5660" y="957"/>
                  <a:pt x="5644" y="1074"/>
                </a:cubicBezTo>
                <a:lnTo>
                  <a:pt x="5641" y="1097"/>
                </a:lnTo>
                <a:lnTo>
                  <a:pt x="5641" y="1097"/>
                </a:lnTo>
                <a:cubicBezTo>
                  <a:pt x="5641" y="1098"/>
                  <a:pt x="5641" y="1098"/>
                  <a:pt x="5641" y="1098"/>
                </a:cubicBezTo>
                <a:lnTo>
                  <a:pt x="5641" y="1097"/>
                </a:lnTo>
                <a:lnTo>
                  <a:pt x="5641" y="1096"/>
                </a:lnTo>
                <a:cubicBezTo>
                  <a:pt x="5642" y="1094"/>
                  <a:pt x="5643" y="1093"/>
                  <a:pt x="5645" y="1093"/>
                </a:cubicBezTo>
                <a:cubicBezTo>
                  <a:pt x="5781" y="953"/>
                  <a:pt x="5952" y="922"/>
                  <a:pt x="6074" y="863"/>
                </a:cubicBezTo>
                <a:cubicBezTo>
                  <a:pt x="6313" y="754"/>
                  <a:pt x="6404" y="601"/>
                  <a:pt x="6413" y="596"/>
                </a:cubicBezTo>
                <a:cubicBezTo>
                  <a:pt x="6404" y="601"/>
                  <a:pt x="6331" y="764"/>
                  <a:pt x="6083" y="886"/>
                </a:cubicBezTo>
                <a:cubicBezTo>
                  <a:pt x="5966" y="949"/>
                  <a:pt x="5794" y="994"/>
                  <a:pt x="5681" y="1120"/>
                </a:cubicBezTo>
                <a:cubicBezTo>
                  <a:pt x="5645" y="1175"/>
                  <a:pt x="5613" y="1233"/>
                  <a:pt x="5586" y="1297"/>
                </a:cubicBezTo>
                <a:cubicBezTo>
                  <a:pt x="5568" y="1369"/>
                  <a:pt x="5546" y="1441"/>
                  <a:pt x="5523" y="1518"/>
                </a:cubicBezTo>
                <a:cubicBezTo>
                  <a:pt x="5464" y="1699"/>
                  <a:pt x="5424" y="1888"/>
                  <a:pt x="5406" y="2092"/>
                </a:cubicBezTo>
                <a:cubicBezTo>
                  <a:pt x="5415" y="2300"/>
                  <a:pt x="5401" y="2530"/>
                  <a:pt x="5347" y="2765"/>
                </a:cubicBezTo>
                <a:cubicBezTo>
                  <a:pt x="5347" y="2769"/>
                  <a:pt x="5347" y="2774"/>
                  <a:pt x="5342" y="2783"/>
                </a:cubicBezTo>
                <a:cubicBezTo>
                  <a:pt x="5473" y="2620"/>
                  <a:pt x="5618" y="2485"/>
                  <a:pt x="5749" y="2354"/>
                </a:cubicBezTo>
                <a:cubicBezTo>
                  <a:pt x="5830" y="2273"/>
                  <a:pt x="5907" y="2200"/>
                  <a:pt x="5979" y="2123"/>
                </a:cubicBezTo>
                <a:cubicBezTo>
                  <a:pt x="6024" y="2065"/>
                  <a:pt x="6070" y="2010"/>
                  <a:pt x="6097" y="1952"/>
                </a:cubicBezTo>
                <a:cubicBezTo>
                  <a:pt x="6151" y="1834"/>
                  <a:pt x="6142" y="1712"/>
                  <a:pt x="6124" y="1613"/>
                </a:cubicBezTo>
                <a:cubicBezTo>
                  <a:pt x="6083" y="1455"/>
                  <a:pt x="5998" y="1369"/>
                  <a:pt x="5973" y="1342"/>
                </a:cubicBezTo>
                <a:lnTo>
                  <a:pt x="5973" y="1342"/>
                </a:lnTo>
                <a:lnTo>
                  <a:pt x="5974" y="1343"/>
                </a:lnTo>
                <a:cubicBezTo>
                  <a:pt x="6002" y="1369"/>
                  <a:pt x="6096" y="1447"/>
                  <a:pt x="6151" y="1608"/>
                </a:cubicBezTo>
                <a:cubicBezTo>
                  <a:pt x="6173" y="1694"/>
                  <a:pt x="6187" y="1803"/>
                  <a:pt x="6155" y="1916"/>
                </a:cubicBezTo>
                <a:cubicBezTo>
                  <a:pt x="6255" y="1771"/>
                  <a:pt x="6345" y="1631"/>
                  <a:pt x="6413" y="1495"/>
                </a:cubicBezTo>
                <a:cubicBezTo>
                  <a:pt x="6649" y="1014"/>
                  <a:pt x="6673" y="649"/>
                  <a:pt x="6683" y="562"/>
                </a:cubicBezTo>
                <a:lnTo>
                  <a:pt x="6684" y="559"/>
                </a:lnTo>
                <a:lnTo>
                  <a:pt x="6683" y="562"/>
                </a:lnTo>
                <a:cubicBezTo>
                  <a:pt x="6677" y="650"/>
                  <a:pt x="6680" y="1017"/>
                  <a:pt x="6462" y="1514"/>
                </a:cubicBezTo>
                <a:cubicBezTo>
                  <a:pt x="6399" y="1663"/>
                  <a:pt x="6313" y="1807"/>
                  <a:pt x="6214" y="1965"/>
                </a:cubicBezTo>
                <a:cubicBezTo>
                  <a:pt x="6101" y="2119"/>
                  <a:pt x="5966" y="2263"/>
                  <a:pt x="5817" y="2413"/>
                </a:cubicBezTo>
                <a:cubicBezTo>
                  <a:pt x="5794" y="2440"/>
                  <a:pt x="5771" y="2462"/>
                  <a:pt x="5749" y="2489"/>
                </a:cubicBezTo>
                <a:cubicBezTo>
                  <a:pt x="5952" y="2395"/>
                  <a:pt x="6142" y="2331"/>
                  <a:pt x="6291" y="2254"/>
                </a:cubicBezTo>
                <a:cubicBezTo>
                  <a:pt x="6607" y="2101"/>
                  <a:pt x="6706" y="1888"/>
                  <a:pt x="6711" y="1884"/>
                </a:cubicBezTo>
                <a:cubicBezTo>
                  <a:pt x="6706" y="1893"/>
                  <a:pt x="6630" y="2119"/>
                  <a:pt x="6318" y="2300"/>
                </a:cubicBezTo>
                <a:cubicBezTo>
                  <a:pt x="6268" y="2331"/>
                  <a:pt x="6214" y="2358"/>
                  <a:pt x="6151" y="2390"/>
                </a:cubicBezTo>
                <a:cubicBezTo>
                  <a:pt x="6214" y="2390"/>
                  <a:pt x="6273" y="2395"/>
                  <a:pt x="6322" y="2408"/>
                </a:cubicBezTo>
                <a:cubicBezTo>
                  <a:pt x="6499" y="2449"/>
                  <a:pt x="6548" y="2562"/>
                  <a:pt x="6557" y="2571"/>
                </a:cubicBezTo>
                <a:cubicBezTo>
                  <a:pt x="6548" y="2562"/>
                  <a:pt x="6485" y="2462"/>
                  <a:pt x="6313" y="2431"/>
                </a:cubicBezTo>
                <a:cubicBezTo>
                  <a:pt x="6237" y="2422"/>
                  <a:pt x="6142" y="2422"/>
                  <a:pt x="6038" y="2444"/>
                </a:cubicBezTo>
                <a:cubicBezTo>
                  <a:pt x="5948" y="2489"/>
                  <a:pt x="5853" y="2530"/>
                  <a:pt x="5758" y="2580"/>
                </a:cubicBezTo>
                <a:cubicBezTo>
                  <a:pt x="5740" y="2593"/>
                  <a:pt x="5722" y="2602"/>
                  <a:pt x="5704" y="2616"/>
                </a:cubicBezTo>
                <a:cubicBezTo>
                  <a:pt x="5699" y="2620"/>
                  <a:pt x="5681" y="2625"/>
                  <a:pt x="5681" y="2625"/>
                </a:cubicBezTo>
                <a:cubicBezTo>
                  <a:pt x="5514" y="2738"/>
                  <a:pt x="5361" y="2842"/>
                  <a:pt x="5279" y="3108"/>
                </a:cubicBezTo>
                <a:cubicBezTo>
                  <a:pt x="5279" y="3108"/>
                  <a:pt x="5103" y="3691"/>
                  <a:pt x="5031" y="4102"/>
                </a:cubicBezTo>
                <a:cubicBezTo>
                  <a:pt x="5076" y="4030"/>
                  <a:pt x="5121" y="3989"/>
                  <a:pt x="5180" y="3931"/>
                </a:cubicBezTo>
                <a:cubicBezTo>
                  <a:pt x="5374" y="3732"/>
                  <a:pt x="5573" y="3542"/>
                  <a:pt x="5812" y="3438"/>
                </a:cubicBezTo>
                <a:cubicBezTo>
                  <a:pt x="5848" y="3420"/>
                  <a:pt x="5952" y="3370"/>
                  <a:pt x="5970" y="3361"/>
                </a:cubicBezTo>
                <a:cubicBezTo>
                  <a:pt x="6169" y="3257"/>
                  <a:pt x="6331" y="3181"/>
                  <a:pt x="6494" y="3108"/>
                </a:cubicBezTo>
                <a:cubicBezTo>
                  <a:pt x="6499" y="3108"/>
                  <a:pt x="6499" y="3104"/>
                  <a:pt x="6503" y="3104"/>
                </a:cubicBezTo>
                <a:cubicBezTo>
                  <a:pt x="6580" y="3054"/>
                  <a:pt x="6657" y="3013"/>
                  <a:pt x="6729" y="2968"/>
                </a:cubicBezTo>
                <a:cubicBezTo>
                  <a:pt x="6751" y="2955"/>
                  <a:pt x="6770" y="2937"/>
                  <a:pt x="6783" y="2919"/>
                </a:cubicBezTo>
                <a:cubicBezTo>
                  <a:pt x="6806" y="2891"/>
                  <a:pt x="6824" y="2860"/>
                  <a:pt x="6837" y="2824"/>
                </a:cubicBezTo>
                <a:cubicBezTo>
                  <a:pt x="6860" y="2742"/>
                  <a:pt x="6864" y="2657"/>
                  <a:pt x="6869" y="2580"/>
                </a:cubicBezTo>
                <a:cubicBezTo>
                  <a:pt x="6882" y="2268"/>
                  <a:pt x="6910" y="2078"/>
                  <a:pt x="6914" y="2078"/>
                </a:cubicBezTo>
                <a:cubicBezTo>
                  <a:pt x="6910" y="2078"/>
                  <a:pt x="6896" y="2268"/>
                  <a:pt x="6896" y="2580"/>
                </a:cubicBezTo>
                <a:cubicBezTo>
                  <a:pt x="6900" y="2629"/>
                  <a:pt x="6900" y="2688"/>
                  <a:pt x="6896" y="2760"/>
                </a:cubicBezTo>
                <a:cubicBezTo>
                  <a:pt x="6896" y="2801"/>
                  <a:pt x="6878" y="2851"/>
                  <a:pt x="6855" y="2891"/>
                </a:cubicBezTo>
                <a:cubicBezTo>
                  <a:pt x="6860" y="2887"/>
                  <a:pt x="6864" y="2887"/>
                  <a:pt x="6869" y="2882"/>
                </a:cubicBezTo>
                <a:cubicBezTo>
                  <a:pt x="6896" y="2860"/>
                  <a:pt x="6928" y="2837"/>
                  <a:pt x="6955" y="2815"/>
                </a:cubicBezTo>
                <a:cubicBezTo>
                  <a:pt x="7171" y="2634"/>
                  <a:pt x="7248" y="2395"/>
                  <a:pt x="7311" y="2236"/>
                </a:cubicBezTo>
                <a:cubicBezTo>
                  <a:pt x="7334" y="2182"/>
                  <a:pt x="7352" y="2128"/>
                  <a:pt x="7375" y="2078"/>
                </a:cubicBezTo>
                <a:cubicBezTo>
                  <a:pt x="7519" y="1599"/>
                  <a:pt x="7664" y="1324"/>
                  <a:pt x="7655" y="1319"/>
                </a:cubicBezTo>
                <a:cubicBezTo>
                  <a:pt x="7664" y="1324"/>
                  <a:pt x="7533" y="1604"/>
                  <a:pt x="7402" y="2087"/>
                </a:cubicBezTo>
                <a:cubicBezTo>
                  <a:pt x="7320" y="2286"/>
                  <a:pt x="7266" y="2557"/>
                  <a:pt x="7063" y="2779"/>
                </a:cubicBezTo>
                <a:cubicBezTo>
                  <a:pt x="7040" y="2806"/>
                  <a:pt x="7018" y="2828"/>
                  <a:pt x="6991" y="2855"/>
                </a:cubicBezTo>
                <a:cubicBezTo>
                  <a:pt x="6873" y="2964"/>
                  <a:pt x="6724" y="3068"/>
                  <a:pt x="6553" y="3163"/>
                </a:cubicBezTo>
                <a:cubicBezTo>
                  <a:pt x="6508" y="3185"/>
                  <a:pt x="6368" y="3257"/>
                  <a:pt x="6354" y="3266"/>
                </a:cubicBezTo>
                <a:cubicBezTo>
                  <a:pt x="6395" y="3257"/>
                  <a:pt x="6494" y="3235"/>
                  <a:pt x="6508" y="3235"/>
                </a:cubicBezTo>
                <a:cubicBezTo>
                  <a:pt x="6566" y="3221"/>
                  <a:pt x="6625" y="3212"/>
                  <a:pt x="6679" y="3199"/>
                </a:cubicBezTo>
                <a:cubicBezTo>
                  <a:pt x="6747" y="3185"/>
                  <a:pt x="6815" y="3172"/>
                  <a:pt x="6882" y="3158"/>
                </a:cubicBezTo>
                <a:cubicBezTo>
                  <a:pt x="6964" y="3140"/>
                  <a:pt x="7045" y="3117"/>
                  <a:pt x="7117" y="3090"/>
                </a:cubicBezTo>
                <a:cubicBezTo>
                  <a:pt x="7470" y="2968"/>
                  <a:pt x="7709" y="2779"/>
                  <a:pt x="7849" y="2625"/>
                </a:cubicBezTo>
                <a:cubicBezTo>
                  <a:pt x="7980" y="2472"/>
                  <a:pt x="8035" y="2369"/>
                  <a:pt x="8038" y="2367"/>
                </a:cubicBezTo>
                <a:lnTo>
                  <a:pt x="8038" y="2367"/>
                </a:lnTo>
                <a:lnTo>
                  <a:pt x="8038" y="2368"/>
                </a:lnTo>
                <a:cubicBezTo>
                  <a:pt x="8033" y="2377"/>
                  <a:pt x="7990" y="2486"/>
                  <a:pt x="7876" y="2643"/>
                </a:cubicBezTo>
                <a:cubicBezTo>
                  <a:pt x="7763" y="2797"/>
                  <a:pt x="7564" y="2991"/>
                  <a:pt x="7266" y="3140"/>
                </a:cubicBezTo>
                <a:cubicBezTo>
                  <a:pt x="7271" y="3140"/>
                  <a:pt x="7275" y="3140"/>
                  <a:pt x="7280" y="3140"/>
                </a:cubicBezTo>
                <a:cubicBezTo>
                  <a:pt x="7284" y="3144"/>
                  <a:pt x="7451" y="3194"/>
                  <a:pt x="7492" y="3203"/>
                </a:cubicBezTo>
                <a:cubicBezTo>
                  <a:pt x="7551" y="3212"/>
                  <a:pt x="7614" y="3217"/>
                  <a:pt x="7677" y="3212"/>
                </a:cubicBezTo>
                <a:cubicBezTo>
                  <a:pt x="7935" y="3190"/>
                  <a:pt x="8169" y="3113"/>
                  <a:pt x="8341" y="3018"/>
                </a:cubicBezTo>
                <a:cubicBezTo>
                  <a:pt x="8674" y="2821"/>
                  <a:pt x="8790" y="2594"/>
                  <a:pt x="8805" y="2589"/>
                </a:cubicBezTo>
                <a:lnTo>
                  <a:pt x="8805" y="2589"/>
                </a:lnTo>
                <a:lnTo>
                  <a:pt x="8804" y="2590"/>
                </a:lnTo>
                <a:cubicBezTo>
                  <a:pt x="8785" y="2607"/>
                  <a:pt x="8687" y="2814"/>
                  <a:pt x="8395" y="3013"/>
                </a:cubicBezTo>
                <a:cubicBezTo>
                  <a:pt x="8395" y="3013"/>
                  <a:pt x="8391" y="3018"/>
                  <a:pt x="8391" y="3018"/>
                </a:cubicBezTo>
                <a:cubicBezTo>
                  <a:pt x="8386" y="3023"/>
                  <a:pt x="8377" y="3027"/>
                  <a:pt x="8368" y="3032"/>
                </a:cubicBezTo>
                <a:cubicBezTo>
                  <a:pt x="8319" y="3068"/>
                  <a:pt x="8255" y="3104"/>
                  <a:pt x="8179" y="3135"/>
                </a:cubicBezTo>
                <a:cubicBezTo>
                  <a:pt x="8066" y="3185"/>
                  <a:pt x="7935" y="3235"/>
                  <a:pt x="7777" y="3262"/>
                </a:cubicBezTo>
                <a:cubicBezTo>
                  <a:pt x="7786" y="3262"/>
                  <a:pt x="7862" y="3280"/>
                  <a:pt x="7899" y="3303"/>
                </a:cubicBezTo>
                <a:cubicBezTo>
                  <a:pt x="8005" y="3354"/>
                  <a:pt x="8032" y="3398"/>
                  <a:pt x="8038" y="3406"/>
                </a:cubicBezTo>
                <a:lnTo>
                  <a:pt x="8038" y="3407"/>
                </a:lnTo>
                <a:lnTo>
                  <a:pt x="8038" y="3407"/>
                </a:lnTo>
                <a:cubicBezTo>
                  <a:pt x="8031" y="3404"/>
                  <a:pt x="7972" y="3355"/>
                  <a:pt x="7862" y="3321"/>
                </a:cubicBezTo>
                <a:cubicBezTo>
                  <a:pt x="7799" y="3303"/>
                  <a:pt x="7727" y="3289"/>
                  <a:pt x="7646" y="3289"/>
                </a:cubicBezTo>
                <a:cubicBezTo>
                  <a:pt x="7623" y="3289"/>
                  <a:pt x="7600" y="3285"/>
                  <a:pt x="7578" y="3285"/>
                </a:cubicBezTo>
                <a:cubicBezTo>
                  <a:pt x="7537" y="3285"/>
                  <a:pt x="7488" y="3280"/>
                  <a:pt x="7438" y="3276"/>
                </a:cubicBezTo>
                <a:cubicBezTo>
                  <a:pt x="7375" y="3262"/>
                  <a:pt x="7298" y="3226"/>
                  <a:pt x="7185" y="3226"/>
                </a:cubicBezTo>
                <a:cubicBezTo>
                  <a:pt x="7104" y="3226"/>
                  <a:pt x="6553" y="3361"/>
                  <a:pt x="6264" y="3452"/>
                </a:cubicBezTo>
                <a:cubicBezTo>
                  <a:pt x="6390" y="3456"/>
                  <a:pt x="6503" y="3479"/>
                  <a:pt x="6593" y="3510"/>
                </a:cubicBezTo>
                <a:cubicBezTo>
                  <a:pt x="6860" y="3601"/>
                  <a:pt x="6982" y="3727"/>
                  <a:pt x="6986" y="3723"/>
                </a:cubicBezTo>
                <a:cubicBezTo>
                  <a:pt x="6982" y="3727"/>
                  <a:pt x="6851" y="3614"/>
                  <a:pt x="6584" y="3538"/>
                </a:cubicBezTo>
                <a:cubicBezTo>
                  <a:pt x="6458" y="3497"/>
                  <a:pt x="6088" y="3501"/>
                  <a:pt x="5875" y="3614"/>
                </a:cubicBezTo>
                <a:cubicBezTo>
                  <a:pt x="5609" y="3759"/>
                  <a:pt x="5487" y="3872"/>
                  <a:pt x="5306" y="4120"/>
                </a:cubicBezTo>
                <a:cubicBezTo>
                  <a:pt x="5216" y="4247"/>
                  <a:pt x="5031" y="4441"/>
                  <a:pt x="4977" y="4586"/>
                </a:cubicBezTo>
                <a:cubicBezTo>
                  <a:pt x="5184" y="4414"/>
                  <a:pt x="5654" y="4306"/>
                  <a:pt x="5907" y="4301"/>
                </a:cubicBezTo>
                <a:cubicBezTo>
                  <a:pt x="6422" y="4292"/>
                  <a:pt x="6864" y="4360"/>
                  <a:pt x="7239" y="4378"/>
                </a:cubicBezTo>
                <a:cubicBezTo>
                  <a:pt x="7406" y="4391"/>
                  <a:pt x="7560" y="4387"/>
                  <a:pt x="7695" y="4373"/>
                </a:cubicBezTo>
                <a:cubicBezTo>
                  <a:pt x="7745" y="4342"/>
                  <a:pt x="7790" y="4297"/>
                  <a:pt x="7822" y="4260"/>
                </a:cubicBezTo>
                <a:cubicBezTo>
                  <a:pt x="7903" y="4166"/>
                  <a:pt x="7917" y="4084"/>
                  <a:pt x="7917" y="4084"/>
                </a:cubicBezTo>
                <a:cubicBezTo>
                  <a:pt x="7917" y="4084"/>
                  <a:pt x="7917" y="4166"/>
                  <a:pt x="7844" y="4274"/>
                </a:cubicBezTo>
                <a:cubicBezTo>
                  <a:pt x="7822" y="4301"/>
                  <a:pt x="7804" y="4333"/>
                  <a:pt x="7772" y="4360"/>
                </a:cubicBezTo>
                <a:cubicBezTo>
                  <a:pt x="7903" y="4342"/>
                  <a:pt x="8016" y="4310"/>
                  <a:pt x="8106" y="4269"/>
                </a:cubicBezTo>
                <a:cubicBezTo>
                  <a:pt x="8296" y="4188"/>
                  <a:pt x="8373" y="4098"/>
                  <a:pt x="8377" y="4102"/>
                </a:cubicBezTo>
                <a:cubicBezTo>
                  <a:pt x="8373" y="4098"/>
                  <a:pt x="8305" y="4197"/>
                  <a:pt x="8120" y="4301"/>
                </a:cubicBezTo>
                <a:cubicBezTo>
                  <a:pt x="7944" y="4400"/>
                  <a:pt x="7650" y="4477"/>
                  <a:pt x="7293" y="4486"/>
                </a:cubicBezTo>
                <a:cubicBezTo>
                  <a:pt x="7343" y="4513"/>
                  <a:pt x="7384" y="4541"/>
                  <a:pt x="7420" y="4572"/>
                </a:cubicBezTo>
                <a:cubicBezTo>
                  <a:pt x="7465" y="4595"/>
                  <a:pt x="7501" y="4617"/>
                  <a:pt x="7542" y="4631"/>
                </a:cubicBezTo>
                <a:cubicBezTo>
                  <a:pt x="7817" y="4730"/>
                  <a:pt x="8007" y="4703"/>
                  <a:pt x="8016" y="4703"/>
                </a:cubicBezTo>
                <a:cubicBezTo>
                  <a:pt x="8007" y="4703"/>
                  <a:pt x="7817" y="4744"/>
                  <a:pt x="7533" y="4653"/>
                </a:cubicBezTo>
                <a:cubicBezTo>
                  <a:pt x="7515" y="4649"/>
                  <a:pt x="7497" y="4644"/>
                  <a:pt x="7483" y="4635"/>
                </a:cubicBezTo>
                <a:cubicBezTo>
                  <a:pt x="7551" y="4730"/>
                  <a:pt x="7528" y="4807"/>
                  <a:pt x="7528" y="4812"/>
                </a:cubicBezTo>
                <a:cubicBezTo>
                  <a:pt x="7528" y="4807"/>
                  <a:pt x="7533" y="4730"/>
                  <a:pt x="7456" y="4649"/>
                </a:cubicBezTo>
                <a:cubicBezTo>
                  <a:pt x="7438" y="4626"/>
                  <a:pt x="7411" y="4608"/>
                  <a:pt x="7384" y="4590"/>
                </a:cubicBezTo>
                <a:cubicBezTo>
                  <a:pt x="7311" y="4550"/>
                  <a:pt x="7244" y="4509"/>
                  <a:pt x="7158" y="4486"/>
                </a:cubicBezTo>
                <a:cubicBezTo>
                  <a:pt x="6873" y="4486"/>
                  <a:pt x="6548" y="4468"/>
                  <a:pt x="6200" y="4468"/>
                </a:cubicBezTo>
                <a:cubicBezTo>
                  <a:pt x="6286" y="4527"/>
                  <a:pt x="6345" y="4604"/>
                  <a:pt x="6399" y="4667"/>
                </a:cubicBezTo>
                <a:cubicBezTo>
                  <a:pt x="6426" y="4699"/>
                  <a:pt x="6553" y="4834"/>
                  <a:pt x="6575" y="4857"/>
                </a:cubicBezTo>
                <a:cubicBezTo>
                  <a:pt x="6652" y="4938"/>
                  <a:pt x="6742" y="5006"/>
                  <a:pt x="6819" y="5069"/>
                </a:cubicBezTo>
                <a:cubicBezTo>
                  <a:pt x="6937" y="5155"/>
                  <a:pt x="7068" y="5191"/>
                  <a:pt x="7176" y="5218"/>
                </a:cubicBezTo>
                <a:cubicBezTo>
                  <a:pt x="7393" y="5263"/>
                  <a:pt x="7537" y="5259"/>
                  <a:pt x="7537" y="5259"/>
                </a:cubicBezTo>
                <a:cubicBezTo>
                  <a:pt x="7537" y="5259"/>
                  <a:pt x="7397" y="5277"/>
                  <a:pt x="7171" y="5245"/>
                </a:cubicBezTo>
                <a:cubicBezTo>
                  <a:pt x="7104" y="5232"/>
                  <a:pt x="7031" y="5218"/>
                  <a:pt x="6955" y="5187"/>
                </a:cubicBezTo>
                <a:cubicBezTo>
                  <a:pt x="7144" y="5313"/>
                  <a:pt x="7330" y="5403"/>
                  <a:pt x="7492" y="5471"/>
                </a:cubicBezTo>
                <a:cubicBezTo>
                  <a:pt x="7844" y="5625"/>
                  <a:pt x="8084" y="5670"/>
                  <a:pt x="8084" y="5661"/>
                </a:cubicBezTo>
                <a:cubicBezTo>
                  <a:pt x="8084" y="5670"/>
                  <a:pt x="7844" y="5638"/>
                  <a:pt x="7479" y="5494"/>
                </a:cubicBezTo>
                <a:cubicBezTo>
                  <a:pt x="7298" y="5431"/>
                  <a:pt x="7086" y="5331"/>
                  <a:pt x="6873" y="5187"/>
                </a:cubicBezTo>
                <a:cubicBezTo>
                  <a:pt x="6779" y="5128"/>
                  <a:pt x="6697" y="5056"/>
                  <a:pt x="6611" y="4974"/>
                </a:cubicBezTo>
                <a:cubicBezTo>
                  <a:pt x="6598" y="4961"/>
                  <a:pt x="6584" y="4952"/>
                  <a:pt x="6571" y="4938"/>
                </a:cubicBezTo>
                <a:cubicBezTo>
                  <a:pt x="6539" y="4906"/>
                  <a:pt x="6503" y="4875"/>
                  <a:pt x="6467" y="4843"/>
                </a:cubicBezTo>
                <a:cubicBezTo>
                  <a:pt x="6471" y="4879"/>
                  <a:pt x="6471" y="4916"/>
                  <a:pt x="6471" y="4947"/>
                </a:cubicBezTo>
                <a:cubicBezTo>
                  <a:pt x="6467" y="5078"/>
                  <a:pt x="6453" y="5196"/>
                  <a:pt x="6453" y="5291"/>
                </a:cubicBezTo>
                <a:cubicBezTo>
                  <a:pt x="6458" y="5385"/>
                  <a:pt x="6512" y="5449"/>
                  <a:pt x="6544" y="5494"/>
                </a:cubicBezTo>
                <a:cubicBezTo>
                  <a:pt x="6575" y="5539"/>
                  <a:pt x="6593" y="5562"/>
                  <a:pt x="6593" y="5562"/>
                </a:cubicBezTo>
                <a:cubicBezTo>
                  <a:pt x="6593" y="5562"/>
                  <a:pt x="6571" y="5539"/>
                  <a:pt x="6535" y="5498"/>
                </a:cubicBezTo>
                <a:cubicBezTo>
                  <a:pt x="6499" y="5458"/>
                  <a:pt x="6440" y="5394"/>
                  <a:pt x="6426" y="5291"/>
                </a:cubicBezTo>
                <a:cubicBezTo>
                  <a:pt x="6404" y="5141"/>
                  <a:pt x="6467" y="4934"/>
                  <a:pt x="6377" y="4748"/>
                </a:cubicBezTo>
                <a:cubicBezTo>
                  <a:pt x="6363" y="4739"/>
                  <a:pt x="6354" y="4726"/>
                  <a:pt x="6345" y="4712"/>
                </a:cubicBezTo>
                <a:cubicBezTo>
                  <a:pt x="6268" y="4635"/>
                  <a:pt x="6182" y="4541"/>
                  <a:pt x="6079" y="4504"/>
                </a:cubicBezTo>
                <a:cubicBezTo>
                  <a:pt x="6029" y="4491"/>
                  <a:pt x="5979" y="4482"/>
                  <a:pt x="5925" y="4477"/>
                </a:cubicBezTo>
                <a:cubicBezTo>
                  <a:pt x="5921" y="4477"/>
                  <a:pt x="5921" y="4477"/>
                  <a:pt x="5916" y="4477"/>
                </a:cubicBezTo>
                <a:cubicBezTo>
                  <a:pt x="5672" y="4495"/>
                  <a:pt x="5428" y="4550"/>
                  <a:pt x="5207" y="4672"/>
                </a:cubicBezTo>
                <a:cubicBezTo>
                  <a:pt x="5148" y="4708"/>
                  <a:pt x="4950" y="4834"/>
                  <a:pt x="4927" y="5010"/>
                </a:cubicBezTo>
                <a:cubicBezTo>
                  <a:pt x="4852" y="5634"/>
                  <a:pt x="4821" y="6288"/>
                  <a:pt x="4875" y="7029"/>
                </a:cubicBezTo>
                <a:lnTo>
                  <a:pt x="4882" y="7122"/>
                </a:lnTo>
                <a:lnTo>
                  <a:pt x="4201" y="7122"/>
                </a:lnTo>
                <a:lnTo>
                  <a:pt x="4207" y="7032"/>
                </a:lnTo>
                <a:cubicBezTo>
                  <a:pt x="4265" y="6186"/>
                  <a:pt x="4395" y="5464"/>
                  <a:pt x="4448" y="5101"/>
                </a:cubicBezTo>
                <a:cubicBezTo>
                  <a:pt x="4462" y="5019"/>
                  <a:pt x="4453" y="4884"/>
                  <a:pt x="4430" y="4825"/>
                </a:cubicBezTo>
                <a:cubicBezTo>
                  <a:pt x="4394" y="4721"/>
                  <a:pt x="4304" y="4631"/>
                  <a:pt x="4209" y="4550"/>
                </a:cubicBezTo>
                <a:cubicBezTo>
                  <a:pt x="4101" y="4459"/>
                  <a:pt x="3974" y="4391"/>
                  <a:pt x="3843" y="4337"/>
                </a:cubicBezTo>
                <a:cubicBezTo>
                  <a:pt x="3513" y="4229"/>
                  <a:pt x="3179" y="4233"/>
                  <a:pt x="2935" y="4328"/>
                </a:cubicBezTo>
                <a:cubicBezTo>
                  <a:pt x="2935" y="4328"/>
                  <a:pt x="2931" y="4328"/>
                  <a:pt x="2931" y="4328"/>
                </a:cubicBezTo>
                <a:cubicBezTo>
                  <a:pt x="2832" y="4382"/>
                  <a:pt x="2782" y="4482"/>
                  <a:pt x="2750" y="4563"/>
                </a:cubicBezTo>
                <a:cubicBezTo>
                  <a:pt x="2696" y="4721"/>
                  <a:pt x="2786" y="4821"/>
                  <a:pt x="2791" y="4830"/>
                </a:cubicBezTo>
                <a:cubicBezTo>
                  <a:pt x="2786" y="4821"/>
                  <a:pt x="2683" y="4730"/>
                  <a:pt x="2728" y="4559"/>
                </a:cubicBezTo>
                <a:cubicBezTo>
                  <a:pt x="2737" y="4509"/>
                  <a:pt x="2759" y="4455"/>
                  <a:pt x="2791" y="4405"/>
                </a:cubicBezTo>
                <a:cubicBezTo>
                  <a:pt x="2556" y="4550"/>
                  <a:pt x="2403" y="4762"/>
                  <a:pt x="2303" y="4920"/>
                </a:cubicBezTo>
                <a:cubicBezTo>
                  <a:pt x="2240" y="5024"/>
                  <a:pt x="2141" y="5065"/>
                  <a:pt x="2077" y="5074"/>
                </a:cubicBezTo>
                <a:cubicBezTo>
                  <a:pt x="2014" y="5082"/>
                  <a:pt x="1982" y="5062"/>
                  <a:pt x="1975" y="5060"/>
                </a:cubicBezTo>
                <a:lnTo>
                  <a:pt x="1974" y="5060"/>
                </a:lnTo>
                <a:lnTo>
                  <a:pt x="1974" y="5060"/>
                </a:lnTo>
                <a:cubicBezTo>
                  <a:pt x="1978" y="5058"/>
                  <a:pt x="2014" y="5077"/>
                  <a:pt x="2073" y="5065"/>
                </a:cubicBezTo>
                <a:cubicBezTo>
                  <a:pt x="2136" y="5056"/>
                  <a:pt x="2226" y="5006"/>
                  <a:pt x="2276" y="4906"/>
                </a:cubicBezTo>
                <a:cubicBezTo>
                  <a:pt x="2362" y="4753"/>
                  <a:pt x="2502" y="4545"/>
                  <a:pt x="2723" y="4387"/>
                </a:cubicBezTo>
                <a:cubicBezTo>
                  <a:pt x="2728" y="4382"/>
                  <a:pt x="2732" y="4378"/>
                  <a:pt x="2741" y="4373"/>
                </a:cubicBezTo>
                <a:cubicBezTo>
                  <a:pt x="2741" y="4373"/>
                  <a:pt x="2746" y="4369"/>
                  <a:pt x="2750" y="4369"/>
                </a:cubicBezTo>
                <a:cubicBezTo>
                  <a:pt x="2773" y="4351"/>
                  <a:pt x="2800" y="4337"/>
                  <a:pt x="2827" y="4319"/>
                </a:cubicBezTo>
                <a:cubicBezTo>
                  <a:pt x="2944" y="4251"/>
                  <a:pt x="3103" y="4197"/>
                  <a:pt x="3274" y="4179"/>
                </a:cubicBezTo>
                <a:cubicBezTo>
                  <a:pt x="3035" y="4129"/>
                  <a:pt x="2701" y="4066"/>
                  <a:pt x="2597" y="4053"/>
                </a:cubicBezTo>
                <a:cubicBezTo>
                  <a:pt x="2497" y="4039"/>
                  <a:pt x="2344" y="4048"/>
                  <a:pt x="2231" y="4062"/>
                </a:cubicBezTo>
                <a:cubicBezTo>
                  <a:pt x="2082" y="4071"/>
                  <a:pt x="1955" y="4116"/>
                  <a:pt x="1824" y="4161"/>
                </a:cubicBezTo>
                <a:cubicBezTo>
                  <a:pt x="1730" y="4229"/>
                  <a:pt x="1694" y="4333"/>
                  <a:pt x="1675" y="4405"/>
                </a:cubicBezTo>
                <a:cubicBezTo>
                  <a:pt x="1653" y="4500"/>
                  <a:pt x="1635" y="4550"/>
                  <a:pt x="1635" y="4550"/>
                </a:cubicBezTo>
                <a:cubicBezTo>
                  <a:pt x="1635" y="4550"/>
                  <a:pt x="1648" y="4500"/>
                  <a:pt x="1671" y="4400"/>
                </a:cubicBezTo>
                <a:cubicBezTo>
                  <a:pt x="1680" y="4355"/>
                  <a:pt x="1694" y="4292"/>
                  <a:pt x="1730" y="4229"/>
                </a:cubicBezTo>
                <a:cubicBezTo>
                  <a:pt x="1739" y="4211"/>
                  <a:pt x="1752" y="4197"/>
                  <a:pt x="1770" y="4179"/>
                </a:cubicBezTo>
                <a:cubicBezTo>
                  <a:pt x="1752" y="4188"/>
                  <a:pt x="1739" y="4193"/>
                  <a:pt x="1721" y="4197"/>
                </a:cubicBezTo>
                <a:cubicBezTo>
                  <a:pt x="1703" y="4202"/>
                  <a:pt x="1684" y="4206"/>
                  <a:pt x="1671" y="4211"/>
                </a:cubicBezTo>
                <a:cubicBezTo>
                  <a:pt x="1671" y="4211"/>
                  <a:pt x="1653" y="4220"/>
                  <a:pt x="1644" y="4220"/>
                </a:cubicBezTo>
                <a:cubicBezTo>
                  <a:pt x="1581" y="4233"/>
                  <a:pt x="1522" y="4247"/>
                  <a:pt x="1463" y="4260"/>
                </a:cubicBezTo>
                <a:cubicBezTo>
                  <a:pt x="1414" y="4269"/>
                  <a:pt x="1368" y="4278"/>
                  <a:pt x="1319" y="4283"/>
                </a:cubicBezTo>
                <a:cubicBezTo>
                  <a:pt x="1301" y="4283"/>
                  <a:pt x="1283" y="4288"/>
                  <a:pt x="1264" y="4288"/>
                </a:cubicBezTo>
                <a:cubicBezTo>
                  <a:pt x="1260" y="4288"/>
                  <a:pt x="1255" y="4288"/>
                  <a:pt x="1255" y="4288"/>
                </a:cubicBezTo>
                <a:cubicBezTo>
                  <a:pt x="723" y="4345"/>
                  <a:pt x="392" y="4217"/>
                  <a:pt x="337" y="4195"/>
                </a:cubicBezTo>
                <a:lnTo>
                  <a:pt x="337" y="4195"/>
                </a:lnTo>
                <a:lnTo>
                  <a:pt x="339" y="4196"/>
                </a:lnTo>
                <a:cubicBezTo>
                  <a:pt x="350" y="4199"/>
                  <a:pt x="369" y="4205"/>
                  <a:pt x="397" y="4211"/>
                </a:cubicBezTo>
                <a:cubicBezTo>
                  <a:pt x="108" y="4111"/>
                  <a:pt x="14" y="3935"/>
                  <a:pt x="0" y="3931"/>
                </a:cubicBezTo>
                <a:cubicBezTo>
                  <a:pt x="14" y="3935"/>
                  <a:pt x="126" y="4111"/>
                  <a:pt x="425" y="4193"/>
                </a:cubicBezTo>
                <a:cubicBezTo>
                  <a:pt x="578" y="4238"/>
                  <a:pt x="768" y="4247"/>
                  <a:pt x="980" y="4247"/>
                </a:cubicBezTo>
                <a:cubicBezTo>
                  <a:pt x="1057" y="4247"/>
                  <a:pt x="1134" y="4247"/>
                  <a:pt x="1215" y="4242"/>
                </a:cubicBezTo>
                <a:cubicBezTo>
                  <a:pt x="1224" y="4238"/>
                  <a:pt x="1237" y="4238"/>
                  <a:pt x="1246" y="4238"/>
                </a:cubicBezTo>
                <a:cubicBezTo>
                  <a:pt x="1386" y="4215"/>
                  <a:pt x="1540" y="4184"/>
                  <a:pt x="1698" y="4129"/>
                </a:cubicBezTo>
                <a:cubicBezTo>
                  <a:pt x="1847" y="4075"/>
                  <a:pt x="2023" y="3989"/>
                  <a:pt x="2222" y="3971"/>
                </a:cubicBezTo>
                <a:cubicBezTo>
                  <a:pt x="2240" y="3971"/>
                  <a:pt x="2258" y="3967"/>
                  <a:pt x="2276" y="3967"/>
                </a:cubicBezTo>
                <a:cubicBezTo>
                  <a:pt x="2258" y="3958"/>
                  <a:pt x="2240" y="3953"/>
                  <a:pt x="2222" y="3944"/>
                </a:cubicBezTo>
                <a:cubicBezTo>
                  <a:pt x="2059" y="3894"/>
                  <a:pt x="1919" y="3822"/>
                  <a:pt x="1802" y="3745"/>
                </a:cubicBezTo>
                <a:cubicBezTo>
                  <a:pt x="1662" y="3660"/>
                  <a:pt x="1544" y="3551"/>
                  <a:pt x="1454" y="3434"/>
                </a:cubicBezTo>
                <a:cubicBezTo>
                  <a:pt x="1305" y="3235"/>
                  <a:pt x="1278" y="3009"/>
                  <a:pt x="1292" y="2833"/>
                </a:cubicBezTo>
                <a:cubicBezTo>
                  <a:pt x="1305" y="2657"/>
                  <a:pt x="1314" y="2516"/>
                  <a:pt x="1296" y="2417"/>
                </a:cubicBezTo>
                <a:cubicBezTo>
                  <a:pt x="1283" y="2322"/>
                  <a:pt x="1255" y="2273"/>
                  <a:pt x="1255" y="2273"/>
                </a:cubicBezTo>
                <a:cubicBezTo>
                  <a:pt x="1255" y="2273"/>
                  <a:pt x="1283" y="2322"/>
                  <a:pt x="1305" y="2417"/>
                </a:cubicBezTo>
                <a:cubicBezTo>
                  <a:pt x="1328" y="2516"/>
                  <a:pt x="1323" y="2661"/>
                  <a:pt x="1319" y="2833"/>
                </a:cubicBezTo>
                <a:cubicBezTo>
                  <a:pt x="1314" y="2964"/>
                  <a:pt x="1332" y="3113"/>
                  <a:pt x="1400" y="3257"/>
                </a:cubicBezTo>
                <a:cubicBezTo>
                  <a:pt x="1427" y="3298"/>
                  <a:pt x="1463" y="3348"/>
                  <a:pt x="1508" y="3407"/>
                </a:cubicBezTo>
                <a:cubicBezTo>
                  <a:pt x="1635" y="3565"/>
                  <a:pt x="1883" y="3750"/>
                  <a:pt x="2244" y="3845"/>
                </a:cubicBezTo>
                <a:cubicBezTo>
                  <a:pt x="2118" y="3723"/>
                  <a:pt x="2104" y="3556"/>
                  <a:pt x="2113" y="3443"/>
                </a:cubicBezTo>
                <a:cubicBezTo>
                  <a:pt x="2136" y="3185"/>
                  <a:pt x="2168" y="3036"/>
                  <a:pt x="2163" y="3032"/>
                </a:cubicBezTo>
                <a:cubicBezTo>
                  <a:pt x="2168" y="3032"/>
                  <a:pt x="2163" y="3190"/>
                  <a:pt x="2168" y="3443"/>
                </a:cubicBezTo>
                <a:cubicBezTo>
                  <a:pt x="2172" y="3492"/>
                  <a:pt x="2177" y="3547"/>
                  <a:pt x="2195" y="3601"/>
                </a:cubicBezTo>
                <a:cubicBezTo>
                  <a:pt x="2208" y="3556"/>
                  <a:pt x="2231" y="3515"/>
                  <a:pt x="2258" y="3488"/>
                </a:cubicBezTo>
                <a:cubicBezTo>
                  <a:pt x="2344" y="3411"/>
                  <a:pt x="2430" y="3370"/>
                  <a:pt x="2479" y="3303"/>
                </a:cubicBezTo>
                <a:cubicBezTo>
                  <a:pt x="2570" y="3176"/>
                  <a:pt x="2606" y="3081"/>
                  <a:pt x="2610" y="3086"/>
                </a:cubicBezTo>
                <a:cubicBezTo>
                  <a:pt x="2606" y="3086"/>
                  <a:pt x="2583" y="3181"/>
                  <a:pt x="2502" y="3321"/>
                </a:cubicBezTo>
                <a:cubicBezTo>
                  <a:pt x="2457" y="3393"/>
                  <a:pt x="2362" y="3447"/>
                  <a:pt x="2294" y="3519"/>
                </a:cubicBezTo>
                <a:cubicBezTo>
                  <a:pt x="2258" y="3560"/>
                  <a:pt x="2226" y="3628"/>
                  <a:pt x="2235" y="3691"/>
                </a:cubicBezTo>
                <a:cubicBezTo>
                  <a:pt x="2258" y="3736"/>
                  <a:pt x="2290" y="3772"/>
                  <a:pt x="2339" y="3804"/>
                </a:cubicBezTo>
                <a:cubicBezTo>
                  <a:pt x="2393" y="3845"/>
                  <a:pt x="2461" y="3881"/>
                  <a:pt x="2538" y="3908"/>
                </a:cubicBezTo>
                <a:cubicBezTo>
                  <a:pt x="2845" y="3958"/>
                  <a:pt x="3197" y="3980"/>
                  <a:pt x="3586" y="4062"/>
                </a:cubicBezTo>
                <a:cubicBezTo>
                  <a:pt x="3839" y="4116"/>
                  <a:pt x="4114" y="4211"/>
                  <a:pt x="4349" y="4396"/>
                </a:cubicBezTo>
                <a:cubicBezTo>
                  <a:pt x="4421" y="4455"/>
                  <a:pt x="4502" y="4527"/>
                  <a:pt x="4561" y="4613"/>
                </a:cubicBezTo>
                <a:cubicBezTo>
                  <a:pt x="4570" y="4581"/>
                  <a:pt x="4593" y="4423"/>
                  <a:pt x="4593" y="4373"/>
                </a:cubicBezTo>
                <a:cubicBezTo>
                  <a:pt x="4597" y="4062"/>
                  <a:pt x="4502" y="3795"/>
                  <a:pt x="4372" y="3556"/>
                </a:cubicBezTo>
                <a:cubicBezTo>
                  <a:pt x="4331" y="3506"/>
                  <a:pt x="4286" y="3470"/>
                  <a:pt x="4218" y="3447"/>
                </a:cubicBezTo>
                <a:cubicBezTo>
                  <a:pt x="4001" y="3370"/>
                  <a:pt x="3812" y="3429"/>
                  <a:pt x="3550" y="3379"/>
                </a:cubicBezTo>
                <a:cubicBezTo>
                  <a:pt x="3161" y="3307"/>
                  <a:pt x="2985" y="3122"/>
                  <a:pt x="2990" y="3126"/>
                </a:cubicBezTo>
                <a:cubicBezTo>
                  <a:pt x="2985" y="3122"/>
                  <a:pt x="3184" y="3276"/>
                  <a:pt x="3568" y="3321"/>
                </a:cubicBezTo>
                <a:cubicBezTo>
                  <a:pt x="3608" y="3325"/>
                  <a:pt x="3644" y="3330"/>
                  <a:pt x="3685" y="3334"/>
                </a:cubicBezTo>
                <a:cubicBezTo>
                  <a:pt x="3676" y="3330"/>
                  <a:pt x="3667" y="3321"/>
                  <a:pt x="3653" y="3316"/>
                </a:cubicBezTo>
                <a:cubicBezTo>
                  <a:pt x="3541" y="3248"/>
                  <a:pt x="3468" y="3158"/>
                  <a:pt x="3401" y="3095"/>
                </a:cubicBezTo>
                <a:cubicBezTo>
                  <a:pt x="3270" y="2955"/>
                  <a:pt x="3157" y="2905"/>
                  <a:pt x="3161" y="2905"/>
                </a:cubicBezTo>
                <a:cubicBezTo>
                  <a:pt x="3157" y="2905"/>
                  <a:pt x="3279" y="2941"/>
                  <a:pt x="3419" y="3072"/>
                </a:cubicBezTo>
                <a:cubicBezTo>
                  <a:pt x="3491" y="3135"/>
                  <a:pt x="3572" y="3217"/>
                  <a:pt x="3676" y="3276"/>
                </a:cubicBezTo>
                <a:cubicBezTo>
                  <a:pt x="3744" y="3316"/>
                  <a:pt x="3821" y="3330"/>
                  <a:pt x="3906" y="3334"/>
                </a:cubicBezTo>
                <a:cubicBezTo>
                  <a:pt x="4006" y="3330"/>
                  <a:pt x="4119" y="3321"/>
                  <a:pt x="4236" y="3357"/>
                </a:cubicBezTo>
                <a:cubicBezTo>
                  <a:pt x="4232" y="3352"/>
                  <a:pt x="4191" y="3289"/>
                  <a:pt x="4114" y="3217"/>
                </a:cubicBezTo>
                <a:cubicBezTo>
                  <a:pt x="3983" y="3081"/>
                  <a:pt x="3807" y="2986"/>
                  <a:pt x="3644" y="2905"/>
                </a:cubicBezTo>
                <a:cubicBezTo>
                  <a:pt x="3401" y="2788"/>
                  <a:pt x="3021" y="2625"/>
                  <a:pt x="2728" y="2376"/>
                </a:cubicBezTo>
                <a:cubicBezTo>
                  <a:pt x="2655" y="2318"/>
                  <a:pt x="2579" y="2282"/>
                  <a:pt x="2506" y="2273"/>
                </a:cubicBezTo>
                <a:cubicBezTo>
                  <a:pt x="2366" y="2259"/>
                  <a:pt x="2290" y="2345"/>
                  <a:pt x="2290" y="2331"/>
                </a:cubicBezTo>
                <a:cubicBezTo>
                  <a:pt x="2290" y="2331"/>
                  <a:pt x="2308" y="2318"/>
                  <a:pt x="2339" y="2295"/>
                </a:cubicBezTo>
                <a:cubicBezTo>
                  <a:pt x="2375" y="2273"/>
                  <a:pt x="2430" y="2241"/>
                  <a:pt x="2511" y="2245"/>
                </a:cubicBezTo>
                <a:cubicBezTo>
                  <a:pt x="2570" y="2245"/>
                  <a:pt x="2628" y="2268"/>
                  <a:pt x="2692" y="2304"/>
                </a:cubicBezTo>
                <a:cubicBezTo>
                  <a:pt x="2533" y="2137"/>
                  <a:pt x="2448" y="1979"/>
                  <a:pt x="2403" y="1861"/>
                </a:cubicBezTo>
                <a:cubicBezTo>
                  <a:pt x="2245" y="1524"/>
                  <a:pt x="2239" y="1264"/>
                  <a:pt x="2235" y="1171"/>
                </a:cubicBezTo>
                <a:lnTo>
                  <a:pt x="2235" y="1169"/>
                </a:lnTo>
                <a:lnTo>
                  <a:pt x="2235" y="1171"/>
                </a:lnTo>
                <a:cubicBezTo>
                  <a:pt x="2240" y="1247"/>
                  <a:pt x="2252" y="1432"/>
                  <a:pt x="2344" y="1672"/>
                </a:cubicBezTo>
                <a:lnTo>
                  <a:pt x="2344" y="1673"/>
                </a:lnTo>
                <a:cubicBezTo>
                  <a:pt x="2344" y="1674"/>
                  <a:pt x="2344" y="1675"/>
                  <a:pt x="2344" y="1676"/>
                </a:cubicBezTo>
                <a:cubicBezTo>
                  <a:pt x="2384" y="1776"/>
                  <a:pt x="2434" y="1884"/>
                  <a:pt x="2506" y="2001"/>
                </a:cubicBezTo>
                <a:cubicBezTo>
                  <a:pt x="2543" y="2060"/>
                  <a:pt x="2588" y="2119"/>
                  <a:pt x="2637" y="2178"/>
                </a:cubicBezTo>
                <a:cubicBezTo>
                  <a:pt x="2692" y="2241"/>
                  <a:pt x="2759" y="2309"/>
                  <a:pt x="2836" y="2372"/>
                </a:cubicBezTo>
                <a:cubicBezTo>
                  <a:pt x="3039" y="2557"/>
                  <a:pt x="3346" y="2670"/>
                  <a:pt x="3690" y="2824"/>
                </a:cubicBezTo>
                <a:cubicBezTo>
                  <a:pt x="3721" y="2837"/>
                  <a:pt x="3753" y="2855"/>
                  <a:pt x="3789" y="2873"/>
                </a:cubicBezTo>
                <a:cubicBezTo>
                  <a:pt x="3866" y="2910"/>
                  <a:pt x="3942" y="2946"/>
                  <a:pt x="4015" y="2991"/>
                </a:cubicBezTo>
                <a:cubicBezTo>
                  <a:pt x="4010" y="2986"/>
                  <a:pt x="4006" y="2977"/>
                  <a:pt x="4001" y="2973"/>
                </a:cubicBezTo>
                <a:cubicBezTo>
                  <a:pt x="3757" y="2571"/>
                  <a:pt x="3681" y="2209"/>
                  <a:pt x="3608" y="1965"/>
                </a:cubicBezTo>
                <a:cubicBezTo>
                  <a:pt x="3545" y="1721"/>
                  <a:pt x="3513" y="1586"/>
                  <a:pt x="3513" y="1586"/>
                </a:cubicBezTo>
                <a:cubicBezTo>
                  <a:pt x="3513" y="1586"/>
                  <a:pt x="3559" y="1717"/>
                  <a:pt x="3644" y="1956"/>
                </a:cubicBezTo>
                <a:cubicBezTo>
                  <a:pt x="3726" y="2178"/>
                  <a:pt x="3830" y="2507"/>
                  <a:pt x="4055" y="2855"/>
                </a:cubicBezTo>
                <a:cubicBezTo>
                  <a:pt x="4055" y="2697"/>
                  <a:pt x="4110" y="2566"/>
                  <a:pt x="4141" y="2462"/>
                </a:cubicBezTo>
                <a:cubicBezTo>
                  <a:pt x="4218" y="2245"/>
                  <a:pt x="4195" y="2101"/>
                  <a:pt x="4195" y="2101"/>
                </a:cubicBezTo>
                <a:cubicBezTo>
                  <a:pt x="4195" y="2101"/>
                  <a:pt x="4245" y="2245"/>
                  <a:pt x="4195" y="2476"/>
                </a:cubicBezTo>
                <a:cubicBezTo>
                  <a:pt x="4155" y="2629"/>
                  <a:pt x="4119" y="2941"/>
                  <a:pt x="4177" y="3027"/>
                </a:cubicBezTo>
                <a:cubicBezTo>
                  <a:pt x="4236" y="3117"/>
                  <a:pt x="4421" y="3339"/>
                  <a:pt x="4530" y="3529"/>
                </a:cubicBezTo>
                <a:cubicBezTo>
                  <a:pt x="4624" y="3682"/>
                  <a:pt x="4697" y="3863"/>
                  <a:pt x="4737" y="4053"/>
                </a:cubicBezTo>
                <a:cubicBezTo>
                  <a:pt x="4769" y="3953"/>
                  <a:pt x="4805" y="3858"/>
                  <a:pt x="4837" y="3772"/>
                </a:cubicBezTo>
                <a:cubicBezTo>
                  <a:pt x="4972" y="3393"/>
                  <a:pt x="5103" y="3050"/>
                  <a:pt x="5184" y="2729"/>
                </a:cubicBezTo>
                <a:cubicBezTo>
                  <a:pt x="5221" y="2611"/>
                  <a:pt x="5243" y="2494"/>
                  <a:pt x="5261" y="2381"/>
                </a:cubicBezTo>
                <a:cubicBezTo>
                  <a:pt x="5243" y="2254"/>
                  <a:pt x="5189" y="2151"/>
                  <a:pt x="5085" y="2105"/>
                </a:cubicBezTo>
                <a:cubicBezTo>
                  <a:pt x="4959" y="2051"/>
                  <a:pt x="4810" y="2056"/>
                  <a:pt x="4692" y="2056"/>
                </a:cubicBezTo>
                <a:cubicBezTo>
                  <a:pt x="4448" y="2065"/>
                  <a:pt x="4344" y="1934"/>
                  <a:pt x="4331" y="1929"/>
                </a:cubicBezTo>
                <a:cubicBezTo>
                  <a:pt x="4344" y="1934"/>
                  <a:pt x="4466" y="2042"/>
                  <a:pt x="4688" y="2006"/>
                </a:cubicBezTo>
                <a:cubicBezTo>
                  <a:pt x="4751" y="1997"/>
                  <a:pt x="4823" y="1988"/>
                  <a:pt x="4904" y="1988"/>
                </a:cubicBezTo>
                <a:cubicBezTo>
                  <a:pt x="4855" y="1956"/>
                  <a:pt x="4805" y="1925"/>
                  <a:pt x="4760" y="1884"/>
                </a:cubicBezTo>
                <a:cubicBezTo>
                  <a:pt x="4674" y="1807"/>
                  <a:pt x="4588" y="1730"/>
                  <a:pt x="4507" y="1667"/>
                </a:cubicBezTo>
                <a:cubicBezTo>
                  <a:pt x="4430" y="1604"/>
                  <a:pt x="4331" y="1577"/>
                  <a:pt x="4236" y="1545"/>
                </a:cubicBezTo>
                <a:cubicBezTo>
                  <a:pt x="4218" y="1541"/>
                  <a:pt x="4204" y="1541"/>
                  <a:pt x="4191" y="1536"/>
                </a:cubicBezTo>
                <a:cubicBezTo>
                  <a:pt x="4082" y="1504"/>
                  <a:pt x="3988" y="1446"/>
                  <a:pt x="3915" y="1378"/>
                </a:cubicBezTo>
                <a:cubicBezTo>
                  <a:pt x="3906" y="1364"/>
                  <a:pt x="3893" y="1351"/>
                  <a:pt x="3884" y="1342"/>
                </a:cubicBezTo>
                <a:cubicBezTo>
                  <a:pt x="3861" y="1319"/>
                  <a:pt x="3843" y="1297"/>
                  <a:pt x="3825" y="1279"/>
                </a:cubicBezTo>
                <a:cubicBezTo>
                  <a:pt x="3730" y="1175"/>
                  <a:pt x="3649" y="1075"/>
                  <a:pt x="3581" y="989"/>
                </a:cubicBezTo>
                <a:cubicBezTo>
                  <a:pt x="3414" y="745"/>
                  <a:pt x="3274" y="633"/>
                  <a:pt x="3274" y="637"/>
                </a:cubicBezTo>
                <a:cubicBezTo>
                  <a:pt x="3274" y="633"/>
                  <a:pt x="3428" y="736"/>
                  <a:pt x="3599" y="971"/>
                </a:cubicBezTo>
                <a:cubicBezTo>
                  <a:pt x="3690" y="1075"/>
                  <a:pt x="3802" y="1197"/>
                  <a:pt x="3924" y="1319"/>
                </a:cubicBezTo>
                <a:cubicBezTo>
                  <a:pt x="3952" y="1342"/>
                  <a:pt x="3983" y="1364"/>
                  <a:pt x="4015" y="1382"/>
                </a:cubicBezTo>
                <a:cubicBezTo>
                  <a:pt x="4123" y="1473"/>
                  <a:pt x="4299" y="1464"/>
                  <a:pt x="4475" y="1550"/>
                </a:cubicBezTo>
                <a:cubicBezTo>
                  <a:pt x="4308" y="1265"/>
                  <a:pt x="4268" y="967"/>
                  <a:pt x="4290" y="759"/>
                </a:cubicBezTo>
                <a:cubicBezTo>
                  <a:pt x="4308" y="501"/>
                  <a:pt x="4173" y="380"/>
                  <a:pt x="4173" y="384"/>
                </a:cubicBezTo>
                <a:cubicBezTo>
                  <a:pt x="4173" y="380"/>
                  <a:pt x="4322" y="492"/>
                  <a:pt x="4317" y="754"/>
                </a:cubicBezTo>
                <a:cubicBezTo>
                  <a:pt x="4308" y="895"/>
                  <a:pt x="4331" y="1066"/>
                  <a:pt x="4390" y="1242"/>
                </a:cubicBezTo>
                <a:cubicBezTo>
                  <a:pt x="4426" y="1324"/>
                  <a:pt x="4475" y="1423"/>
                  <a:pt x="4543" y="1523"/>
                </a:cubicBezTo>
                <a:cubicBezTo>
                  <a:pt x="4593" y="1590"/>
                  <a:pt x="4652" y="1654"/>
                  <a:pt x="4719" y="1717"/>
                </a:cubicBezTo>
                <a:cubicBezTo>
                  <a:pt x="4746" y="1739"/>
                  <a:pt x="4778" y="1762"/>
                  <a:pt x="4805" y="1789"/>
                </a:cubicBezTo>
                <a:cubicBezTo>
                  <a:pt x="4859" y="1830"/>
                  <a:pt x="4922" y="1870"/>
                  <a:pt x="4986" y="1911"/>
                </a:cubicBezTo>
                <a:cubicBezTo>
                  <a:pt x="5022" y="1934"/>
                  <a:pt x="5058" y="1952"/>
                  <a:pt x="5099" y="1974"/>
                </a:cubicBezTo>
                <a:cubicBezTo>
                  <a:pt x="5099" y="1979"/>
                  <a:pt x="5103" y="1979"/>
                  <a:pt x="5103" y="1979"/>
                </a:cubicBezTo>
                <a:cubicBezTo>
                  <a:pt x="5117" y="1983"/>
                  <a:pt x="5126" y="1992"/>
                  <a:pt x="5139" y="2001"/>
                </a:cubicBezTo>
                <a:cubicBezTo>
                  <a:pt x="5175" y="2029"/>
                  <a:pt x="5211" y="2065"/>
                  <a:pt x="5243" y="2101"/>
                </a:cubicBezTo>
                <a:cubicBezTo>
                  <a:pt x="5257" y="2114"/>
                  <a:pt x="5270" y="2128"/>
                  <a:pt x="5284" y="2146"/>
                </a:cubicBezTo>
                <a:cubicBezTo>
                  <a:pt x="5288" y="2042"/>
                  <a:pt x="5288" y="1943"/>
                  <a:pt x="5279" y="1848"/>
                </a:cubicBezTo>
                <a:cubicBezTo>
                  <a:pt x="5275" y="1676"/>
                  <a:pt x="5261" y="1518"/>
                  <a:pt x="5248" y="1378"/>
                </a:cubicBezTo>
                <a:cubicBezTo>
                  <a:pt x="5171" y="1008"/>
                  <a:pt x="5108" y="687"/>
                  <a:pt x="5058" y="443"/>
                </a:cubicBezTo>
                <a:cubicBezTo>
                  <a:pt x="5004" y="163"/>
                  <a:pt x="4927" y="0"/>
                  <a:pt x="4927" y="0"/>
                </a:cubicBezTo>
                <a:close/>
              </a:path>
            </a:pathLst>
          </a:custGeom>
          <a:solidFill>
            <a:srgbClr val="3B39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Autofit/>
          </a:bodyPr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 rot="465568">
            <a:off x="2928416" y="3166467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 rot="465568">
            <a:off x="4801414" y="4337249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 rot="465568">
            <a:off x="1285354" y="3166467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 rot="465568">
            <a:off x="1703524" y="2132046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 rot="465568">
            <a:off x="2060713" y="4084188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5" name="Rectangle 14"/>
          <p:cNvSpPr/>
          <p:nvPr/>
        </p:nvSpPr>
        <p:spPr>
          <a:xfrm rot="465568">
            <a:off x="2296456" y="1382636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 rot="21425148">
            <a:off x="4745351" y="3340317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7" name="Rectangle 16"/>
          <p:cNvSpPr/>
          <p:nvPr/>
        </p:nvSpPr>
        <p:spPr>
          <a:xfrm rot="19747535">
            <a:off x="4599941" y="2664627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8" name="Rectangle 17"/>
          <p:cNvSpPr/>
          <p:nvPr/>
        </p:nvSpPr>
        <p:spPr>
          <a:xfrm rot="465568">
            <a:off x="6016630" y="4195348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9" name="Rectangle 18"/>
          <p:cNvSpPr/>
          <p:nvPr/>
        </p:nvSpPr>
        <p:spPr>
          <a:xfrm rot="465568">
            <a:off x="6288829" y="3209868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0" name="Rectangle 19"/>
          <p:cNvSpPr/>
          <p:nvPr/>
        </p:nvSpPr>
        <p:spPr>
          <a:xfrm rot="465568">
            <a:off x="6635172" y="2292148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1" name="Rectangle 20"/>
          <p:cNvSpPr/>
          <p:nvPr/>
        </p:nvSpPr>
        <p:spPr>
          <a:xfrm rot="17621939">
            <a:off x="5377892" y="1861714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37631" y="1010193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10629" y="989787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4" name="Rectangle 23"/>
          <p:cNvSpPr/>
          <p:nvPr/>
        </p:nvSpPr>
        <p:spPr>
          <a:xfrm rot="17623512">
            <a:off x="3933703" y="2593890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67411" y="2368507"/>
            <a:ext cx="5497286" cy="1546364"/>
            <a:chOff x="2356548" y="3158008"/>
            <a:chExt cx="7329714" cy="206181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356548" y="3158008"/>
              <a:ext cx="740229" cy="683588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385443" y="4709886"/>
              <a:ext cx="609733" cy="509941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091177" y="4329183"/>
              <a:ext cx="595085" cy="601037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8191291" y="4427184"/>
              <a:ext cx="317135" cy="585588"/>
            </a:xfrm>
            <a:prstGeom prst="line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055026" y="2016205"/>
            <a:ext cx="4074121" cy="1135979"/>
            <a:chOff x="4073368" y="2688272"/>
            <a:chExt cx="5432161" cy="1514639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9012927" y="2688272"/>
              <a:ext cx="492602" cy="607935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644521" y="3812129"/>
              <a:ext cx="1427178" cy="14734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073368" y="3917178"/>
              <a:ext cx="1319887" cy="285733"/>
            </a:xfrm>
            <a:prstGeom prst="line">
              <a:avLst/>
            </a:prstGeom>
            <a:ln w="635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Freeform 7"/>
          <p:cNvSpPr>
            <a:spLocks noEditPoints="1"/>
          </p:cNvSpPr>
          <p:nvPr/>
        </p:nvSpPr>
        <p:spPr bwMode="auto">
          <a:xfrm>
            <a:off x="1180416" y="1761694"/>
            <a:ext cx="756728" cy="756727"/>
          </a:xfrm>
          <a:custGeom>
            <a:avLst/>
            <a:gdLst>
              <a:gd name="T0" fmla="*/ 432 w 864"/>
              <a:gd name="T1" fmla="*/ 0 h 864"/>
              <a:gd name="T2" fmla="*/ 0 w 864"/>
              <a:gd name="T3" fmla="*/ 432 h 864"/>
              <a:gd name="T4" fmla="*/ 432 w 864"/>
              <a:gd name="T5" fmla="*/ 864 h 864"/>
              <a:gd name="T6" fmla="*/ 864 w 864"/>
              <a:gd name="T7" fmla="*/ 432 h 864"/>
              <a:gd name="T8" fmla="*/ 432 w 864"/>
              <a:gd name="T9" fmla="*/ 0 h 864"/>
              <a:gd name="T10" fmla="*/ 432 w 864"/>
              <a:gd name="T11" fmla="*/ 778 h 864"/>
              <a:gd name="T12" fmla="*/ 86 w 864"/>
              <a:gd name="T13" fmla="*/ 432 h 864"/>
              <a:gd name="T14" fmla="*/ 432 w 864"/>
              <a:gd name="T15" fmla="*/ 86 h 864"/>
              <a:gd name="T16" fmla="*/ 778 w 864"/>
              <a:gd name="T17" fmla="*/ 432 h 864"/>
              <a:gd name="T18" fmla="*/ 432 w 864"/>
              <a:gd name="T19" fmla="*/ 77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4" h="864">
                <a:moveTo>
                  <a:pt x="432" y="0"/>
                </a:moveTo>
                <a:cubicBezTo>
                  <a:pt x="194" y="0"/>
                  <a:pt x="0" y="194"/>
                  <a:pt x="0" y="432"/>
                </a:cubicBezTo>
                <a:cubicBezTo>
                  <a:pt x="0" y="670"/>
                  <a:pt x="194" y="864"/>
                  <a:pt x="432" y="864"/>
                </a:cubicBezTo>
                <a:cubicBezTo>
                  <a:pt x="670" y="864"/>
                  <a:pt x="864" y="670"/>
                  <a:pt x="864" y="432"/>
                </a:cubicBezTo>
                <a:cubicBezTo>
                  <a:pt x="864" y="194"/>
                  <a:pt x="670" y="0"/>
                  <a:pt x="432" y="0"/>
                </a:cubicBezTo>
                <a:close/>
                <a:moveTo>
                  <a:pt x="432" y="778"/>
                </a:moveTo>
                <a:cubicBezTo>
                  <a:pt x="241" y="778"/>
                  <a:pt x="86" y="623"/>
                  <a:pt x="86" y="432"/>
                </a:cubicBezTo>
                <a:cubicBezTo>
                  <a:pt x="86" y="241"/>
                  <a:pt x="241" y="86"/>
                  <a:pt x="432" y="86"/>
                </a:cubicBezTo>
                <a:cubicBezTo>
                  <a:pt x="623" y="86"/>
                  <a:pt x="778" y="241"/>
                  <a:pt x="778" y="432"/>
                </a:cubicBezTo>
                <a:cubicBezTo>
                  <a:pt x="778" y="623"/>
                  <a:pt x="623" y="778"/>
                  <a:pt x="432" y="7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" name="Freeform 7"/>
          <p:cNvSpPr>
            <a:spLocks noEditPoints="1"/>
          </p:cNvSpPr>
          <p:nvPr/>
        </p:nvSpPr>
        <p:spPr bwMode="auto">
          <a:xfrm>
            <a:off x="1191658" y="3770465"/>
            <a:ext cx="756728" cy="756727"/>
          </a:xfrm>
          <a:custGeom>
            <a:avLst/>
            <a:gdLst>
              <a:gd name="T0" fmla="*/ 432 w 864"/>
              <a:gd name="T1" fmla="*/ 0 h 864"/>
              <a:gd name="T2" fmla="*/ 0 w 864"/>
              <a:gd name="T3" fmla="*/ 432 h 864"/>
              <a:gd name="T4" fmla="*/ 432 w 864"/>
              <a:gd name="T5" fmla="*/ 864 h 864"/>
              <a:gd name="T6" fmla="*/ 864 w 864"/>
              <a:gd name="T7" fmla="*/ 432 h 864"/>
              <a:gd name="T8" fmla="*/ 432 w 864"/>
              <a:gd name="T9" fmla="*/ 0 h 864"/>
              <a:gd name="T10" fmla="*/ 432 w 864"/>
              <a:gd name="T11" fmla="*/ 778 h 864"/>
              <a:gd name="T12" fmla="*/ 86 w 864"/>
              <a:gd name="T13" fmla="*/ 432 h 864"/>
              <a:gd name="T14" fmla="*/ 432 w 864"/>
              <a:gd name="T15" fmla="*/ 86 h 864"/>
              <a:gd name="T16" fmla="*/ 778 w 864"/>
              <a:gd name="T17" fmla="*/ 432 h 864"/>
              <a:gd name="T18" fmla="*/ 432 w 864"/>
              <a:gd name="T19" fmla="*/ 77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4" h="864">
                <a:moveTo>
                  <a:pt x="432" y="0"/>
                </a:moveTo>
                <a:cubicBezTo>
                  <a:pt x="194" y="0"/>
                  <a:pt x="0" y="194"/>
                  <a:pt x="0" y="432"/>
                </a:cubicBezTo>
                <a:cubicBezTo>
                  <a:pt x="0" y="670"/>
                  <a:pt x="194" y="864"/>
                  <a:pt x="432" y="864"/>
                </a:cubicBezTo>
                <a:cubicBezTo>
                  <a:pt x="670" y="864"/>
                  <a:pt x="864" y="670"/>
                  <a:pt x="864" y="432"/>
                </a:cubicBezTo>
                <a:cubicBezTo>
                  <a:pt x="864" y="194"/>
                  <a:pt x="670" y="0"/>
                  <a:pt x="432" y="0"/>
                </a:cubicBezTo>
                <a:close/>
                <a:moveTo>
                  <a:pt x="432" y="778"/>
                </a:moveTo>
                <a:cubicBezTo>
                  <a:pt x="241" y="778"/>
                  <a:pt x="86" y="623"/>
                  <a:pt x="86" y="432"/>
                </a:cubicBezTo>
                <a:cubicBezTo>
                  <a:pt x="86" y="241"/>
                  <a:pt x="241" y="86"/>
                  <a:pt x="432" y="86"/>
                </a:cubicBezTo>
                <a:cubicBezTo>
                  <a:pt x="623" y="86"/>
                  <a:pt x="778" y="241"/>
                  <a:pt x="778" y="432"/>
                </a:cubicBezTo>
                <a:cubicBezTo>
                  <a:pt x="778" y="623"/>
                  <a:pt x="623" y="778"/>
                  <a:pt x="432" y="7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" name="Freeform 7"/>
          <p:cNvSpPr>
            <a:spLocks noEditPoints="1"/>
          </p:cNvSpPr>
          <p:nvPr/>
        </p:nvSpPr>
        <p:spPr bwMode="auto">
          <a:xfrm>
            <a:off x="7151587" y="3492966"/>
            <a:ext cx="756728" cy="756727"/>
          </a:xfrm>
          <a:custGeom>
            <a:avLst/>
            <a:gdLst>
              <a:gd name="T0" fmla="*/ 432 w 864"/>
              <a:gd name="T1" fmla="*/ 0 h 864"/>
              <a:gd name="T2" fmla="*/ 0 w 864"/>
              <a:gd name="T3" fmla="*/ 432 h 864"/>
              <a:gd name="T4" fmla="*/ 432 w 864"/>
              <a:gd name="T5" fmla="*/ 864 h 864"/>
              <a:gd name="T6" fmla="*/ 864 w 864"/>
              <a:gd name="T7" fmla="*/ 432 h 864"/>
              <a:gd name="T8" fmla="*/ 432 w 864"/>
              <a:gd name="T9" fmla="*/ 0 h 864"/>
              <a:gd name="T10" fmla="*/ 432 w 864"/>
              <a:gd name="T11" fmla="*/ 778 h 864"/>
              <a:gd name="T12" fmla="*/ 86 w 864"/>
              <a:gd name="T13" fmla="*/ 432 h 864"/>
              <a:gd name="T14" fmla="*/ 432 w 864"/>
              <a:gd name="T15" fmla="*/ 86 h 864"/>
              <a:gd name="T16" fmla="*/ 778 w 864"/>
              <a:gd name="T17" fmla="*/ 432 h 864"/>
              <a:gd name="T18" fmla="*/ 432 w 864"/>
              <a:gd name="T19" fmla="*/ 77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4" h="864">
                <a:moveTo>
                  <a:pt x="432" y="0"/>
                </a:moveTo>
                <a:cubicBezTo>
                  <a:pt x="194" y="0"/>
                  <a:pt x="0" y="194"/>
                  <a:pt x="0" y="432"/>
                </a:cubicBezTo>
                <a:cubicBezTo>
                  <a:pt x="0" y="670"/>
                  <a:pt x="194" y="864"/>
                  <a:pt x="432" y="864"/>
                </a:cubicBezTo>
                <a:cubicBezTo>
                  <a:pt x="670" y="864"/>
                  <a:pt x="864" y="670"/>
                  <a:pt x="864" y="432"/>
                </a:cubicBezTo>
                <a:cubicBezTo>
                  <a:pt x="864" y="194"/>
                  <a:pt x="670" y="0"/>
                  <a:pt x="432" y="0"/>
                </a:cubicBezTo>
                <a:close/>
                <a:moveTo>
                  <a:pt x="432" y="778"/>
                </a:moveTo>
                <a:cubicBezTo>
                  <a:pt x="241" y="778"/>
                  <a:pt x="86" y="623"/>
                  <a:pt x="86" y="432"/>
                </a:cubicBezTo>
                <a:cubicBezTo>
                  <a:pt x="86" y="241"/>
                  <a:pt x="241" y="86"/>
                  <a:pt x="432" y="86"/>
                </a:cubicBezTo>
                <a:cubicBezTo>
                  <a:pt x="623" y="86"/>
                  <a:pt x="778" y="241"/>
                  <a:pt x="778" y="432"/>
                </a:cubicBezTo>
                <a:cubicBezTo>
                  <a:pt x="778" y="623"/>
                  <a:pt x="623" y="778"/>
                  <a:pt x="432" y="7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5507844" y="3697666"/>
            <a:ext cx="962196" cy="962195"/>
          </a:xfrm>
          <a:custGeom>
            <a:avLst/>
            <a:gdLst>
              <a:gd name="T0" fmla="*/ 432 w 864"/>
              <a:gd name="T1" fmla="*/ 0 h 864"/>
              <a:gd name="T2" fmla="*/ 0 w 864"/>
              <a:gd name="T3" fmla="*/ 432 h 864"/>
              <a:gd name="T4" fmla="*/ 432 w 864"/>
              <a:gd name="T5" fmla="*/ 864 h 864"/>
              <a:gd name="T6" fmla="*/ 864 w 864"/>
              <a:gd name="T7" fmla="*/ 432 h 864"/>
              <a:gd name="T8" fmla="*/ 432 w 864"/>
              <a:gd name="T9" fmla="*/ 0 h 864"/>
              <a:gd name="T10" fmla="*/ 432 w 864"/>
              <a:gd name="T11" fmla="*/ 778 h 864"/>
              <a:gd name="T12" fmla="*/ 86 w 864"/>
              <a:gd name="T13" fmla="*/ 432 h 864"/>
              <a:gd name="T14" fmla="*/ 432 w 864"/>
              <a:gd name="T15" fmla="*/ 86 h 864"/>
              <a:gd name="T16" fmla="*/ 778 w 864"/>
              <a:gd name="T17" fmla="*/ 432 h 864"/>
              <a:gd name="T18" fmla="*/ 432 w 864"/>
              <a:gd name="T19" fmla="*/ 77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4" h="864">
                <a:moveTo>
                  <a:pt x="432" y="0"/>
                </a:moveTo>
                <a:cubicBezTo>
                  <a:pt x="194" y="0"/>
                  <a:pt x="0" y="194"/>
                  <a:pt x="0" y="432"/>
                </a:cubicBezTo>
                <a:cubicBezTo>
                  <a:pt x="0" y="670"/>
                  <a:pt x="194" y="864"/>
                  <a:pt x="432" y="864"/>
                </a:cubicBezTo>
                <a:cubicBezTo>
                  <a:pt x="670" y="864"/>
                  <a:pt x="864" y="670"/>
                  <a:pt x="864" y="432"/>
                </a:cubicBezTo>
                <a:cubicBezTo>
                  <a:pt x="864" y="194"/>
                  <a:pt x="670" y="0"/>
                  <a:pt x="432" y="0"/>
                </a:cubicBezTo>
                <a:close/>
                <a:moveTo>
                  <a:pt x="432" y="778"/>
                </a:moveTo>
                <a:cubicBezTo>
                  <a:pt x="241" y="778"/>
                  <a:pt x="86" y="623"/>
                  <a:pt x="86" y="432"/>
                </a:cubicBezTo>
                <a:cubicBezTo>
                  <a:pt x="86" y="241"/>
                  <a:pt x="241" y="86"/>
                  <a:pt x="432" y="86"/>
                </a:cubicBezTo>
                <a:cubicBezTo>
                  <a:pt x="623" y="86"/>
                  <a:pt x="778" y="241"/>
                  <a:pt x="778" y="432"/>
                </a:cubicBezTo>
                <a:cubicBezTo>
                  <a:pt x="778" y="623"/>
                  <a:pt x="623" y="778"/>
                  <a:pt x="432" y="7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94474" y="1201524"/>
            <a:ext cx="5714508" cy="2558056"/>
            <a:chOff x="2792632" y="1602031"/>
            <a:chExt cx="7619344" cy="3410741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9208877" y="1602031"/>
              <a:ext cx="1203099" cy="1203098"/>
            </a:xfrm>
            <a:custGeom>
              <a:avLst/>
              <a:gdLst>
                <a:gd name="T0" fmla="*/ 432 w 864"/>
                <a:gd name="T1" fmla="*/ 0 h 864"/>
                <a:gd name="T2" fmla="*/ 0 w 864"/>
                <a:gd name="T3" fmla="*/ 432 h 864"/>
                <a:gd name="T4" fmla="*/ 432 w 864"/>
                <a:gd name="T5" fmla="*/ 864 h 864"/>
                <a:gd name="T6" fmla="*/ 864 w 864"/>
                <a:gd name="T7" fmla="*/ 432 h 864"/>
                <a:gd name="T8" fmla="*/ 432 w 864"/>
                <a:gd name="T9" fmla="*/ 0 h 864"/>
                <a:gd name="T10" fmla="*/ 432 w 864"/>
                <a:gd name="T11" fmla="*/ 778 h 864"/>
                <a:gd name="T12" fmla="*/ 86 w 864"/>
                <a:gd name="T13" fmla="*/ 432 h 864"/>
                <a:gd name="T14" fmla="*/ 432 w 864"/>
                <a:gd name="T15" fmla="*/ 86 h 864"/>
                <a:gd name="T16" fmla="*/ 778 w 864"/>
                <a:gd name="T17" fmla="*/ 432 h 864"/>
                <a:gd name="T18" fmla="*/ 432 w 864"/>
                <a:gd name="T19" fmla="*/ 77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4" h="864">
                  <a:moveTo>
                    <a:pt x="432" y="0"/>
                  </a:moveTo>
                  <a:cubicBezTo>
                    <a:pt x="194" y="0"/>
                    <a:pt x="0" y="194"/>
                    <a:pt x="0" y="432"/>
                  </a:cubicBezTo>
                  <a:cubicBezTo>
                    <a:pt x="0" y="670"/>
                    <a:pt x="194" y="864"/>
                    <a:pt x="432" y="864"/>
                  </a:cubicBezTo>
                  <a:cubicBezTo>
                    <a:pt x="670" y="864"/>
                    <a:pt x="864" y="670"/>
                    <a:pt x="864" y="432"/>
                  </a:cubicBezTo>
                  <a:cubicBezTo>
                    <a:pt x="864" y="194"/>
                    <a:pt x="670" y="0"/>
                    <a:pt x="432" y="0"/>
                  </a:cubicBezTo>
                  <a:close/>
                  <a:moveTo>
                    <a:pt x="432" y="778"/>
                  </a:moveTo>
                  <a:cubicBezTo>
                    <a:pt x="241" y="778"/>
                    <a:pt x="86" y="623"/>
                    <a:pt x="86" y="432"/>
                  </a:cubicBezTo>
                  <a:cubicBezTo>
                    <a:pt x="86" y="241"/>
                    <a:pt x="241" y="86"/>
                    <a:pt x="432" y="86"/>
                  </a:cubicBezTo>
                  <a:cubicBezTo>
                    <a:pt x="623" y="86"/>
                    <a:pt x="778" y="241"/>
                    <a:pt x="778" y="432"/>
                  </a:cubicBezTo>
                  <a:cubicBezTo>
                    <a:pt x="778" y="623"/>
                    <a:pt x="623" y="778"/>
                    <a:pt x="432" y="7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7985256" y="3158008"/>
              <a:ext cx="1367178" cy="1367177"/>
            </a:xfrm>
            <a:custGeom>
              <a:avLst/>
              <a:gdLst>
                <a:gd name="T0" fmla="*/ 432 w 864"/>
                <a:gd name="T1" fmla="*/ 0 h 864"/>
                <a:gd name="T2" fmla="*/ 0 w 864"/>
                <a:gd name="T3" fmla="*/ 432 h 864"/>
                <a:gd name="T4" fmla="*/ 432 w 864"/>
                <a:gd name="T5" fmla="*/ 864 h 864"/>
                <a:gd name="T6" fmla="*/ 864 w 864"/>
                <a:gd name="T7" fmla="*/ 432 h 864"/>
                <a:gd name="T8" fmla="*/ 432 w 864"/>
                <a:gd name="T9" fmla="*/ 0 h 864"/>
                <a:gd name="T10" fmla="*/ 432 w 864"/>
                <a:gd name="T11" fmla="*/ 778 h 864"/>
                <a:gd name="T12" fmla="*/ 86 w 864"/>
                <a:gd name="T13" fmla="*/ 432 h 864"/>
                <a:gd name="T14" fmla="*/ 432 w 864"/>
                <a:gd name="T15" fmla="*/ 86 h 864"/>
                <a:gd name="T16" fmla="*/ 778 w 864"/>
                <a:gd name="T17" fmla="*/ 432 h 864"/>
                <a:gd name="T18" fmla="*/ 432 w 864"/>
                <a:gd name="T19" fmla="*/ 77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4" h="864">
                  <a:moveTo>
                    <a:pt x="432" y="0"/>
                  </a:moveTo>
                  <a:cubicBezTo>
                    <a:pt x="194" y="0"/>
                    <a:pt x="0" y="194"/>
                    <a:pt x="0" y="432"/>
                  </a:cubicBezTo>
                  <a:cubicBezTo>
                    <a:pt x="0" y="670"/>
                    <a:pt x="194" y="864"/>
                    <a:pt x="432" y="864"/>
                  </a:cubicBezTo>
                  <a:cubicBezTo>
                    <a:pt x="670" y="864"/>
                    <a:pt x="864" y="670"/>
                    <a:pt x="864" y="432"/>
                  </a:cubicBezTo>
                  <a:cubicBezTo>
                    <a:pt x="864" y="194"/>
                    <a:pt x="670" y="0"/>
                    <a:pt x="432" y="0"/>
                  </a:cubicBezTo>
                  <a:close/>
                  <a:moveTo>
                    <a:pt x="432" y="778"/>
                  </a:moveTo>
                  <a:cubicBezTo>
                    <a:pt x="241" y="778"/>
                    <a:pt x="86" y="623"/>
                    <a:pt x="86" y="432"/>
                  </a:cubicBezTo>
                  <a:cubicBezTo>
                    <a:pt x="86" y="241"/>
                    <a:pt x="241" y="86"/>
                    <a:pt x="432" y="86"/>
                  </a:cubicBezTo>
                  <a:cubicBezTo>
                    <a:pt x="623" y="86"/>
                    <a:pt x="778" y="241"/>
                    <a:pt x="778" y="432"/>
                  </a:cubicBezTo>
                  <a:cubicBezTo>
                    <a:pt x="778" y="623"/>
                    <a:pt x="623" y="778"/>
                    <a:pt x="432" y="7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792632" y="3645595"/>
              <a:ext cx="1367178" cy="1367177"/>
            </a:xfrm>
            <a:custGeom>
              <a:avLst/>
              <a:gdLst>
                <a:gd name="T0" fmla="*/ 432 w 864"/>
                <a:gd name="T1" fmla="*/ 0 h 864"/>
                <a:gd name="T2" fmla="*/ 0 w 864"/>
                <a:gd name="T3" fmla="*/ 432 h 864"/>
                <a:gd name="T4" fmla="*/ 432 w 864"/>
                <a:gd name="T5" fmla="*/ 864 h 864"/>
                <a:gd name="T6" fmla="*/ 864 w 864"/>
                <a:gd name="T7" fmla="*/ 432 h 864"/>
                <a:gd name="T8" fmla="*/ 432 w 864"/>
                <a:gd name="T9" fmla="*/ 0 h 864"/>
                <a:gd name="T10" fmla="*/ 432 w 864"/>
                <a:gd name="T11" fmla="*/ 778 h 864"/>
                <a:gd name="T12" fmla="*/ 86 w 864"/>
                <a:gd name="T13" fmla="*/ 432 h 864"/>
                <a:gd name="T14" fmla="*/ 432 w 864"/>
                <a:gd name="T15" fmla="*/ 86 h 864"/>
                <a:gd name="T16" fmla="*/ 778 w 864"/>
                <a:gd name="T17" fmla="*/ 432 h 864"/>
                <a:gd name="T18" fmla="*/ 432 w 864"/>
                <a:gd name="T19" fmla="*/ 778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4" h="864">
                  <a:moveTo>
                    <a:pt x="432" y="0"/>
                  </a:moveTo>
                  <a:cubicBezTo>
                    <a:pt x="194" y="0"/>
                    <a:pt x="0" y="194"/>
                    <a:pt x="0" y="432"/>
                  </a:cubicBezTo>
                  <a:cubicBezTo>
                    <a:pt x="0" y="670"/>
                    <a:pt x="194" y="864"/>
                    <a:pt x="432" y="864"/>
                  </a:cubicBezTo>
                  <a:cubicBezTo>
                    <a:pt x="670" y="864"/>
                    <a:pt x="864" y="670"/>
                    <a:pt x="864" y="432"/>
                  </a:cubicBezTo>
                  <a:cubicBezTo>
                    <a:pt x="864" y="194"/>
                    <a:pt x="670" y="0"/>
                    <a:pt x="432" y="0"/>
                  </a:cubicBezTo>
                  <a:close/>
                  <a:moveTo>
                    <a:pt x="432" y="778"/>
                  </a:moveTo>
                  <a:cubicBezTo>
                    <a:pt x="241" y="778"/>
                    <a:pt x="86" y="623"/>
                    <a:pt x="86" y="432"/>
                  </a:cubicBezTo>
                  <a:cubicBezTo>
                    <a:pt x="86" y="241"/>
                    <a:pt x="241" y="86"/>
                    <a:pt x="432" y="86"/>
                  </a:cubicBezTo>
                  <a:cubicBezTo>
                    <a:pt x="623" y="86"/>
                    <a:pt x="778" y="241"/>
                    <a:pt x="778" y="432"/>
                  </a:cubicBezTo>
                  <a:cubicBezTo>
                    <a:pt x="778" y="623"/>
                    <a:pt x="623" y="778"/>
                    <a:pt x="432" y="7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044941" y="2368506"/>
            <a:ext cx="1003281" cy="10032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9559" y="2734197"/>
            <a:ext cx="60785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5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16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7509" y="310151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altLang="zh-CN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6384" y="274280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altLang="zh-CN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7717" y="149434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4479" y="374181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33470" y="402250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89556" y="197854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12169" y="399045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838940" y="1514186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1800" dirty="0">
                <a:solidFill>
                  <a:srgbClr val="3F3F3F"/>
                </a:solidFill>
                <a:latin typeface="+mn-lt"/>
                <a:cs typeface="+mn-ea"/>
                <a:sym typeface="+mn-lt"/>
              </a:rPr>
              <a:t>标题</a:t>
            </a:r>
            <a:endParaRPr lang="en-US" altLang="zh-CN" sz="1800" dirty="0">
              <a:solidFill>
                <a:srgbClr val="3F3F3F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069772" y="1894114"/>
            <a:ext cx="609600" cy="468086"/>
          </a:xfrm>
          <a:custGeom>
            <a:avLst/>
            <a:gdLst>
              <a:gd name="connsiteX0" fmla="*/ 0 w 812800"/>
              <a:gd name="connsiteY0" fmla="*/ 0 h 624114"/>
              <a:gd name="connsiteX1" fmla="*/ 188685 w 812800"/>
              <a:gd name="connsiteY1" fmla="*/ 391885 h 624114"/>
              <a:gd name="connsiteX2" fmla="*/ 812800 w 812800"/>
              <a:gd name="connsiteY2" fmla="*/ 624114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0" h="624114">
                <a:moveTo>
                  <a:pt x="0" y="0"/>
                </a:moveTo>
                <a:cubicBezTo>
                  <a:pt x="26609" y="143933"/>
                  <a:pt x="53218" y="287866"/>
                  <a:pt x="188685" y="391885"/>
                </a:cubicBezTo>
                <a:cubicBezTo>
                  <a:pt x="324152" y="495904"/>
                  <a:pt x="694267" y="575733"/>
                  <a:pt x="812800" y="624114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6" name="Isosceles Triangle 35"/>
          <p:cNvSpPr/>
          <p:nvPr/>
        </p:nvSpPr>
        <p:spPr>
          <a:xfrm rot="6195899">
            <a:off x="3671477" y="2220025"/>
            <a:ext cx="201083" cy="321197"/>
          </a:xfrm>
          <a:prstGeom prst="triangl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29933" y="4006753"/>
            <a:ext cx="2353458" cy="473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916456" y="1503389"/>
            <a:ext cx="5295901" cy="2658666"/>
            <a:chOff x="2563813" y="2184400"/>
            <a:chExt cx="7061201" cy="3544888"/>
          </a:xfrm>
          <a:solidFill>
            <a:schemeClr val="tx1"/>
          </a:solidFill>
        </p:grpSpPr>
        <p:grpSp>
          <p:nvGrpSpPr>
            <p:cNvPr id="94" name="Group 93"/>
            <p:cNvGrpSpPr/>
            <p:nvPr/>
          </p:nvGrpSpPr>
          <p:grpSpPr>
            <a:xfrm>
              <a:off x="2563813" y="2184400"/>
              <a:ext cx="7061201" cy="3544888"/>
              <a:chOff x="2563813" y="2184400"/>
              <a:chExt cx="7061201" cy="3544888"/>
            </a:xfrm>
            <a:grpFill/>
          </p:grpSpPr>
          <p:grpSp>
            <p:nvGrpSpPr>
              <p:cNvPr id="92" name="Group 91"/>
              <p:cNvGrpSpPr/>
              <p:nvPr/>
            </p:nvGrpSpPr>
            <p:grpSpPr>
              <a:xfrm>
                <a:off x="3336926" y="2963863"/>
                <a:ext cx="5502275" cy="1960562"/>
                <a:chOff x="3336926" y="2963863"/>
                <a:chExt cx="5502275" cy="1960562"/>
              </a:xfrm>
              <a:grpFill/>
            </p:grpSpPr>
            <p:sp>
              <p:nvSpPr>
                <p:cNvPr id="63" name="Rectangle 5"/>
                <p:cNvSpPr>
                  <a:spLocks noChangeArrowheads="1"/>
                </p:cNvSpPr>
                <p:nvPr/>
              </p:nvSpPr>
              <p:spPr bwMode="auto">
                <a:xfrm>
                  <a:off x="4689476" y="3919538"/>
                  <a:ext cx="2790825" cy="7620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"/>
                <p:cNvSpPr/>
                <p:nvPr/>
              </p:nvSpPr>
              <p:spPr bwMode="auto">
                <a:xfrm>
                  <a:off x="3336926" y="4229100"/>
                  <a:ext cx="703263" cy="695325"/>
                </a:xfrm>
                <a:custGeom>
                  <a:avLst/>
                  <a:gdLst>
                    <a:gd name="T0" fmla="*/ 443 w 443"/>
                    <a:gd name="T1" fmla="*/ 33 h 438"/>
                    <a:gd name="T2" fmla="*/ 34 w 443"/>
                    <a:gd name="T3" fmla="*/ 438 h 438"/>
                    <a:gd name="T4" fmla="*/ 0 w 443"/>
                    <a:gd name="T5" fmla="*/ 405 h 438"/>
                    <a:gd name="T6" fmla="*/ 410 w 443"/>
                    <a:gd name="T7" fmla="*/ 0 h 438"/>
                    <a:gd name="T8" fmla="*/ 443 w 443"/>
                    <a:gd name="T9" fmla="*/ 33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3" h="438">
                      <a:moveTo>
                        <a:pt x="443" y="33"/>
                      </a:moveTo>
                      <a:lnTo>
                        <a:pt x="34" y="438"/>
                      </a:lnTo>
                      <a:lnTo>
                        <a:pt x="0" y="405"/>
                      </a:lnTo>
                      <a:lnTo>
                        <a:pt x="410" y="0"/>
                      </a:lnTo>
                      <a:lnTo>
                        <a:pt x="443" y="33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7"/>
                <p:cNvSpPr/>
                <p:nvPr/>
              </p:nvSpPr>
              <p:spPr bwMode="auto">
                <a:xfrm>
                  <a:off x="3348038" y="2967038"/>
                  <a:ext cx="692150" cy="723900"/>
                </a:xfrm>
                <a:custGeom>
                  <a:avLst/>
                  <a:gdLst>
                    <a:gd name="T0" fmla="*/ 400 w 436"/>
                    <a:gd name="T1" fmla="*/ 456 h 456"/>
                    <a:gd name="T2" fmla="*/ 0 w 436"/>
                    <a:gd name="T3" fmla="*/ 34 h 456"/>
                    <a:gd name="T4" fmla="*/ 34 w 436"/>
                    <a:gd name="T5" fmla="*/ 0 h 456"/>
                    <a:gd name="T6" fmla="*/ 436 w 436"/>
                    <a:gd name="T7" fmla="*/ 422 h 456"/>
                    <a:gd name="T8" fmla="*/ 400 w 436"/>
                    <a:gd name="T9" fmla="*/ 456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6" h="456">
                      <a:moveTo>
                        <a:pt x="400" y="456"/>
                      </a:moveTo>
                      <a:lnTo>
                        <a:pt x="0" y="34"/>
                      </a:lnTo>
                      <a:lnTo>
                        <a:pt x="34" y="0"/>
                      </a:lnTo>
                      <a:lnTo>
                        <a:pt x="436" y="422"/>
                      </a:lnTo>
                      <a:lnTo>
                        <a:pt x="400" y="456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8"/>
                <p:cNvSpPr/>
                <p:nvPr/>
              </p:nvSpPr>
              <p:spPr bwMode="auto">
                <a:xfrm>
                  <a:off x="8132763" y="4224338"/>
                  <a:ext cx="706438" cy="696913"/>
                </a:xfrm>
                <a:custGeom>
                  <a:avLst/>
                  <a:gdLst>
                    <a:gd name="T0" fmla="*/ 0 w 445"/>
                    <a:gd name="T1" fmla="*/ 33 h 439"/>
                    <a:gd name="T2" fmla="*/ 410 w 445"/>
                    <a:gd name="T3" fmla="*/ 439 h 439"/>
                    <a:gd name="T4" fmla="*/ 445 w 445"/>
                    <a:gd name="T5" fmla="*/ 406 h 439"/>
                    <a:gd name="T6" fmla="*/ 34 w 445"/>
                    <a:gd name="T7" fmla="*/ 0 h 439"/>
                    <a:gd name="T8" fmla="*/ 0 w 445"/>
                    <a:gd name="T9" fmla="*/ 33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" h="439">
                      <a:moveTo>
                        <a:pt x="0" y="33"/>
                      </a:moveTo>
                      <a:lnTo>
                        <a:pt x="410" y="439"/>
                      </a:lnTo>
                      <a:lnTo>
                        <a:pt x="445" y="406"/>
                      </a:lnTo>
                      <a:lnTo>
                        <a:pt x="34" y="0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9"/>
                <p:cNvSpPr/>
                <p:nvPr/>
              </p:nvSpPr>
              <p:spPr bwMode="auto">
                <a:xfrm>
                  <a:off x="8132763" y="2963863"/>
                  <a:ext cx="692150" cy="722313"/>
                </a:xfrm>
                <a:custGeom>
                  <a:avLst/>
                  <a:gdLst>
                    <a:gd name="T0" fmla="*/ 36 w 436"/>
                    <a:gd name="T1" fmla="*/ 455 h 455"/>
                    <a:gd name="T2" fmla="*/ 436 w 436"/>
                    <a:gd name="T3" fmla="*/ 33 h 455"/>
                    <a:gd name="T4" fmla="*/ 403 w 436"/>
                    <a:gd name="T5" fmla="*/ 0 h 455"/>
                    <a:gd name="T6" fmla="*/ 0 w 436"/>
                    <a:gd name="T7" fmla="*/ 422 h 455"/>
                    <a:gd name="T8" fmla="*/ 36 w 436"/>
                    <a:gd name="T9" fmla="*/ 455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6" h="455">
                      <a:moveTo>
                        <a:pt x="36" y="455"/>
                      </a:moveTo>
                      <a:lnTo>
                        <a:pt x="436" y="33"/>
                      </a:lnTo>
                      <a:lnTo>
                        <a:pt x="403" y="0"/>
                      </a:lnTo>
                      <a:lnTo>
                        <a:pt x="0" y="422"/>
                      </a:lnTo>
                      <a:lnTo>
                        <a:pt x="36" y="455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505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8" name="Oval 10"/>
              <p:cNvSpPr>
                <a:spLocks noChangeArrowheads="1"/>
              </p:cNvSpPr>
              <p:nvPr/>
            </p:nvSpPr>
            <p:spPr bwMode="auto">
              <a:xfrm>
                <a:off x="2563813" y="2184400"/>
                <a:ext cx="1028700" cy="1035050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Oval 13"/>
              <p:cNvSpPr>
                <a:spLocks noChangeArrowheads="1"/>
              </p:cNvSpPr>
              <p:nvPr/>
            </p:nvSpPr>
            <p:spPr bwMode="auto">
              <a:xfrm>
                <a:off x="2563813" y="4695825"/>
                <a:ext cx="1028700" cy="1033463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Oval 16"/>
              <p:cNvSpPr>
                <a:spLocks noChangeArrowheads="1"/>
              </p:cNvSpPr>
              <p:nvPr/>
            </p:nvSpPr>
            <p:spPr bwMode="auto">
              <a:xfrm>
                <a:off x="3795713" y="3441700"/>
                <a:ext cx="1028700" cy="1031875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Oval 19"/>
              <p:cNvSpPr>
                <a:spLocks noChangeArrowheads="1"/>
              </p:cNvSpPr>
              <p:nvPr/>
            </p:nvSpPr>
            <p:spPr bwMode="auto">
              <a:xfrm>
                <a:off x="7340601" y="3441700"/>
                <a:ext cx="1028700" cy="1031875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" name="Oval 22"/>
              <p:cNvSpPr>
                <a:spLocks noChangeArrowheads="1"/>
              </p:cNvSpPr>
              <p:nvPr/>
            </p:nvSpPr>
            <p:spPr bwMode="auto">
              <a:xfrm>
                <a:off x="8591551" y="2184400"/>
                <a:ext cx="1033463" cy="1035050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Oval 25"/>
              <p:cNvSpPr>
                <a:spLocks noChangeArrowheads="1"/>
              </p:cNvSpPr>
              <p:nvPr/>
            </p:nvSpPr>
            <p:spPr bwMode="auto">
              <a:xfrm>
                <a:off x="8591551" y="4695825"/>
                <a:ext cx="1033463" cy="1033463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86" name="Oval 28"/>
            <p:cNvSpPr>
              <a:spLocks noChangeArrowheads="1"/>
            </p:cNvSpPr>
            <p:nvPr/>
          </p:nvSpPr>
          <p:spPr bwMode="auto">
            <a:xfrm>
              <a:off x="5387976" y="3260725"/>
              <a:ext cx="1393825" cy="1392238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2246" y="244975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6473" y="2657502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4142" y="129357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8369" y="1501328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3073" y="129357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7300" y="1501327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0744" y="244975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14971" y="2657502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37062" y="4008524"/>
            <a:ext cx="1562556" cy="809093"/>
            <a:chOff x="4111048" y="5568445"/>
            <a:chExt cx="2083408" cy="1078790"/>
          </a:xfrm>
        </p:grpSpPr>
        <p:sp>
          <p:nvSpPr>
            <p:cNvPr id="15" name="TextBox 14"/>
            <p:cNvSpPr txBox="1"/>
            <p:nvPr/>
          </p:nvSpPr>
          <p:spPr>
            <a:xfrm>
              <a:off x="4452079" y="5568445"/>
              <a:ext cx="55399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00" b="1" dirty="0">
                  <a:solidFill>
                    <a:srgbClr val="3F3F3F"/>
                  </a:solidFill>
                  <a:cs typeface="+mn-ea"/>
                  <a:sym typeface="+mn-lt"/>
                </a:rPr>
                <a:t>标题</a:t>
              </a:r>
              <a:endParaRPr lang="en-US" sz="900" b="1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11048" y="5845443"/>
              <a:ext cx="2083408" cy="801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25" dirty="0">
                  <a:solidFill>
                    <a:srgbClr val="3F3F3F">
                      <a:lumMod val="75000"/>
                      <a:lumOff val="25000"/>
                    </a:srgb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24369" y="4008523"/>
            <a:ext cx="1562556" cy="809094"/>
            <a:chOff x="6094124" y="5586901"/>
            <a:chExt cx="2083408" cy="1078792"/>
          </a:xfrm>
        </p:grpSpPr>
        <p:sp>
          <p:nvSpPr>
            <p:cNvPr id="17" name="TextBox 16"/>
            <p:cNvSpPr txBox="1"/>
            <p:nvPr/>
          </p:nvSpPr>
          <p:spPr>
            <a:xfrm>
              <a:off x="6435155" y="5586901"/>
              <a:ext cx="55399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00" b="1" dirty="0">
                  <a:solidFill>
                    <a:srgbClr val="3F3F3F"/>
                  </a:solidFill>
                  <a:cs typeface="+mn-ea"/>
                  <a:sym typeface="+mn-lt"/>
                </a:rPr>
                <a:t>标题</a:t>
              </a:r>
              <a:endParaRPr lang="en-US" sz="900" b="1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94124" y="5863900"/>
              <a:ext cx="2083408" cy="801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825" dirty="0">
                  <a:solidFill>
                    <a:srgbClr val="3F3F3F">
                      <a:lumMod val="75000"/>
                      <a:lumOff val="25000"/>
                    </a:srgb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单击此处输入你的正文，文字是您思想的提炼，为了最终演示发布的良好效果，请尽量言简意赅的阐述观点。</a:t>
              </a:r>
              <a:endParaRPr lang="id-ID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772321" y="2251951"/>
            <a:ext cx="305423" cy="324161"/>
            <a:chOff x="2371633" y="3182483"/>
            <a:chExt cx="407231" cy="432215"/>
          </a:xfrm>
          <a:solidFill>
            <a:schemeClr val="tx1"/>
          </a:solidFill>
        </p:grpSpPr>
        <p:cxnSp>
          <p:nvCxnSpPr>
            <p:cNvPr id="8" name="Straight Connector 7"/>
            <p:cNvCxnSpPr/>
            <p:nvPr/>
          </p:nvCxnSpPr>
          <p:spPr>
            <a:xfrm flipH="1">
              <a:off x="2413416" y="3183076"/>
              <a:ext cx="345318" cy="40164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2371633" y="3524757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688923" y="3182483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flipH="1">
            <a:off x="7095983" y="2184496"/>
            <a:ext cx="305423" cy="324161"/>
            <a:chOff x="2371633" y="3182483"/>
            <a:chExt cx="407231" cy="432215"/>
          </a:xfrm>
          <a:solidFill>
            <a:schemeClr val="tx1"/>
          </a:solidFill>
        </p:grpSpPr>
        <p:cxnSp>
          <p:nvCxnSpPr>
            <p:cNvPr id="40" name="Straight Connector 39"/>
            <p:cNvCxnSpPr/>
            <p:nvPr/>
          </p:nvCxnSpPr>
          <p:spPr>
            <a:xfrm flipH="1">
              <a:off x="2413416" y="3183076"/>
              <a:ext cx="345318" cy="401641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2371633" y="3524757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688923" y="3182483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642161" y="3986037"/>
            <a:ext cx="481392" cy="272524"/>
            <a:chOff x="3531420" y="5494597"/>
            <a:chExt cx="641856" cy="363365"/>
          </a:xfrm>
          <a:solidFill>
            <a:schemeClr val="tx1"/>
          </a:solidFill>
        </p:grpSpPr>
        <p:cxnSp>
          <p:nvCxnSpPr>
            <p:cNvPr id="35" name="Straight Connector 34"/>
            <p:cNvCxnSpPr/>
            <p:nvPr/>
          </p:nvCxnSpPr>
          <p:spPr>
            <a:xfrm>
              <a:off x="3544111" y="5524578"/>
              <a:ext cx="567274" cy="276999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531420" y="5494597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083335" y="5768021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 flipH="1">
            <a:off x="5974115" y="3976134"/>
            <a:ext cx="481392" cy="272524"/>
            <a:chOff x="3531420" y="5494597"/>
            <a:chExt cx="641856" cy="363365"/>
          </a:xfrm>
          <a:solidFill>
            <a:schemeClr val="tx1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3544111" y="5524578"/>
              <a:ext cx="567274" cy="276999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3531420" y="5494597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083335" y="5768021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215519" y="2073246"/>
            <a:ext cx="147924" cy="326851"/>
            <a:chOff x="4295897" y="2944210"/>
            <a:chExt cx="197232" cy="435801"/>
          </a:xfrm>
          <a:solidFill>
            <a:schemeClr val="tx1"/>
          </a:solidFill>
        </p:grpSpPr>
        <p:cxnSp>
          <p:nvCxnSpPr>
            <p:cNvPr id="27" name="Straight Connector 26"/>
            <p:cNvCxnSpPr/>
            <p:nvPr/>
          </p:nvCxnSpPr>
          <p:spPr>
            <a:xfrm flipH="1">
              <a:off x="4342750" y="2951092"/>
              <a:ext cx="109329" cy="4168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4295897" y="3290070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403188" y="2944210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5705702" y="2064227"/>
            <a:ext cx="147924" cy="326851"/>
            <a:chOff x="4295897" y="2944210"/>
            <a:chExt cx="197232" cy="435801"/>
          </a:xfrm>
          <a:solidFill>
            <a:schemeClr val="tx1"/>
          </a:solidFill>
        </p:grpSpPr>
        <p:cxnSp>
          <p:nvCxnSpPr>
            <p:cNvPr id="58" name="Straight Connector 57"/>
            <p:cNvCxnSpPr/>
            <p:nvPr/>
          </p:nvCxnSpPr>
          <p:spPr>
            <a:xfrm flipH="1">
              <a:off x="4342750" y="2951092"/>
              <a:ext cx="109329" cy="41689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4295897" y="3290070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403188" y="2944210"/>
              <a:ext cx="89941" cy="899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9" name="Oval 11"/>
          <p:cNvSpPr>
            <a:spLocks noChangeArrowheads="1"/>
          </p:cNvSpPr>
          <p:nvPr/>
        </p:nvSpPr>
        <p:spPr bwMode="auto">
          <a:xfrm>
            <a:off x="2017659" y="1608163"/>
            <a:ext cx="569119" cy="5679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0" name="Oval 12"/>
          <p:cNvSpPr>
            <a:spLocks noChangeArrowheads="1"/>
          </p:cNvSpPr>
          <p:nvPr/>
        </p:nvSpPr>
        <p:spPr bwMode="auto">
          <a:xfrm>
            <a:off x="2093859" y="1681982"/>
            <a:ext cx="416719" cy="4202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2" name="Oval 14"/>
          <p:cNvSpPr>
            <a:spLocks noChangeArrowheads="1"/>
          </p:cNvSpPr>
          <p:nvPr/>
        </p:nvSpPr>
        <p:spPr bwMode="auto">
          <a:xfrm>
            <a:off x="2017659" y="3488161"/>
            <a:ext cx="569119" cy="5703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3" name="Oval 15"/>
          <p:cNvSpPr>
            <a:spLocks noChangeArrowheads="1"/>
          </p:cNvSpPr>
          <p:nvPr/>
        </p:nvSpPr>
        <p:spPr bwMode="auto">
          <a:xfrm>
            <a:off x="2093859" y="3564361"/>
            <a:ext cx="416719" cy="417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5" name="Oval 17"/>
          <p:cNvSpPr>
            <a:spLocks noChangeArrowheads="1"/>
          </p:cNvSpPr>
          <p:nvPr/>
        </p:nvSpPr>
        <p:spPr bwMode="auto">
          <a:xfrm>
            <a:off x="2941584" y="2547567"/>
            <a:ext cx="569119" cy="5703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6" name="Oval 18"/>
          <p:cNvSpPr>
            <a:spLocks noChangeArrowheads="1"/>
          </p:cNvSpPr>
          <p:nvPr/>
        </p:nvSpPr>
        <p:spPr bwMode="auto">
          <a:xfrm>
            <a:off x="3017784" y="2623767"/>
            <a:ext cx="416719" cy="4179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8" name="Oval 20"/>
          <p:cNvSpPr>
            <a:spLocks noChangeArrowheads="1"/>
          </p:cNvSpPr>
          <p:nvPr/>
        </p:nvSpPr>
        <p:spPr bwMode="auto">
          <a:xfrm>
            <a:off x="5600250" y="2547567"/>
            <a:ext cx="569119" cy="57031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9" name="Oval 21"/>
          <p:cNvSpPr>
            <a:spLocks noChangeArrowheads="1"/>
          </p:cNvSpPr>
          <p:nvPr/>
        </p:nvSpPr>
        <p:spPr bwMode="auto">
          <a:xfrm>
            <a:off x="5676450" y="2623767"/>
            <a:ext cx="416719" cy="4179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1" name="Oval 23"/>
          <p:cNvSpPr>
            <a:spLocks noChangeArrowheads="1"/>
          </p:cNvSpPr>
          <p:nvPr/>
        </p:nvSpPr>
        <p:spPr bwMode="auto">
          <a:xfrm>
            <a:off x="6542035" y="1608163"/>
            <a:ext cx="565547" cy="5679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2" name="Oval 24"/>
          <p:cNvSpPr>
            <a:spLocks noChangeArrowheads="1"/>
          </p:cNvSpPr>
          <p:nvPr/>
        </p:nvSpPr>
        <p:spPr bwMode="auto">
          <a:xfrm>
            <a:off x="6614662" y="1681982"/>
            <a:ext cx="420291" cy="4202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4" name="Oval 26"/>
          <p:cNvSpPr>
            <a:spLocks noChangeArrowheads="1"/>
          </p:cNvSpPr>
          <p:nvPr/>
        </p:nvSpPr>
        <p:spPr bwMode="auto">
          <a:xfrm>
            <a:off x="6542035" y="3488161"/>
            <a:ext cx="565547" cy="5703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6614662" y="3564361"/>
            <a:ext cx="420291" cy="4179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7" name="Oval 29"/>
          <p:cNvSpPr>
            <a:spLocks noChangeArrowheads="1"/>
          </p:cNvSpPr>
          <p:nvPr/>
        </p:nvSpPr>
        <p:spPr bwMode="auto">
          <a:xfrm>
            <a:off x="4175071" y="2449936"/>
            <a:ext cx="766763" cy="76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8" name="Oval 30"/>
          <p:cNvSpPr>
            <a:spLocks noChangeArrowheads="1"/>
          </p:cNvSpPr>
          <p:nvPr/>
        </p:nvSpPr>
        <p:spPr bwMode="auto">
          <a:xfrm>
            <a:off x="4347712" y="2623767"/>
            <a:ext cx="419100" cy="4179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89" name="Freeform 31"/>
          <p:cNvSpPr/>
          <p:nvPr/>
        </p:nvSpPr>
        <p:spPr bwMode="auto">
          <a:xfrm>
            <a:off x="4026243" y="2166567"/>
            <a:ext cx="532210" cy="310754"/>
          </a:xfrm>
          <a:custGeom>
            <a:avLst/>
            <a:gdLst>
              <a:gd name="T0" fmla="*/ 23 w 189"/>
              <a:gd name="T1" fmla="*/ 104 h 110"/>
              <a:gd name="T2" fmla="*/ 177 w 189"/>
              <a:gd name="T3" fmla="*/ 24 h 110"/>
              <a:gd name="T4" fmla="*/ 189 w 189"/>
              <a:gd name="T5" fmla="*/ 12 h 110"/>
              <a:gd name="T6" fmla="*/ 189 w 189"/>
              <a:gd name="T7" fmla="*/ 12 h 110"/>
              <a:gd name="T8" fmla="*/ 176 w 189"/>
              <a:gd name="T9" fmla="*/ 0 h 110"/>
              <a:gd name="T10" fmla="*/ 4 w 189"/>
              <a:gd name="T11" fmla="*/ 89 h 110"/>
              <a:gd name="T12" fmla="*/ 7 w 189"/>
              <a:gd name="T13" fmla="*/ 106 h 110"/>
              <a:gd name="T14" fmla="*/ 7 w 189"/>
              <a:gd name="T15" fmla="*/ 107 h 110"/>
              <a:gd name="T16" fmla="*/ 23 w 189"/>
              <a:gd name="T17" fmla="*/ 104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9" h="110">
                <a:moveTo>
                  <a:pt x="23" y="104"/>
                </a:moveTo>
                <a:cubicBezTo>
                  <a:pt x="60" y="58"/>
                  <a:pt x="115" y="28"/>
                  <a:pt x="177" y="24"/>
                </a:cubicBezTo>
                <a:cubicBezTo>
                  <a:pt x="184" y="24"/>
                  <a:pt x="189" y="19"/>
                  <a:pt x="189" y="12"/>
                </a:cubicBezTo>
                <a:cubicBezTo>
                  <a:pt x="189" y="12"/>
                  <a:pt x="189" y="12"/>
                  <a:pt x="189" y="12"/>
                </a:cubicBezTo>
                <a:cubicBezTo>
                  <a:pt x="189" y="5"/>
                  <a:pt x="183" y="0"/>
                  <a:pt x="176" y="0"/>
                </a:cubicBezTo>
                <a:cubicBezTo>
                  <a:pt x="106" y="4"/>
                  <a:pt x="45" y="38"/>
                  <a:pt x="4" y="89"/>
                </a:cubicBezTo>
                <a:cubicBezTo>
                  <a:pt x="0" y="95"/>
                  <a:pt x="1" y="103"/>
                  <a:pt x="7" y="106"/>
                </a:cubicBezTo>
                <a:cubicBezTo>
                  <a:pt x="7" y="107"/>
                  <a:pt x="7" y="107"/>
                  <a:pt x="7" y="107"/>
                </a:cubicBezTo>
                <a:cubicBezTo>
                  <a:pt x="13" y="110"/>
                  <a:pt x="19" y="109"/>
                  <a:pt x="23" y="1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90" name="Freeform 32"/>
          <p:cNvSpPr/>
          <p:nvPr/>
        </p:nvSpPr>
        <p:spPr bwMode="auto">
          <a:xfrm>
            <a:off x="4606078" y="2170139"/>
            <a:ext cx="616744" cy="965597"/>
          </a:xfrm>
          <a:custGeom>
            <a:avLst/>
            <a:gdLst>
              <a:gd name="T0" fmla="*/ 195 w 219"/>
              <a:gd name="T1" fmla="*/ 235 h 342"/>
              <a:gd name="T2" fmla="*/ 175 w 219"/>
              <a:gd name="T3" fmla="*/ 323 h 342"/>
              <a:gd name="T4" fmla="*/ 179 w 219"/>
              <a:gd name="T5" fmla="*/ 337 h 342"/>
              <a:gd name="T6" fmla="*/ 179 w 219"/>
              <a:gd name="T7" fmla="*/ 337 h 342"/>
              <a:gd name="T8" fmla="*/ 197 w 219"/>
              <a:gd name="T9" fmla="*/ 333 h 342"/>
              <a:gd name="T10" fmla="*/ 219 w 219"/>
              <a:gd name="T11" fmla="*/ 235 h 342"/>
              <a:gd name="T12" fmla="*/ 13 w 219"/>
              <a:gd name="T13" fmla="*/ 1 h 342"/>
              <a:gd name="T14" fmla="*/ 0 w 219"/>
              <a:gd name="T15" fmla="*/ 13 h 342"/>
              <a:gd name="T16" fmla="*/ 0 w 219"/>
              <a:gd name="T17" fmla="*/ 13 h 342"/>
              <a:gd name="T18" fmla="*/ 10 w 219"/>
              <a:gd name="T19" fmla="*/ 25 h 342"/>
              <a:gd name="T20" fmla="*/ 195 w 219"/>
              <a:gd name="T21" fmla="*/ 235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9" h="342">
                <a:moveTo>
                  <a:pt x="195" y="235"/>
                </a:moveTo>
                <a:cubicBezTo>
                  <a:pt x="195" y="266"/>
                  <a:pt x="188" y="296"/>
                  <a:pt x="175" y="323"/>
                </a:cubicBezTo>
                <a:cubicBezTo>
                  <a:pt x="173" y="328"/>
                  <a:pt x="175" y="334"/>
                  <a:pt x="179" y="337"/>
                </a:cubicBezTo>
                <a:cubicBezTo>
                  <a:pt x="179" y="337"/>
                  <a:pt x="179" y="337"/>
                  <a:pt x="179" y="337"/>
                </a:cubicBezTo>
                <a:cubicBezTo>
                  <a:pt x="185" y="342"/>
                  <a:pt x="194" y="340"/>
                  <a:pt x="197" y="333"/>
                </a:cubicBezTo>
                <a:cubicBezTo>
                  <a:pt x="211" y="303"/>
                  <a:pt x="219" y="270"/>
                  <a:pt x="219" y="235"/>
                </a:cubicBezTo>
                <a:cubicBezTo>
                  <a:pt x="219" y="115"/>
                  <a:pt x="129" y="16"/>
                  <a:pt x="13" y="1"/>
                </a:cubicBezTo>
                <a:cubicBezTo>
                  <a:pt x="6" y="0"/>
                  <a:pt x="0" y="6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9"/>
                  <a:pt x="4" y="24"/>
                  <a:pt x="10" y="25"/>
                </a:cubicBezTo>
                <a:cubicBezTo>
                  <a:pt x="114" y="38"/>
                  <a:pt x="195" y="127"/>
                  <a:pt x="195" y="2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91" name="Freeform 33"/>
          <p:cNvSpPr/>
          <p:nvPr/>
        </p:nvSpPr>
        <p:spPr bwMode="auto">
          <a:xfrm>
            <a:off x="3890512" y="2489226"/>
            <a:ext cx="1228725" cy="1015604"/>
          </a:xfrm>
          <a:custGeom>
            <a:avLst/>
            <a:gdLst>
              <a:gd name="T0" fmla="*/ 413 w 436"/>
              <a:gd name="T1" fmla="*/ 240 h 360"/>
              <a:gd name="T2" fmla="*/ 189 w 436"/>
              <a:gd name="T3" fmla="*/ 329 h 360"/>
              <a:gd name="T4" fmla="*/ 30 w 436"/>
              <a:gd name="T5" fmla="*/ 170 h 360"/>
              <a:gd name="T6" fmla="*/ 51 w 436"/>
              <a:gd name="T7" fmla="*/ 19 h 360"/>
              <a:gd name="T8" fmla="*/ 47 w 436"/>
              <a:gd name="T9" fmla="*/ 3 h 360"/>
              <a:gd name="T10" fmla="*/ 47 w 436"/>
              <a:gd name="T11" fmla="*/ 3 h 360"/>
              <a:gd name="T12" fmla="*/ 30 w 436"/>
              <a:gd name="T13" fmla="*/ 7 h 360"/>
              <a:gd name="T14" fmla="*/ 1 w 436"/>
              <a:gd name="T15" fmla="*/ 128 h 360"/>
              <a:gd name="T16" fmla="*/ 229 w 436"/>
              <a:gd name="T17" fmla="*/ 358 h 360"/>
              <a:gd name="T18" fmla="*/ 432 w 436"/>
              <a:gd name="T19" fmla="*/ 254 h 360"/>
              <a:gd name="T20" fmla="*/ 430 w 436"/>
              <a:gd name="T21" fmla="*/ 238 h 360"/>
              <a:gd name="T22" fmla="*/ 430 w 436"/>
              <a:gd name="T23" fmla="*/ 238 h 360"/>
              <a:gd name="T24" fmla="*/ 413 w 436"/>
              <a:gd name="T25" fmla="*/ 24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6" h="360">
                <a:moveTo>
                  <a:pt x="413" y="240"/>
                </a:moveTo>
                <a:cubicBezTo>
                  <a:pt x="366" y="309"/>
                  <a:pt x="282" y="349"/>
                  <a:pt x="189" y="329"/>
                </a:cubicBezTo>
                <a:cubicBezTo>
                  <a:pt x="110" y="312"/>
                  <a:pt x="47" y="249"/>
                  <a:pt x="30" y="170"/>
                </a:cubicBezTo>
                <a:cubicBezTo>
                  <a:pt x="18" y="115"/>
                  <a:pt x="27" y="62"/>
                  <a:pt x="51" y="19"/>
                </a:cubicBezTo>
                <a:cubicBezTo>
                  <a:pt x="54" y="14"/>
                  <a:pt x="53" y="6"/>
                  <a:pt x="47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1" y="0"/>
                  <a:pt x="34" y="1"/>
                  <a:pt x="30" y="7"/>
                </a:cubicBezTo>
                <a:cubicBezTo>
                  <a:pt x="10" y="43"/>
                  <a:pt x="0" y="84"/>
                  <a:pt x="1" y="128"/>
                </a:cubicBezTo>
                <a:cubicBezTo>
                  <a:pt x="4" y="253"/>
                  <a:pt x="105" y="354"/>
                  <a:pt x="229" y="358"/>
                </a:cubicBezTo>
                <a:cubicBezTo>
                  <a:pt x="314" y="360"/>
                  <a:pt x="389" y="318"/>
                  <a:pt x="432" y="254"/>
                </a:cubicBezTo>
                <a:cubicBezTo>
                  <a:pt x="436" y="249"/>
                  <a:pt x="435" y="242"/>
                  <a:pt x="430" y="238"/>
                </a:cubicBezTo>
                <a:cubicBezTo>
                  <a:pt x="430" y="238"/>
                  <a:pt x="430" y="238"/>
                  <a:pt x="430" y="238"/>
                </a:cubicBezTo>
                <a:cubicBezTo>
                  <a:pt x="425" y="233"/>
                  <a:pt x="417" y="234"/>
                  <a:pt x="413" y="2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937147" y="1258491"/>
            <a:ext cx="5294709" cy="3436145"/>
            <a:chOff x="2582863" y="1677988"/>
            <a:chExt cx="7059612" cy="4581526"/>
          </a:xfrm>
          <a:solidFill>
            <a:schemeClr val="tx1"/>
          </a:solidFill>
        </p:grpSpPr>
        <p:grpSp>
          <p:nvGrpSpPr>
            <p:cNvPr id="56" name="Group 55"/>
            <p:cNvGrpSpPr/>
            <p:nvPr/>
          </p:nvGrpSpPr>
          <p:grpSpPr>
            <a:xfrm>
              <a:off x="2582863" y="1677988"/>
              <a:ext cx="7059612" cy="4581526"/>
              <a:chOff x="2582863" y="1677988"/>
              <a:chExt cx="7059612" cy="4581526"/>
            </a:xfrm>
            <a:grpFill/>
          </p:grpSpPr>
          <p:sp>
            <p:nvSpPr>
              <p:cNvPr id="25" name="Freeform 5"/>
              <p:cNvSpPr/>
              <p:nvPr/>
            </p:nvSpPr>
            <p:spPr bwMode="auto">
              <a:xfrm>
                <a:off x="2582863" y="4711701"/>
                <a:ext cx="1036637" cy="1036638"/>
              </a:xfrm>
              <a:custGeom>
                <a:avLst/>
                <a:gdLst>
                  <a:gd name="T0" fmla="*/ 275 w 276"/>
                  <a:gd name="T1" fmla="*/ 138 h 276"/>
                  <a:gd name="T2" fmla="*/ 138 w 276"/>
                  <a:gd name="T3" fmla="*/ 276 h 276"/>
                  <a:gd name="T4" fmla="*/ 0 w 276"/>
                  <a:gd name="T5" fmla="*/ 138 h 276"/>
                  <a:gd name="T6" fmla="*/ 138 w 276"/>
                  <a:gd name="T7" fmla="*/ 1 h 276"/>
                  <a:gd name="T8" fmla="*/ 275 w 276"/>
                  <a:gd name="T9" fmla="*/ 13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276">
                    <a:moveTo>
                      <a:pt x="275" y="138"/>
                    </a:moveTo>
                    <a:cubicBezTo>
                      <a:pt x="274" y="214"/>
                      <a:pt x="213" y="276"/>
                      <a:pt x="138" y="276"/>
                    </a:cubicBezTo>
                    <a:cubicBezTo>
                      <a:pt x="62" y="276"/>
                      <a:pt x="0" y="214"/>
                      <a:pt x="0" y="138"/>
                    </a:cubicBezTo>
                    <a:cubicBezTo>
                      <a:pt x="0" y="62"/>
                      <a:pt x="62" y="0"/>
                      <a:pt x="138" y="1"/>
                    </a:cubicBezTo>
                    <a:cubicBezTo>
                      <a:pt x="214" y="1"/>
                      <a:pt x="276" y="64"/>
                      <a:pt x="275" y="138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Rectangle 8"/>
              <p:cNvSpPr>
                <a:spLocks noChangeArrowheads="1"/>
              </p:cNvSpPr>
              <p:nvPr/>
            </p:nvSpPr>
            <p:spPr bwMode="auto">
              <a:xfrm>
                <a:off x="4711700" y="3940176"/>
                <a:ext cx="2787650" cy="76200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3355975" y="4248151"/>
                <a:ext cx="701675" cy="695325"/>
              </a:xfrm>
              <a:custGeom>
                <a:avLst/>
                <a:gdLst>
                  <a:gd name="T0" fmla="*/ 33 w 442"/>
                  <a:gd name="T1" fmla="*/ 438 h 438"/>
                  <a:gd name="T2" fmla="*/ 0 w 442"/>
                  <a:gd name="T3" fmla="*/ 405 h 438"/>
                  <a:gd name="T4" fmla="*/ 409 w 442"/>
                  <a:gd name="T5" fmla="*/ 0 h 438"/>
                  <a:gd name="T6" fmla="*/ 442 w 442"/>
                  <a:gd name="T7" fmla="*/ 33 h 438"/>
                  <a:gd name="T8" fmla="*/ 33 w 442"/>
                  <a:gd name="T9" fmla="*/ 43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2" h="438">
                    <a:moveTo>
                      <a:pt x="33" y="438"/>
                    </a:moveTo>
                    <a:lnTo>
                      <a:pt x="0" y="405"/>
                    </a:lnTo>
                    <a:lnTo>
                      <a:pt x="409" y="0"/>
                    </a:lnTo>
                    <a:lnTo>
                      <a:pt x="442" y="33"/>
                    </a:lnTo>
                    <a:lnTo>
                      <a:pt x="33" y="438"/>
                    </a:lnTo>
                    <a:close/>
                  </a:path>
                </a:pathLst>
              </a:cu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8156575" y="2986088"/>
                <a:ext cx="690562" cy="720725"/>
              </a:xfrm>
              <a:custGeom>
                <a:avLst/>
                <a:gdLst>
                  <a:gd name="T0" fmla="*/ 435 w 435"/>
                  <a:gd name="T1" fmla="*/ 31 h 454"/>
                  <a:gd name="T2" fmla="*/ 399 w 435"/>
                  <a:gd name="T3" fmla="*/ 0 h 454"/>
                  <a:gd name="T4" fmla="*/ 0 w 435"/>
                  <a:gd name="T5" fmla="*/ 421 h 454"/>
                  <a:gd name="T6" fmla="*/ 33 w 435"/>
                  <a:gd name="T7" fmla="*/ 454 h 454"/>
                  <a:gd name="T8" fmla="*/ 435 w 435"/>
                  <a:gd name="T9" fmla="*/ 3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5" h="454">
                    <a:moveTo>
                      <a:pt x="435" y="31"/>
                    </a:moveTo>
                    <a:lnTo>
                      <a:pt x="399" y="0"/>
                    </a:lnTo>
                    <a:lnTo>
                      <a:pt x="0" y="421"/>
                    </a:lnTo>
                    <a:lnTo>
                      <a:pt x="33" y="454"/>
                    </a:lnTo>
                    <a:lnTo>
                      <a:pt x="435" y="31"/>
                    </a:lnTo>
                    <a:close/>
                  </a:path>
                </a:pathLst>
              </a:cu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Oval 14"/>
              <p:cNvSpPr>
                <a:spLocks noChangeArrowheads="1"/>
              </p:cNvSpPr>
              <p:nvPr/>
            </p:nvSpPr>
            <p:spPr bwMode="auto">
              <a:xfrm>
                <a:off x="3814763" y="3462338"/>
                <a:ext cx="1031875" cy="1030288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Oval 17"/>
              <p:cNvSpPr>
                <a:spLocks noChangeArrowheads="1"/>
              </p:cNvSpPr>
              <p:nvPr/>
            </p:nvSpPr>
            <p:spPr bwMode="auto">
              <a:xfrm>
                <a:off x="7359650" y="3462338"/>
                <a:ext cx="1033462" cy="1030288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Oval 20"/>
              <p:cNvSpPr>
                <a:spLocks noChangeArrowheads="1"/>
              </p:cNvSpPr>
              <p:nvPr/>
            </p:nvSpPr>
            <p:spPr bwMode="auto">
              <a:xfrm>
                <a:off x="8613775" y="2208213"/>
                <a:ext cx="1028700" cy="1033463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Rectangle 23"/>
              <p:cNvSpPr>
                <a:spLocks noChangeArrowheads="1"/>
              </p:cNvSpPr>
              <p:nvPr/>
            </p:nvSpPr>
            <p:spPr bwMode="auto">
              <a:xfrm>
                <a:off x="6083300" y="2571751"/>
                <a:ext cx="74612" cy="2789238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Oval 24"/>
              <p:cNvSpPr>
                <a:spLocks noChangeArrowheads="1"/>
              </p:cNvSpPr>
              <p:nvPr/>
            </p:nvSpPr>
            <p:spPr bwMode="auto">
              <a:xfrm>
                <a:off x="5605463" y="5226051"/>
                <a:ext cx="1028700" cy="1033463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Oval 27"/>
              <p:cNvSpPr>
                <a:spLocks noChangeArrowheads="1"/>
              </p:cNvSpPr>
              <p:nvPr/>
            </p:nvSpPr>
            <p:spPr bwMode="auto">
              <a:xfrm>
                <a:off x="5605463" y="1677988"/>
                <a:ext cx="1028700" cy="1033463"/>
              </a:xfrm>
              <a:prstGeom prst="ellips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0" name="Oval 30"/>
            <p:cNvSpPr>
              <a:spLocks noChangeArrowheads="1"/>
            </p:cNvSpPr>
            <p:nvPr/>
          </p:nvSpPr>
          <p:spPr bwMode="auto">
            <a:xfrm>
              <a:off x="5410200" y="3282951"/>
              <a:ext cx="1389062" cy="1390650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232" y="257574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C0392B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C0392B"/>
              </a:solidFill>
              <a:cs typeface="+mn-ea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459" y="2783498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570" y="354102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41B176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41B176"/>
              </a:solidFill>
              <a:cs typeface="+mn-ea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797" y="3748770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53" y="391464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954F72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954F72"/>
              </a:solidFill>
              <a:cs typeface="+mn-ea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7380" y="4122391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单击此处输入你的正文，文字是您思想的提炼，为了最终演示发布的良好效果，请尽量言简意赅的阐述观点。</a:t>
            </a:r>
            <a:endParaRPr lang="id-ID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8817" y="120806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2980B9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2980B9"/>
              </a:solidFill>
              <a:cs typeface="+mn-ea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3044" y="1415816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1644" y="256259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F39C12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F39C12"/>
              </a:solidFill>
              <a:cs typeface="+mn-ea"/>
              <a:sym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85871" y="2770343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6071" y="160941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>
                <a:solidFill>
                  <a:srgbClr val="41B176"/>
                </a:solidFill>
                <a:cs typeface="+mn-ea"/>
                <a:sym typeface="+mn-lt"/>
              </a:rPr>
              <a:t>标题</a:t>
            </a:r>
            <a:endParaRPr lang="en-US" sz="900" b="1" dirty="0">
              <a:solidFill>
                <a:srgbClr val="41B176"/>
              </a:solidFill>
              <a:cs typeface="+mn-ea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60298" y="1817165"/>
            <a:ext cx="1562556" cy="60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825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825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26" name="Oval 6"/>
          <p:cNvSpPr>
            <a:spLocks noChangeArrowheads="1"/>
          </p:cNvSpPr>
          <p:nvPr/>
        </p:nvSpPr>
        <p:spPr bwMode="auto">
          <a:xfrm>
            <a:off x="2040731" y="3637360"/>
            <a:ext cx="566738" cy="57031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2114550" y="3713560"/>
            <a:ext cx="419100" cy="41791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9" name="Freeform 9"/>
          <p:cNvSpPr/>
          <p:nvPr/>
        </p:nvSpPr>
        <p:spPr bwMode="auto">
          <a:xfrm>
            <a:off x="3533775" y="2955132"/>
            <a:ext cx="2090738" cy="57150"/>
          </a:xfrm>
          <a:custGeom>
            <a:avLst/>
            <a:gdLst>
              <a:gd name="T0" fmla="*/ 0 w 1756"/>
              <a:gd name="T1" fmla="*/ 48 h 48"/>
              <a:gd name="T2" fmla="*/ 0 w 1756"/>
              <a:gd name="T3" fmla="*/ 0 h 48"/>
              <a:gd name="T4" fmla="*/ 1756 w 1756"/>
              <a:gd name="T5" fmla="*/ 0 h 48"/>
              <a:gd name="T6" fmla="*/ 1756 w 1756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56" h="48">
                <a:moveTo>
                  <a:pt x="0" y="48"/>
                </a:moveTo>
                <a:lnTo>
                  <a:pt x="0" y="0"/>
                </a:lnTo>
                <a:lnTo>
                  <a:pt x="1756" y="0"/>
                </a:lnTo>
                <a:lnTo>
                  <a:pt x="1756" y="4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1" name="Freeform 11"/>
          <p:cNvSpPr/>
          <p:nvPr/>
        </p:nvSpPr>
        <p:spPr bwMode="auto">
          <a:xfrm>
            <a:off x="2516982" y="3186114"/>
            <a:ext cx="526256" cy="521494"/>
          </a:xfrm>
          <a:custGeom>
            <a:avLst/>
            <a:gdLst>
              <a:gd name="T0" fmla="*/ 33 w 442"/>
              <a:gd name="T1" fmla="*/ 438 h 438"/>
              <a:gd name="T2" fmla="*/ 0 w 442"/>
              <a:gd name="T3" fmla="*/ 405 h 438"/>
              <a:gd name="T4" fmla="*/ 409 w 442"/>
              <a:gd name="T5" fmla="*/ 0 h 438"/>
              <a:gd name="T6" fmla="*/ 442 w 442"/>
              <a:gd name="T7" fmla="*/ 33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2" h="438">
                <a:moveTo>
                  <a:pt x="33" y="438"/>
                </a:moveTo>
                <a:lnTo>
                  <a:pt x="0" y="405"/>
                </a:lnTo>
                <a:lnTo>
                  <a:pt x="409" y="0"/>
                </a:lnTo>
                <a:lnTo>
                  <a:pt x="442" y="3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3" name="Freeform 13"/>
          <p:cNvSpPr/>
          <p:nvPr/>
        </p:nvSpPr>
        <p:spPr bwMode="auto">
          <a:xfrm>
            <a:off x="6117431" y="2239566"/>
            <a:ext cx="517922" cy="540544"/>
          </a:xfrm>
          <a:custGeom>
            <a:avLst/>
            <a:gdLst>
              <a:gd name="T0" fmla="*/ 435 w 435"/>
              <a:gd name="T1" fmla="*/ 31 h 454"/>
              <a:gd name="T2" fmla="*/ 399 w 435"/>
              <a:gd name="T3" fmla="*/ 0 h 454"/>
              <a:gd name="T4" fmla="*/ 0 w 435"/>
              <a:gd name="T5" fmla="*/ 421 h 454"/>
              <a:gd name="T6" fmla="*/ 33 w 435"/>
              <a:gd name="T7" fmla="*/ 454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5" h="454">
                <a:moveTo>
                  <a:pt x="435" y="31"/>
                </a:moveTo>
                <a:lnTo>
                  <a:pt x="399" y="0"/>
                </a:lnTo>
                <a:lnTo>
                  <a:pt x="0" y="421"/>
                </a:lnTo>
                <a:lnTo>
                  <a:pt x="33" y="45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5" name="Oval 15"/>
          <p:cNvSpPr>
            <a:spLocks noChangeArrowheads="1"/>
          </p:cNvSpPr>
          <p:nvPr/>
        </p:nvSpPr>
        <p:spPr bwMode="auto">
          <a:xfrm>
            <a:off x="2964656" y="2699148"/>
            <a:ext cx="566738" cy="5691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3038475" y="2775348"/>
            <a:ext cx="419100" cy="41671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5624512" y="2699148"/>
            <a:ext cx="565547" cy="56911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5697142" y="2775348"/>
            <a:ext cx="420290" cy="4167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6561535" y="1759744"/>
            <a:ext cx="569119" cy="5667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6637735" y="1833563"/>
            <a:ext cx="416719" cy="4202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5" name="Oval 25"/>
          <p:cNvSpPr>
            <a:spLocks noChangeArrowheads="1"/>
          </p:cNvSpPr>
          <p:nvPr/>
        </p:nvSpPr>
        <p:spPr bwMode="auto">
          <a:xfrm>
            <a:off x="4305300" y="4024313"/>
            <a:ext cx="569119" cy="5667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>
            <a:off x="4381500" y="4096941"/>
            <a:ext cx="416719" cy="4202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4305300" y="1362076"/>
            <a:ext cx="569119" cy="5667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9" name="Oval 29"/>
          <p:cNvSpPr>
            <a:spLocks noChangeArrowheads="1"/>
          </p:cNvSpPr>
          <p:nvPr/>
        </p:nvSpPr>
        <p:spPr bwMode="auto">
          <a:xfrm>
            <a:off x="4381500" y="1435895"/>
            <a:ext cx="416719" cy="4202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4195762" y="2600326"/>
            <a:ext cx="766763" cy="7667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2" name="Oval 32"/>
          <p:cNvSpPr>
            <a:spLocks noChangeArrowheads="1"/>
          </p:cNvSpPr>
          <p:nvPr/>
        </p:nvSpPr>
        <p:spPr bwMode="auto">
          <a:xfrm>
            <a:off x="4370785" y="2775348"/>
            <a:ext cx="416719" cy="416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3" name="Freeform 33"/>
          <p:cNvSpPr/>
          <p:nvPr/>
        </p:nvSpPr>
        <p:spPr bwMode="auto">
          <a:xfrm>
            <a:off x="4235054" y="2289573"/>
            <a:ext cx="591740" cy="178594"/>
          </a:xfrm>
          <a:custGeom>
            <a:avLst/>
            <a:gdLst>
              <a:gd name="T0" fmla="*/ 20 w 210"/>
              <a:gd name="T1" fmla="*/ 60 h 63"/>
              <a:gd name="T2" fmla="*/ 193 w 210"/>
              <a:gd name="T3" fmla="*/ 46 h 63"/>
              <a:gd name="T4" fmla="*/ 208 w 210"/>
              <a:gd name="T5" fmla="*/ 40 h 63"/>
              <a:gd name="T6" fmla="*/ 208 w 210"/>
              <a:gd name="T7" fmla="*/ 39 h 63"/>
              <a:gd name="T8" fmla="*/ 201 w 210"/>
              <a:gd name="T9" fmla="*/ 24 h 63"/>
              <a:gd name="T10" fmla="*/ 8 w 210"/>
              <a:gd name="T11" fmla="*/ 39 h 63"/>
              <a:gd name="T12" fmla="*/ 4 w 210"/>
              <a:gd name="T13" fmla="*/ 57 h 63"/>
              <a:gd name="T14" fmla="*/ 4 w 210"/>
              <a:gd name="T15" fmla="*/ 57 h 63"/>
              <a:gd name="T16" fmla="*/ 20 w 210"/>
              <a:gd name="T17" fmla="*/ 6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0" h="63">
                <a:moveTo>
                  <a:pt x="20" y="60"/>
                </a:moveTo>
                <a:cubicBezTo>
                  <a:pt x="71" y="32"/>
                  <a:pt x="134" y="25"/>
                  <a:pt x="193" y="46"/>
                </a:cubicBezTo>
                <a:cubicBezTo>
                  <a:pt x="199" y="48"/>
                  <a:pt x="205" y="45"/>
                  <a:pt x="208" y="40"/>
                </a:cubicBezTo>
                <a:cubicBezTo>
                  <a:pt x="208" y="39"/>
                  <a:pt x="208" y="39"/>
                  <a:pt x="208" y="39"/>
                </a:cubicBezTo>
                <a:cubicBezTo>
                  <a:pt x="210" y="33"/>
                  <a:pt x="207" y="26"/>
                  <a:pt x="201" y="24"/>
                </a:cubicBezTo>
                <a:cubicBezTo>
                  <a:pt x="135" y="0"/>
                  <a:pt x="65" y="8"/>
                  <a:pt x="8" y="39"/>
                </a:cubicBezTo>
                <a:cubicBezTo>
                  <a:pt x="2" y="43"/>
                  <a:pt x="0" y="51"/>
                  <a:pt x="4" y="57"/>
                </a:cubicBezTo>
                <a:cubicBezTo>
                  <a:pt x="4" y="57"/>
                  <a:pt x="4" y="57"/>
                  <a:pt x="4" y="57"/>
                </a:cubicBezTo>
                <a:cubicBezTo>
                  <a:pt x="8" y="62"/>
                  <a:pt x="14" y="63"/>
                  <a:pt x="20" y="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4" name="Freeform 34"/>
          <p:cNvSpPr/>
          <p:nvPr/>
        </p:nvSpPr>
        <p:spPr bwMode="auto">
          <a:xfrm>
            <a:off x="4857750" y="2396729"/>
            <a:ext cx="464344" cy="1088231"/>
          </a:xfrm>
          <a:custGeom>
            <a:avLst/>
            <a:gdLst>
              <a:gd name="T0" fmla="*/ 97 w 165"/>
              <a:gd name="T1" fmla="*/ 289 h 386"/>
              <a:gd name="T2" fmla="*/ 45 w 165"/>
              <a:gd name="T3" fmla="*/ 363 h 386"/>
              <a:gd name="T4" fmla="*/ 43 w 165"/>
              <a:gd name="T5" fmla="*/ 377 h 386"/>
              <a:gd name="T6" fmla="*/ 43 w 165"/>
              <a:gd name="T7" fmla="*/ 378 h 386"/>
              <a:gd name="T8" fmla="*/ 62 w 165"/>
              <a:gd name="T9" fmla="*/ 381 h 386"/>
              <a:gd name="T10" fmla="*/ 119 w 165"/>
              <a:gd name="T11" fmla="*/ 298 h 386"/>
              <a:gd name="T12" fmla="*/ 19 w 165"/>
              <a:gd name="T13" fmla="*/ 4 h 386"/>
              <a:gd name="T14" fmla="*/ 2 w 165"/>
              <a:gd name="T15" fmla="*/ 9 h 386"/>
              <a:gd name="T16" fmla="*/ 2 w 165"/>
              <a:gd name="T17" fmla="*/ 10 h 386"/>
              <a:gd name="T18" fmla="*/ 7 w 165"/>
              <a:gd name="T19" fmla="*/ 25 h 386"/>
              <a:gd name="T20" fmla="*/ 97 w 165"/>
              <a:gd name="T21" fmla="*/ 289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5" h="386">
                <a:moveTo>
                  <a:pt x="97" y="289"/>
                </a:moveTo>
                <a:cubicBezTo>
                  <a:pt x="85" y="318"/>
                  <a:pt x="67" y="343"/>
                  <a:pt x="45" y="363"/>
                </a:cubicBezTo>
                <a:cubicBezTo>
                  <a:pt x="42" y="367"/>
                  <a:pt x="41" y="373"/>
                  <a:pt x="43" y="377"/>
                </a:cubicBezTo>
                <a:cubicBezTo>
                  <a:pt x="43" y="378"/>
                  <a:pt x="43" y="378"/>
                  <a:pt x="43" y="378"/>
                </a:cubicBezTo>
                <a:cubicBezTo>
                  <a:pt x="47" y="384"/>
                  <a:pt x="56" y="386"/>
                  <a:pt x="62" y="381"/>
                </a:cubicBezTo>
                <a:cubicBezTo>
                  <a:pt x="86" y="359"/>
                  <a:pt x="106" y="331"/>
                  <a:pt x="119" y="298"/>
                </a:cubicBezTo>
                <a:cubicBezTo>
                  <a:pt x="165" y="188"/>
                  <a:pt x="120" y="62"/>
                  <a:pt x="19" y="4"/>
                </a:cubicBezTo>
                <a:cubicBezTo>
                  <a:pt x="13" y="0"/>
                  <a:pt x="5" y="3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5"/>
                  <a:pt x="2" y="22"/>
                  <a:pt x="7" y="25"/>
                </a:cubicBezTo>
                <a:cubicBezTo>
                  <a:pt x="98" y="77"/>
                  <a:pt x="138" y="190"/>
                  <a:pt x="97" y="2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5" name="Freeform 35"/>
          <p:cNvSpPr/>
          <p:nvPr/>
        </p:nvSpPr>
        <p:spPr bwMode="auto">
          <a:xfrm>
            <a:off x="3832622" y="2450307"/>
            <a:ext cx="1132284" cy="1238250"/>
          </a:xfrm>
          <a:custGeom>
            <a:avLst/>
            <a:gdLst>
              <a:gd name="T0" fmla="*/ 382 w 402"/>
              <a:gd name="T1" fmla="*/ 366 h 439"/>
              <a:gd name="T2" fmla="*/ 142 w 402"/>
              <a:gd name="T3" fmla="*/ 362 h 439"/>
              <a:gd name="T4" fmla="*/ 56 w 402"/>
              <a:gd name="T5" fmla="*/ 154 h 439"/>
              <a:gd name="T6" fmla="*/ 133 w 402"/>
              <a:gd name="T7" fmla="*/ 23 h 439"/>
              <a:gd name="T8" fmla="*/ 136 w 402"/>
              <a:gd name="T9" fmla="*/ 7 h 439"/>
              <a:gd name="T10" fmla="*/ 136 w 402"/>
              <a:gd name="T11" fmla="*/ 6 h 439"/>
              <a:gd name="T12" fmla="*/ 119 w 402"/>
              <a:gd name="T13" fmla="*/ 4 h 439"/>
              <a:gd name="T14" fmla="*/ 45 w 402"/>
              <a:gd name="T15" fmla="*/ 104 h 439"/>
              <a:gd name="T16" fmla="*/ 168 w 402"/>
              <a:gd name="T17" fmla="*/ 404 h 439"/>
              <a:gd name="T18" fmla="*/ 396 w 402"/>
              <a:gd name="T19" fmla="*/ 386 h 439"/>
              <a:gd name="T20" fmla="*/ 400 w 402"/>
              <a:gd name="T21" fmla="*/ 370 h 439"/>
              <a:gd name="T22" fmla="*/ 400 w 402"/>
              <a:gd name="T23" fmla="*/ 370 h 439"/>
              <a:gd name="T24" fmla="*/ 382 w 402"/>
              <a:gd name="T25" fmla="*/ 366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2" h="439">
                <a:moveTo>
                  <a:pt x="382" y="366"/>
                </a:moveTo>
                <a:cubicBezTo>
                  <a:pt x="313" y="411"/>
                  <a:pt x="220" y="416"/>
                  <a:pt x="142" y="362"/>
                </a:cubicBezTo>
                <a:cubicBezTo>
                  <a:pt x="75" y="316"/>
                  <a:pt x="41" y="234"/>
                  <a:pt x="56" y="154"/>
                </a:cubicBezTo>
                <a:cubicBezTo>
                  <a:pt x="66" y="98"/>
                  <a:pt x="95" y="54"/>
                  <a:pt x="133" y="23"/>
                </a:cubicBezTo>
                <a:cubicBezTo>
                  <a:pt x="138" y="19"/>
                  <a:pt x="139" y="12"/>
                  <a:pt x="136" y="7"/>
                </a:cubicBezTo>
                <a:cubicBezTo>
                  <a:pt x="136" y="6"/>
                  <a:pt x="136" y="6"/>
                  <a:pt x="136" y="6"/>
                </a:cubicBezTo>
                <a:cubicBezTo>
                  <a:pt x="132" y="1"/>
                  <a:pt x="124" y="0"/>
                  <a:pt x="119" y="4"/>
                </a:cubicBezTo>
                <a:cubicBezTo>
                  <a:pt x="87" y="29"/>
                  <a:pt x="61" y="63"/>
                  <a:pt x="45" y="104"/>
                </a:cubicBezTo>
                <a:cubicBezTo>
                  <a:pt x="0" y="220"/>
                  <a:pt x="55" y="353"/>
                  <a:pt x="168" y="404"/>
                </a:cubicBezTo>
                <a:cubicBezTo>
                  <a:pt x="245" y="439"/>
                  <a:pt x="330" y="429"/>
                  <a:pt x="396" y="386"/>
                </a:cubicBezTo>
                <a:cubicBezTo>
                  <a:pt x="401" y="382"/>
                  <a:pt x="402" y="376"/>
                  <a:pt x="400" y="370"/>
                </a:cubicBezTo>
                <a:cubicBezTo>
                  <a:pt x="400" y="370"/>
                  <a:pt x="400" y="370"/>
                  <a:pt x="400" y="370"/>
                </a:cubicBezTo>
                <a:cubicBezTo>
                  <a:pt x="396" y="364"/>
                  <a:pt x="388" y="362"/>
                  <a:pt x="382" y="3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Freeform 5"/>
          <p:cNvSpPr/>
          <p:nvPr/>
        </p:nvSpPr>
        <p:spPr bwMode="auto">
          <a:xfrm>
            <a:off x="2194323" y="1401366"/>
            <a:ext cx="5198269" cy="3219450"/>
          </a:xfrm>
          <a:custGeom>
            <a:avLst/>
            <a:gdLst>
              <a:gd name="T0" fmla="*/ 799 w 869"/>
              <a:gd name="T1" fmla="*/ 236 h 537"/>
              <a:gd name="T2" fmla="*/ 779 w 869"/>
              <a:gd name="T3" fmla="*/ 239 h 537"/>
              <a:gd name="T4" fmla="*/ 709 w 869"/>
              <a:gd name="T5" fmla="*/ 150 h 537"/>
              <a:gd name="T6" fmla="*/ 735 w 869"/>
              <a:gd name="T7" fmla="*/ 88 h 537"/>
              <a:gd name="T8" fmla="*/ 647 w 869"/>
              <a:gd name="T9" fmla="*/ 0 h 537"/>
              <a:gd name="T10" fmla="*/ 559 w 869"/>
              <a:gd name="T11" fmla="*/ 88 h 537"/>
              <a:gd name="T12" fmla="*/ 568 w 869"/>
              <a:gd name="T13" fmla="*/ 126 h 537"/>
              <a:gd name="T14" fmla="*/ 519 w 869"/>
              <a:gd name="T15" fmla="*/ 153 h 537"/>
              <a:gd name="T16" fmla="*/ 437 w 869"/>
              <a:gd name="T17" fmla="*/ 112 h 537"/>
              <a:gd name="T18" fmla="*/ 345 w 869"/>
              <a:gd name="T19" fmla="*/ 167 h 537"/>
              <a:gd name="T20" fmla="*/ 296 w 869"/>
              <a:gd name="T21" fmla="*/ 167 h 537"/>
              <a:gd name="T22" fmla="*/ 210 w 869"/>
              <a:gd name="T23" fmla="*/ 94 h 537"/>
              <a:gd name="T24" fmla="*/ 122 w 869"/>
              <a:gd name="T25" fmla="*/ 181 h 537"/>
              <a:gd name="T26" fmla="*/ 140 w 869"/>
              <a:gd name="T27" fmla="*/ 234 h 537"/>
              <a:gd name="T28" fmla="*/ 111 w 869"/>
              <a:gd name="T29" fmla="*/ 262 h 537"/>
              <a:gd name="T30" fmla="*/ 71 w 869"/>
              <a:gd name="T31" fmla="*/ 249 h 537"/>
              <a:gd name="T32" fmla="*/ 0 w 869"/>
              <a:gd name="T33" fmla="*/ 319 h 537"/>
              <a:gd name="T34" fmla="*/ 71 w 869"/>
              <a:gd name="T35" fmla="*/ 389 h 537"/>
              <a:gd name="T36" fmla="*/ 141 w 869"/>
              <a:gd name="T37" fmla="*/ 319 h 537"/>
              <a:gd name="T38" fmla="*/ 131 w 869"/>
              <a:gd name="T39" fmla="*/ 283 h 537"/>
              <a:gd name="T40" fmla="*/ 161 w 869"/>
              <a:gd name="T41" fmla="*/ 254 h 537"/>
              <a:gd name="T42" fmla="*/ 210 w 869"/>
              <a:gd name="T43" fmla="*/ 268 h 537"/>
              <a:gd name="T44" fmla="*/ 296 w 869"/>
              <a:gd name="T45" fmla="*/ 195 h 537"/>
              <a:gd name="T46" fmla="*/ 336 w 869"/>
              <a:gd name="T47" fmla="*/ 195 h 537"/>
              <a:gd name="T48" fmla="*/ 334 w 869"/>
              <a:gd name="T49" fmla="*/ 213 h 537"/>
              <a:gd name="T50" fmla="*/ 422 w 869"/>
              <a:gd name="T51" fmla="*/ 314 h 537"/>
              <a:gd name="T52" fmla="*/ 422 w 869"/>
              <a:gd name="T53" fmla="*/ 398 h 537"/>
              <a:gd name="T54" fmla="*/ 366 w 869"/>
              <a:gd name="T55" fmla="*/ 467 h 537"/>
              <a:gd name="T56" fmla="*/ 437 w 869"/>
              <a:gd name="T57" fmla="*/ 537 h 537"/>
              <a:gd name="T58" fmla="*/ 507 w 869"/>
              <a:gd name="T59" fmla="*/ 467 h 537"/>
              <a:gd name="T60" fmla="*/ 451 w 869"/>
              <a:gd name="T61" fmla="*/ 398 h 537"/>
              <a:gd name="T62" fmla="*/ 451 w 869"/>
              <a:gd name="T63" fmla="*/ 314 h 537"/>
              <a:gd name="T64" fmla="*/ 539 w 869"/>
              <a:gd name="T65" fmla="*/ 213 h 537"/>
              <a:gd name="T66" fmla="*/ 533 w 869"/>
              <a:gd name="T67" fmla="*/ 179 h 537"/>
              <a:gd name="T68" fmla="*/ 585 w 869"/>
              <a:gd name="T69" fmla="*/ 149 h 537"/>
              <a:gd name="T70" fmla="*/ 647 w 869"/>
              <a:gd name="T71" fmla="*/ 175 h 537"/>
              <a:gd name="T72" fmla="*/ 685 w 869"/>
              <a:gd name="T73" fmla="*/ 166 h 537"/>
              <a:gd name="T74" fmla="*/ 753 w 869"/>
              <a:gd name="T75" fmla="*/ 253 h 537"/>
              <a:gd name="T76" fmla="*/ 728 w 869"/>
              <a:gd name="T77" fmla="*/ 306 h 537"/>
              <a:gd name="T78" fmla="*/ 799 w 869"/>
              <a:gd name="T79" fmla="*/ 376 h 537"/>
              <a:gd name="T80" fmla="*/ 869 w 869"/>
              <a:gd name="T81" fmla="*/ 306 h 537"/>
              <a:gd name="T82" fmla="*/ 799 w 869"/>
              <a:gd name="T83" fmla="*/ 236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9" h="537">
                <a:moveTo>
                  <a:pt x="799" y="236"/>
                </a:moveTo>
                <a:cubicBezTo>
                  <a:pt x="792" y="236"/>
                  <a:pt x="785" y="237"/>
                  <a:pt x="779" y="239"/>
                </a:cubicBezTo>
                <a:cubicBezTo>
                  <a:pt x="709" y="150"/>
                  <a:pt x="709" y="150"/>
                  <a:pt x="709" y="150"/>
                </a:cubicBezTo>
                <a:cubicBezTo>
                  <a:pt x="725" y="134"/>
                  <a:pt x="735" y="112"/>
                  <a:pt x="735" y="88"/>
                </a:cubicBezTo>
                <a:cubicBezTo>
                  <a:pt x="735" y="39"/>
                  <a:pt x="695" y="0"/>
                  <a:pt x="647" y="0"/>
                </a:cubicBezTo>
                <a:cubicBezTo>
                  <a:pt x="598" y="0"/>
                  <a:pt x="559" y="39"/>
                  <a:pt x="559" y="88"/>
                </a:cubicBezTo>
                <a:cubicBezTo>
                  <a:pt x="559" y="101"/>
                  <a:pt x="562" y="114"/>
                  <a:pt x="568" y="126"/>
                </a:cubicBezTo>
                <a:cubicBezTo>
                  <a:pt x="519" y="153"/>
                  <a:pt x="519" y="153"/>
                  <a:pt x="519" y="153"/>
                </a:cubicBezTo>
                <a:cubicBezTo>
                  <a:pt x="501" y="128"/>
                  <a:pt x="471" y="112"/>
                  <a:pt x="437" y="112"/>
                </a:cubicBezTo>
                <a:cubicBezTo>
                  <a:pt x="397" y="112"/>
                  <a:pt x="363" y="134"/>
                  <a:pt x="345" y="167"/>
                </a:cubicBezTo>
                <a:cubicBezTo>
                  <a:pt x="296" y="167"/>
                  <a:pt x="296" y="167"/>
                  <a:pt x="296" y="167"/>
                </a:cubicBezTo>
                <a:cubicBezTo>
                  <a:pt x="289" y="125"/>
                  <a:pt x="253" y="94"/>
                  <a:pt x="210" y="94"/>
                </a:cubicBezTo>
                <a:cubicBezTo>
                  <a:pt x="161" y="94"/>
                  <a:pt x="122" y="133"/>
                  <a:pt x="122" y="181"/>
                </a:cubicBezTo>
                <a:cubicBezTo>
                  <a:pt x="122" y="201"/>
                  <a:pt x="129" y="219"/>
                  <a:pt x="140" y="234"/>
                </a:cubicBezTo>
                <a:cubicBezTo>
                  <a:pt x="111" y="262"/>
                  <a:pt x="111" y="262"/>
                  <a:pt x="111" y="262"/>
                </a:cubicBezTo>
                <a:cubicBezTo>
                  <a:pt x="99" y="254"/>
                  <a:pt x="86" y="249"/>
                  <a:pt x="71" y="249"/>
                </a:cubicBezTo>
                <a:cubicBezTo>
                  <a:pt x="32" y="249"/>
                  <a:pt x="0" y="281"/>
                  <a:pt x="0" y="319"/>
                </a:cubicBezTo>
                <a:cubicBezTo>
                  <a:pt x="0" y="358"/>
                  <a:pt x="32" y="389"/>
                  <a:pt x="71" y="389"/>
                </a:cubicBezTo>
                <a:cubicBezTo>
                  <a:pt x="110" y="389"/>
                  <a:pt x="141" y="358"/>
                  <a:pt x="141" y="319"/>
                </a:cubicBezTo>
                <a:cubicBezTo>
                  <a:pt x="141" y="306"/>
                  <a:pt x="137" y="293"/>
                  <a:pt x="131" y="283"/>
                </a:cubicBezTo>
                <a:cubicBezTo>
                  <a:pt x="161" y="254"/>
                  <a:pt x="161" y="254"/>
                  <a:pt x="161" y="254"/>
                </a:cubicBezTo>
                <a:cubicBezTo>
                  <a:pt x="175" y="263"/>
                  <a:pt x="192" y="268"/>
                  <a:pt x="210" y="268"/>
                </a:cubicBezTo>
                <a:cubicBezTo>
                  <a:pt x="253" y="268"/>
                  <a:pt x="289" y="237"/>
                  <a:pt x="296" y="195"/>
                </a:cubicBezTo>
                <a:cubicBezTo>
                  <a:pt x="336" y="195"/>
                  <a:pt x="336" y="195"/>
                  <a:pt x="336" y="195"/>
                </a:cubicBezTo>
                <a:cubicBezTo>
                  <a:pt x="334" y="201"/>
                  <a:pt x="334" y="207"/>
                  <a:pt x="334" y="213"/>
                </a:cubicBezTo>
                <a:cubicBezTo>
                  <a:pt x="334" y="265"/>
                  <a:pt x="372" y="307"/>
                  <a:pt x="422" y="314"/>
                </a:cubicBezTo>
                <a:cubicBezTo>
                  <a:pt x="422" y="398"/>
                  <a:pt x="422" y="398"/>
                  <a:pt x="422" y="398"/>
                </a:cubicBezTo>
                <a:cubicBezTo>
                  <a:pt x="390" y="405"/>
                  <a:pt x="366" y="433"/>
                  <a:pt x="366" y="467"/>
                </a:cubicBezTo>
                <a:cubicBezTo>
                  <a:pt x="366" y="505"/>
                  <a:pt x="398" y="537"/>
                  <a:pt x="437" y="537"/>
                </a:cubicBezTo>
                <a:cubicBezTo>
                  <a:pt x="475" y="537"/>
                  <a:pt x="507" y="505"/>
                  <a:pt x="507" y="467"/>
                </a:cubicBezTo>
                <a:cubicBezTo>
                  <a:pt x="507" y="433"/>
                  <a:pt x="483" y="405"/>
                  <a:pt x="451" y="398"/>
                </a:cubicBezTo>
                <a:cubicBezTo>
                  <a:pt x="451" y="314"/>
                  <a:pt x="451" y="314"/>
                  <a:pt x="451" y="314"/>
                </a:cubicBezTo>
                <a:cubicBezTo>
                  <a:pt x="501" y="307"/>
                  <a:pt x="539" y="265"/>
                  <a:pt x="539" y="213"/>
                </a:cubicBezTo>
                <a:cubicBezTo>
                  <a:pt x="539" y="201"/>
                  <a:pt x="537" y="189"/>
                  <a:pt x="533" y="179"/>
                </a:cubicBezTo>
                <a:cubicBezTo>
                  <a:pt x="585" y="149"/>
                  <a:pt x="585" y="149"/>
                  <a:pt x="585" y="149"/>
                </a:cubicBezTo>
                <a:cubicBezTo>
                  <a:pt x="601" y="165"/>
                  <a:pt x="623" y="175"/>
                  <a:pt x="647" y="175"/>
                </a:cubicBezTo>
                <a:cubicBezTo>
                  <a:pt x="661" y="175"/>
                  <a:pt x="673" y="172"/>
                  <a:pt x="685" y="166"/>
                </a:cubicBezTo>
                <a:cubicBezTo>
                  <a:pt x="753" y="253"/>
                  <a:pt x="753" y="253"/>
                  <a:pt x="753" y="253"/>
                </a:cubicBezTo>
                <a:cubicBezTo>
                  <a:pt x="738" y="266"/>
                  <a:pt x="728" y="285"/>
                  <a:pt x="728" y="306"/>
                </a:cubicBezTo>
                <a:cubicBezTo>
                  <a:pt x="728" y="345"/>
                  <a:pt x="760" y="376"/>
                  <a:pt x="799" y="376"/>
                </a:cubicBezTo>
                <a:cubicBezTo>
                  <a:pt x="837" y="376"/>
                  <a:pt x="869" y="345"/>
                  <a:pt x="869" y="306"/>
                </a:cubicBezTo>
                <a:cubicBezTo>
                  <a:pt x="869" y="268"/>
                  <a:pt x="837" y="236"/>
                  <a:pt x="799" y="236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  <a:alpha val="78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0" name="Freeform 6"/>
          <p:cNvSpPr>
            <a:spLocks noEditPoints="1"/>
          </p:cNvSpPr>
          <p:nvPr/>
        </p:nvSpPr>
        <p:spPr bwMode="auto">
          <a:xfrm>
            <a:off x="4312444" y="2193131"/>
            <a:ext cx="969169" cy="971550"/>
          </a:xfrm>
          <a:custGeom>
            <a:avLst/>
            <a:gdLst>
              <a:gd name="T0" fmla="*/ 81 w 162"/>
              <a:gd name="T1" fmla="*/ 0 h 162"/>
              <a:gd name="T2" fmla="*/ 0 w 162"/>
              <a:gd name="T3" fmla="*/ 81 h 162"/>
              <a:gd name="T4" fmla="*/ 81 w 162"/>
              <a:gd name="T5" fmla="*/ 162 h 162"/>
              <a:gd name="T6" fmla="*/ 162 w 162"/>
              <a:gd name="T7" fmla="*/ 81 h 162"/>
              <a:gd name="T8" fmla="*/ 81 w 162"/>
              <a:gd name="T9" fmla="*/ 0 h 162"/>
              <a:gd name="T10" fmla="*/ 81 w 162"/>
              <a:gd name="T11" fmla="*/ 148 h 162"/>
              <a:gd name="T12" fmla="*/ 14 w 162"/>
              <a:gd name="T13" fmla="*/ 81 h 162"/>
              <a:gd name="T14" fmla="*/ 81 w 162"/>
              <a:gd name="T15" fmla="*/ 14 h 162"/>
              <a:gd name="T16" fmla="*/ 148 w 162"/>
              <a:gd name="T17" fmla="*/ 81 h 162"/>
              <a:gd name="T18" fmla="*/ 81 w 162"/>
              <a:gd name="T19" fmla="*/ 14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2" h="162">
                <a:moveTo>
                  <a:pt x="81" y="0"/>
                </a:moveTo>
                <a:cubicBezTo>
                  <a:pt x="36" y="0"/>
                  <a:pt x="0" y="36"/>
                  <a:pt x="0" y="81"/>
                </a:cubicBezTo>
                <a:cubicBezTo>
                  <a:pt x="0" y="126"/>
                  <a:pt x="36" y="162"/>
                  <a:pt x="81" y="162"/>
                </a:cubicBezTo>
                <a:cubicBezTo>
                  <a:pt x="126" y="162"/>
                  <a:pt x="162" y="126"/>
                  <a:pt x="162" y="81"/>
                </a:cubicBezTo>
                <a:cubicBezTo>
                  <a:pt x="162" y="36"/>
                  <a:pt x="126" y="0"/>
                  <a:pt x="81" y="0"/>
                </a:cubicBezTo>
                <a:close/>
                <a:moveTo>
                  <a:pt x="81" y="148"/>
                </a:moveTo>
                <a:cubicBezTo>
                  <a:pt x="44" y="148"/>
                  <a:pt x="14" y="118"/>
                  <a:pt x="14" y="81"/>
                </a:cubicBezTo>
                <a:cubicBezTo>
                  <a:pt x="14" y="44"/>
                  <a:pt x="44" y="14"/>
                  <a:pt x="81" y="14"/>
                </a:cubicBezTo>
                <a:cubicBezTo>
                  <a:pt x="118" y="14"/>
                  <a:pt x="148" y="44"/>
                  <a:pt x="148" y="81"/>
                </a:cubicBezTo>
                <a:cubicBezTo>
                  <a:pt x="148" y="118"/>
                  <a:pt x="118" y="148"/>
                  <a:pt x="81" y="1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3026569" y="2060973"/>
            <a:ext cx="842963" cy="851297"/>
          </a:xfrm>
          <a:custGeom>
            <a:avLst/>
            <a:gdLst>
              <a:gd name="T0" fmla="*/ 71 w 141"/>
              <a:gd name="T1" fmla="*/ 0 h 142"/>
              <a:gd name="T2" fmla="*/ 0 w 141"/>
              <a:gd name="T3" fmla="*/ 71 h 142"/>
              <a:gd name="T4" fmla="*/ 71 w 141"/>
              <a:gd name="T5" fmla="*/ 142 h 142"/>
              <a:gd name="T6" fmla="*/ 141 w 141"/>
              <a:gd name="T7" fmla="*/ 71 h 142"/>
              <a:gd name="T8" fmla="*/ 71 w 141"/>
              <a:gd name="T9" fmla="*/ 0 h 142"/>
              <a:gd name="T10" fmla="*/ 71 w 141"/>
              <a:gd name="T11" fmla="*/ 129 h 142"/>
              <a:gd name="T12" fmla="*/ 13 w 141"/>
              <a:gd name="T13" fmla="*/ 71 h 142"/>
              <a:gd name="T14" fmla="*/ 71 w 141"/>
              <a:gd name="T15" fmla="*/ 13 h 142"/>
              <a:gd name="T16" fmla="*/ 129 w 141"/>
              <a:gd name="T17" fmla="*/ 71 h 142"/>
              <a:gd name="T18" fmla="*/ 71 w 141"/>
              <a:gd name="T19" fmla="*/ 129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1" h="142">
                <a:moveTo>
                  <a:pt x="71" y="0"/>
                </a:moveTo>
                <a:cubicBezTo>
                  <a:pt x="32" y="0"/>
                  <a:pt x="0" y="32"/>
                  <a:pt x="0" y="71"/>
                </a:cubicBezTo>
                <a:cubicBezTo>
                  <a:pt x="0" y="110"/>
                  <a:pt x="32" y="142"/>
                  <a:pt x="71" y="142"/>
                </a:cubicBezTo>
                <a:cubicBezTo>
                  <a:pt x="110" y="142"/>
                  <a:pt x="141" y="110"/>
                  <a:pt x="141" y="71"/>
                </a:cubicBezTo>
                <a:cubicBezTo>
                  <a:pt x="141" y="32"/>
                  <a:pt x="110" y="0"/>
                  <a:pt x="71" y="0"/>
                </a:cubicBezTo>
                <a:close/>
                <a:moveTo>
                  <a:pt x="71" y="129"/>
                </a:moveTo>
                <a:cubicBezTo>
                  <a:pt x="39" y="129"/>
                  <a:pt x="13" y="103"/>
                  <a:pt x="13" y="71"/>
                </a:cubicBezTo>
                <a:cubicBezTo>
                  <a:pt x="13" y="39"/>
                  <a:pt x="39" y="13"/>
                  <a:pt x="71" y="13"/>
                </a:cubicBezTo>
                <a:cubicBezTo>
                  <a:pt x="103" y="13"/>
                  <a:pt x="129" y="39"/>
                  <a:pt x="129" y="71"/>
                </a:cubicBezTo>
                <a:cubicBezTo>
                  <a:pt x="129" y="103"/>
                  <a:pt x="103" y="129"/>
                  <a:pt x="71" y="1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2" name="Freeform 8"/>
          <p:cNvSpPr>
            <a:spLocks noEditPoints="1"/>
          </p:cNvSpPr>
          <p:nvPr/>
        </p:nvSpPr>
        <p:spPr bwMode="auto">
          <a:xfrm>
            <a:off x="5639991" y="1503760"/>
            <a:ext cx="848916" cy="845344"/>
          </a:xfrm>
          <a:custGeom>
            <a:avLst/>
            <a:gdLst>
              <a:gd name="T0" fmla="*/ 71 w 142"/>
              <a:gd name="T1" fmla="*/ 0 h 141"/>
              <a:gd name="T2" fmla="*/ 0 w 142"/>
              <a:gd name="T3" fmla="*/ 71 h 141"/>
              <a:gd name="T4" fmla="*/ 71 w 142"/>
              <a:gd name="T5" fmla="*/ 141 h 141"/>
              <a:gd name="T6" fmla="*/ 142 w 142"/>
              <a:gd name="T7" fmla="*/ 71 h 141"/>
              <a:gd name="T8" fmla="*/ 71 w 142"/>
              <a:gd name="T9" fmla="*/ 0 h 141"/>
              <a:gd name="T10" fmla="*/ 71 w 142"/>
              <a:gd name="T11" fmla="*/ 128 h 141"/>
              <a:gd name="T12" fmla="*/ 13 w 142"/>
              <a:gd name="T13" fmla="*/ 71 h 141"/>
              <a:gd name="T14" fmla="*/ 71 w 142"/>
              <a:gd name="T15" fmla="*/ 13 h 141"/>
              <a:gd name="T16" fmla="*/ 129 w 142"/>
              <a:gd name="T17" fmla="*/ 71 h 141"/>
              <a:gd name="T18" fmla="*/ 71 w 142"/>
              <a:gd name="T19" fmla="*/ 128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2" h="141">
                <a:moveTo>
                  <a:pt x="71" y="0"/>
                </a:moveTo>
                <a:cubicBezTo>
                  <a:pt x="32" y="0"/>
                  <a:pt x="0" y="32"/>
                  <a:pt x="0" y="71"/>
                </a:cubicBezTo>
                <a:cubicBezTo>
                  <a:pt x="0" y="110"/>
                  <a:pt x="32" y="141"/>
                  <a:pt x="71" y="141"/>
                </a:cubicBezTo>
                <a:cubicBezTo>
                  <a:pt x="110" y="141"/>
                  <a:pt x="142" y="110"/>
                  <a:pt x="142" y="71"/>
                </a:cubicBezTo>
                <a:cubicBezTo>
                  <a:pt x="142" y="32"/>
                  <a:pt x="110" y="0"/>
                  <a:pt x="71" y="0"/>
                </a:cubicBezTo>
                <a:close/>
                <a:moveTo>
                  <a:pt x="71" y="128"/>
                </a:moveTo>
                <a:cubicBezTo>
                  <a:pt x="39" y="128"/>
                  <a:pt x="13" y="103"/>
                  <a:pt x="13" y="71"/>
                </a:cubicBezTo>
                <a:cubicBezTo>
                  <a:pt x="13" y="39"/>
                  <a:pt x="39" y="13"/>
                  <a:pt x="71" y="13"/>
                </a:cubicBezTo>
                <a:cubicBezTo>
                  <a:pt x="103" y="13"/>
                  <a:pt x="129" y="39"/>
                  <a:pt x="129" y="71"/>
                </a:cubicBezTo>
                <a:cubicBezTo>
                  <a:pt x="129" y="103"/>
                  <a:pt x="103" y="128"/>
                  <a:pt x="71" y="1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" name="Freeform 9"/>
          <p:cNvSpPr>
            <a:spLocks noEditPoints="1"/>
          </p:cNvSpPr>
          <p:nvPr/>
        </p:nvSpPr>
        <p:spPr bwMode="auto">
          <a:xfrm>
            <a:off x="2266951" y="2965848"/>
            <a:ext cx="698897" cy="702469"/>
          </a:xfrm>
          <a:custGeom>
            <a:avLst/>
            <a:gdLst>
              <a:gd name="T0" fmla="*/ 59 w 117"/>
              <a:gd name="T1" fmla="*/ 0 h 117"/>
              <a:gd name="T2" fmla="*/ 0 w 117"/>
              <a:gd name="T3" fmla="*/ 58 h 117"/>
              <a:gd name="T4" fmla="*/ 59 w 117"/>
              <a:gd name="T5" fmla="*/ 117 h 117"/>
              <a:gd name="T6" fmla="*/ 117 w 117"/>
              <a:gd name="T7" fmla="*/ 58 h 117"/>
              <a:gd name="T8" fmla="*/ 59 w 117"/>
              <a:gd name="T9" fmla="*/ 0 h 117"/>
              <a:gd name="T10" fmla="*/ 59 w 117"/>
              <a:gd name="T11" fmla="*/ 106 h 117"/>
              <a:gd name="T12" fmla="*/ 11 w 117"/>
              <a:gd name="T13" fmla="*/ 58 h 117"/>
              <a:gd name="T14" fmla="*/ 59 w 117"/>
              <a:gd name="T15" fmla="*/ 10 h 117"/>
              <a:gd name="T16" fmla="*/ 107 w 117"/>
              <a:gd name="T17" fmla="*/ 58 h 117"/>
              <a:gd name="T18" fmla="*/ 59 w 117"/>
              <a:gd name="T19" fmla="*/ 10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117">
                <a:moveTo>
                  <a:pt x="59" y="0"/>
                </a:moveTo>
                <a:cubicBezTo>
                  <a:pt x="27" y="0"/>
                  <a:pt x="0" y="26"/>
                  <a:pt x="0" y="58"/>
                </a:cubicBezTo>
                <a:cubicBezTo>
                  <a:pt x="0" y="91"/>
                  <a:pt x="27" y="117"/>
                  <a:pt x="59" y="117"/>
                </a:cubicBezTo>
                <a:cubicBezTo>
                  <a:pt x="91" y="117"/>
                  <a:pt x="117" y="91"/>
                  <a:pt x="117" y="58"/>
                </a:cubicBezTo>
                <a:cubicBezTo>
                  <a:pt x="117" y="26"/>
                  <a:pt x="91" y="0"/>
                  <a:pt x="59" y="0"/>
                </a:cubicBezTo>
                <a:close/>
                <a:moveTo>
                  <a:pt x="59" y="106"/>
                </a:moveTo>
                <a:cubicBezTo>
                  <a:pt x="32" y="106"/>
                  <a:pt x="11" y="85"/>
                  <a:pt x="11" y="58"/>
                </a:cubicBezTo>
                <a:cubicBezTo>
                  <a:pt x="11" y="32"/>
                  <a:pt x="32" y="10"/>
                  <a:pt x="59" y="10"/>
                </a:cubicBezTo>
                <a:cubicBezTo>
                  <a:pt x="85" y="10"/>
                  <a:pt x="107" y="32"/>
                  <a:pt x="107" y="58"/>
                </a:cubicBezTo>
                <a:cubicBezTo>
                  <a:pt x="107" y="85"/>
                  <a:pt x="85" y="106"/>
                  <a:pt x="59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4" name="Freeform 10"/>
          <p:cNvSpPr>
            <a:spLocks noEditPoints="1"/>
          </p:cNvSpPr>
          <p:nvPr/>
        </p:nvSpPr>
        <p:spPr bwMode="auto">
          <a:xfrm>
            <a:off x="4461272" y="3848100"/>
            <a:ext cx="700088" cy="701279"/>
          </a:xfrm>
          <a:custGeom>
            <a:avLst/>
            <a:gdLst>
              <a:gd name="T0" fmla="*/ 59 w 117"/>
              <a:gd name="T1" fmla="*/ 0 h 117"/>
              <a:gd name="T2" fmla="*/ 0 w 117"/>
              <a:gd name="T3" fmla="*/ 59 h 117"/>
              <a:gd name="T4" fmla="*/ 59 w 117"/>
              <a:gd name="T5" fmla="*/ 117 h 117"/>
              <a:gd name="T6" fmla="*/ 117 w 117"/>
              <a:gd name="T7" fmla="*/ 59 h 117"/>
              <a:gd name="T8" fmla="*/ 59 w 117"/>
              <a:gd name="T9" fmla="*/ 0 h 117"/>
              <a:gd name="T10" fmla="*/ 59 w 117"/>
              <a:gd name="T11" fmla="*/ 107 h 117"/>
              <a:gd name="T12" fmla="*/ 11 w 117"/>
              <a:gd name="T13" fmla="*/ 59 h 117"/>
              <a:gd name="T14" fmla="*/ 59 w 117"/>
              <a:gd name="T15" fmla="*/ 11 h 117"/>
              <a:gd name="T16" fmla="*/ 107 w 117"/>
              <a:gd name="T17" fmla="*/ 59 h 117"/>
              <a:gd name="T18" fmla="*/ 59 w 117"/>
              <a:gd name="T19" fmla="*/ 10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117">
                <a:moveTo>
                  <a:pt x="59" y="0"/>
                </a:moveTo>
                <a:cubicBezTo>
                  <a:pt x="26" y="0"/>
                  <a:pt x="0" y="26"/>
                  <a:pt x="0" y="59"/>
                </a:cubicBezTo>
                <a:cubicBezTo>
                  <a:pt x="0" y="91"/>
                  <a:pt x="26" y="117"/>
                  <a:pt x="59" y="117"/>
                </a:cubicBezTo>
                <a:cubicBezTo>
                  <a:pt x="91" y="117"/>
                  <a:pt x="117" y="91"/>
                  <a:pt x="117" y="59"/>
                </a:cubicBezTo>
                <a:cubicBezTo>
                  <a:pt x="117" y="26"/>
                  <a:pt x="91" y="0"/>
                  <a:pt x="59" y="0"/>
                </a:cubicBezTo>
                <a:close/>
                <a:moveTo>
                  <a:pt x="59" y="107"/>
                </a:moveTo>
                <a:cubicBezTo>
                  <a:pt x="32" y="107"/>
                  <a:pt x="11" y="85"/>
                  <a:pt x="11" y="59"/>
                </a:cubicBezTo>
                <a:cubicBezTo>
                  <a:pt x="11" y="32"/>
                  <a:pt x="32" y="11"/>
                  <a:pt x="59" y="11"/>
                </a:cubicBezTo>
                <a:cubicBezTo>
                  <a:pt x="85" y="11"/>
                  <a:pt x="107" y="32"/>
                  <a:pt x="107" y="59"/>
                </a:cubicBezTo>
                <a:cubicBezTo>
                  <a:pt x="107" y="85"/>
                  <a:pt x="85" y="107"/>
                  <a:pt x="59" y="10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5" name="Freeform 11"/>
          <p:cNvSpPr>
            <a:spLocks noEditPoints="1"/>
          </p:cNvSpPr>
          <p:nvPr/>
        </p:nvSpPr>
        <p:spPr bwMode="auto">
          <a:xfrm>
            <a:off x="6621066" y="2888456"/>
            <a:ext cx="700088" cy="701279"/>
          </a:xfrm>
          <a:custGeom>
            <a:avLst/>
            <a:gdLst>
              <a:gd name="T0" fmla="*/ 59 w 117"/>
              <a:gd name="T1" fmla="*/ 0 h 117"/>
              <a:gd name="T2" fmla="*/ 0 w 117"/>
              <a:gd name="T3" fmla="*/ 58 h 117"/>
              <a:gd name="T4" fmla="*/ 59 w 117"/>
              <a:gd name="T5" fmla="*/ 117 h 117"/>
              <a:gd name="T6" fmla="*/ 117 w 117"/>
              <a:gd name="T7" fmla="*/ 58 h 117"/>
              <a:gd name="T8" fmla="*/ 59 w 117"/>
              <a:gd name="T9" fmla="*/ 0 h 117"/>
              <a:gd name="T10" fmla="*/ 59 w 117"/>
              <a:gd name="T11" fmla="*/ 106 h 117"/>
              <a:gd name="T12" fmla="*/ 11 w 117"/>
              <a:gd name="T13" fmla="*/ 58 h 117"/>
              <a:gd name="T14" fmla="*/ 59 w 117"/>
              <a:gd name="T15" fmla="*/ 10 h 117"/>
              <a:gd name="T16" fmla="*/ 107 w 117"/>
              <a:gd name="T17" fmla="*/ 58 h 117"/>
              <a:gd name="T18" fmla="*/ 59 w 117"/>
              <a:gd name="T19" fmla="*/ 10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7" h="117">
                <a:moveTo>
                  <a:pt x="59" y="0"/>
                </a:moveTo>
                <a:cubicBezTo>
                  <a:pt x="26" y="0"/>
                  <a:pt x="0" y="26"/>
                  <a:pt x="0" y="58"/>
                </a:cubicBezTo>
                <a:cubicBezTo>
                  <a:pt x="0" y="91"/>
                  <a:pt x="26" y="117"/>
                  <a:pt x="59" y="117"/>
                </a:cubicBezTo>
                <a:cubicBezTo>
                  <a:pt x="91" y="117"/>
                  <a:pt x="117" y="91"/>
                  <a:pt x="117" y="58"/>
                </a:cubicBezTo>
                <a:cubicBezTo>
                  <a:pt x="117" y="26"/>
                  <a:pt x="91" y="0"/>
                  <a:pt x="59" y="0"/>
                </a:cubicBezTo>
                <a:close/>
                <a:moveTo>
                  <a:pt x="59" y="106"/>
                </a:moveTo>
                <a:cubicBezTo>
                  <a:pt x="32" y="106"/>
                  <a:pt x="11" y="85"/>
                  <a:pt x="11" y="58"/>
                </a:cubicBezTo>
                <a:cubicBezTo>
                  <a:pt x="11" y="32"/>
                  <a:pt x="32" y="10"/>
                  <a:pt x="59" y="10"/>
                </a:cubicBezTo>
                <a:cubicBezTo>
                  <a:pt x="85" y="10"/>
                  <a:pt x="107" y="32"/>
                  <a:pt x="107" y="58"/>
                </a:cubicBezTo>
                <a:cubicBezTo>
                  <a:pt x="107" y="85"/>
                  <a:pt x="85" y="106"/>
                  <a:pt x="59" y="1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312444" y="1214204"/>
            <a:ext cx="0" cy="97892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305331" y="3011091"/>
            <a:ext cx="0" cy="915114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161360" y="4549379"/>
            <a:ext cx="171869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08660" y="3668316"/>
            <a:ext cx="155829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88907" y="1503760"/>
            <a:ext cx="1628287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4642" y="2911962"/>
            <a:ext cx="58862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90" b="1" dirty="0">
                <a:solidFill>
                  <a:srgbClr val="C0392B"/>
                </a:solidFill>
                <a:cs typeface="+mn-ea"/>
                <a:sym typeface="+mn-lt"/>
              </a:rPr>
              <a:t>添加标题</a:t>
            </a:r>
            <a:endParaRPr lang="en-US" sz="790" b="1" dirty="0">
              <a:solidFill>
                <a:srgbClr val="C0392B"/>
              </a:solidFill>
              <a:cs typeface="+mn-ea"/>
              <a:sym typeface="+mn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4764" y="3095134"/>
            <a:ext cx="1562556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50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750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66393" y="3636765"/>
            <a:ext cx="84535" cy="845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94139" y="3133299"/>
            <a:ext cx="38664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90" b="1" dirty="0">
                <a:solidFill>
                  <a:srgbClr val="F39C12"/>
                </a:solidFill>
                <a:cs typeface="+mn-ea"/>
                <a:sym typeface="+mn-lt"/>
              </a:rPr>
              <a:t>标题</a:t>
            </a:r>
            <a:endParaRPr lang="en-US" sz="790" b="1" dirty="0">
              <a:solidFill>
                <a:srgbClr val="F39C12"/>
              </a:solidFill>
              <a:cs typeface="+mn-ea"/>
              <a:sym typeface="+mn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94262" y="3316471"/>
            <a:ext cx="1562556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50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750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263064" y="3888819"/>
            <a:ext cx="84535" cy="845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843735" y="4507111"/>
            <a:ext cx="84535" cy="845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17372" y="3793601"/>
            <a:ext cx="38664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90" b="1" dirty="0">
                <a:solidFill>
                  <a:srgbClr val="F39C12"/>
                </a:solidFill>
                <a:cs typeface="+mn-ea"/>
                <a:sym typeface="+mn-lt"/>
              </a:rPr>
              <a:t>标题</a:t>
            </a:r>
            <a:endParaRPr lang="en-US" sz="790" b="1" dirty="0">
              <a:solidFill>
                <a:srgbClr val="F39C12"/>
              </a:solidFill>
              <a:cs typeface="+mn-ea"/>
              <a:sym typeface="+mn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317494" y="3976773"/>
            <a:ext cx="1562556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50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750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8058321" y="1472142"/>
            <a:ext cx="84535" cy="845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47395" y="1510955"/>
            <a:ext cx="38664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90" b="1" dirty="0">
                <a:solidFill>
                  <a:srgbClr val="F39C12"/>
                </a:solidFill>
                <a:cs typeface="+mn-ea"/>
                <a:sym typeface="+mn-lt"/>
              </a:rPr>
              <a:t>标题</a:t>
            </a:r>
            <a:endParaRPr lang="en-US" sz="790" b="1" dirty="0">
              <a:solidFill>
                <a:srgbClr val="F39C12"/>
              </a:solidFill>
              <a:cs typeface="+mn-ea"/>
              <a:sym typeface="+mn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47518" y="1694127"/>
            <a:ext cx="1562556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50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750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18397" y="1246738"/>
            <a:ext cx="38664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90" b="1" dirty="0">
                <a:solidFill>
                  <a:srgbClr val="F39C12"/>
                </a:solidFill>
                <a:cs typeface="+mn-ea"/>
                <a:sym typeface="+mn-lt"/>
              </a:rPr>
              <a:t>标题</a:t>
            </a:r>
            <a:endParaRPr lang="en-US" sz="790" b="1" dirty="0">
              <a:solidFill>
                <a:srgbClr val="F39C12"/>
              </a:solidFill>
              <a:cs typeface="+mn-ea"/>
              <a:sym typeface="+mn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318520" y="1429910"/>
            <a:ext cx="1270149" cy="66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50" dirty="0">
                <a:solidFill>
                  <a:srgbClr val="3F3F3F">
                    <a:lumMod val="75000"/>
                    <a:lumOff val="25000"/>
                  </a:srgbClr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zh-CN" altLang="en-US" sz="750" dirty="0">
              <a:solidFill>
                <a:srgbClr val="3F3F3F">
                  <a:lumMod val="75000"/>
                  <a:lumOff val="2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276130" y="1171035"/>
            <a:ext cx="84535" cy="845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624495" y="2475379"/>
            <a:ext cx="373643" cy="384557"/>
            <a:chOff x="0" y="6350"/>
            <a:chExt cx="706438" cy="727075"/>
          </a:xfrm>
          <a:solidFill>
            <a:schemeClr val="tx1"/>
          </a:solidFill>
        </p:grpSpPr>
        <p:sp>
          <p:nvSpPr>
            <p:cNvPr id="64" name="Freeform 25"/>
            <p:cNvSpPr>
              <a:spLocks noEditPoints="1"/>
            </p:cNvSpPr>
            <p:nvPr/>
          </p:nvSpPr>
          <p:spPr bwMode="auto">
            <a:xfrm>
              <a:off x="119063" y="112713"/>
              <a:ext cx="465138" cy="620712"/>
            </a:xfrm>
            <a:custGeom>
              <a:avLst/>
              <a:gdLst>
                <a:gd name="T0" fmla="*/ 61 w 122"/>
                <a:gd name="T1" fmla="*/ 0 h 163"/>
                <a:gd name="T2" fmla="*/ 0 w 122"/>
                <a:gd name="T3" fmla="*/ 61 h 163"/>
                <a:gd name="T4" fmla="*/ 41 w 122"/>
                <a:gd name="T5" fmla="*/ 118 h 163"/>
                <a:gd name="T6" fmla="*/ 41 w 122"/>
                <a:gd name="T7" fmla="*/ 152 h 163"/>
                <a:gd name="T8" fmla="*/ 47 w 122"/>
                <a:gd name="T9" fmla="*/ 156 h 163"/>
                <a:gd name="T10" fmla="*/ 52 w 122"/>
                <a:gd name="T11" fmla="*/ 163 h 163"/>
                <a:gd name="T12" fmla="*/ 70 w 122"/>
                <a:gd name="T13" fmla="*/ 163 h 163"/>
                <a:gd name="T14" fmla="*/ 75 w 122"/>
                <a:gd name="T15" fmla="*/ 156 h 163"/>
                <a:gd name="T16" fmla="*/ 81 w 122"/>
                <a:gd name="T17" fmla="*/ 152 h 163"/>
                <a:gd name="T18" fmla="*/ 81 w 122"/>
                <a:gd name="T19" fmla="*/ 152 h 163"/>
                <a:gd name="T20" fmla="*/ 81 w 122"/>
                <a:gd name="T21" fmla="*/ 118 h 163"/>
                <a:gd name="T22" fmla="*/ 122 w 122"/>
                <a:gd name="T23" fmla="*/ 61 h 163"/>
                <a:gd name="T24" fmla="*/ 61 w 122"/>
                <a:gd name="T25" fmla="*/ 0 h 163"/>
                <a:gd name="T26" fmla="*/ 61 w 122"/>
                <a:gd name="T27" fmla="*/ 113 h 163"/>
                <a:gd name="T28" fmla="*/ 9 w 122"/>
                <a:gd name="T29" fmla="*/ 61 h 163"/>
                <a:gd name="T30" fmla="*/ 61 w 122"/>
                <a:gd name="T31" fmla="*/ 9 h 163"/>
                <a:gd name="T32" fmla="*/ 113 w 122"/>
                <a:gd name="T33" fmla="*/ 61 h 163"/>
                <a:gd name="T34" fmla="*/ 61 w 122"/>
                <a:gd name="T35" fmla="*/ 11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163">
                  <a:moveTo>
                    <a:pt x="61" y="0"/>
                  </a:moveTo>
                  <a:cubicBezTo>
                    <a:pt x="28" y="0"/>
                    <a:pt x="0" y="27"/>
                    <a:pt x="0" y="61"/>
                  </a:cubicBezTo>
                  <a:cubicBezTo>
                    <a:pt x="0" y="87"/>
                    <a:pt x="17" y="110"/>
                    <a:pt x="41" y="118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1" y="118"/>
                    <a:pt x="81" y="118"/>
                    <a:pt x="81" y="118"/>
                  </a:cubicBezTo>
                  <a:cubicBezTo>
                    <a:pt x="105" y="110"/>
                    <a:pt x="122" y="87"/>
                    <a:pt x="122" y="61"/>
                  </a:cubicBezTo>
                  <a:cubicBezTo>
                    <a:pt x="122" y="27"/>
                    <a:pt x="95" y="0"/>
                    <a:pt x="61" y="0"/>
                  </a:cubicBezTo>
                  <a:close/>
                  <a:moveTo>
                    <a:pt x="61" y="113"/>
                  </a:moveTo>
                  <a:cubicBezTo>
                    <a:pt x="32" y="113"/>
                    <a:pt x="9" y="89"/>
                    <a:pt x="9" y="61"/>
                  </a:cubicBezTo>
                  <a:cubicBezTo>
                    <a:pt x="9" y="32"/>
                    <a:pt x="32" y="9"/>
                    <a:pt x="61" y="9"/>
                  </a:cubicBezTo>
                  <a:cubicBezTo>
                    <a:pt x="90" y="9"/>
                    <a:pt x="113" y="32"/>
                    <a:pt x="113" y="61"/>
                  </a:cubicBezTo>
                  <a:cubicBezTo>
                    <a:pt x="113" y="89"/>
                    <a:pt x="90" y="113"/>
                    <a:pt x="61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5" name="Freeform 26"/>
            <p:cNvSpPr/>
            <p:nvPr/>
          </p:nvSpPr>
          <p:spPr bwMode="auto">
            <a:xfrm>
              <a:off x="0" y="447675"/>
              <a:ext cx="106363" cy="65087"/>
            </a:xfrm>
            <a:custGeom>
              <a:avLst/>
              <a:gdLst>
                <a:gd name="T0" fmla="*/ 0 w 28"/>
                <a:gd name="T1" fmla="*/ 7 h 17"/>
                <a:gd name="T2" fmla="*/ 4 w 28"/>
                <a:gd name="T3" fmla="*/ 17 h 17"/>
                <a:gd name="T4" fmla="*/ 28 w 28"/>
                <a:gd name="T5" fmla="*/ 5 h 17"/>
                <a:gd name="T6" fmla="*/ 26 w 28"/>
                <a:gd name="T7" fmla="*/ 0 h 17"/>
                <a:gd name="T8" fmla="*/ 0 w 28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7"/>
                  </a:moveTo>
                  <a:cubicBezTo>
                    <a:pt x="1" y="11"/>
                    <a:pt x="3" y="14"/>
                    <a:pt x="4" y="17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3"/>
                    <a:pt x="27" y="2"/>
                    <a:pt x="26" y="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6" name="Freeform 27"/>
            <p:cNvSpPr/>
            <p:nvPr/>
          </p:nvSpPr>
          <p:spPr bwMode="auto">
            <a:xfrm>
              <a:off x="598488" y="200025"/>
              <a:ext cx="107950" cy="65087"/>
            </a:xfrm>
            <a:custGeom>
              <a:avLst/>
              <a:gdLst>
                <a:gd name="T0" fmla="*/ 28 w 28"/>
                <a:gd name="T1" fmla="*/ 10 h 17"/>
                <a:gd name="T2" fmla="*/ 24 w 28"/>
                <a:gd name="T3" fmla="*/ 0 h 17"/>
                <a:gd name="T4" fmla="*/ 0 w 28"/>
                <a:gd name="T5" fmla="*/ 12 h 17"/>
                <a:gd name="T6" fmla="*/ 2 w 28"/>
                <a:gd name="T7" fmla="*/ 17 h 17"/>
                <a:gd name="T8" fmla="*/ 28 w 28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8" y="10"/>
                  </a:moveTo>
                  <a:cubicBezTo>
                    <a:pt x="27" y="6"/>
                    <a:pt x="25" y="3"/>
                    <a:pt x="24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4"/>
                    <a:pt x="1" y="15"/>
                    <a:pt x="2" y="17"/>
                  </a:cubicBezTo>
                  <a:lnTo>
                    <a:pt x="2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7" name="Freeform 28"/>
            <p:cNvSpPr/>
            <p:nvPr/>
          </p:nvSpPr>
          <p:spPr bwMode="auto">
            <a:xfrm>
              <a:off x="0" y="196850"/>
              <a:ext cx="106363" cy="68262"/>
            </a:xfrm>
            <a:custGeom>
              <a:avLst/>
              <a:gdLst>
                <a:gd name="T0" fmla="*/ 0 w 28"/>
                <a:gd name="T1" fmla="*/ 10 h 18"/>
                <a:gd name="T2" fmla="*/ 26 w 28"/>
                <a:gd name="T3" fmla="*/ 18 h 18"/>
                <a:gd name="T4" fmla="*/ 28 w 28"/>
                <a:gd name="T5" fmla="*/ 13 h 18"/>
                <a:gd name="T6" fmla="*/ 4 w 28"/>
                <a:gd name="T7" fmla="*/ 0 h 18"/>
                <a:gd name="T8" fmla="*/ 0 w 2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8">
                  <a:moveTo>
                    <a:pt x="0" y="10"/>
                  </a:moveTo>
                  <a:cubicBezTo>
                    <a:pt x="26" y="18"/>
                    <a:pt x="26" y="18"/>
                    <a:pt x="26" y="18"/>
                  </a:cubicBezTo>
                  <a:cubicBezTo>
                    <a:pt x="27" y="16"/>
                    <a:pt x="27" y="15"/>
                    <a:pt x="28" y="1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4"/>
                    <a:pt x="1" y="7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29"/>
            <p:cNvSpPr/>
            <p:nvPr/>
          </p:nvSpPr>
          <p:spPr bwMode="auto">
            <a:xfrm>
              <a:off x="598488" y="450850"/>
              <a:ext cx="107950" cy="65087"/>
            </a:xfrm>
            <a:custGeom>
              <a:avLst/>
              <a:gdLst>
                <a:gd name="T0" fmla="*/ 0 w 28"/>
                <a:gd name="T1" fmla="*/ 4 h 17"/>
                <a:gd name="T2" fmla="*/ 23 w 28"/>
                <a:gd name="T3" fmla="*/ 17 h 17"/>
                <a:gd name="T4" fmla="*/ 28 w 28"/>
                <a:gd name="T5" fmla="*/ 7 h 17"/>
                <a:gd name="T6" fmla="*/ 2 w 28"/>
                <a:gd name="T7" fmla="*/ 0 h 17"/>
                <a:gd name="T8" fmla="*/ 0 w 28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0" y="4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5" y="13"/>
                    <a:pt x="26" y="10"/>
                    <a:pt x="28" y="7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30"/>
            <p:cNvSpPr/>
            <p:nvPr/>
          </p:nvSpPr>
          <p:spPr bwMode="auto">
            <a:xfrm>
              <a:off x="195263" y="6350"/>
              <a:ext cx="63500" cy="101600"/>
            </a:xfrm>
            <a:custGeom>
              <a:avLst/>
              <a:gdLst>
                <a:gd name="T0" fmla="*/ 17 w 17"/>
                <a:gd name="T1" fmla="*/ 26 h 27"/>
                <a:gd name="T2" fmla="*/ 10 w 17"/>
                <a:gd name="T3" fmla="*/ 0 h 27"/>
                <a:gd name="T4" fmla="*/ 0 w 17"/>
                <a:gd name="T5" fmla="*/ 4 h 27"/>
                <a:gd name="T6" fmla="*/ 13 w 17"/>
                <a:gd name="T7" fmla="*/ 27 h 27"/>
                <a:gd name="T8" fmla="*/ 17 w 17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7">
                  <a:moveTo>
                    <a:pt x="17" y="2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7" y="1"/>
                    <a:pt x="3" y="2"/>
                    <a:pt x="0" y="4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6" y="26"/>
                    <a:pt x="1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0" name="Freeform 31"/>
            <p:cNvSpPr/>
            <p:nvPr/>
          </p:nvSpPr>
          <p:spPr bwMode="auto">
            <a:xfrm>
              <a:off x="446088" y="6350"/>
              <a:ext cx="65088" cy="101600"/>
            </a:xfrm>
            <a:custGeom>
              <a:avLst/>
              <a:gdLst>
                <a:gd name="T0" fmla="*/ 17 w 17"/>
                <a:gd name="T1" fmla="*/ 4 h 27"/>
                <a:gd name="T2" fmla="*/ 7 w 17"/>
                <a:gd name="T3" fmla="*/ 0 h 27"/>
                <a:gd name="T4" fmla="*/ 0 w 17"/>
                <a:gd name="T5" fmla="*/ 26 h 27"/>
                <a:gd name="T6" fmla="*/ 4 w 17"/>
                <a:gd name="T7" fmla="*/ 27 h 27"/>
                <a:gd name="T8" fmla="*/ 17 w 17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7">
                  <a:moveTo>
                    <a:pt x="17" y="4"/>
                  </a:moveTo>
                  <a:cubicBezTo>
                    <a:pt x="14" y="2"/>
                    <a:pt x="10" y="1"/>
                    <a:pt x="7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3" y="27"/>
                    <a:pt x="4" y="27"/>
                  </a:cubicBezTo>
                  <a:lnTo>
                    <a:pt x="17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330536" y="2307103"/>
            <a:ext cx="235028" cy="349164"/>
            <a:chOff x="1665288" y="1658938"/>
            <a:chExt cx="496887" cy="738187"/>
          </a:xfrm>
        </p:grpSpPr>
        <p:sp>
          <p:nvSpPr>
            <p:cNvPr id="75" name="Oval 35"/>
            <p:cNvSpPr>
              <a:spLocks noChangeArrowheads="1"/>
            </p:cNvSpPr>
            <p:nvPr/>
          </p:nvSpPr>
          <p:spPr bwMode="auto">
            <a:xfrm>
              <a:off x="1714500" y="1658938"/>
              <a:ext cx="398462" cy="395287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36"/>
            <p:cNvSpPr/>
            <p:nvPr/>
          </p:nvSpPr>
          <p:spPr bwMode="auto">
            <a:xfrm>
              <a:off x="1665288" y="2062163"/>
              <a:ext cx="496887" cy="334962"/>
            </a:xfrm>
            <a:custGeom>
              <a:avLst/>
              <a:gdLst>
                <a:gd name="T0" fmla="*/ 65 w 130"/>
                <a:gd name="T1" fmla="*/ 12 h 88"/>
                <a:gd name="T2" fmla="*/ 24 w 130"/>
                <a:gd name="T3" fmla="*/ 0 h 88"/>
                <a:gd name="T4" fmla="*/ 0 w 130"/>
                <a:gd name="T5" fmla="*/ 88 h 88"/>
                <a:gd name="T6" fmla="*/ 130 w 130"/>
                <a:gd name="T7" fmla="*/ 88 h 88"/>
                <a:gd name="T8" fmla="*/ 106 w 130"/>
                <a:gd name="T9" fmla="*/ 0 h 88"/>
                <a:gd name="T10" fmla="*/ 65 w 130"/>
                <a:gd name="T11" fmla="*/ 1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88">
                  <a:moveTo>
                    <a:pt x="65" y="12"/>
                  </a:moveTo>
                  <a:cubicBezTo>
                    <a:pt x="50" y="12"/>
                    <a:pt x="36" y="7"/>
                    <a:pt x="24" y="0"/>
                  </a:cubicBezTo>
                  <a:cubicBezTo>
                    <a:pt x="10" y="20"/>
                    <a:pt x="0" y="52"/>
                    <a:pt x="0" y="88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30" y="52"/>
                    <a:pt x="120" y="20"/>
                    <a:pt x="106" y="0"/>
                  </a:cubicBezTo>
                  <a:cubicBezTo>
                    <a:pt x="94" y="7"/>
                    <a:pt x="80" y="12"/>
                    <a:pt x="65" y="12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5964425" y="1781657"/>
            <a:ext cx="246413" cy="312034"/>
            <a:chOff x="1674813" y="1500188"/>
            <a:chExt cx="584200" cy="739775"/>
          </a:xfrm>
        </p:grpSpPr>
        <p:sp>
          <p:nvSpPr>
            <p:cNvPr id="81" name="Oval 40"/>
            <p:cNvSpPr>
              <a:spLocks noChangeArrowheads="1"/>
            </p:cNvSpPr>
            <p:nvPr/>
          </p:nvSpPr>
          <p:spPr bwMode="auto">
            <a:xfrm>
              <a:off x="1728788" y="1500188"/>
              <a:ext cx="393700" cy="396875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2" name="Freeform 41"/>
            <p:cNvSpPr/>
            <p:nvPr/>
          </p:nvSpPr>
          <p:spPr bwMode="auto">
            <a:xfrm>
              <a:off x="1674813" y="1900238"/>
              <a:ext cx="458788" cy="339725"/>
            </a:xfrm>
            <a:custGeom>
              <a:avLst/>
              <a:gdLst>
                <a:gd name="T0" fmla="*/ 86 w 120"/>
                <a:gd name="T1" fmla="*/ 50 h 89"/>
                <a:gd name="T2" fmla="*/ 114 w 120"/>
                <a:gd name="T3" fmla="*/ 13 h 89"/>
                <a:gd name="T4" fmla="*/ 106 w 120"/>
                <a:gd name="T5" fmla="*/ 0 h 89"/>
                <a:gd name="T6" fmla="*/ 65 w 120"/>
                <a:gd name="T7" fmla="*/ 12 h 89"/>
                <a:gd name="T8" fmla="*/ 24 w 120"/>
                <a:gd name="T9" fmla="*/ 0 h 89"/>
                <a:gd name="T10" fmla="*/ 0 w 120"/>
                <a:gd name="T11" fmla="*/ 89 h 89"/>
                <a:gd name="T12" fmla="*/ 120 w 120"/>
                <a:gd name="T13" fmla="*/ 89 h 89"/>
                <a:gd name="T14" fmla="*/ 86 w 120"/>
                <a:gd name="T15" fmla="*/ 5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89">
                  <a:moveTo>
                    <a:pt x="86" y="50"/>
                  </a:moveTo>
                  <a:cubicBezTo>
                    <a:pt x="86" y="33"/>
                    <a:pt x="98" y="18"/>
                    <a:pt x="114" y="13"/>
                  </a:cubicBezTo>
                  <a:cubicBezTo>
                    <a:pt x="112" y="8"/>
                    <a:pt x="109" y="4"/>
                    <a:pt x="106" y="0"/>
                  </a:cubicBezTo>
                  <a:cubicBezTo>
                    <a:pt x="95" y="8"/>
                    <a:pt x="80" y="12"/>
                    <a:pt x="65" y="12"/>
                  </a:cubicBezTo>
                  <a:cubicBezTo>
                    <a:pt x="50" y="12"/>
                    <a:pt x="36" y="8"/>
                    <a:pt x="24" y="0"/>
                  </a:cubicBezTo>
                  <a:cubicBezTo>
                    <a:pt x="10" y="21"/>
                    <a:pt x="1" y="53"/>
                    <a:pt x="0" y="89"/>
                  </a:cubicBezTo>
                  <a:cubicBezTo>
                    <a:pt x="120" y="89"/>
                    <a:pt x="120" y="89"/>
                    <a:pt x="120" y="89"/>
                  </a:cubicBezTo>
                  <a:cubicBezTo>
                    <a:pt x="101" y="86"/>
                    <a:pt x="86" y="70"/>
                    <a:pt x="86" y="5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42"/>
            <p:cNvSpPr>
              <a:spLocks noEditPoints="1"/>
            </p:cNvSpPr>
            <p:nvPr/>
          </p:nvSpPr>
          <p:spPr bwMode="auto">
            <a:xfrm>
              <a:off x="2046288" y="1984376"/>
              <a:ext cx="212725" cy="214313"/>
            </a:xfrm>
            <a:custGeom>
              <a:avLst/>
              <a:gdLst>
                <a:gd name="T0" fmla="*/ 28 w 56"/>
                <a:gd name="T1" fmla="*/ 0 h 56"/>
                <a:gd name="T2" fmla="*/ 21 w 56"/>
                <a:gd name="T3" fmla="*/ 1 h 56"/>
                <a:gd name="T4" fmla="*/ 0 w 56"/>
                <a:gd name="T5" fmla="*/ 28 h 56"/>
                <a:gd name="T6" fmla="*/ 28 w 56"/>
                <a:gd name="T7" fmla="*/ 56 h 56"/>
                <a:gd name="T8" fmla="*/ 33 w 56"/>
                <a:gd name="T9" fmla="*/ 56 h 56"/>
                <a:gd name="T10" fmla="*/ 56 w 56"/>
                <a:gd name="T11" fmla="*/ 28 h 56"/>
                <a:gd name="T12" fmla="*/ 28 w 56"/>
                <a:gd name="T13" fmla="*/ 0 h 56"/>
                <a:gd name="T14" fmla="*/ 47 w 56"/>
                <a:gd name="T15" fmla="*/ 34 h 56"/>
                <a:gd name="T16" fmla="*/ 33 w 56"/>
                <a:gd name="T17" fmla="*/ 34 h 56"/>
                <a:gd name="T18" fmla="*/ 33 w 56"/>
                <a:gd name="T19" fmla="*/ 48 h 56"/>
                <a:gd name="T20" fmla="*/ 33 w 56"/>
                <a:gd name="T21" fmla="*/ 48 h 56"/>
                <a:gd name="T22" fmla="*/ 22 w 56"/>
                <a:gd name="T23" fmla="*/ 48 h 56"/>
                <a:gd name="T24" fmla="*/ 22 w 56"/>
                <a:gd name="T25" fmla="*/ 34 h 56"/>
                <a:gd name="T26" fmla="*/ 8 w 56"/>
                <a:gd name="T27" fmla="*/ 34 h 56"/>
                <a:gd name="T28" fmla="*/ 8 w 56"/>
                <a:gd name="T29" fmla="*/ 23 h 56"/>
                <a:gd name="T30" fmla="*/ 22 w 56"/>
                <a:gd name="T31" fmla="*/ 23 h 56"/>
                <a:gd name="T32" fmla="*/ 22 w 56"/>
                <a:gd name="T33" fmla="*/ 9 h 56"/>
                <a:gd name="T34" fmla="*/ 24 w 56"/>
                <a:gd name="T35" fmla="*/ 9 h 56"/>
                <a:gd name="T36" fmla="*/ 33 w 56"/>
                <a:gd name="T37" fmla="*/ 9 h 56"/>
                <a:gd name="T38" fmla="*/ 33 w 56"/>
                <a:gd name="T39" fmla="*/ 23 h 56"/>
                <a:gd name="T40" fmla="*/ 47 w 56"/>
                <a:gd name="T41" fmla="*/ 23 h 56"/>
                <a:gd name="T42" fmla="*/ 47 w 56"/>
                <a:gd name="T43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26" y="0"/>
                    <a:pt x="23" y="0"/>
                    <a:pt x="21" y="1"/>
                  </a:cubicBezTo>
                  <a:cubicBezTo>
                    <a:pt x="9" y="4"/>
                    <a:pt x="0" y="15"/>
                    <a:pt x="0" y="28"/>
                  </a:cubicBezTo>
                  <a:cubicBezTo>
                    <a:pt x="0" y="44"/>
                    <a:pt x="12" y="56"/>
                    <a:pt x="28" y="56"/>
                  </a:cubicBezTo>
                  <a:cubicBezTo>
                    <a:pt x="30" y="56"/>
                    <a:pt x="31" y="56"/>
                    <a:pt x="33" y="56"/>
                  </a:cubicBezTo>
                  <a:cubicBezTo>
                    <a:pt x="46" y="53"/>
                    <a:pt x="56" y="42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47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7" y="23"/>
                    <a:pt x="47" y="23"/>
                    <a:pt x="47" y="23"/>
                  </a:cubicBezTo>
                  <a:lnTo>
                    <a:pt x="47" y="3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8" name="Freeform 46"/>
          <p:cNvSpPr>
            <a:spLocks noEditPoints="1"/>
          </p:cNvSpPr>
          <p:nvPr/>
        </p:nvSpPr>
        <p:spPr bwMode="auto">
          <a:xfrm>
            <a:off x="2412190" y="3176917"/>
            <a:ext cx="396752" cy="279107"/>
          </a:xfrm>
          <a:custGeom>
            <a:avLst/>
            <a:gdLst>
              <a:gd name="T0" fmla="*/ 204 w 277"/>
              <a:gd name="T1" fmla="*/ 59 h 194"/>
              <a:gd name="T2" fmla="*/ 99 w 277"/>
              <a:gd name="T3" fmla="*/ 0 h 194"/>
              <a:gd name="T4" fmla="*/ 34 w 277"/>
              <a:gd name="T5" fmla="*/ 126 h 194"/>
              <a:gd name="T6" fmla="*/ 75 w 277"/>
              <a:gd name="T7" fmla="*/ 141 h 194"/>
              <a:gd name="T8" fmla="*/ 139 w 277"/>
              <a:gd name="T9" fmla="*/ 137 h 194"/>
              <a:gd name="T10" fmla="*/ 222 w 277"/>
              <a:gd name="T11" fmla="*/ 164 h 194"/>
              <a:gd name="T12" fmla="*/ 252 w 277"/>
              <a:gd name="T13" fmla="*/ 152 h 194"/>
              <a:gd name="T14" fmla="*/ 99 w 277"/>
              <a:gd name="T15" fmla="*/ 127 h 194"/>
              <a:gd name="T16" fmla="*/ 70 w 277"/>
              <a:gd name="T17" fmla="*/ 123 h 194"/>
              <a:gd name="T18" fmla="*/ 52 w 277"/>
              <a:gd name="T19" fmla="*/ 117 h 194"/>
              <a:gd name="T20" fmla="*/ 17 w 277"/>
              <a:gd name="T21" fmla="*/ 72 h 194"/>
              <a:gd name="T22" fmla="*/ 180 w 277"/>
              <a:gd name="T23" fmla="*/ 62 h 194"/>
              <a:gd name="T24" fmla="*/ 132 w 277"/>
              <a:gd name="T25" fmla="*/ 122 h 194"/>
              <a:gd name="T26" fmla="*/ 242 w 277"/>
              <a:gd name="T27" fmla="*/ 144 h 194"/>
              <a:gd name="T28" fmla="*/ 241 w 277"/>
              <a:gd name="T29" fmla="*/ 165 h 194"/>
              <a:gd name="T30" fmla="*/ 222 w 277"/>
              <a:gd name="T31" fmla="*/ 151 h 194"/>
              <a:gd name="T32" fmla="*/ 191 w 277"/>
              <a:gd name="T33" fmla="*/ 152 h 194"/>
              <a:gd name="T34" fmla="*/ 184 w 277"/>
              <a:gd name="T35" fmla="*/ 151 h 194"/>
              <a:gd name="T36" fmla="*/ 180 w 277"/>
              <a:gd name="T37" fmla="*/ 150 h 194"/>
              <a:gd name="T38" fmla="*/ 170 w 277"/>
              <a:gd name="T39" fmla="*/ 146 h 194"/>
              <a:gd name="T40" fmla="*/ 163 w 277"/>
              <a:gd name="T41" fmla="*/ 143 h 194"/>
              <a:gd name="T42" fmla="*/ 161 w 277"/>
              <a:gd name="T43" fmla="*/ 141 h 194"/>
              <a:gd name="T44" fmla="*/ 161 w 277"/>
              <a:gd name="T45" fmla="*/ 141 h 194"/>
              <a:gd name="T46" fmla="*/ 160 w 277"/>
              <a:gd name="T47" fmla="*/ 141 h 194"/>
              <a:gd name="T48" fmla="*/ 160 w 277"/>
              <a:gd name="T49" fmla="*/ 141 h 194"/>
              <a:gd name="T50" fmla="*/ 158 w 277"/>
              <a:gd name="T51" fmla="*/ 139 h 194"/>
              <a:gd name="T52" fmla="*/ 157 w 277"/>
              <a:gd name="T53" fmla="*/ 139 h 194"/>
              <a:gd name="T54" fmla="*/ 153 w 277"/>
              <a:gd name="T55" fmla="*/ 135 h 194"/>
              <a:gd name="T56" fmla="*/ 151 w 277"/>
              <a:gd name="T57" fmla="*/ 133 h 194"/>
              <a:gd name="T58" fmla="*/ 148 w 277"/>
              <a:gd name="T59" fmla="*/ 129 h 194"/>
              <a:gd name="T60" fmla="*/ 147 w 277"/>
              <a:gd name="T61" fmla="*/ 128 h 194"/>
              <a:gd name="T62" fmla="*/ 146 w 277"/>
              <a:gd name="T63" fmla="*/ 125 h 194"/>
              <a:gd name="T64" fmla="*/ 144 w 277"/>
              <a:gd name="T65" fmla="*/ 122 h 194"/>
              <a:gd name="T66" fmla="*/ 143 w 277"/>
              <a:gd name="T67" fmla="*/ 118 h 194"/>
              <a:gd name="T68" fmla="*/ 143 w 277"/>
              <a:gd name="T69" fmla="*/ 112 h 194"/>
              <a:gd name="T70" fmla="*/ 143 w 277"/>
              <a:gd name="T71" fmla="*/ 108 h 194"/>
              <a:gd name="T72" fmla="*/ 143 w 277"/>
              <a:gd name="T73" fmla="*/ 107 h 194"/>
              <a:gd name="T74" fmla="*/ 146 w 277"/>
              <a:gd name="T75" fmla="*/ 100 h 194"/>
              <a:gd name="T76" fmla="*/ 149 w 277"/>
              <a:gd name="T77" fmla="*/ 95 h 194"/>
              <a:gd name="T78" fmla="*/ 152 w 277"/>
              <a:gd name="T79" fmla="*/ 91 h 194"/>
              <a:gd name="T80" fmla="*/ 154 w 277"/>
              <a:gd name="T81" fmla="*/ 89 h 194"/>
              <a:gd name="T82" fmla="*/ 157 w 277"/>
              <a:gd name="T83" fmla="*/ 86 h 194"/>
              <a:gd name="T84" fmla="*/ 165 w 277"/>
              <a:gd name="T85" fmla="*/ 81 h 194"/>
              <a:gd name="T86" fmla="*/ 173 w 277"/>
              <a:gd name="T87" fmla="*/ 77 h 194"/>
              <a:gd name="T88" fmla="*/ 178 w 277"/>
              <a:gd name="T89" fmla="*/ 75 h 194"/>
              <a:gd name="T90" fmla="*/ 185 w 277"/>
              <a:gd name="T91" fmla="*/ 74 h 194"/>
              <a:gd name="T92" fmla="*/ 192 w 277"/>
              <a:gd name="T93" fmla="*/ 72 h 194"/>
              <a:gd name="T94" fmla="*/ 198 w 277"/>
              <a:gd name="T95" fmla="*/ 72 h 194"/>
              <a:gd name="T96" fmla="*/ 265 w 277"/>
              <a:gd name="T97" fmla="*/ 11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77" h="194">
                <a:moveTo>
                  <a:pt x="277" y="112"/>
                </a:moveTo>
                <a:cubicBezTo>
                  <a:pt x="277" y="83"/>
                  <a:pt x="244" y="59"/>
                  <a:pt x="204" y="59"/>
                </a:cubicBezTo>
                <a:cubicBezTo>
                  <a:pt x="201" y="59"/>
                  <a:pt x="199" y="59"/>
                  <a:pt x="197" y="60"/>
                </a:cubicBezTo>
                <a:cubicBezTo>
                  <a:pt x="189" y="26"/>
                  <a:pt x="148" y="0"/>
                  <a:pt x="99" y="0"/>
                </a:cubicBezTo>
                <a:cubicBezTo>
                  <a:pt x="44" y="0"/>
                  <a:pt x="0" y="32"/>
                  <a:pt x="0" y="72"/>
                </a:cubicBezTo>
                <a:cubicBezTo>
                  <a:pt x="0" y="93"/>
                  <a:pt x="12" y="112"/>
                  <a:pt x="34" y="126"/>
                </a:cubicBezTo>
                <a:cubicBezTo>
                  <a:pt x="28" y="181"/>
                  <a:pt x="28" y="181"/>
                  <a:pt x="28" y="181"/>
                </a:cubicBezTo>
                <a:cubicBezTo>
                  <a:pt x="75" y="141"/>
                  <a:pt x="75" y="141"/>
                  <a:pt x="75" y="141"/>
                </a:cubicBezTo>
                <a:cubicBezTo>
                  <a:pt x="83" y="143"/>
                  <a:pt x="91" y="143"/>
                  <a:pt x="99" y="143"/>
                </a:cubicBezTo>
                <a:cubicBezTo>
                  <a:pt x="113" y="143"/>
                  <a:pt x="127" y="141"/>
                  <a:pt x="139" y="137"/>
                </a:cubicBezTo>
                <a:cubicBezTo>
                  <a:pt x="151" y="154"/>
                  <a:pt x="176" y="165"/>
                  <a:pt x="204" y="165"/>
                </a:cubicBezTo>
                <a:cubicBezTo>
                  <a:pt x="210" y="165"/>
                  <a:pt x="216" y="165"/>
                  <a:pt x="222" y="164"/>
                </a:cubicBezTo>
                <a:cubicBezTo>
                  <a:pt x="256" y="194"/>
                  <a:pt x="256" y="194"/>
                  <a:pt x="256" y="194"/>
                </a:cubicBezTo>
                <a:cubicBezTo>
                  <a:pt x="252" y="152"/>
                  <a:pt x="252" y="152"/>
                  <a:pt x="252" y="152"/>
                </a:cubicBezTo>
                <a:cubicBezTo>
                  <a:pt x="268" y="142"/>
                  <a:pt x="277" y="128"/>
                  <a:pt x="277" y="112"/>
                </a:cubicBezTo>
                <a:close/>
                <a:moveTo>
                  <a:pt x="99" y="127"/>
                </a:moveTo>
                <a:cubicBezTo>
                  <a:pt x="90" y="127"/>
                  <a:pt x="82" y="126"/>
                  <a:pt x="74" y="124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52" y="117"/>
                  <a:pt x="52" y="117"/>
                  <a:pt x="52" y="117"/>
                </a:cubicBezTo>
                <a:cubicBezTo>
                  <a:pt x="47" y="114"/>
                  <a:pt x="47" y="114"/>
                  <a:pt x="47" y="114"/>
                </a:cubicBezTo>
                <a:cubicBezTo>
                  <a:pt x="28" y="104"/>
                  <a:pt x="17" y="88"/>
                  <a:pt x="17" y="72"/>
                </a:cubicBezTo>
                <a:cubicBezTo>
                  <a:pt x="17" y="41"/>
                  <a:pt x="54" y="17"/>
                  <a:pt x="99" y="17"/>
                </a:cubicBezTo>
                <a:cubicBezTo>
                  <a:pt x="140" y="17"/>
                  <a:pt x="173" y="36"/>
                  <a:pt x="180" y="62"/>
                </a:cubicBezTo>
                <a:cubicBezTo>
                  <a:pt x="151" y="69"/>
                  <a:pt x="130" y="89"/>
                  <a:pt x="130" y="112"/>
                </a:cubicBezTo>
                <a:cubicBezTo>
                  <a:pt x="130" y="116"/>
                  <a:pt x="131" y="119"/>
                  <a:pt x="132" y="122"/>
                </a:cubicBezTo>
                <a:cubicBezTo>
                  <a:pt x="122" y="125"/>
                  <a:pt x="111" y="127"/>
                  <a:pt x="99" y="127"/>
                </a:cubicBezTo>
                <a:close/>
                <a:moveTo>
                  <a:pt x="242" y="144"/>
                </a:moveTo>
                <a:cubicBezTo>
                  <a:pt x="239" y="146"/>
                  <a:pt x="239" y="146"/>
                  <a:pt x="239" y="146"/>
                </a:cubicBezTo>
                <a:cubicBezTo>
                  <a:pt x="241" y="165"/>
                  <a:pt x="241" y="165"/>
                  <a:pt x="241" y="165"/>
                </a:cubicBezTo>
                <a:cubicBezTo>
                  <a:pt x="226" y="151"/>
                  <a:pt x="226" y="151"/>
                  <a:pt x="226" y="151"/>
                </a:cubicBezTo>
                <a:cubicBezTo>
                  <a:pt x="222" y="151"/>
                  <a:pt x="222" y="151"/>
                  <a:pt x="222" y="151"/>
                </a:cubicBezTo>
                <a:cubicBezTo>
                  <a:pt x="216" y="153"/>
                  <a:pt x="210" y="153"/>
                  <a:pt x="204" y="153"/>
                </a:cubicBezTo>
                <a:cubicBezTo>
                  <a:pt x="199" y="153"/>
                  <a:pt x="195" y="153"/>
                  <a:pt x="191" y="152"/>
                </a:cubicBezTo>
                <a:cubicBezTo>
                  <a:pt x="190" y="152"/>
                  <a:pt x="189" y="152"/>
                  <a:pt x="188" y="152"/>
                </a:cubicBezTo>
                <a:cubicBezTo>
                  <a:pt x="186" y="152"/>
                  <a:pt x="185" y="151"/>
                  <a:pt x="184" y="151"/>
                </a:cubicBezTo>
                <a:cubicBezTo>
                  <a:pt x="182" y="151"/>
                  <a:pt x="181" y="150"/>
                  <a:pt x="180" y="150"/>
                </a:cubicBezTo>
                <a:cubicBezTo>
                  <a:pt x="180" y="150"/>
                  <a:pt x="180" y="150"/>
                  <a:pt x="180" y="150"/>
                </a:cubicBezTo>
                <a:cubicBezTo>
                  <a:pt x="179" y="150"/>
                  <a:pt x="178" y="149"/>
                  <a:pt x="176" y="149"/>
                </a:cubicBezTo>
                <a:cubicBezTo>
                  <a:pt x="174" y="148"/>
                  <a:pt x="172" y="147"/>
                  <a:pt x="170" y="146"/>
                </a:cubicBezTo>
                <a:cubicBezTo>
                  <a:pt x="168" y="146"/>
                  <a:pt x="167" y="145"/>
                  <a:pt x="166" y="145"/>
                </a:cubicBezTo>
                <a:cubicBezTo>
                  <a:pt x="165" y="144"/>
                  <a:pt x="164" y="144"/>
                  <a:pt x="163" y="143"/>
                </a:cubicBezTo>
                <a:cubicBezTo>
                  <a:pt x="163" y="142"/>
                  <a:pt x="162" y="142"/>
                  <a:pt x="161" y="142"/>
                </a:cubicBezTo>
                <a:cubicBezTo>
                  <a:pt x="161" y="142"/>
                  <a:pt x="161" y="141"/>
                  <a:pt x="161" y="141"/>
                </a:cubicBezTo>
                <a:cubicBezTo>
                  <a:pt x="163" y="142"/>
                  <a:pt x="164" y="144"/>
                  <a:pt x="166" y="145"/>
                </a:cubicBezTo>
                <a:cubicBezTo>
                  <a:pt x="164" y="144"/>
                  <a:pt x="162" y="142"/>
                  <a:pt x="161" y="141"/>
                </a:cubicBezTo>
                <a:cubicBezTo>
                  <a:pt x="161" y="141"/>
                  <a:pt x="161" y="141"/>
                  <a:pt x="160" y="141"/>
                </a:cubicBezTo>
                <a:cubicBezTo>
                  <a:pt x="160" y="141"/>
                  <a:pt x="160" y="141"/>
                  <a:pt x="160" y="141"/>
                </a:cubicBezTo>
                <a:cubicBezTo>
                  <a:pt x="158" y="140"/>
                  <a:pt x="157" y="138"/>
                  <a:pt x="155" y="137"/>
                </a:cubicBezTo>
                <a:cubicBezTo>
                  <a:pt x="157" y="138"/>
                  <a:pt x="158" y="140"/>
                  <a:pt x="160" y="141"/>
                </a:cubicBezTo>
                <a:cubicBezTo>
                  <a:pt x="160" y="141"/>
                  <a:pt x="160" y="141"/>
                  <a:pt x="159" y="140"/>
                </a:cubicBezTo>
                <a:cubicBezTo>
                  <a:pt x="159" y="140"/>
                  <a:pt x="158" y="140"/>
                  <a:pt x="158" y="139"/>
                </a:cubicBezTo>
                <a:cubicBezTo>
                  <a:pt x="158" y="139"/>
                  <a:pt x="158" y="139"/>
                  <a:pt x="158" y="139"/>
                </a:cubicBezTo>
                <a:cubicBezTo>
                  <a:pt x="158" y="139"/>
                  <a:pt x="157" y="139"/>
                  <a:pt x="157" y="139"/>
                </a:cubicBezTo>
                <a:cubicBezTo>
                  <a:pt x="157" y="138"/>
                  <a:pt x="156" y="138"/>
                  <a:pt x="155" y="137"/>
                </a:cubicBezTo>
                <a:cubicBezTo>
                  <a:pt x="155" y="137"/>
                  <a:pt x="154" y="136"/>
                  <a:pt x="153" y="135"/>
                </a:cubicBezTo>
                <a:cubicBezTo>
                  <a:pt x="153" y="135"/>
                  <a:pt x="153" y="135"/>
                  <a:pt x="153" y="135"/>
                </a:cubicBezTo>
                <a:cubicBezTo>
                  <a:pt x="152" y="134"/>
                  <a:pt x="152" y="133"/>
                  <a:pt x="151" y="133"/>
                </a:cubicBezTo>
                <a:cubicBezTo>
                  <a:pt x="150" y="132"/>
                  <a:pt x="150" y="132"/>
                  <a:pt x="150" y="131"/>
                </a:cubicBezTo>
                <a:cubicBezTo>
                  <a:pt x="149" y="130"/>
                  <a:pt x="149" y="130"/>
                  <a:pt x="148" y="129"/>
                </a:cubicBezTo>
                <a:cubicBezTo>
                  <a:pt x="148" y="129"/>
                  <a:pt x="148" y="129"/>
                  <a:pt x="148" y="129"/>
                </a:cubicBezTo>
                <a:cubicBezTo>
                  <a:pt x="148" y="129"/>
                  <a:pt x="147" y="128"/>
                  <a:pt x="147" y="128"/>
                </a:cubicBezTo>
                <a:cubicBezTo>
                  <a:pt x="147" y="127"/>
                  <a:pt x="146" y="126"/>
                  <a:pt x="146" y="126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5" y="124"/>
                  <a:pt x="145" y="123"/>
                  <a:pt x="145" y="123"/>
                </a:cubicBezTo>
                <a:cubicBezTo>
                  <a:pt x="145" y="122"/>
                  <a:pt x="144" y="122"/>
                  <a:pt x="144" y="122"/>
                </a:cubicBezTo>
                <a:cubicBezTo>
                  <a:pt x="144" y="121"/>
                  <a:pt x="144" y="121"/>
                  <a:pt x="144" y="120"/>
                </a:cubicBezTo>
                <a:cubicBezTo>
                  <a:pt x="144" y="119"/>
                  <a:pt x="143" y="119"/>
                  <a:pt x="143" y="118"/>
                </a:cubicBezTo>
                <a:cubicBezTo>
                  <a:pt x="143" y="117"/>
                  <a:pt x="143" y="116"/>
                  <a:pt x="143" y="115"/>
                </a:cubicBezTo>
                <a:cubicBezTo>
                  <a:pt x="143" y="114"/>
                  <a:pt x="143" y="113"/>
                  <a:pt x="143" y="112"/>
                </a:cubicBezTo>
                <a:cubicBezTo>
                  <a:pt x="143" y="112"/>
                  <a:pt x="143" y="111"/>
                  <a:pt x="143" y="110"/>
                </a:cubicBezTo>
                <a:cubicBezTo>
                  <a:pt x="143" y="110"/>
                  <a:pt x="143" y="109"/>
                  <a:pt x="143" y="108"/>
                </a:cubicBezTo>
                <a:cubicBezTo>
                  <a:pt x="143" y="108"/>
                  <a:pt x="143" y="108"/>
                  <a:pt x="143" y="108"/>
                </a:cubicBezTo>
                <a:cubicBezTo>
                  <a:pt x="143" y="108"/>
                  <a:pt x="143" y="107"/>
                  <a:pt x="143" y="107"/>
                </a:cubicBezTo>
                <a:cubicBezTo>
                  <a:pt x="144" y="105"/>
                  <a:pt x="144" y="104"/>
                  <a:pt x="145" y="102"/>
                </a:cubicBezTo>
                <a:cubicBezTo>
                  <a:pt x="145" y="102"/>
                  <a:pt x="145" y="101"/>
                  <a:pt x="146" y="100"/>
                </a:cubicBezTo>
                <a:cubicBezTo>
                  <a:pt x="146" y="99"/>
                  <a:pt x="147" y="98"/>
                  <a:pt x="148" y="97"/>
                </a:cubicBezTo>
                <a:cubicBezTo>
                  <a:pt x="148" y="96"/>
                  <a:pt x="148" y="95"/>
                  <a:pt x="149" y="95"/>
                </a:cubicBezTo>
                <a:cubicBezTo>
                  <a:pt x="149" y="94"/>
                  <a:pt x="150" y="94"/>
                  <a:pt x="150" y="93"/>
                </a:cubicBezTo>
                <a:cubicBezTo>
                  <a:pt x="151" y="92"/>
                  <a:pt x="151" y="92"/>
                  <a:pt x="152" y="91"/>
                </a:cubicBezTo>
                <a:cubicBezTo>
                  <a:pt x="152" y="91"/>
                  <a:pt x="153" y="90"/>
                  <a:pt x="153" y="90"/>
                </a:cubicBezTo>
                <a:cubicBezTo>
                  <a:pt x="154" y="89"/>
                  <a:pt x="154" y="89"/>
                  <a:pt x="154" y="89"/>
                </a:cubicBezTo>
                <a:cubicBezTo>
                  <a:pt x="155" y="88"/>
                  <a:pt x="155" y="88"/>
                  <a:pt x="156" y="87"/>
                </a:cubicBezTo>
                <a:cubicBezTo>
                  <a:pt x="156" y="87"/>
                  <a:pt x="156" y="87"/>
                  <a:pt x="157" y="86"/>
                </a:cubicBezTo>
                <a:cubicBezTo>
                  <a:pt x="158" y="86"/>
                  <a:pt x="158" y="85"/>
                  <a:pt x="159" y="85"/>
                </a:cubicBezTo>
                <a:cubicBezTo>
                  <a:pt x="161" y="83"/>
                  <a:pt x="163" y="82"/>
                  <a:pt x="165" y="81"/>
                </a:cubicBezTo>
                <a:cubicBezTo>
                  <a:pt x="166" y="80"/>
                  <a:pt x="168" y="79"/>
                  <a:pt x="170" y="79"/>
                </a:cubicBezTo>
                <a:cubicBezTo>
                  <a:pt x="171" y="78"/>
                  <a:pt x="172" y="78"/>
                  <a:pt x="173" y="77"/>
                </a:cubicBezTo>
                <a:cubicBezTo>
                  <a:pt x="174" y="77"/>
                  <a:pt x="175" y="76"/>
                  <a:pt x="177" y="76"/>
                </a:cubicBezTo>
                <a:cubicBezTo>
                  <a:pt x="177" y="76"/>
                  <a:pt x="177" y="76"/>
                  <a:pt x="178" y="75"/>
                </a:cubicBezTo>
                <a:cubicBezTo>
                  <a:pt x="179" y="75"/>
                  <a:pt x="180" y="75"/>
                  <a:pt x="181" y="74"/>
                </a:cubicBezTo>
                <a:cubicBezTo>
                  <a:pt x="182" y="74"/>
                  <a:pt x="183" y="74"/>
                  <a:pt x="185" y="74"/>
                </a:cubicBezTo>
                <a:cubicBezTo>
                  <a:pt x="186" y="73"/>
                  <a:pt x="187" y="73"/>
                  <a:pt x="189" y="73"/>
                </a:cubicBezTo>
                <a:cubicBezTo>
                  <a:pt x="190" y="73"/>
                  <a:pt x="191" y="73"/>
                  <a:pt x="192" y="72"/>
                </a:cubicBezTo>
                <a:cubicBezTo>
                  <a:pt x="192" y="72"/>
                  <a:pt x="193" y="72"/>
                  <a:pt x="195" y="72"/>
                </a:cubicBezTo>
                <a:cubicBezTo>
                  <a:pt x="196" y="72"/>
                  <a:pt x="197" y="72"/>
                  <a:pt x="198" y="72"/>
                </a:cubicBezTo>
                <a:cubicBezTo>
                  <a:pt x="200" y="72"/>
                  <a:pt x="202" y="72"/>
                  <a:pt x="204" y="72"/>
                </a:cubicBezTo>
                <a:cubicBezTo>
                  <a:pt x="237" y="72"/>
                  <a:pt x="265" y="90"/>
                  <a:pt x="265" y="112"/>
                </a:cubicBezTo>
                <a:cubicBezTo>
                  <a:pt x="265" y="125"/>
                  <a:pt x="257" y="136"/>
                  <a:pt x="242" y="144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4674861" y="4045083"/>
            <a:ext cx="248255" cy="307996"/>
            <a:chOff x="1335088" y="1370013"/>
            <a:chExt cx="593726" cy="736600"/>
          </a:xfrm>
        </p:grpSpPr>
        <p:sp>
          <p:nvSpPr>
            <p:cNvPr id="92" name="Oval 50"/>
            <p:cNvSpPr>
              <a:spLocks noChangeArrowheads="1"/>
            </p:cNvSpPr>
            <p:nvPr/>
          </p:nvSpPr>
          <p:spPr bwMode="auto">
            <a:xfrm>
              <a:off x="1377951" y="1370013"/>
              <a:ext cx="317500" cy="317500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3" name="Freeform 51"/>
            <p:cNvSpPr/>
            <p:nvPr/>
          </p:nvSpPr>
          <p:spPr bwMode="auto">
            <a:xfrm>
              <a:off x="1335088" y="1690688"/>
              <a:ext cx="333375" cy="269875"/>
            </a:xfrm>
            <a:custGeom>
              <a:avLst/>
              <a:gdLst>
                <a:gd name="T0" fmla="*/ 87 w 87"/>
                <a:gd name="T1" fmla="*/ 49 h 71"/>
                <a:gd name="T2" fmla="*/ 78 w 87"/>
                <a:gd name="T3" fmla="*/ 24 h 71"/>
                <a:gd name="T4" fmla="*/ 86 w 87"/>
                <a:gd name="T5" fmla="*/ 0 h 71"/>
                <a:gd name="T6" fmla="*/ 85 w 87"/>
                <a:gd name="T7" fmla="*/ 0 h 71"/>
                <a:gd name="T8" fmla="*/ 53 w 87"/>
                <a:gd name="T9" fmla="*/ 10 h 71"/>
                <a:gd name="T10" fmla="*/ 20 w 87"/>
                <a:gd name="T11" fmla="*/ 0 h 71"/>
                <a:gd name="T12" fmla="*/ 0 w 87"/>
                <a:gd name="T13" fmla="*/ 71 h 71"/>
                <a:gd name="T14" fmla="*/ 76 w 87"/>
                <a:gd name="T15" fmla="*/ 71 h 71"/>
                <a:gd name="T16" fmla="*/ 85 w 87"/>
                <a:gd name="T17" fmla="*/ 52 h 71"/>
                <a:gd name="T18" fmla="*/ 87 w 87"/>
                <a:gd name="T19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71">
                  <a:moveTo>
                    <a:pt x="87" y="49"/>
                  </a:moveTo>
                  <a:cubicBezTo>
                    <a:pt x="81" y="42"/>
                    <a:pt x="78" y="33"/>
                    <a:pt x="78" y="24"/>
                  </a:cubicBezTo>
                  <a:cubicBezTo>
                    <a:pt x="78" y="15"/>
                    <a:pt x="81" y="7"/>
                    <a:pt x="86" y="0"/>
                  </a:cubicBezTo>
                  <a:cubicBezTo>
                    <a:pt x="86" y="0"/>
                    <a:pt x="85" y="0"/>
                    <a:pt x="85" y="0"/>
                  </a:cubicBezTo>
                  <a:cubicBezTo>
                    <a:pt x="76" y="6"/>
                    <a:pt x="65" y="10"/>
                    <a:pt x="53" y="10"/>
                  </a:cubicBezTo>
                  <a:cubicBezTo>
                    <a:pt x="40" y="10"/>
                    <a:pt x="29" y="6"/>
                    <a:pt x="20" y="0"/>
                  </a:cubicBezTo>
                  <a:cubicBezTo>
                    <a:pt x="8" y="17"/>
                    <a:pt x="1" y="42"/>
                    <a:pt x="0" y="71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8" y="64"/>
                    <a:pt x="81" y="57"/>
                    <a:pt x="85" y="52"/>
                  </a:cubicBezTo>
                  <a:lnTo>
                    <a:pt x="87" y="49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4" name="Freeform 52"/>
            <p:cNvSpPr/>
            <p:nvPr/>
          </p:nvSpPr>
          <p:spPr bwMode="auto">
            <a:xfrm>
              <a:off x="1660526" y="1663701"/>
              <a:ext cx="236538" cy="236538"/>
            </a:xfrm>
            <a:custGeom>
              <a:avLst/>
              <a:gdLst>
                <a:gd name="T0" fmla="*/ 0 w 62"/>
                <a:gd name="T1" fmla="*/ 31 h 62"/>
                <a:gd name="T2" fmla="*/ 19 w 62"/>
                <a:gd name="T3" fmla="*/ 59 h 62"/>
                <a:gd name="T4" fmla="*/ 31 w 62"/>
                <a:gd name="T5" fmla="*/ 62 h 62"/>
                <a:gd name="T6" fmla="*/ 62 w 62"/>
                <a:gd name="T7" fmla="*/ 31 h 62"/>
                <a:gd name="T8" fmla="*/ 31 w 62"/>
                <a:gd name="T9" fmla="*/ 0 h 62"/>
                <a:gd name="T10" fmla="*/ 5 w 62"/>
                <a:gd name="T11" fmla="*/ 14 h 62"/>
                <a:gd name="T12" fmla="*/ 0 w 62"/>
                <a:gd name="T1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2">
                  <a:moveTo>
                    <a:pt x="0" y="31"/>
                  </a:moveTo>
                  <a:cubicBezTo>
                    <a:pt x="0" y="44"/>
                    <a:pt x="7" y="55"/>
                    <a:pt x="19" y="59"/>
                  </a:cubicBezTo>
                  <a:cubicBezTo>
                    <a:pt x="22" y="61"/>
                    <a:pt x="26" y="62"/>
                    <a:pt x="31" y="62"/>
                  </a:cubicBezTo>
                  <a:cubicBezTo>
                    <a:pt x="48" y="62"/>
                    <a:pt x="62" y="48"/>
                    <a:pt x="62" y="31"/>
                  </a:cubicBezTo>
                  <a:cubicBezTo>
                    <a:pt x="62" y="14"/>
                    <a:pt x="48" y="0"/>
                    <a:pt x="31" y="0"/>
                  </a:cubicBezTo>
                  <a:cubicBezTo>
                    <a:pt x="20" y="0"/>
                    <a:pt x="10" y="5"/>
                    <a:pt x="5" y="14"/>
                  </a:cubicBezTo>
                  <a:cubicBezTo>
                    <a:pt x="1" y="19"/>
                    <a:pt x="0" y="25"/>
                    <a:pt x="0" y="3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53"/>
            <p:cNvSpPr/>
            <p:nvPr/>
          </p:nvSpPr>
          <p:spPr bwMode="auto">
            <a:xfrm>
              <a:off x="1625601" y="1903413"/>
              <a:ext cx="303213" cy="203200"/>
            </a:xfrm>
            <a:custGeom>
              <a:avLst/>
              <a:gdLst>
                <a:gd name="T0" fmla="*/ 64 w 79"/>
                <a:gd name="T1" fmla="*/ 0 h 53"/>
                <a:gd name="T2" fmla="*/ 40 w 79"/>
                <a:gd name="T3" fmla="*/ 7 h 53"/>
                <a:gd name="T4" fmla="*/ 28 w 79"/>
                <a:gd name="T5" fmla="*/ 6 h 53"/>
                <a:gd name="T6" fmla="*/ 15 w 79"/>
                <a:gd name="T7" fmla="*/ 0 h 53"/>
                <a:gd name="T8" fmla="*/ 7 w 79"/>
                <a:gd name="T9" fmla="*/ 15 h 53"/>
                <a:gd name="T10" fmla="*/ 0 w 79"/>
                <a:gd name="T11" fmla="*/ 53 h 53"/>
                <a:gd name="T12" fmla="*/ 79 w 79"/>
                <a:gd name="T13" fmla="*/ 53 h 53"/>
                <a:gd name="T14" fmla="*/ 64 w 79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3">
                  <a:moveTo>
                    <a:pt x="64" y="0"/>
                  </a:moveTo>
                  <a:cubicBezTo>
                    <a:pt x="57" y="5"/>
                    <a:pt x="49" y="7"/>
                    <a:pt x="40" y="7"/>
                  </a:cubicBezTo>
                  <a:cubicBezTo>
                    <a:pt x="36" y="7"/>
                    <a:pt x="32" y="7"/>
                    <a:pt x="28" y="6"/>
                  </a:cubicBezTo>
                  <a:cubicBezTo>
                    <a:pt x="24" y="5"/>
                    <a:pt x="19" y="3"/>
                    <a:pt x="15" y="0"/>
                  </a:cubicBezTo>
                  <a:cubicBezTo>
                    <a:pt x="12" y="4"/>
                    <a:pt x="9" y="9"/>
                    <a:pt x="7" y="15"/>
                  </a:cubicBezTo>
                  <a:cubicBezTo>
                    <a:pt x="3" y="26"/>
                    <a:pt x="1" y="39"/>
                    <a:pt x="0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8" y="31"/>
                    <a:pt x="73" y="12"/>
                    <a:pt x="64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824525" y="3085269"/>
            <a:ext cx="318035" cy="285923"/>
            <a:chOff x="1588" y="1588"/>
            <a:chExt cx="817562" cy="735012"/>
          </a:xfrm>
        </p:grpSpPr>
        <p:sp>
          <p:nvSpPr>
            <p:cNvPr id="100" name="Freeform 57"/>
            <p:cNvSpPr/>
            <p:nvPr/>
          </p:nvSpPr>
          <p:spPr bwMode="auto">
            <a:xfrm>
              <a:off x="168275" y="1588"/>
              <a:ext cx="482600" cy="533400"/>
            </a:xfrm>
            <a:custGeom>
              <a:avLst/>
              <a:gdLst>
                <a:gd name="T0" fmla="*/ 72 w 304"/>
                <a:gd name="T1" fmla="*/ 0 h 336"/>
                <a:gd name="T2" fmla="*/ 72 w 304"/>
                <a:gd name="T3" fmla="*/ 70 h 336"/>
                <a:gd name="T4" fmla="*/ 0 w 304"/>
                <a:gd name="T5" fmla="*/ 70 h 336"/>
                <a:gd name="T6" fmla="*/ 77 w 304"/>
                <a:gd name="T7" fmla="*/ 202 h 336"/>
                <a:gd name="T8" fmla="*/ 151 w 304"/>
                <a:gd name="T9" fmla="*/ 336 h 336"/>
                <a:gd name="T10" fmla="*/ 228 w 304"/>
                <a:gd name="T11" fmla="*/ 202 h 336"/>
                <a:gd name="T12" fmla="*/ 304 w 304"/>
                <a:gd name="T13" fmla="*/ 70 h 336"/>
                <a:gd name="T14" fmla="*/ 232 w 304"/>
                <a:gd name="T15" fmla="*/ 70 h 336"/>
                <a:gd name="T16" fmla="*/ 232 w 304"/>
                <a:gd name="T17" fmla="*/ 0 h 336"/>
                <a:gd name="T18" fmla="*/ 72 w 304"/>
                <a:gd name="T1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336">
                  <a:moveTo>
                    <a:pt x="72" y="0"/>
                  </a:moveTo>
                  <a:lnTo>
                    <a:pt x="72" y="70"/>
                  </a:lnTo>
                  <a:lnTo>
                    <a:pt x="0" y="70"/>
                  </a:lnTo>
                  <a:lnTo>
                    <a:pt x="77" y="202"/>
                  </a:lnTo>
                  <a:lnTo>
                    <a:pt x="151" y="336"/>
                  </a:lnTo>
                  <a:lnTo>
                    <a:pt x="228" y="202"/>
                  </a:lnTo>
                  <a:lnTo>
                    <a:pt x="304" y="70"/>
                  </a:lnTo>
                  <a:lnTo>
                    <a:pt x="232" y="70"/>
                  </a:lnTo>
                  <a:lnTo>
                    <a:pt x="232" y="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1" name="Freeform 58"/>
            <p:cNvSpPr/>
            <p:nvPr/>
          </p:nvSpPr>
          <p:spPr bwMode="auto">
            <a:xfrm>
              <a:off x="1588" y="523875"/>
              <a:ext cx="817562" cy="212725"/>
            </a:xfrm>
            <a:custGeom>
              <a:avLst/>
              <a:gdLst>
                <a:gd name="T0" fmla="*/ 438 w 515"/>
                <a:gd name="T1" fmla="*/ 0 h 134"/>
                <a:gd name="T2" fmla="*/ 438 w 515"/>
                <a:gd name="T3" fmla="*/ 60 h 134"/>
                <a:gd name="T4" fmla="*/ 77 w 515"/>
                <a:gd name="T5" fmla="*/ 60 h 134"/>
                <a:gd name="T6" fmla="*/ 77 w 515"/>
                <a:gd name="T7" fmla="*/ 0 h 134"/>
                <a:gd name="T8" fmla="*/ 0 w 515"/>
                <a:gd name="T9" fmla="*/ 0 h 134"/>
                <a:gd name="T10" fmla="*/ 0 w 515"/>
                <a:gd name="T11" fmla="*/ 60 h 134"/>
                <a:gd name="T12" fmla="*/ 0 w 515"/>
                <a:gd name="T13" fmla="*/ 77 h 134"/>
                <a:gd name="T14" fmla="*/ 0 w 515"/>
                <a:gd name="T15" fmla="*/ 134 h 134"/>
                <a:gd name="T16" fmla="*/ 515 w 515"/>
                <a:gd name="T17" fmla="*/ 134 h 134"/>
                <a:gd name="T18" fmla="*/ 515 w 515"/>
                <a:gd name="T19" fmla="*/ 77 h 134"/>
                <a:gd name="T20" fmla="*/ 515 w 515"/>
                <a:gd name="T21" fmla="*/ 60 h 134"/>
                <a:gd name="T22" fmla="*/ 515 w 515"/>
                <a:gd name="T23" fmla="*/ 0 h 134"/>
                <a:gd name="T24" fmla="*/ 438 w 515"/>
                <a:gd name="T2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5" h="134">
                  <a:moveTo>
                    <a:pt x="438" y="0"/>
                  </a:moveTo>
                  <a:lnTo>
                    <a:pt x="438" y="60"/>
                  </a:lnTo>
                  <a:lnTo>
                    <a:pt x="77" y="60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0" y="77"/>
                  </a:lnTo>
                  <a:lnTo>
                    <a:pt x="0" y="134"/>
                  </a:lnTo>
                  <a:lnTo>
                    <a:pt x="515" y="134"/>
                  </a:lnTo>
                  <a:lnTo>
                    <a:pt x="515" y="77"/>
                  </a:lnTo>
                  <a:lnTo>
                    <a:pt x="515" y="60"/>
                  </a:lnTo>
                  <a:lnTo>
                    <a:pt x="515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742950" y="2133600"/>
            <a:ext cx="1238250" cy="1238250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7048500" y="2133600"/>
            <a:ext cx="1238250" cy="1238250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62" y="2897871"/>
            <a:ext cx="997027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5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50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9112" y="2897871"/>
            <a:ext cx="997027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05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50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Arc 11"/>
          <p:cNvSpPr/>
          <p:nvPr/>
        </p:nvSpPr>
        <p:spPr>
          <a:xfrm>
            <a:off x="1822488" y="1863328"/>
            <a:ext cx="5346624" cy="927497"/>
          </a:xfrm>
          <a:prstGeom prst="arc">
            <a:avLst>
              <a:gd name="adj1" fmla="val 10795226"/>
              <a:gd name="adj2" fmla="val 0"/>
            </a:avLst>
          </a:prstGeom>
          <a:ln w="254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7" name="Arc 16"/>
          <p:cNvSpPr/>
          <p:nvPr/>
        </p:nvSpPr>
        <p:spPr>
          <a:xfrm>
            <a:off x="1453338" y="1221583"/>
            <a:ext cx="6296026" cy="2095499"/>
          </a:xfrm>
          <a:prstGeom prst="arc">
            <a:avLst>
              <a:gd name="adj1" fmla="val 10951277"/>
              <a:gd name="adj2" fmla="val 21465256"/>
            </a:avLst>
          </a:prstGeom>
          <a:ln w="254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5" name="Arc 14"/>
          <p:cNvSpPr/>
          <p:nvPr/>
        </p:nvSpPr>
        <p:spPr>
          <a:xfrm rot="10800000">
            <a:off x="1453338" y="2188368"/>
            <a:ext cx="6296026" cy="2095499"/>
          </a:xfrm>
          <a:prstGeom prst="arc">
            <a:avLst>
              <a:gd name="adj1" fmla="val 10932148"/>
              <a:gd name="adj2" fmla="val 21465256"/>
            </a:avLst>
          </a:prstGeom>
          <a:ln w="254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6" name="Arc 15"/>
          <p:cNvSpPr/>
          <p:nvPr/>
        </p:nvSpPr>
        <p:spPr>
          <a:xfrm rot="10800000">
            <a:off x="1752656" y="2786061"/>
            <a:ext cx="5495869" cy="862013"/>
          </a:xfrm>
          <a:prstGeom prst="arc">
            <a:avLst>
              <a:gd name="adj1" fmla="val 10795226"/>
              <a:gd name="adj2" fmla="val 0"/>
            </a:avLst>
          </a:prstGeom>
          <a:ln w="254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981200" y="2762249"/>
            <a:ext cx="5074920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/>
          <p:cNvSpPr/>
          <p:nvPr/>
        </p:nvSpPr>
        <p:spPr>
          <a:xfrm>
            <a:off x="3497447" y="2546746"/>
            <a:ext cx="2171700" cy="4095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3497447" y="1696639"/>
            <a:ext cx="2171700" cy="4095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3497447" y="3401612"/>
            <a:ext cx="2171700" cy="4095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3497447" y="4054673"/>
            <a:ext cx="2171700" cy="40957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3497447" y="1054893"/>
            <a:ext cx="2171700" cy="40957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30612" y="1136576"/>
            <a:ext cx="1282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sz="12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30612" y="1774469"/>
            <a:ext cx="1282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sz="12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0612" y="2630062"/>
            <a:ext cx="1282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sz="12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30612" y="3484349"/>
            <a:ext cx="1282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sz="12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30612" y="4112999"/>
            <a:ext cx="1282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sz="12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1" name="Freeform 36"/>
          <p:cNvSpPr>
            <a:spLocks noEditPoints="1"/>
          </p:cNvSpPr>
          <p:nvPr/>
        </p:nvSpPr>
        <p:spPr bwMode="auto">
          <a:xfrm>
            <a:off x="1100694" y="2419403"/>
            <a:ext cx="470375" cy="388277"/>
          </a:xfrm>
          <a:custGeom>
            <a:avLst/>
            <a:gdLst>
              <a:gd name="T0" fmla="*/ 70 w 206"/>
              <a:gd name="T1" fmla="*/ 42 h 170"/>
              <a:gd name="T2" fmla="*/ 70 w 206"/>
              <a:gd name="T3" fmla="*/ 9 h 170"/>
              <a:gd name="T4" fmla="*/ 103 w 206"/>
              <a:gd name="T5" fmla="*/ 9 h 170"/>
              <a:gd name="T6" fmla="*/ 108 w 206"/>
              <a:gd name="T7" fmla="*/ 14 h 170"/>
              <a:gd name="T8" fmla="*/ 114 w 206"/>
              <a:gd name="T9" fmla="*/ 9 h 170"/>
              <a:gd name="T10" fmla="*/ 147 w 206"/>
              <a:gd name="T11" fmla="*/ 9 h 170"/>
              <a:gd name="T12" fmla="*/ 147 w 206"/>
              <a:gd name="T13" fmla="*/ 42 h 170"/>
              <a:gd name="T14" fmla="*/ 115 w 206"/>
              <a:gd name="T15" fmla="*/ 74 h 170"/>
              <a:gd name="T16" fmla="*/ 102 w 206"/>
              <a:gd name="T17" fmla="*/ 74 h 170"/>
              <a:gd name="T18" fmla="*/ 70 w 206"/>
              <a:gd name="T19" fmla="*/ 42 h 170"/>
              <a:gd name="T20" fmla="*/ 0 w 206"/>
              <a:gd name="T21" fmla="*/ 99 h 170"/>
              <a:gd name="T22" fmla="*/ 43 w 206"/>
              <a:gd name="T23" fmla="*/ 99 h 170"/>
              <a:gd name="T24" fmla="*/ 43 w 206"/>
              <a:gd name="T25" fmla="*/ 170 h 170"/>
              <a:gd name="T26" fmla="*/ 0 w 206"/>
              <a:gd name="T27" fmla="*/ 170 h 170"/>
              <a:gd name="T28" fmla="*/ 0 w 206"/>
              <a:gd name="T29" fmla="*/ 99 h 170"/>
              <a:gd name="T30" fmla="*/ 8 w 206"/>
              <a:gd name="T31" fmla="*/ 155 h 170"/>
              <a:gd name="T32" fmla="*/ 14 w 206"/>
              <a:gd name="T33" fmla="*/ 161 h 170"/>
              <a:gd name="T34" fmla="*/ 20 w 206"/>
              <a:gd name="T35" fmla="*/ 155 h 170"/>
              <a:gd name="T36" fmla="*/ 14 w 206"/>
              <a:gd name="T37" fmla="*/ 149 h 170"/>
              <a:gd name="T38" fmla="*/ 8 w 206"/>
              <a:gd name="T39" fmla="*/ 155 h 170"/>
              <a:gd name="T40" fmla="*/ 189 w 206"/>
              <a:gd name="T41" fmla="*/ 99 h 170"/>
              <a:gd name="T42" fmla="*/ 153 w 206"/>
              <a:gd name="T43" fmla="*/ 119 h 170"/>
              <a:gd name="T44" fmla="*/ 160 w 206"/>
              <a:gd name="T45" fmla="*/ 125 h 170"/>
              <a:gd name="T46" fmla="*/ 156 w 206"/>
              <a:gd name="T47" fmla="*/ 133 h 170"/>
              <a:gd name="T48" fmla="*/ 129 w 206"/>
              <a:gd name="T49" fmla="*/ 139 h 170"/>
              <a:gd name="T50" fmla="*/ 102 w 206"/>
              <a:gd name="T51" fmla="*/ 124 h 170"/>
              <a:gd name="T52" fmla="*/ 127 w 206"/>
              <a:gd name="T53" fmla="*/ 136 h 170"/>
              <a:gd name="T54" fmla="*/ 150 w 206"/>
              <a:gd name="T55" fmla="*/ 126 h 170"/>
              <a:gd name="T56" fmla="*/ 120 w 206"/>
              <a:gd name="T57" fmla="*/ 106 h 170"/>
              <a:gd name="T58" fmla="*/ 92 w 206"/>
              <a:gd name="T59" fmla="*/ 96 h 170"/>
              <a:gd name="T60" fmla="*/ 55 w 206"/>
              <a:gd name="T61" fmla="*/ 103 h 170"/>
              <a:gd name="T62" fmla="*/ 48 w 206"/>
              <a:gd name="T63" fmla="*/ 103 h 170"/>
              <a:gd name="T64" fmla="*/ 48 w 206"/>
              <a:gd name="T65" fmla="*/ 151 h 170"/>
              <a:gd name="T66" fmla="*/ 62 w 206"/>
              <a:gd name="T67" fmla="*/ 151 h 170"/>
              <a:gd name="T68" fmla="*/ 83 w 206"/>
              <a:gd name="T69" fmla="*/ 153 h 170"/>
              <a:gd name="T70" fmla="*/ 119 w 206"/>
              <a:gd name="T71" fmla="*/ 164 h 170"/>
              <a:gd name="T72" fmla="*/ 145 w 206"/>
              <a:gd name="T73" fmla="*/ 156 h 170"/>
              <a:gd name="T74" fmla="*/ 173 w 206"/>
              <a:gd name="T75" fmla="*/ 136 h 170"/>
              <a:gd name="T76" fmla="*/ 202 w 206"/>
              <a:gd name="T77" fmla="*/ 111 h 170"/>
              <a:gd name="T78" fmla="*/ 189 w 206"/>
              <a:gd name="T79" fmla="*/ 99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6" h="170">
                <a:moveTo>
                  <a:pt x="70" y="42"/>
                </a:moveTo>
                <a:cubicBezTo>
                  <a:pt x="61" y="33"/>
                  <a:pt x="61" y="18"/>
                  <a:pt x="70" y="9"/>
                </a:cubicBezTo>
                <a:cubicBezTo>
                  <a:pt x="79" y="0"/>
                  <a:pt x="94" y="0"/>
                  <a:pt x="103" y="9"/>
                </a:cubicBezTo>
                <a:cubicBezTo>
                  <a:pt x="108" y="14"/>
                  <a:pt x="108" y="14"/>
                  <a:pt x="108" y="14"/>
                </a:cubicBezTo>
                <a:cubicBezTo>
                  <a:pt x="114" y="9"/>
                  <a:pt x="114" y="9"/>
                  <a:pt x="114" y="9"/>
                </a:cubicBezTo>
                <a:cubicBezTo>
                  <a:pt x="123" y="0"/>
                  <a:pt x="138" y="0"/>
                  <a:pt x="147" y="9"/>
                </a:cubicBezTo>
                <a:cubicBezTo>
                  <a:pt x="156" y="18"/>
                  <a:pt x="156" y="33"/>
                  <a:pt x="147" y="42"/>
                </a:cubicBezTo>
                <a:cubicBezTo>
                  <a:pt x="115" y="74"/>
                  <a:pt x="115" y="74"/>
                  <a:pt x="115" y="74"/>
                </a:cubicBezTo>
                <a:cubicBezTo>
                  <a:pt x="111" y="78"/>
                  <a:pt x="105" y="78"/>
                  <a:pt x="102" y="74"/>
                </a:cubicBezTo>
                <a:lnTo>
                  <a:pt x="70" y="42"/>
                </a:lnTo>
                <a:close/>
                <a:moveTo>
                  <a:pt x="0" y="99"/>
                </a:moveTo>
                <a:cubicBezTo>
                  <a:pt x="43" y="99"/>
                  <a:pt x="43" y="99"/>
                  <a:pt x="43" y="99"/>
                </a:cubicBezTo>
                <a:cubicBezTo>
                  <a:pt x="43" y="170"/>
                  <a:pt x="43" y="170"/>
                  <a:pt x="43" y="170"/>
                </a:cubicBezTo>
                <a:cubicBezTo>
                  <a:pt x="0" y="170"/>
                  <a:pt x="0" y="170"/>
                  <a:pt x="0" y="170"/>
                </a:cubicBezTo>
                <a:lnTo>
                  <a:pt x="0" y="99"/>
                </a:lnTo>
                <a:close/>
                <a:moveTo>
                  <a:pt x="8" y="155"/>
                </a:moveTo>
                <a:cubicBezTo>
                  <a:pt x="8" y="158"/>
                  <a:pt x="11" y="161"/>
                  <a:pt x="14" y="161"/>
                </a:cubicBezTo>
                <a:cubicBezTo>
                  <a:pt x="17" y="161"/>
                  <a:pt x="20" y="158"/>
                  <a:pt x="20" y="155"/>
                </a:cubicBezTo>
                <a:cubicBezTo>
                  <a:pt x="20" y="151"/>
                  <a:pt x="17" y="149"/>
                  <a:pt x="14" y="149"/>
                </a:cubicBezTo>
                <a:cubicBezTo>
                  <a:pt x="11" y="149"/>
                  <a:pt x="8" y="151"/>
                  <a:pt x="8" y="155"/>
                </a:cubicBezTo>
                <a:moveTo>
                  <a:pt x="189" y="99"/>
                </a:moveTo>
                <a:cubicBezTo>
                  <a:pt x="179" y="98"/>
                  <a:pt x="153" y="119"/>
                  <a:pt x="153" y="119"/>
                </a:cubicBezTo>
                <a:cubicBezTo>
                  <a:pt x="153" y="119"/>
                  <a:pt x="157" y="123"/>
                  <a:pt x="160" y="125"/>
                </a:cubicBezTo>
                <a:cubicBezTo>
                  <a:pt x="162" y="126"/>
                  <a:pt x="159" y="130"/>
                  <a:pt x="156" y="133"/>
                </a:cubicBezTo>
                <a:cubicBezTo>
                  <a:pt x="152" y="135"/>
                  <a:pt x="139" y="142"/>
                  <a:pt x="129" y="139"/>
                </a:cubicBezTo>
                <a:cubicBezTo>
                  <a:pt x="119" y="136"/>
                  <a:pt x="102" y="124"/>
                  <a:pt x="102" y="124"/>
                </a:cubicBezTo>
                <a:cubicBezTo>
                  <a:pt x="102" y="124"/>
                  <a:pt x="118" y="133"/>
                  <a:pt x="127" y="136"/>
                </a:cubicBezTo>
                <a:cubicBezTo>
                  <a:pt x="136" y="139"/>
                  <a:pt x="154" y="129"/>
                  <a:pt x="150" y="126"/>
                </a:cubicBezTo>
                <a:cubicBezTo>
                  <a:pt x="146" y="123"/>
                  <a:pt x="132" y="116"/>
                  <a:pt x="120" y="106"/>
                </a:cubicBezTo>
                <a:cubicBezTo>
                  <a:pt x="115" y="101"/>
                  <a:pt x="102" y="96"/>
                  <a:pt x="92" y="96"/>
                </a:cubicBezTo>
                <a:cubicBezTo>
                  <a:pt x="82" y="96"/>
                  <a:pt x="63" y="103"/>
                  <a:pt x="55" y="103"/>
                </a:cubicBezTo>
                <a:cubicBezTo>
                  <a:pt x="48" y="103"/>
                  <a:pt x="48" y="103"/>
                  <a:pt x="48" y="103"/>
                </a:cubicBezTo>
                <a:cubicBezTo>
                  <a:pt x="48" y="151"/>
                  <a:pt x="48" y="151"/>
                  <a:pt x="48" y="151"/>
                </a:cubicBezTo>
                <a:cubicBezTo>
                  <a:pt x="62" y="151"/>
                  <a:pt x="62" y="151"/>
                  <a:pt x="62" y="151"/>
                </a:cubicBezTo>
                <a:cubicBezTo>
                  <a:pt x="69" y="151"/>
                  <a:pt x="79" y="151"/>
                  <a:pt x="83" y="153"/>
                </a:cubicBezTo>
                <a:cubicBezTo>
                  <a:pt x="86" y="155"/>
                  <a:pt x="112" y="164"/>
                  <a:pt x="119" y="164"/>
                </a:cubicBezTo>
                <a:cubicBezTo>
                  <a:pt x="126" y="164"/>
                  <a:pt x="137" y="161"/>
                  <a:pt x="145" y="156"/>
                </a:cubicBezTo>
                <a:cubicBezTo>
                  <a:pt x="153" y="150"/>
                  <a:pt x="167" y="141"/>
                  <a:pt x="173" y="136"/>
                </a:cubicBezTo>
                <a:cubicBezTo>
                  <a:pt x="179" y="131"/>
                  <a:pt x="199" y="115"/>
                  <a:pt x="202" y="111"/>
                </a:cubicBezTo>
                <a:cubicBezTo>
                  <a:pt x="206" y="108"/>
                  <a:pt x="199" y="100"/>
                  <a:pt x="189" y="9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2" name="Freeform 37"/>
          <p:cNvSpPr>
            <a:spLocks noEditPoints="1"/>
          </p:cNvSpPr>
          <p:nvPr/>
        </p:nvSpPr>
        <p:spPr bwMode="auto">
          <a:xfrm>
            <a:off x="7420532" y="2404432"/>
            <a:ext cx="470375" cy="418219"/>
          </a:xfrm>
          <a:custGeom>
            <a:avLst/>
            <a:gdLst>
              <a:gd name="T0" fmla="*/ 143 w 206"/>
              <a:gd name="T1" fmla="*/ 93 h 183"/>
              <a:gd name="T2" fmla="*/ 115 w 206"/>
              <a:gd name="T3" fmla="*/ 90 h 183"/>
              <a:gd name="T4" fmla="*/ 117 w 206"/>
              <a:gd name="T5" fmla="*/ 88 h 183"/>
              <a:gd name="T6" fmla="*/ 145 w 206"/>
              <a:gd name="T7" fmla="*/ 90 h 183"/>
              <a:gd name="T8" fmla="*/ 138 w 206"/>
              <a:gd name="T9" fmla="*/ 105 h 183"/>
              <a:gd name="T10" fmla="*/ 140 w 206"/>
              <a:gd name="T11" fmla="*/ 101 h 183"/>
              <a:gd name="T12" fmla="*/ 145 w 206"/>
              <a:gd name="T13" fmla="*/ 99 h 183"/>
              <a:gd name="T14" fmla="*/ 143 w 206"/>
              <a:gd name="T15" fmla="*/ 95 h 183"/>
              <a:gd name="T16" fmla="*/ 115 w 206"/>
              <a:gd name="T17" fmla="*/ 97 h 183"/>
              <a:gd name="T18" fmla="*/ 117 w 206"/>
              <a:gd name="T19" fmla="*/ 101 h 183"/>
              <a:gd name="T20" fmla="*/ 120 w 206"/>
              <a:gd name="T21" fmla="*/ 102 h 183"/>
              <a:gd name="T22" fmla="*/ 116 w 206"/>
              <a:gd name="T23" fmla="*/ 78 h 183"/>
              <a:gd name="T24" fmla="*/ 155 w 206"/>
              <a:gd name="T25" fmla="*/ 57 h 183"/>
              <a:gd name="T26" fmla="*/ 130 w 206"/>
              <a:gd name="T27" fmla="*/ 0 h 183"/>
              <a:gd name="T28" fmla="*/ 105 w 206"/>
              <a:gd name="T29" fmla="*/ 57 h 183"/>
              <a:gd name="T30" fmla="*/ 145 w 206"/>
              <a:gd name="T31" fmla="*/ 83 h 183"/>
              <a:gd name="T32" fmla="*/ 117 w 206"/>
              <a:gd name="T33" fmla="*/ 80 h 183"/>
              <a:gd name="T34" fmla="*/ 115 w 206"/>
              <a:gd name="T35" fmla="*/ 83 h 183"/>
              <a:gd name="T36" fmla="*/ 143 w 206"/>
              <a:gd name="T37" fmla="*/ 86 h 183"/>
              <a:gd name="T38" fmla="*/ 0 w 206"/>
              <a:gd name="T39" fmla="*/ 111 h 183"/>
              <a:gd name="T40" fmla="*/ 43 w 206"/>
              <a:gd name="T41" fmla="*/ 183 h 183"/>
              <a:gd name="T42" fmla="*/ 0 w 206"/>
              <a:gd name="T43" fmla="*/ 111 h 183"/>
              <a:gd name="T44" fmla="*/ 15 w 206"/>
              <a:gd name="T45" fmla="*/ 173 h 183"/>
              <a:gd name="T46" fmla="*/ 15 w 206"/>
              <a:gd name="T47" fmla="*/ 161 h 183"/>
              <a:gd name="T48" fmla="*/ 190 w 206"/>
              <a:gd name="T49" fmla="*/ 111 h 183"/>
              <a:gd name="T50" fmla="*/ 160 w 206"/>
              <a:gd name="T51" fmla="*/ 137 h 183"/>
              <a:gd name="T52" fmla="*/ 130 w 206"/>
              <a:gd name="T53" fmla="*/ 151 h 183"/>
              <a:gd name="T54" fmla="*/ 128 w 206"/>
              <a:gd name="T55" fmla="*/ 148 h 183"/>
              <a:gd name="T56" fmla="*/ 121 w 206"/>
              <a:gd name="T57" fmla="*/ 118 h 183"/>
              <a:gd name="T58" fmla="*/ 56 w 206"/>
              <a:gd name="T59" fmla="*/ 116 h 183"/>
              <a:gd name="T60" fmla="*/ 48 w 206"/>
              <a:gd name="T61" fmla="*/ 164 h 183"/>
              <a:gd name="T62" fmla="*/ 83 w 206"/>
              <a:gd name="T63" fmla="*/ 165 h 183"/>
              <a:gd name="T64" fmla="*/ 146 w 206"/>
              <a:gd name="T65" fmla="*/ 168 h 183"/>
              <a:gd name="T66" fmla="*/ 203 w 206"/>
              <a:gd name="T67" fmla="*/ 124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6" h="183">
                <a:moveTo>
                  <a:pt x="145" y="90"/>
                </a:moveTo>
                <a:cubicBezTo>
                  <a:pt x="145" y="92"/>
                  <a:pt x="144" y="93"/>
                  <a:pt x="143" y="93"/>
                </a:cubicBezTo>
                <a:cubicBezTo>
                  <a:pt x="117" y="93"/>
                  <a:pt x="117" y="93"/>
                  <a:pt x="117" y="93"/>
                </a:cubicBezTo>
                <a:cubicBezTo>
                  <a:pt x="116" y="93"/>
                  <a:pt x="115" y="92"/>
                  <a:pt x="115" y="90"/>
                </a:cubicBezTo>
                <a:cubicBezTo>
                  <a:pt x="115" y="90"/>
                  <a:pt x="115" y="90"/>
                  <a:pt x="115" y="90"/>
                </a:cubicBezTo>
                <a:cubicBezTo>
                  <a:pt x="115" y="89"/>
                  <a:pt x="116" y="88"/>
                  <a:pt x="117" y="88"/>
                </a:cubicBezTo>
                <a:cubicBezTo>
                  <a:pt x="143" y="88"/>
                  <a:pt x="143" y="88"/>
                  <a:pt x="143" y="88"/>
                </a:cubicBezTo>
                <a:cubicBezTo>
                  <a:pt x="144" y="88"/>
                  <a:pt x="145" y="89"/>
                  <a:pt x="145" y="90"/>
                </a:cubicBezTo>
                <a:close/>
                <a:moveTo>
                  <a:pt x="122" y="105"/>
                </a:moveTo>
                <a:cubicBezTo>
                  <a:pt x="138" y="105"/>
                  <a:pt x="138" y="105"/>
                  <a:pt x="138" y="105"/>
                </a:cubicBezTo>
                <a:cubicBezTo>
                  <a:pt x="139" y="105"/>
                  <a:pt x="140" y="104"/>
                  <a:pt x="140" y="102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44" y="101"/>
                  <a:pt x="145" y="100"/>
                  <a:pt x="145" y="99"/>
                </a:cubicBezTo>
                <a:cubicBezTo>
                  <a:pt x="145" y="97"/>
                  <a:pt x="145" y="97"/>
                  <a:pt x="145" y="97"/>
                </a:cubicBezTo>
                <a:cubicBezTo>
                  <a:pt x="145" y="96"/>
                  <a:pt x="144" y="95"/>
                  <a:pt x="143" y="95"/>
                </a:cubicBezTo>
                <a:cubicBezTo>
                  <a:pt x="117" y="95"/>
                  <a:pt x="117" y="95"/>
                  <a:pt x="117" y="95"/>
                </a:cubicBezTo>
                <a:cubicBezTo>
                  <a:pt x="116" y="95"/>
                  <a:pt x="115" y="96"/>
                  <a:pt x="115" y="97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6" y="101"/>
                  <a:pt x="117" y="101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4"/>
                  <a:pt x="121" y="105"/>
                  <a:pt x="122" y="105"/>
                </a:cubicBezTo>
                <a:close/>
                <a:moveTo>
                  <a:pt x="116" y="78"/>
                </a:moveTo>
                <a:cubicBezTo>
                  <a:pt x="144" y="78"/>
                  <a:pt x="144" y="78"/>
                  <a:pt x="144" y="78"/>
                </a:cubicBezTo>
                <a:cubicBezTo>
                  <a:pt x="150" y="78"/>
                  <a:pt x="143" y="70"/>
                  <a:pt x="155" y="57"/>
                </a:cubicBezTo>
                <a:cubicBezTo>
                  <a:pt x="160" y="51"/>
                  <a:pt x="164" y="43"/>
                  <a:pt x="164" y="34"/>
                </a:cubicBezTo>
                <a:cubicBezTo>
                  <a:pt x="164" y="15"/>
                  <a:pt x="149" y="0"/>
                  <a:pt x="130" y="0"/>
                </a:cubicBezTo>
                <a:cubicBezTo>
                  <a:pt x="111" y="0"/>
                  <a:pt x="96" y="15"/>
                  <a:pt x="96" y="34"/>
                </a:cubicBezTo>
                <a:cubicBezTo>
                  <a:pt x="96" y="43"/>
                  <a:pt x="99" y="51"/>
                  <a:pt x="105" y="57"/>
                </a:cubicBezTo>
                <a:cubicBezTo>
                  <a:pt x="116" y="70"/>
                  <a:pt x="110" y="78"/>
                  <a:pt x="116" y="78"/>
                </a:cubicBezTo>
                <a:close/>
                <a:moveTo>
                  <a:pt x="145" y="83"/>
                </a:moveTo>
                <a:cubicBezTo>
                  <a:pt x="145" y="81"/>
                  <a:pt x="144" y="80"/>
                  <a:pt x="143" y="80"/>
                </a:cubicBezTo>
                <a:cubicBezTo>
                  <a:pt x="117" y="80"/>
                  <a:pt x="117" y="80"/>
                  <a:pt x="117" y="80"/>
                </a:cubicBezTo>
                <a:cubicBezTo>
                  <a:pt x="116" y="80"/>
                  <a:pt x="115" y="81"/>
                  <a:pt x="115" y="83"/>
                </a:cubicBezTo>
                <a:cubicBezTo>
                  <a:pt x="115" y="83"/>
                  <a:pt x="115" y="83"/>
                  <a:pt x="115" y="83"/>
                </a:cubicBezTo>
                <a:cubicBezTo>
                  <a:pt x="115" y="84"/>
                  <a:pt x="116" y="86"/>
                  <a:pt x="117" y="86"/>
                </a:cubicBezTo>
                <a:cubicBezTo>
                  <a:pt x="143" y="86"/>
                  <a:pt x="143" y="86"/>
                  <a:pt x="143" y="86"/>
                </a:cubicBezTo>
                <a:cubicBezTo>
                  <a:pt x="144" y="86"/>
                  <a:pt x="145" y="84"/>
                  <a:pt x="145" y="83"/>
                </a:cubicBezTo>
                <a:close/>
                <a:moveTo>
                  <a:pt x="0" y="111"/>
                </a:moveTo>
                <a:cubicBezTo>
                  <a:pt x="43" y="111"/>
                  <a:pt x="43" y="111"/>
                  <a:pt x="43" y="111"/>
                </a:cubicBezTo>
                <a:cubicBezTo>
                  <a:pt x="43" y="183"/>
                  <a:pt x="43" y="183"/>
                  <a:pt x="43" y="183"/>
                </a:cubicBezTo>
                <a:cubicBezTo>
                  <a:pt x="0" y="183"/>
                  <a:pt x="0" y="183"/>
                  <a:pt x="0" y="183"/>
                </a:cubicBezTo>
                <a:lnTo>
                  <a:pt x="0" y="111"/>
                </a:lnTo>
                <a:close/>
                <a:moveTo>
                  <a:pt x="8" y="167"/>
                </a:moveTo>
                <a:cubicBezTo>
                  <a:pt x="8" y="171"/>
                  <a:pt x="11" y="173"/>
                  <a:pt x="15" y="173"/>
                </a:cubicBezTo>
                <a:cubicBezTo>
                  <a:pt x="18" y="173"/>
                  <a:pt x="21" y="171"/>
                  <a:pt x="21" y="167"/>
                </a:cubicBezTo>
                <a:cubicBezTo>
                  <a:pt x="21" y="164"/>
                  <a:pt x="18" y="161"/>
                  <a:pt x="15" y="161"/>
                </a:cubicBezTo>
                <a:cubicBezTo>
                  <a:pt x="11" y="161"/>
                  <a:pt x="8" y="164"/>
                  <a:pt x="8" y="167"/>
                </a:cubicBezTo>
                <a:close/>
                <a:moveTo>
                  <a:pt x="190" y="111"/>
                </a:moveTo>
                <a:cubicBezTo>
                  <a:pt x="180" y="110"/>
                  <a:pt x="153" y="132"/>
                  <a:pt x="153" y="132"/>
                </a:cubicBezTo>
                <a:cubicBezTo>
                  <a:pt x="153" y="132"/>
                  <a:pt x="158" y="136"/>
                  <a:pt x="160" y="137"/>
                </a:cubicBezTo>
                <a:cubicBezTo>
                  <a:pt x="162" y="139"/>
                  <a:pt x="159" y="142"/>
                  <a:pt x="156" y="145"/>
                </a:cubicBezTo>
                <a:cubicBezTo>
                  <a:pt x="153" y="148"/>
                  <a:pt x="140" y="155"/>
                  <a:pt x="130" y="151"/>
                </a:cubicBezTo>
                <a:cubicBezTo>
                  <a:pt x="119" y="148"/>
                  <a:pt x="102" y="136"/>
                  <a:pt x="102" y="136"/>
                </a:cubicBezTo>
                <a:cubicBezTo>
                  <a:pt x="102" y="136"/>
                  <a:pt x="119" y="145"/>
                  <a:pt x="128" y="148"/>
                </a:cubicBezTo>
                <a:cubicBezTo>
                  <a:pt x="137" y="151"/>
                  <a:pt x="155" y="141"/>
                  <a:pt x="151" y="138"/>
                </a:cubicBezTo>
                <a:cubicBezTo>
                  <a:pt x="147" y="135"/>
                  <a:pt x="132" y="129"/>
                  <a:pt x="121" y="118"/>
                </a:cubicBezTo>
                <a:cubicBezTo>
                  <a:pt x="116" y="114"/>
                  <a:pt x="102" y="108"/>
                  <a:pt x="93" y="108"/>
                </a:cubicBezTo>
                <a:cubicBezTo>
                  <a:pt x="83" y="108"/>
                  <a:pt x="63" y="116"/>
                  <a:pt x="56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64"/>
                  <a:pt x="48" y="164"/>
                  <a:pt x="48" y="164"/>
                </a:cubicBezTo>
                <a:cubicBezTo>
                  <a:pt x="63" y="164"/>
                  <a:pt x="63" y="164"/>
                  <a:pt x="63" y="164"/>
                </a:cubicBezTo>
                <a:cubicBezTo>
                  <a:pt x="69" y="164"/>
                  <a:pt x="79" y="164"/>
                  <a:pt x="83" y="165"/>
                </a:cubicBezTo>
                <a:cubicBezTo>
                  <a:pt x="87" y="167"/>
                  <a:pt x="112" y="177"/>
                  <a:pt x="119" y="177"/>
                </a:cubicBezTo>
                <a:cubicBezTo>
                  <a:pt x="127" y="177"/>
                  <a:pt x="138" y="174"/>
                  <a:pt x="146" y="168"/>
                </a:cubicBezTo>
                <a:cubicBezTo>
                  <a:pt x="154" y="163"/>
                  <a:pt x="168" y="153"/>
                  <a:pt x="174" y="148"/>
                </a:cubicBezTo>
                <a:cubicBezTo>
                  <a:pt x="179" y="144"/>
                  <a:pt x="199" y="127"/>
                  <a:pt x="203" y="124"/>
                </a:cubicBezTo>
                <a:cubicBezTo>
                  <a:pt x="206" y="120"/>
                  <a:pt x="200" y="112"/>
                  <a:pt x="190" y="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11550" y="1635608"/>
            <a:ext cx="1667594" cy="924756"/>
            <a:chOff x="2697468" y="4361620"/>
            <a:chExt cx="4446916" cy="2466019"/>
          </a:xfrm>
        </p:grpSpPr>
        <p:sp>
          <p:nvSpPr>
            <p:cNvPr id="25" name="TextBox 24"/>
            <p:cNvSpPr txBox="1"/>
            <p:nvPr/>
          </p:nvSpPr>
          <p:spPr>
            <a:xfrm>
              <a:off x="2697468" y="4361620"/>
              <a:ext cx="4446916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75" cap="all" dirty="0">
                  <a:solidFill>
                    <a:schemeClr val="accent6"/>
                  </a:solidFill>
                  <a:cs typeface="+mn-ea"/>
                  <a:sym typeface="+mn-lt"/>
                </a:rPr>
                <a:t>添加标题内容</a:t>
              </a:r>
              <a:endParaRPr lang="en-US" sz="975" cap="all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97468" y="4927717"/>
              <a:ext cx="4446916" cy="1899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450"/>
                </a:spcAft>
              </a:pPr>
              <a:r>
                <a:rPr lang="zh-CN" altLang="en-US" sz="825" spc="38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825" spc="38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1297" y="1657978"/>
            <a:ext cx="261834" cy="302256"/>
            <a:chOff x="1683458" y="4421275"/>
            <a:chExt cx="698224" cy="806016"/>
          </a:xfrm>
        </p:grpSpPr>
        <p:sp>
          <p:nvSpPr>
            <p:cNvPr id="28" name="Freeform 15"/>
            <p:cNvSpPr/>
            <p:nvPr/>
          </p:nvSpPr>
          <p:spPr bwMode="auto">
            <a:xfrm>
              <a:off x="1683458" y="4421275"/>
              <a:ext cx="698224" cy="806016"/>
            </a:xfrm>
            <a:custGeom>
              <a:avLst/>
              <a:gdLst>
                <a:gd name="T0" fmla="*/ 1573 w 3148"/>
                <a:gd name="T1" fmla="*/ 0 h 3634"/>
                <a:gd name="T2" fmla="*/ 0 w 3148"/>
                <a:gd name="T3" fmla="*/ 904 h 3634"/>
                <a:gd name="T4" fmla="*/ 0 w 3148"/>
                <a:gd name="T5" fmla="*/ 2730 h 3634"/>
                <a:gd name="T6" fmla="*/ 1573 w 3148"/>
                <a:gd name="T7" fmla="*/ 3634 h 3634"/>
                <a:gd name="T8" fmla="*/ 3148 w 3148"/>
                <a:gd name="T9" fmla="*/ 2730 h 3634"/>
                <a:gd name="T10" fmla="*/ 3148 w 3148"/>
                <a:gd name="T11" fmla="*/ 904 h 3634"/>
                <a:gd name="T12" fmla="*/ 1573 w 3148"/>
                <a:gd name="T13" fmla="*/ 0 h 3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3634">
                  <a:moveTo>
                    <a:pt x="1573" y="0"/>
                  </a:moveTo>
                  <a:lnTo>
                    <a:pt x="0" y="904"/>
                  </a:lnTo>
                  <a:lnTo>
                    <a:pt x="0" y="2730"/>
                  </a:lnTo>
                  <a:lnTo>
                    <a:pt x="1573" y="3634"/>
                  </a:lnTo>
                  <a:lnTo>
                    <a:pt x="3148" y="2730"/>
                  </a:lnTo>
                  <a:lnTo>
                    <a:pt x="3148" y="904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39" name="Freeform 66"/>
            <p:cNvSpPr/>
            <p:nvPr/>
          </p:nvSpPr>
          <p:spPr bwMode="auto">
            <a:xfrm>
              <a:off x="1860073" y="4620931"/>
              <a:ext cx="331720" cy="341674"/>
            </a:xfrm>
            <a:custGeom>
              <a:avLst/>
              <a:gdLst>
                <a:gd name="T0" fmla="*/ 53 w 182"/>
                <a:gd name="T1" fmla="*/ 181 h 188"/>
                <a:gd name="T2" fmla="*/ 6 w 182"/>
                <a:gd name="T3" fmla="*/ 118 h 188"/>
                <a:gd name="T4" fmla="*/ 10 w 182"/>
                <a:gd name="T5" fmla="*/ 92 h 188"/>
                <a:gd name="T6" fmla="*/ 35 w 182"/>
                <a:gd name="T7" fmla="*/ 96 h 188"/>
                <a:gd name="T8" fmla="*/ 66 w 182"/>
                <a:gd name="T9" fmla="*/ 137 h 188"/>
                <a:gd name="T10" fmla="*/ 145 w 182"/>
                <a:gd name="T11" fmla="*/ 11 h 188"/>
                <a:gd name="T12" fmla="*/ 170 w 182"/>
                <a:gd name="T13" fmla="*/ 5 h 188"/>
                <a:gd name="T14" fmla="*/ 176 w 182"/>
                <a:gd name="T15" fmla="*/ 30 h 188"/>
                <a:gd name="T16" fmla="*/ 84 w 182"/>
                <a:gd name="T17" fmla="*/ 180 h 188"/>
                <a:gd name="T18" fmla="*/ 69 w 182"/>
                <a:gd name="T19" fmla="*/ 188 h 188"/>
                <a:gd name="T20" fmla="*/ 68 w 182"/>
                <a:gd name="T21" fmla="*/ 188 h 188"/>
                <a:gd name="T22" fmla="*/ 53 w 182"/>
                <a:gd name="T23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188">
                  <a:moveTo>
                    <a:pt x="53" y="181"/>
                  </a:moveTo>
                  <a:cubicBezTo>
                    <a:pt x="6" y="118"/>
                    <a:pt x="6" y="118"/>
                    <a:pt x="6" y="118"/>
                  </a:cubicBezTo>
                  <a:cubicBezTo>
                    <a:pt x="0" y="110"/>
                    <a:pt x="1" y="98"/>
                    <a:pt x="10" y="92"/>
                  </a:cubicBezTo>
                  <a:cubicBezTo>
                    <a:pt x="18" y="86"/>
                    <a:pt x="29" y="88"/>
                    <a:pt x="35" y="96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50" y="2"/>
                    <a:pt x="162" y="0"/>
                    <a:pt x="170" y="5"/>
                  </a:cubicBezTo>
                  <a:cubicBezTo>
                    <a:pt x="179" y="10"/>
                    <a:pt x="182" y="22"/>
                    <a:pt x="176" y="30"/>
                  </a:cubicBezTo>
                  <a:cubicBezTo>
                    <a:pt x="84" y="180"/>
                    <a:pt x="84" y="180"/>
                    <a:pt x="84" y="180"/>
                  </a:cubicBezTo>
                  <a:cubicBezTo>
                    <a:pt x="81" y="184"/>
                    <a:pt x="75" y="188"/>
                    <a:pt x="69" y="188"/>
                  </a:cubicBezTo>
                  <a:cubicBezTo>
                    <a:pt x="69" y="188"/>
                    <a:pt x="69" y="188"/>
                    <a:pt x="68" y="188"/>
                  </a:cubicBezTo>
                  <a:cubicBezTo>
                    <a:pt x="62" y="188"/>
                    <a:pt x="57" y="185"/>
                    <a:pt x="53" y="1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7148" tIns="18574" rIns="37148" bIns="18574" numCol="1" anchor="t" anchorCtr="0" compatLnSpc="1"/>
            <a:lstStyle/>
            <a:p>
              <a:endParaRPr lang="en-US" sz="645">
                <a:cs typeface="+mn-ea"/>
                <a:sym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1677" y="1635608"/>
            <a:ext cx="1667594" cy="924756"/>
            <a:chOff x="18191139" y="4361620"/>
            <a:chExt cx="4446916" cy="2466019"/>
          </a:xfrm>
        </p:grpSpPr>
        <p:sp>
          <p:nvSpPr>
            <p:cNvPr id="46" name="TextBox 45"/>
            <p:cNvSpPr txBox="1"/>
            <p:nvPr/>
          </p:nvSpPr>
          <p:spPr>
            <a:xfrm>
              <a:off x="18191139" y="4361620"/>
              <a:ext cx="4446916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75" cap="all" dirty="0">
                  <a:solidFill>
                    <a:schemeClr val="accent6"/>
                  </a:solidFill>
                  <a:cs typeface="+mn-ea"/>
                  <a:sym typeface="+mn-lt"/>
                </a:rPr>
                <a:t>添加标题内容</a:t>
              </a:r>
              <a:endParaRPr lang="en-US" sz="975" cap="all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191139" y="4927717"/>
              <a:ext cx="4446916" cy="1899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450"/>
                </a:spcAft>
              </a:pPr>
              <a:r>
                <a:rPr lang="zh-CN" altLang="en-US" sz="825" spc="38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825" spc="38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64856" y="1657978"/>
            <a:ext cx="261834" cy="302256"/>
            <a:chOff x="17239616" y="4421275"/>
            <a:chExt cx="698224" cy="806016"/>
          </a:xfrm>
        </p:grpSpPr>
        <p:sp>
          <p:nvSpPr>
            <p:cNvPr id="48" name="Freeform 15"/>
            <p:cNvSpPr/>
            <p:nvPr/>
          </p:nvSpPr>
          <p:spPr bwMode="auto">
            <a:xfrm>
              <a:off x="17239616" y="4421275"/>
              <a:ext cx="698224" cy="806016"/>
            </a:xfrm>
            <a:custGeom>
              <a:avLst/>
              <a:gdLst>
                <a:gd name="T0" fmla="*/ 1573 w 3148"/>
                <a:gd name="T1" fmla="*/ 0 h 3634"/>
                <a:gd name="T2" fmla="*/ 0 w 3148"/>
                <a:gd name="T3" fmla="*/ 904 h 3634"/>
                <a:gd name="T4" fmla="*/ 0 w 3148"/>
                <a:gd name="T5" fmla="*/ 2730 h 3634"/>
                <a:gd name="T6" fmla="*/ 1573 w 3148"/>
                <a:gd name="T7" fmla="*/ 3634 h 3634"/>
                <a:gd name="T8" fmla="*/ 3148 w 3148"/>
                <a:gd name="T9" fmla="*/ 2730 h 3634"/>
                <a:gd name="T10" fmla="*/ 3148 w 3148"/>
                <a:gd name="T11" fmla="*/ 904 h 3634"/>
                <a:gd name="T12" fmla="*/ 1573 w 3148"/>
                <a:gd name="T13" fmla="*/ 0 h 3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3634">
                  <a:moveTo>
                    <a:pt x="1573" y="0"/>
                  </a:moveTo>
                  <a:lnTo>
                    <a:pt x="0" y="904"/>
                  </a:lnTo>
                  <a:lnTo>
                    <a:pt x="0" y="2730"/>
                  </a:lnTo>
                  <a:lnTo>
                    <a:pt x="1573" y="3634"/>
                  </a:lnTo>
                  <a:lnTo>
                    <a:pt x="3148" y="2730"/>
                  </a:lnTo>
                  <a:lnTo>
                    <a:pt x="3148" y="904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49" name="Freeform 66"/>
            <p:cNvSpPr/>
            <p:nvPr/>
          </p:nvSpPr>
          <p:spPr bwMode="auto">
            <a:xfrm>
              <a:off x="17416231" y="4620931"/>
              <a:ext cx="331720" cy="341674"/>
            </a:xfrm>
            <a:custGeom>
              <a:avLst/>
              <a:gdLst>
                <a:gd name="T0" fmla="*/ 53 w 182"/>
                <a:gd name="T1" fmla="*/ 181 h 188"/>
                <a:gd name="T2" fmla="*/ 6 w 182"/>
                <a:gd name="T3" fmla="*/ 118 h 188"/>
                <a:gd name="T4" fmla="*/ 10 w 182"/>
                <a:gd name="T5" fmla="*/ 92 h 188"/>
                <a:gd name="T6" fmla="*/ 35 w 182"/>
                <a:gd name="T7" fmla="*/ 96 h 188"/>
                <a:gd name="T8" fmla="*/ 66 w 182"/>
                <a:gd name="T9" fmla="*/ 137 h 188"/>
                <a:gd name="T10" fmla="*/ 145 w 182"/>
                <a:gd name="T11" fmla="*/ 11 h 188"/>
                <a:gd name="T12" fmla="*/ 170 w 182"/>
                <a:gd name="T13" fmla="*/ 5 h 188"/>
                <a:gd name="T14" fmla="*/ 176 w 182"/>
                <a:gd name="T15" fmla="*/ 30 h 188"/>
                <a:gd name="T16" fmla="*/ 84 w 182"/>
                <a:gd name="T17" fmla="*/ 180 h 188"/>
                <a:gd name="T18" fmla="*/ 69 w 182"/>
                <a:gd name="T19" fmla="*/ 188 h 188"/>
                <a:gd name="T20" fmla="*/ 68 w 182"/>
                <a:gd name="T21" fmla="*/ 188 h 188"/>
                <a:gd name="T22" fmla="*/ 53 w 182"/>
                <a:gd name="T23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188">
                  <a:moveTo>
                    <a:pt x="53" y="181"/>
                  </a:moveTo>
                  <a:cubicBezTo>
                    <a:pt x="6" y="118"/>
                    <a:pt x="6" y="118"/>
                    <a:pt x="6" y="118"/>
                  </a:cubicBezTo>
                  <a:cubicBezTo>
                    <a:pt x="0" y="110"/>
                    <a:pt x="1" y="98"/>
                    <a:pt x="10" y="92"/>
                  </a:cubicBezTo>
                  <a:cubicBezTo>
                    <a:pt x="18" y="86"/>
                    <a:pt x="29" y="88"/>
                    <a:pt x="35" y="96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50" y="2"/>
                    <a:pt x="162" y="0"/>
                    <a:pt x="170" y="5"/>
                  </a:cubicBezTo>
                  <a:cubicBezTo>
                    <a:pt x="179" y="10"/>
                    <a:pt x="182" y="22"/>
                    <a:pt x="176" y="30"/>
                  </a:cubicBezTo>
                  <a:cubicBezTo>
                    <a:pt x="84" y="180"/>
                    <a:pt x="84" y="180"/>
                    <a:pt x="84" y="180"/>
                  </a:cubicBezTo>
                  <a:cubicBezTo>
                    <a:pt x="81" y="184"/>
                    <a:pt x="75" y="188"/>
                    <a:pt x="69" y="188"/>
                  </a:cubicBezTo>
                  <a:cubicBezTo>
                    <a:pt x="69" y="188"/>
                    <a:pt x="69" y="188"/>
                    <a:pt x="68" y="188"/>
                  </a:cubicBezTo>
                  <a:cubicBezTo>
                    <a:pt x="62" y="188"/>
                    <a:pt x="57" y="185"/>
                    <a:pt x="53" y="1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7148" tIns="18574" rIns="37148" bIns="18574" numCol="1" anchor="t" anchorCtr="0" compatLnSpc="1"/>
            <a:lstStyle/>
            <a:p>
              <a:endParaRPr lang="en-US" sz="645">
                <a:cs typeface="+mn-ea"/>
                <a:sym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1550" y="2678746"/>
            <a:ext cx="1667594" cy="924756"/>
            <a:chOff x="2697468" y="7143321"/>
            <a:chExt cx="4446916" cy="2466019"/>
          </a:xfrm>
        </p:grpSpPr>
        <p:sp>
          <p:nvSpPr>
            <p:cNvPr id="50" name="TextBox 49"/>
            <p:cNvSpPr txBox="1"/>
            <p:nvPr/>
          </p:nvSpPr>
          <p:spPr>
            <a:xfrm>
              <a:off x="2697468" y="7143321"/>
              <a:ext cx="4446916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75" cap="all" dirty="0">
                  <a:solidFill>
                    <a:schemeClr val="accent6"/>
                  </a:solidFill>
                  <a:cs typeface="+mn-ea"/>
                  <a:sym typeface="+mn-lt"/>
                </a:rPr>
                <a:t>添加标题内容</a:t>
              </a:r>
              <a:endParaRPr lang="en-US" sz="975" cap="all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97468" y="7709418"/>
              <a:ext cx="4446916" cy="1899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450"/>
                </a:spcAft>
              </a:pPr>
              <a:r>
                <a:rPr lang="zh-CN" altLang="en-US" sz="825" spc="38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825" spc="38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1297" y="2701116"/>
            <a:ext cx="261834" cy="302256"/>
            <a:chOff x="1683458" y="7202976"/>
            <a:chExt cx="698224" cy="806016"/>
          </a:xfrm>
        </p:grpSpPr>
        <p:sp>
          <p:nvSpPr>
            <p:cNvPr id="52" name="Freeform 15"/>
            <p:cNvSpPr/>
            <p:nvPr/>
          </p:nvSpPr>
          <p:spPr bwMode="auto">
            <a:xfrm>
              <a:off x="1683458" y="7202976"/>
              <a:ext cx="698224" cy="806016"/>
            </a:xfrm>
            <a:custGeom>
              <a:avLst/>
              <a:gdLst>
                <a:gd name="T0" fmla="*/ 1573 w 3148"/>
                <a:gd name="T1" fmla="*/ 0 h 3634"/>
                <a:gd name="T2" fmla="*/ 0 w 3148"/>
                <a:gd name="T3" fmla="*/ 904 h 3634"/>
                <a:gd name="T4" fmla="*/ 0 w 3148"/>
                <a:gd name="T5" fmla="*/ 2730 h 3634"/>
                <a:gd name="T6" fmla="*/ 1573 w 3148"/>
                <a:gd name="T7" fmla="*/ 3634 h 3634"/>
                <a:gd name="T8" fmla="*/ 3148 w 3148"/>
                <a:gd name="T9" fmla="*/ 2730 h 3634"/>
                <a:gd name="T10" fmla="*/ 3148 w 3148"/>
                <a:gd name="T11" fmla="*/ 904 h 3634"/>
                <a:gd name="T12" fmla="*/ 1573 w 3148"/>
                <a:gd name="T13" fmla="*/ 0 h 3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3634">
                  <a:moveTo>
                    <a:pt x="1573" y="0"/>
                  </a:moveTo>
                  <a:lnTo>
                    <a:pt x="0" y="904"/>
                  </a:lnTo>
                  <a:lnTo>
                    <a:pt x="0" y="2730"/>
                  </a:lnTo>
                  <a:lnTo>
                    <a:pt x="1573" y="3634"/>
                  </a:lnTo>
                  <a:lnTo>
                    <a:pt x="3148" y="2730"/>
                  </a:lnTo>
                  <a:lnTo>
                    <a:pt x="3148" y="904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53" name="Freeform 66"/>
            <p:cNvSpPr/>
            <p:nvPr/>
          </p:nvSpPr>
          <p:spPr bwMode="auto">
            <a:xfrm>
              <a:off x="1860073" y="7402632"/>
              <a:ext cx="331720" cy="341674"/>
            </a:xfrm>
            <a:custGeom>
              <a:avLst/>
              <a:gdLst>
                <a:gd name="T0" fmla="*/ 53 w 182"/>
                <a:gd name="T1" fmla="*/ 181 h 188"/>
                <a:gd name="T2" fmla="*/ 6 w 182"/>
                <a:gd name="T3" fmla="*/ 118 h 188"/>
                <a:gd name="T4" fmla="*/ 10 w 182"/>
                <a:gd name="T5" fmla="*/ 92 h 188"/>
                <a:gd name="T6" fmla="*/ 35 w 182"/>
                <a:gd name="T7" fmla="*/ 96 h 188"/>
                <a:gd name="T8" fmla="*/ 66 w 182"/>
                <a:gd name="T9" fmla="*/ 137 h 188"/>
                <a:gd name="T10" fmla="*/ 145 w 182"/>
                <a:gd name="T11" fmla="*/ 11 h 188"/>
                <a:gd name="T12" fmla="*/ 170 w 182"/>
                <a:gd name="T13" fmla="*/ 5 h 188"/>
                <a:gd name="T14" fmla="*/ 176 w 182"/>
                <a:gd name="T15" fmla="*/ 30 h 188"/>
                <a:gd name="T16" fmla="*/ 84 w 182"/>
                <a:gd name="T17" fmla="*/ 180 h 188"/>
                <a:gd name="T18" fmla="*/ 69 w 182"/>
                <a:gd name="T19" fmla="*/ 188 h 188"/>
                <a:gd name="T20" fmla="*/ 68 w 182"/>
                <a:gd name="T21" fmla="*/ 188 h 188"/>
                <a:gd name="T22" fmla="*/ 53 w 182"/>
                <a:gd name="T23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188">
                  <a:moveTo>
                    <a:pt x="53" y="181"/>
                  </a:moveTo>
                  <a:cubicBezTo>
                    <a:pt x="6" y="118"/>
                    <a:pt x="6" y="118"/>
                    <a:pt x="6" y="118"/>
                  </a:cubicBezTo>
                  <a:cubicBezTo>
                    <a:pt x="0" y="110"/>
                    <a:pt x="1" y="98"/>
                    <a:pt x="10" y="92"/>
                  </a:cubicBezTo>
                  <a:cubicBezTo>
                    <a:pt x="18" y="86"/>
                    <a:pt x="29" y="88"/>
                    <a:pt x="35" y="96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50" y="2"/>
                    <a:pt x="162" y="0"/>
                    <a:pt x="170" y="5"/>
                  </a:cubicBezTo>
                  <a:cubicBezTo>
                    <a:pt x="179" y="10"/>
                    <a:pt x="182" y="22"/>
                    <a:pt x="176" y="30"/>
                  </a:cubicBezTo>
                  <a:cubicBezTo>
                    <a:pt x="84" y="180"/>
                    <a:pt x="84" y="180"/>
                    <a:pt x="84" y="180"/>
                  </a:cubicBezTo>
                  <a:cubicBezTo>
                    <a:pt x="81" y="184"/>
                    <a:pt x="75" y="188"/>
                    <a:pt x="69" y="188"/>
                  </a:cubicBezTo>
                  <a:cubicBezTo>
                    <a:pt x="69" y="188"/>
                    <a:pt x="69" y="188"/>
                    <a:pt x="68" y="188"/>
                  </a:cubicBezTo>
                  <a:cubicBezTo>
                    <a:pt x="62" y="188"/>
                    <a:pt x="57" y="185"/>
                    <a:pt x="53" y="1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7148" tIns="18574" rIns="37148" bIns="18574" numCol="1" anchor="t" anchorCtr="0" compatLnSpc="1"/>
            <a:lstStyle/>
            <a:p>
              <a:endParaRPr lang="en-US" sz="645"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21677" y="2678746"/>
            <a:ext cx="1667594" cy="924756"/>
            <a:chOff x="18191139" y="7143321"/>
            <a:chExt cx="4446916" cy="2466019"/>
          </a:xfrm>
        </p:grpSpPr>
        <p:sp>
          <p:nvSpPr>
            <p:cNvPr id="54" name="TextBox 53"/>
            <p:cNvSpPr txBox="1"/>
            <p:nvPr/>
          </p:nvSpPr>
          <p:spPr>
            <a:xfrm>
              <a:off x="18191139" y="7143321"/>
              <a:ext cx="4446916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75" cap="all" dirty="0">
                  <a:solidFill>
                    <a:schemeClr val="accent6"/>
                  </a:solidFill>
                  <a:cs typeface="+mn-ea"/>
                  <a:sym typeface="+mn-lt"/>
                </a:rPr>
                <a:t>添加标题内容</a:t>
              </a:r>
              <a:endParaRPr lang="en-US" sz="975" cap="all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191139" y="7709418"/>
              <a:ext cx="4446916" cy="1899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450"/>
                </a:spcAft>
              </a:pPr>
              <a:r>
                <a:rPr lang="zh-CN" altLang="en-US" sz="825" spc="38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825" spc="38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64856" y="2701116"/>
            <a:ext cx="261834" cy="302256"/>
            <a:chOff x="17239616" y="7202976"/>
            <a:chExt cx="698224" cy="806016"/>
          </a:xfrm>
        </p:grpSpPr>
        <p:sp>
          <p:nvSpPr>
            <p:cNvPr id="56" name="Freeform 15"/>
            <p:cNvSpPr/>
            <p:nvPr/>
          </p:nvSpPr>
          <p:spPr bwMode="auto">
            <a:xfrm>
              <a:off x="17239616" y="7202976"/>
              <a:ext cx="698224" cy="806016"/>
            </a:xfrm>
            <a:custGeom>
              <a:avLst/>
              <a:gdLst>
                <a:gd name="T0" fmla="*/ 1573 w 3148"/>
                <a:gd name="T1" fmla="*/ 0 h 3634"/>
                <a:gd name="T2" fmla="*/ 0 w 3148"/>
                <a:gd name="T3" fmla="*/ 904 h 3634"/>
                <a:gd name="T4" fmla="*/ 0 w 3148"/>
                <a:gd name="T5" fmla="*/ 2730 h 3634"/>
                <a:gd name="T6" fmla="*/ 1573 w 3148"/>
                <a:gd name="T7" fmla="*/ 3634 h 3634"/>
                <a:gd name="T8" fmla="*/ 3148 w 3148"/>
                <a:gd name="T9" fmla="*/ 2730 h 3634"/>
                <a:gd name="T10" fmla="*/ 3148 w 3148"/>
                <a:gd name="T11" fmla="*/ 904 h 3634"/>
                <a:gd name="T12" fmla="*/ 1573 w 3148"/>
                <a:gd name="T13" fmla="*/ 0 h 3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3634">
                  <a:moveTo>
                    <a:pt x="1573" y="0"/>
                  </a:moveTo>
                  <a:lnTo>
                    <a:pt x="0" y="904"/>
                  </a:lnTo>
                  <a:lnTo>
                    <a:pt x="0" y="2730"/>
                  </a:lnTo>
                  <a:lnTo>
                    <a:pt x="1573" y="3634"/>
                  </a:lnTo>
                  <a:lnTo>
                    <a:pt x="3148" y="2730"/>
                  </a:lnTo>
                  <a:lnTo>
                    <a:pt x="3148" y="904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57" name="Freeform 66"/>
            <p:cNvSpPr/>
            <p:nvPr/>
          </p:nvSpPr>
          <p:spPr bwMode="auto">
            <a:xfrm>
              <a:off x="17416231" y="7402632"/>
              <a:ext cx="331720" cy="341674"/>
            </a:xfrm>
            <a:custGeom>
              <a:avLst/>
              <a:gdLst>
                <a:gd name="T0" fmla="*/ 53 w 182"/>
                <a:gd name="T1" fmla="*/ 181 h 188"/>
                <a:gd name="T2" fmla="*/ 6 w 182"/>
                <a:gd name="T3" fmla="*/ 118 h 188"/>
                <a:gd name="T4" fmla="*/ 10 w 182"/>
                <a:gd name="T5" fmla="*/ 92 h 188"/>
                <a:gd name="T6" fmla="*/ 35 w 182"/>
                <a:gd name="T7" fmla="*/ 96 h 188"/>
                <a:gd name="T8" fmla="*/ 66 w 182"/>
                <a:gd name="T9" fmla="*/ 137 h 188"/>
                <a:gd name="T10" fmla="*/ 145 w 182"/>
                <a:gd name="T11" fmla="*/ 11 h 188"/>
                <a:gd name="T12" fmla="*/ 170 w 182"/>
                <a:gd name="T13" fmla="*/ 5 h 188"/>
                <a:gd name="T14" fmla="*/ 176 w 182"/>
                <a:gd name="T15" fmla="*/ 30 h 188"/>
                <a:gd name="T16" fmla="*/ 84 w 182"/>
                <a:gd name="T17" fmla="*/ 180 h 188"/>
                <a:gd name="T18" fmla="*/ 69 w 182"/>
                <a:gd name="T19" fmla="*/ 188 h 188"/>
                <a:gd name="T20" fmla="*/ 68 w 182"/>
                <a:gd name="T21" fmla="*/ 188 h 188"/>
                <a:gd name="T22" fmla="*/ 53 w 182"/>
                <a:gd name="T23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188">
                  <a:moveTo>
                    <a:pt x="53" y="181"/>
                  </a:moveTo>
                  <a:cubicBezTo>
                    <a:pt x="6" y="118"/>
                    <a:pt x="6" y="118"/>
                    <a:pt x="6" y="118"/>
                  </a:cubicBezTo>
                  <a:cubicBezTo>
                    <a:pt x="0" y="110"/>
                    <a:pt x="1" y="98"/>
                    <a:pt x="10" y="92"/>
                  </a:cubicBezTo>
                  <a:cubicBezTo>
                    <a:pt x="18" y="86"/>
                    <a:pt x="29" y="88"/>
                    <a:pt x="35" y="96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50" y="2"/>
                    <a:pt x="162" y="0"/>
                    <a:pt x="170" y="5"/>
                  </a:cubicBezTo>
                  <a:cubicBezTo>
                    <a:pt x="179" y="10"/>
                    <a:pt x="182" y="22"/>
                    <a:pt x="176" y="30"/>
                  </a:cubicBezTo>
                  <a:cubicBezTo>
                    <a:pt x="84" y="180"/>
                    <a:pt x="84" y="180"/>
                    <a:pt x="84" y="180"/>
                  </a:cubicBezTo>
                  <a:cubicBezTo>
                    <a:pt x="81" y="184"/>
                    <a:pt x="75" y="188"/>
                    <a:pt x="69" y="188"/>
                  </a:cubicBezTo>
                  <a:cubicBezTo>
                    <a:pt x="69" y="188"/>
                    <a:pt x="69" y="188"/>
                    <a:pt x="68" y="188"/>
                  </a:cubicBezTo>
                  <a:cubicBezTo>
                    <a:pt x="62" y="188"/>
                    <a:pt x="57" y="185"/>
                    <a:pt x="53" y="1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7148" tIns="18574" rIns="37148" bIns="18574" numCol="1" anchor="t" anchorCtr="0" compatLnSpc="1"/>
            <a:lstStyle/>
            <a:p>
              <a:endParaRPr lang="en-US" sz="645">
                <a:cs typeface="+mn-ea"/>
                <a:sym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11550" y="3721883"/>
            <a:ext cx="1667594" cy="924756"/>
            <a:chOff x="2697468" y="9925021"/>
            <a:chExt cx="4446916" cy="2466019"/>
          </a:xfrm>
        </p:grpSpPr>
        <p:sp>
          <p:nvSpPr>
            <p:cNvPr id="58" name="TextBox 57"/>
            <p:cNvSpPr txBox="1"/>
            <p:nvPr/>
          </p:nvSpPr>
          <p:spPr>
            <a:xfrm>
              <a:off x="2697468" y="9925021"/>
              <a:ext cx="4446916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75" cap="all" dirty="0">
                  <a:solidFill>
                    <a:schemeClr val="accent6"/>
                  </a:solidFill>
                  <a:cs typeface="+mn-ea"/>
                  <a:sym typeface="+mn-lt"/>
                </a:rPr>
                <a:t>添加标题内容</a:t>
              </a:r>
              <a:endParaRPr lang="en-US" sz="975" cap="all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97468" y="10491118"/>
              <a:ext cx="4446916" cy="1899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450"/>
                </a:spcAft>
              </a:pPr>
              <a:r>
                <a:rPr lang="zh-CN" altLang="en-US" sz="825" spc="38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825" spc="38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1297" y="3744254"/>
            <a:ext cx="261834" cy="302256"/>
            <a:chOff x="1683458" y="9984676"/>
            <a:chExt cx="698224" cy="806016"/>
          </a:xfrm>
        </p:grpSpPr>
        <p:sp>
          <p:nvSpPr>
            <p:cNvPr id="60" name="Freeform 15"/>
            <p:cNvSpPr/>
            <p:nvPr/>
          </p:nvSpPr>
          <p:spPr bwMode="auto">
            <a:xfrm>
              <a:off x="1683458" y="9984676"/>
              <a:ext cx="698224" cy="806016"/>
            </a:xfrm>
            <a:custGeom>
              <a:avLst/>
              <a:gdLst>
                <a:gd name="T0" fmla="*/ 1573 w 3148"/>
                <a:gd name="T1" fmla="*/ 0 h 3634"/>
                <a:gd name="T2" fmla="*/ 0 w 3148"/>
                <a:gd name="T3" fmla="*/ 904 h 3634"/>
                <a:gd name="T4" fmla="*/ 0 w 3148"/>
                <a:gd name="T5" fmla="*/ 2730 h 3634"/>
                <a:gd name="T6" fmla="*/ 1573 w 3148"/>
                <a:gd name="T7" fmla="*/ 3634 h 3634"/>
                <a:gd name="T8" fmla="*/ 3148 w 3148"/>
                <a:gd name="T9" fmla="*/ 2730 h 3634"/>
                <a:gd name="T10" fmla="*/ 3148 w 3148"/>
                <a:gd name="T11" fmla="*/ 904 h 3634"/>
                <a:gd name="T12" fmla="*/ 1573 w 3148"/>
                <a:gd name="T13" fmla="*/ 0 h 3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3634">
                  <a:moveTo>
                    <a:pt x="1573" y="0"/>
                  </a:moveTo>
                  <a:lnTo>
                    <a:pt x="0" y="904"/>
                  </a:lnTo>
                  <a:lnTo>
                    <a:pt x="0" y="2730"/>
                  </a:lnTo>
                  <a:lnTo>
                    <a:pt x="1573" y="3634"/>
                  </a:lnTo>
                  <a:lnTo>
                    <a:pt x="3148" y="2730"/>
                  </a:lnTo>
                  <a:lnTo>
                    <a:pt x="3148" y="904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61" name="Freeform 66"/>
            <p:cNvSpPr/>
            <p:nvPr/>
          </p:nvSpPr>
          <p:spPr bwMode="auto">
            <a:xfrm>
              <a:off x="1860073" y="10184332"/>
              <a:ext cx="331720" cy="341674"/>
            </a:xfrm>
            <a:custGeom>
              <a:avLst/>
              <a:gdLst>
                <a:gd name="T0" fmla="*/ 53 w 182"/>
                <a:gd name="T1" fmla="*/ 181 h 188"/>
                <a:gd name="T2" fmla="*/ 6 w 182"/>
                <a:gd name="T3" fmla="*/ 118 h 188"/>
                <a:gd name="T4" fmla="*/ 10 w 182"/>
                <a:gd name="T5" fmla="*/ 92 h 188"/>
                <a:gd name="T6" fmla="*/ 35 w 182"/>
                <a:gd name="T7" fmla="*/ 96 h 188"/>
                <a:gd name="T8" fmla="*/ 66 w 182"/>
                <a:gd name="T9" fmla="*/ 137 h 188"/>
                <a:gd name="T10" fmla="*/ 145 w 182"/>
                <a:gd name="T11" fmla="*/ 11 h 188"/>
                <a:gd name="T12" fmla="*/ 170 w 182"/>
                <a:gd name="T13" fmla="*/ 5 h 188"/>
                <a:gd name="T14" fmla="*/ 176 w 182"/>
                <a:gd name="T15" fmla="*/ 30 h 188"/>
                <a:gd name="T16" fmla="*/ 84 w 182"/>
                <a:gd name="T17" fmla="*/ 180 h 188"/>
                <a:gd name="T18" fmla="*/ 69 w 182"/>
                <a:gd name="T19" fmla="*/ 188 h 188"/>
                <a:gd name="T20" fmla="*/ 68 w 182"/>
                <a:gd name="T21" fmla="*/ 188 h 188"/>
                <a:gd name="T22" fmla="*/ 53 w 182"/>
                <a:gd name="T23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188">
                  <a:moveTo>
                    <a:pt x="53" y="181"/>
                  </a:moveTo>
                  <a:cubicBezTo>
                    <a:pt x="6" y="118"/>
                    <a:pt x="6" y="118"/>
                    <a:pt x="6" y="118"/>
                  </a:cubicBezTo>
                  <a:cubicBezTo>
                    <a:pt x="0" y="110"/>
                    <a:pt x="1" y="98"/>
                    <a:pt x="10" y="92"/>
                  </a:cubicBezTo>
                  <a:cubicBezTo>
                    <a:pt x="18" y="86"/>
                    <a:pt x="29" y="88"/>
                    <a:pt x="35" y="96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50" y="2"/>
                    <a:pt x="162" y="0"/>
                    <a:pt x="170" y="5"/>
                  </a:cubicBezTo>
                  <a:cubicBezTo>
                    <a:pt x="179" y="10"/>
                    <a:pt x="182" y="22"/>
                    <a:pt x="176" y="30"/>
                  </a:cubicBezTo>
                  <a:cubicBezTo>
                    <a:pt x="84" y="180"/>
                    <a:pt x="84" y="180"/>
                    <a:pt x="84" y="180"/>
                  </a:cubicBezTo>
                  <a:cubicBezTo>
                    <a:pt x="81" y="184"/>
                    <a:pt x="75" y="188"/>
                    <a:pt x="69" y="188"/>
                  </a:cubicBezTo>
                  <a:cubicBezTo>
                    <a:pt x="69" y="188"/>
                    <a:pt x="69" y="188"/>
                    <a:pt x="68" y="188"/>
                  </a:cubicBezTo>
                  <a:cubicBezTo>
                    <a:pt x="62" y="188"/>
                    <a:pt x="57" y="185"/>
                    <a:pt x="53" y="1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7148" tIns="18574" rIns="37148" bIns="18574" numCol="1" anchor="t" anchorCtr="0" compatLnSpc="1"/>
            <a:lstStyle/>
            <a:p>
              <a:endParaRPr lang="en-US" sz="645">
                <a:cs typeface="+mn-ea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21677" y="3721883"/>
            <a:ext cx="1667594" cy="924756"/>
            <a:chOff x="18191139" y="9925021"/>
            <a:chExt cx="4446916" cy="2466019"/>
          </a:xfrm>
        </p:grpSpPr>
        <p:sp>
          <p:nvSpPr>
            <p:cNvPr id="62" name="TextBox 61"/>
            <p:cNvSpPr txBox="1"/>
            <p:nvPr/>
          </p:nvSpPr>
          <p:spPr>
            <a:xfrm>
              <a:off x="18191139" y="9925021"/>
              <a:ext cx="4446916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975" cap="all" dirty="0">
                  <a:solidFill>
                    <a:schemeClr val="accent6"/>
                  </a:solidFill>
                  <a:cs typeface="+mn-ea"/>
                  <a:sym typeface="+mn-lt"/>
                </a:rPr>
                <a:t>添加标题内容</a:t>
              </a:r>
              <a:endParaRPr lang="en-US" sz="975" cap="all" dirty="0">
                <a:solidFill>
                  <a:schemeClr val="accent6"/>
                </a:solidFill>
                <a:cs typeface="+mn-ea"/>
                <a:sym typeface="+mn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8191139" y="10491118"/>
              <a:ext cx="4446916" cy="1899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40000"/>
                </a:lnSpc>
                <a:spcAft>
                  <a:spcPts val="450"/>
                </a:spcAft>
              </a:pPr>
              <a:r>
                <a:rPr lang="zh-CN" altLang="en-US" sz="825" spc="38" dirty="0">
                  <a:solidFill>
                    <a:schemeClr val="tx2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单击此处输入你的正文，文字是您思想的提炼，为了最终演示发布的良好效果，请尽量言简意赅的阐述观点</a:t>
              </a:r>
              <a:endParaRPr lang="zh-CN" altLang="en-US" sz="825" spc="38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64856" y="3744254"/>
            <a:ext cx="261834" cy="302256"/>
            <a:chOff x="17239616" y="9984676"/>
            <a:chExt cx="698224" cy="806016"/>
          </a:xfrm>
        </p:grpSpPr>
        <p:sp>
          <p:nvSpPr>
            <p:cNvPr id="64" name="Freeform 15"/>
            <p:cNvSpPr/>
            <p:nvPr/>
          </p:nvSpPr>
          <p:spPr bwMode="auto">
            <a:xfrm>
              <a:off x="17239616" y="9984676"/>
              <a:ext cx="698224" cy="806016"/>
            </a:xfrm>
            <a:custGeom>
              <a:avLst/>
              <a:gdLst>
                <a:gd name="T0" fmla="*/ 1573 w 3148"/>
                <a:gd name="T1" fmla="*/ 0 h 3634"/>
                <a:gd name="T2" fmla="*/ 0 w 3148"/>
                <a:gd name="T3" fmla="*/ 904 h 3634"/>
                <a:gd name="T4" fmla="*/ 0 w 3148"/>
                <a:gd name="T5" fmla="*/ 2730 h 3634"/>
                <a:gd name="T6" fmla="*/ 1573 w 3148"/>
                <a:gd name="T7" fmla="*/ 3634 h 3634"/>
                <a:gd name="T8" fmla="*/ 3148 w 3148"/>
                <a:gd name="T9" fmla="*/ 2730 h 3634"/>
                <a:gd name="T10" fmla="*/ 3148 w 3148"/>
                <a:gd name="T11" fmla="*/ 904 h 3634"/>
                <a:gd name="T12" fmla="*/ 1573 w 3148"/>
                <a:gd name="T13" fmla="*/ 0 h 3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3634">
                  <a:moveTo>
                    <a:pt x="1573" y="0"/>
                  </a:moveTo>
                  <a:lnTo>
                    <a:pt x="0" y="904"/>
                  </a:lnTo>
                  <a:lnTo>
                    <a:pt x="0" y="2730"/>
                  </a:lnTo>
                  <a:lnTo>
                    <a:pt x="1573" y="3634"/>
                  </a:lnTo>
                  <a:lnTo>
                    <a:pt x="3148" y="2730"/>
                  </a:lnTo>
                  <a:lnTo>
                    <a:pt x="3148" y="904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65" name="Freeform 66"/>
            <p:cNvSpPr/>
            <p:nvPr/>
          </p:nvSpPr>
          <p:spPr bwMode="auto">
            <a:xfrm>
              <a:off x="17416231" y="10184332"/>
              <a:ext cx="331720" cy="341674"/>
            </a:xfrm>
            <a:custGeom>
              <a:avLst/>
              <a:gdLst>
                <a:gd name="T0" fmla="*/ 53 w 182"/>
                <a:gd name="T1" fmla="*/ 181 h 188"/>
                <a:gd name="T2" fmla="*/ 6 w 182"/>
                <a:gd name="T3" fmla="*/ 118 h 188"/>
                <a:gd name="T4" fmla="*/ 10 w 182"/>
                <a:gd name="T5" fmla="*/ 92 h 188"/>
                <a:gd name="T6" fmla="*/ 35 w 182"/>
                <a:gd name="T7" fmla="*/ 96 h 188"/>
                <a:gd name="T8" fmla="*/ 66 w 182"/>
                <a:gd name="T9" fmla="*/ 137 h 188"/>
                <a:gd name="T10" fmla="*/ 145 w 182"/>
                <a:gd name="T11" fmla="*/ 11 h 188"/>
                <a:gd name="T12" fmla="*/ 170 w 182"/>
                <a:gd name="T13" fmla="*/ 5 h 188"/>
                <a:gd name="T14" fmla="*/ 176 w 182"/>
                <a:gd name="T15" fmla="*/ 30 h 188"/>
                <a:gd name="T16" fmla="*/ 84 w 182"/>
                <a:gd name="T17" fmla="*/ 180 h 188"/>
                <a:gd name="T18" fmla="*/ 69 w 182"/>
                <a:gd name="T19" fmla="*/ 188 h 188"/>
                <a:gd name="T20" fmla="*/ 68 w 182"/>
                <a:gd name="T21" fmla="*/ 188 h 188"/>
                <a:gd name="T22" fmla="*/ 53 w 182"/>
                <a:gd name="T23" fmla="*/ 18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" h="188">
                  <a:moveTo>
                    <a:pt x="53" y="181"/>
                  </a:moveTo>
                  <a:cubicBezTo>
                    <a:pt x="6" y="118"/>
                    <a:pt x="6" y="118"/>
                    <a:pt x="6" y="118"/>
                  </a:cubicBezTo>
                  <a:cubicBezTo>
                    <a:pt x="0" y="110"/>
                    <a:pt x="1" y="98"/>
                    <a:pt x="10" y="92"/>
                  </a:cubicBezTo>
                  <a:cubicBezTo>
                    <a:pt x="18" y="86"/>
                    <a:pt x="29" y="88"/>
                    <a:pt x="35" y="96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145" y="11"/>
                    <a:pt x="145" y="11"/>
                    <a:pt x="145" y="11"/>
                  </a:cubicBezTo>
                  <a:cubicBezTo>
                    <a:pt x="150" y="2"/>
                    <a:pt x="162" y="0"/>
                    <a:pt x="170" y="5"/>
                  </a:cubicBezTo>
                  <a:cubicBezTo>
                    <a:pt x="179" y="10"/>
                    <a:pt x="182" y="22"/>
                    <a:pt x="176" y="30"/>
                  </a:cubicBezTo>
                  <a:cubicBezTo>
                    <a:pt x="84" y="180"/>
                    <a:pt x="84" y="180"/>
                    <a:pt x="84" y="180"/>
                  </a:cubicBezTo>
                  <a:cubicBezTo>
                    <a:pt x="81" y="184"/>
                    <a:pt x="75" y="188"/>
                    <a:pt x="69" y="188"/>
                  </a:cubicBezTo>
                  <a:cubicBezTo>
                    <a:pt x="69" y="188"/>
                    <a:pt x="69" y="188"/>
                    <a:pt x="68" y="188"/>
                  </a:cubicBezTo>
                  <a:cubicBezTo>
                    <a:pt x="62" y="188"/>
                    <a:pt x="57" y="185"/>
                    <a:pt x="53" y="1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37148" tIns="18574" rIns="37148" bIns="18574" numCol="1" anchor="t" anchorCtr="0" compatLnSpc="1"/>
            <a:lstStyle/>
            <a:p>
              <a:endParaRPr lang="en-US" sz="645">
                <a:cs typeface="+mn-ea"/>
                <a:sym typeface="+mn-lt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363686" y="1402476"/>
            <a:ext cx="2416628" cy="2702580"/>
            <a:chOff x="15620692" y="4177364"/>
            <a:chExt cx="6088304" cy="6808714"/>
          </a:xfrm>
        </p:grpSpPr>
        <p:sp>
          <p:nvSpPr>
            <p:cNvPr id="70" name="Freeform 5"/>
            <p:cNvSpPr/>
            <p:nvPr/>
          </p:nvSpPr>
          <p:spPr bwMode="auto">
            <a:xfrm>
              <a:off x="15620692" y="4177364"/>
              <a:ext cx="6088304" cy="6808714"/>
            </a:xfrm>
            <a:custGeom>
              <a:avLst/>
              <a:gdLst>
                <a:gd name="T0" fmla="*/ 2460 w 2650"/>
                <a:gd name="T1" fmla="*/ 893 h 2965"/>
                <a:gd name="T2" fmla="*/ 619 w 2650"/>
                <a:gd name="T3" fmla="*/ 346 h 2965"/>
                <a:gd name="T4" fmla="*/ 268 w 2650"/>
                <a:gd name="T5" fmla="*/ 1399 h 2965"/>
                <a:gd name="T6" fmla="*/ 64 w 2650"/>
                <a:gd name="T7" fmla="*/ 1838 h 2965"/>
                <a:gd name="T8" fmla="*/ 119 w 2650"/>
                <a:gd name="T9" fmla="*/ 1992 h 2965"/>
                <a:gd name="T10" fmla="*/ 170 w 2650"/>
                <a:gd name="T11" fmla="*/ 2083 h 2965"/>
                <a:gd name="T12" fmla="*/ 252 w 2650"/>
                <a:gd name="T13" fmla="*/ 2139 h 2965"/>
                <a:gd name="T14" fmla="*/ 205 w 2650"/>
                <a:gd name="T15" fmla="*/ 2198 h 2965"/>
                <a:gd name="T16" fmla="*/ 279 w 2650"/>
                <a:gd name="T17" fmla="*/ 2285 h 2965"/>
                <a:gd name="T18" fmla="*/ 326 w 2650"/>
                <a:gd name="T19" fmla="*/ 2507 h 2965"/>
                <a:gd name="T20" fmla="*/ 724 w 2650"/>
                <a:gd name="T21" fmla="*/ 2519 h 2965"/>
                <a:gd name="T22" fmla="*/ 1007 w 2650"/>
                <a:gd name="T23" fmla="*/ 2930 h 2965"/>
                <a:gd name="T24" fmla="*/ 1006 w 2650"/>
                <a:gd name="T25" fmla="*/ 2965 h 2965"/>
                <a:gd name="T26" fmla="*/ 2066 w 2650"/>
                <a:gd name="T27" fmla="*/ 2965 h 2965"/>
                <a:gd name="T28" fmla="*/ 2049 w 2650"/>
                <a:gd name="T29" fmla="*/ 2173 h 2965"/>
                <a:gd name="T30" fmla="*/ 2460 w 2650"/>
                <a:gd name="T31" fmla="*/ 893 h 2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50" h="2965">
                  <a:moveTo>
                    <a:pt x="2460" y="893"/>
                  </a:moveTo>
                  <a:cubicBezTo>
                    <a:pt x="2269" y="149"/>
                    <a:pt x="1239" y="0"/>
                    <a:pt x="619" y="346"/>
                  </a:cubicBezTo>
                  <a:cubicBezTo>
                    <a:pt x="0" y="691"/>
                    <a:pt x="248" y="1294"/>
                    <a:pt x="268" y="1399"/>
                  </a:cubicBezTo>
                  <a:cubicBezTo>
                    <a:pt x="288" y="1505"/>
                    <a:pt x="115" y="1751"/>
                    <a:pt x="64" y="1838"/>
                  </a:cubicBezTo>
                  <a:cubicBezTo>
                    <a:pt x="12" y="1925"/>
                    <a:pt x="36" y="1957"/>
                    <a:pt x="119" y="1992"/>
                  </a:cubicBezTo>
                  <a:cubicBezTo>
                    <a:pt x="203" y="2027"/>
                    <a:pt x="167" y="2031"/>
                    <a:pt x="170" y="2083"/>
                  </a:cubicBezTo>
                  <a:cubicBezTo>
                    <a:pt x="173" y="2136"/>
                    <a:pt x="252" y="2139"/>
                    <a:pt x="252" y="2139"/>
                  </a:cubicBezTo>
                  <a:cubicBezTo>
                    <a:pt x="252" y="2139"/>
                    <a:pt x="204" y="2150"/>
                    <a:pt x="205" y="2198"/>
                  </a:cubicBezTo>
                  <a:cubicBezTo>
                    <a:pt x="206" y="2247"/>
                    <a:pt x="279" y="2285"/>
                    <a:pt x="279" y="2285"/>
                  </a:cubicBezTo>
                  <a:cubicBezTo>
                    <a:pt x="327" y="2333"/>
                    <a:pt x="255" y="2395"/>
                    <a:pt x="326" y="2507"/>
                  </a:cubicBezTo>
                  <a:cubicBezTo>
                    <a:pt x="398" y="2619"/>
                    <a:pt x="426" y="2531"/>
                    <a:pt x="724" y="2519"/>
                  </a:cubicBezTo>
                  <a:cubicBezTo>
                    <a:pt x="1022" y="2507"/>
                    <a:pt x="1007" y="2930"/>
                    <a:pt x="1007" y="2930"/>
                  </a:cubicBezTo>
                  <a:cubicBezTo>
                    <a:pt x="1007" y="2930"/>
                    <a:pt x="1007" y="2930"/>
                    <a:pt x="1006" y="2965"/>
                  </a:cubicBezTo>
                  <a:cubicBezTo>
                    <a:pt x="1006" y="2965"/>
                    <a:pt x="1006" y="2965"/>
                    <a:pt x="2066" y="2965"/>
                  </a:cubicBezTo>
                  <a:cubicBezTo>
                    <a:pt x="1799" y="2644"/>
                    <a:pt x="2049" y="2173"/>
                    <a:pt x="2049" y="2173"/>
                  </a:cubicBezTo>
                  <a:cubicBezTo>
                    <a:pt x="2049" y="2173"/>
                    <a:pt x="2650" y="1638"/>
                    <a:pt x="2460" y="8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71" name="Freeform 15"/>
            <p:cNvSpPr/>
            <p:nvPr/>
          </p:nvSpPr>
          <p:spPr bwMode="auto">
            <a:xfrm>
              <a:off x="17351219" y="5428648"/>
              <a:ext cx="2844790" cy="3283970"/>
            </a:xfrm>
            <a:custGeom>
              <a:avLst/>
              <a:gdLst>
                <a:gd name="T0" fmla="*/ 1573 w 3148"/>
                <a:gd name="T1" fmla="*/ 0 h 3634"/>
                <a:gd name="T2" fmla="*/ 0 w 3148"/>
                <a:gd name="T3" fmla="*/ 904 h 3634"/>
                <a:gd name="T4" fmla="*/ 0 w 3148"/>
                <a:gd name="T5" fmla="*/ 2730 h 3634"/>
                <a:gd name="T6" fmla="*/ 1573 w 3148"/>
                <a:gd name="T7" fmla="*/ 3634 h 3634"/>
                <a:gd name="T8" fmla="*/ 3148 w 3148"/>
                <a:gd name="T9" fmla="*/ 2730 h 3634"/>
                <a:gd name="T10" fmla="*/ 3148 w 3148"/>
                <a:gd name="T11" fmla="*/ 904 h 3634"/>
                <a:gd name="T12" fmla="*/ 1573 w 3148"/>
                <a:gd name="T13" fmla="*/ 0 h 3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48" h="3634">
                  <a:moveTo>
                    <a:pt x="1573" y="0"/>
                  </a:moveTo>
                  <a:lnTo>
                    <a:pt x="0" y="904"/>
                  </a:lnTo>
                  <a:lnTo>
                    <a:pt x="0" y="2730"/>
                  </a:lnTo>
                  <a:lnTo>
                    <a:pt x="1573" y="3634"/>
                  </a:lnTo>
                  <a:lnTo>
                    <a:pt x="3148" y="2730"/>
                  </a:lnTo>
                  <a:lnTo>
                    <a:pt x="3148" y="904"/>
                  </a:lnTo>
                  <a:lnTo>
                    <a:pt x="1573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34290" tIns="17145" rIns="34290" bIns="17145" numCol="1" anchor="t" anchorCtr="0" compatLnSpc="1"/>
            <a:lstStyle/>
            <a:p>
              <a:endParaRPr lang="en-US" sz="505">
                <a:cs typeface="+mn-ea"/>
                <a:sym typeface="+mn-lt"/>
              </a:endParaRPr>
            </a:p>
          </p:txBody>
        </p:sp>
        <p:sp>
          <p:nvSpPr>
            <p:cNvPr id="72" name="Freeform 40"/>
            <p:cNvSpPr>
              <a:spLocks noEditPoints="1"/>
            </p:cNvSpPr>
            <p:nvPr/>
          </p:nvSpPr>
          <p:spPr bwMode="auto">
            <a:xfrm>
              <a:off x="18068076" y="6179967"/>
              <a:ext cx="1411075" cy="2217408"/>
            </a:xfrm>
            <a:custGeom>
              <a:avLst/>
              <a:gdLst>
                <a:gd name="T0" fmla="*/ 154 w 154"/>
                <a:gd name="T1" fmla="*/ 65 h 240"/>
                <a:gd name="T2" fmla="*/ 143 w 154"/>
                <a:gd name="T3" fmla="*/ 99 h 240"/>
                <a:gd name="T4" fmla="*/ 119 w 154"/>
                <a:gd name="T5" fmla="*/ 119 h 240"/>
                <a:gd name="T6" fmla="*/ 107 w 154"/>
                <a:gd name="T7" fmla="*/ 128 h 240"/>
                <a:gd name="T8" fmla="*/ 94 w 154"/>
                <a:gd name="T9" fmla="*/ 144 h 240"/>
                <a:gd name="T10" fmla="*/ 93 w 154"/>
                <a:gd name="T11" fmla="*/ 155 h 240"/>
                <a:gd name="T12" fmla="*/ 88 w 154"/>
                <a:gd name="T13" fmla="*/ 159 h 240"/>
                <a:gd name="T14" fmla="*/ 54 w 154"/>
                <a:gd name="T15" fmla="*/ 159 h 240"/>
                <a:gd name="T16" fmla="*/ 50 w 154"/>
                <a:gd name="T17" fmla="*/ 155 h 240"/>
                <a:gd name="T18" fmla="*/ 57 w 154"/>
                <a:gd name="T19" fmla="*/ 123 h 240"/>
                <a:gd name="T20" fmla="*/ 91 w 154"/>
                <a:gd name="T21" fmla="*/ 95 h 240"/>
                <a:gd name="T22" fmla="*/ 100 w 154"/>
                <a:gd name="T23" fmla="*/ 86 h 240"/>
                <a:gd name="T24" fmla="*/ 107 w 154"/>
                <a:gd name="T25" fmla="*/ 68 h 240"/>
                <a:gd name="T26" fmla="*/ 100 w 154"/>
                <a:gd name="T27" fmla="*/ 47 h 240"/>
                <a:gd name="T28" fmla="*/ 76 w 154"/>
                <a:gd name="T29" fmla="*/ 37 h 240"/>
                <a:gd name="T30" fmla="*/ 51 w 154"/>
                <a:gd name="T31" fmla="*/ 49 h 240"/>
                <a:gd name="T32" fmla="*/ 44 w 154"/>
                <a:gd name="T33" fmla="*/ 73 h 240"/>
                <a:gd name="T34" fmla="*/ 0 w 154"/>
                <a:gd name="T35" fmla="*/ 73 h 240"/>
                <a:gd name="T36" fmla="*/ 30 w 154"/>
                <a:gd name="T37" fmla="*/ 12 h 240"/>
                <a:gd name="T38" fmla="*/ 74 w 154"/>
                <a:gd name="T39" fmla="*/ 0 h 240"/>
                <a:gd name="T40" fmla="*/ 131 w 154"/>
                <a:gd name="T41" fmla="*/ 17 h 240"/>
                <a:gd name="T42" fmla="*/ 154 w 154"/>
                <a:gd name="T43" fmla="*/ 65 h 240"/>
                <a:gd name="T44" fmla="*/ 100 w 154"/>
                <a:gd name="T45" fmla="*/ 213 h 240"/>
                <a:gd name="T46" fmla="*/ 72 w 154"/>
                <a:gd name="T47" fmla="*/ 239 h 240"/>
                <a:gd name="T48" fmla="*/ 45 w 154"/>
                <a:gd name="T49" fmla="*/ 212 h 240"/>
                <a:gd name="T50" fmla="*/ 73 w 154"/>
                <a:gd name="T51" fmla="*/ 185 h 240"/>
                <a:gd name="T52" fmla="*/ 100 w 154"/>
                <a:gd name="T53" fmla="*/ 21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40">
                  <a:moveTo>
                    <a:pt x="154" y="65"/>
                  </a:moveTo>
                  <a:cubicBezTo>
                    <a:pt x="154" y="78"/>
                    <a:pt x="149" y="90"/>
                    <a:pt x="143" y="99"/>
                  </a:cubicBezTo>
                  <a:cubicBezTo>
                    <a:pt x="139" y="104"/>
                    <a:pt x="130" y="111"/>
                    <a:pt x="119" y="119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2" y="132"/>
                    <a:pt x="96" y="137"/>
                    <a:pt x="94" y="144"/>
                  </a:cubicBezTo>
                  <a:cubicBezTo>
                    <a:pt x="93" y="147"/>
                    <a:pt x="93" y="150"/>
                    <a:pt x="93" y="155"/>
                  </a:cubicBezTo>
                  <a:cubicBezTo>
                    <a:pt x="93" y="157"/>
                    <a:pt x="91" y="159"/>
                    <a:pt x="88" y="159"/>
                  </a:cubicBezTo>
                  <a:cubicBezTo>
                    <a:pt x="85" y="159"/>
                    <a:pt x="58" y="159"/>
                    <a:pt x="54" y="159"/>
                  </a:cubicBezTo>
                  <a:cubicBezTo>
                    <a:pt x="50" y="159"/>
                    <a:pt x="50" y="157"/>
                    <a:pt x="50" y="155"/>
                  </a:cubicBezTo>
                  <a:cubicBezTo>
                    <a:pt x="51" y="141"/>
                    <a:pt x="51" y="129"/>
                    <a:pt x="57" y="123"/>
                  </a:cubicBezTo>
                  <a:cubicBezTo>
                    <a:pt x="68" y="110"/>
                    <a:pt x="91" y="95"/>
                    <a:pt x="91" y="95"/>
                  </a:cubicBezTo>
                  <a:cubicBezTo>
                    <a:pt x="95" y="92"/>
                    <a:pt x="98" y="90"/>
                    <a:pt x="100" y="86"/>
                  </a:cubicBezTo>
                  <a:cubicBezTo>
                    <a:pt x="104" y="81"/>
                    <a:pt x="107" y="74"/>
                    <a:pt x="107" y="68"/>
                  </a:cubicBezTo>
                  <a:cubicBezTo>
                    <a:pt x="107" y="60"/>
                    <a:pt x="105" y="53"/>
                    <a:pt x="100" y="47"/>
                  </a:cubicBezTo>
                  <a:cubicBezTo>
                    <a:pt x="96" y="40"/>
                    <a:pt x="88" y="37"/>
                    <a:pt x="76" y="37"/>
                  </a:cubicBezTo>
                  <a:cubicBezTo>
                    <a:pt x="64" y="37"/>
                    <a:pt x="56" y="41"/>
                    <a:pt x="51" y="49"/>
                  </a:cubicBezTo>
                  <a:cubicBezTo>
                    <a:pt x="46" y="57"/>
                    <a:pt x="44" y="65"/>
                    <a:pt x="44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" y="44"/>
                    <a:pt x="11" y="24"/>
                    <a:pt x="30" y="12"/>
                  </a:cubicBezTo>
                  <a:cubicBezTo>
                    <a:pt x="42" y="4"/>
                    <a:pt x="57" y="0"/>
                    <a:pt x="74" y="0"/>
                  </a:cubicBezTo>
                  <a:cubicBezTo>
                    <a:pt x="97" y="0"/>
                    <a:pt x="116" y="6"/>
                    <a:pt x="131" y="17"/>
                  </a:cubicBezTo>
                  <a:cubicBezTo>
                    <a:pt x="146" y="27"/>
                    <a:pt x="154" y="44"/>
                    <a:pt x="154" y="65"/>
                  </a:cubicBezTo>
                  <a:close/>
                  <a:moveTo>
                    <a:pt x="100" y="213"/>
                  </a:moveTo>
                  <a:cubicBezTo>
                    <a:pt x="100" y="230"/>
                    <a:pt x="88" y="240"/>
                    <a:pt x="72" y="239"/>
                  </a:cubicBezTo>
                  <a:cubicBezTo>
                    <a:pt x="57" y="239"/>
                    <a:pt x="45" y="228"/>
                    <a:pt x="45" y="212"/>
                  </a:cubicBezTo>
                  <a:cubicBezTo>
                    <a:pt x="46" y="195"/>
                    <a:pt x="59" y="185"/>
                    <a:pt x="73" y="185"/>
                  </a:cubicBezTo>
                  <a:cubicBezTo>
                    <a:pt x="89" y="186"/>
                    <a:pt x="101" y="197"/>
                    <a:pt x="100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37148" tIns="18574" rIns="37148" bIns="18574" numCol="1" anchor="t" anchorCtr="0" compatLnSpc="1"/>
            <a:lstStyle/>
            <a:p>
              <a:endParaRPr lang="en-US" sz="645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Freeform 10"/>
          <p:cNvSpPr/>
          <p:nvPr/>
        </p:nvSpPr>
        <p:spPr bwMode="auto">
          <a:xfrm>
            <a:off x="3316019" y="2292975"/>
            <a:ext cx="2468166" cy="2763441"/>
          </a:xfrm>
          <a:custGeom>
            <a:avLst/>
            <a:gdLst>
              <a:gd name="T0" fmla="*/ 858 w 2258"/>
              <a:gd name="T1" fmla="*/ 2497 h 2528"/>
              <a:gd name="T2" fmla="*/ 617 w 2258"/>
              <a:gd name="T3" fmla="*/ 2147 h 2528"/>
              <a:gd name="T4" fmla="*/ 278 w 2258"/>
              <a:gd name="T5" fmla="*/ 2137 h 2528"/>
              <a:gd name="T6" fmla="*/ 238 w 2258"/>
              <a:gd name="T7" fmla="*/ 1948 h 2528"/>
              <a:gd name="T8" fmla="*/ 174 w 2258"/>
              <a:gd name="T9" fmla="*/ 1874 h 2528"/>
              <a:gd name="T10" fmla="*/ 215 w 2258"/>
              <a:gd name="T11" fmla="*/ 1823 h 2528"/>
              <a:gd name="T12" fmla="*/ 144 w 2258"/>
              <a:gd name="T13" fmla="*/ 1776 h 2528"/>
              <a:gd name="T14" fmla="*/ 101 w 2258"/>
              <a:gd name="T15" fmla="*/ 1698 h 2528"/>
              <a:gd name="T16" fmla="*/ 54 w 2258"/>
              <a:gd name="T17" fmla="*/ 1567 h 2528"/>
              <a:gd name="T18" fmla="*/ 228 w 2258"/>
              <a:gd name="T19" fmla="*/ 1193 h 2528"/>
              <a:gd name="T20" fmla="*/ 528 w 2258"/>
              <a:gd name="T21" fmla="*/ 295 h 2528"/>
              <a:gd name="T22" fmla="*/ 2096 w 2258"/>
              <a:gd name="T23" fmla="*/ 762 h 2528"/>
              <a:gd name="T24" fmla="*/ 1746 w 2258"/>
              <a:gd name="T25" fmla="*/ 1853 h 2528"/>
              <a:gd name="T26" fmla="*/ 1761 w 2258"/>
              <a:gd name="T27" fmla="*/ 2528 h 2528"/>
              <a:gd name="T28" fmla="*/ 857 w 2258"/>
              <a:gd name="T29" fmla="*/ 2528 h 2528"/>
              <a:gd name="T30" fmla="*/ 858 w 2258"/>
              <a:gd name="T31" fmla="*/ 2497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58" h="2528">
                <a:moveTo>
                  <a:pt x="858" y="2497"/>
                </a:moveTo>
                <a:cubicBezTo>
                  <a:pt x="858" y="2497"/>
                  <a:pt x="870" y="2137"/>
                  <a:pt x="617" y="2147"/>
                </a:cubicBezTo>
                <a:cubicBezTo>
                  <a:pt x="363" y="2157"/>
                  <a:pt x="339" y="2232"/>
                  <a:pt x="278" y="2137"/>
                </a:cubicBezTo>
                <a:cubicBezTo>
                  <a:pt x="217" y="2042"/>
                  <a:pt x="279" y="1988"/>
                  <a:pt x="238" y="1948"/>
                </a:cubicBezTo>
                <a:cubicBezTo>
                  <a:pt x="238" y="1948"/>
                  <a:pt x="175" y="1915"/>
                  <a:pt x="174" y="1874"/>
                </a:cubicBezTo>
                <a:cubicBezTo>
                  <a:pt x="173" y="1832"/>
                  <a:pt x="215" y="1823"/>
                  <a:pt x="215" y="1823"/>
                </a:cubicBezTo>
                <a:cubicBezTo>
                  <a:pt x="215" y="1823"/>
                  <a:pt x="147" y="1821"/>
                  <a:pt x="144" y="1776"/>
                </a:cubicBezTo>
                <a:cubicBezTo>
                  <a:pt x="142" y="1731"/>
                  <a:pt x="172" y="1728"/>
                  <a:pt x="101" y="1698"/>
                </a:cubicBezTo>
                <a:cubicBezTo>
                  <a:pt x="30" y="1668"/>
                  <a:pt x="10" y="1641"/>
                  <a:pt x="54" y="1567"/>
                </a:cubicBezTo>
                <a:cubicBezTo>
                  <a:pt x="98" y="1492"/>
                  <a:pt x="245" y="1283"/>
                  <a:pt x="228" y="1193"/>
                </a:cubicBezTo>
                <a:cubicBezTo>
                  <a:pt x="211" y="1103"/>
                  <a:pt x="0" y="589"/>
                  <a:pt x="528" y="295"/>
                </a:cubicBezTo>
                <a:cubicBezTo>
                  <a:pt x="1055" y="0"/>
                  <a:pt x="1933" y="127"/>
                  <a:pt x="2096" y="762"/>
                </a:cubicBezTo>
                <a:cubicBezTo>
                  <a:pt x="2258" y="1396"/>
                  <a:pt x="1746" y="1853"/>
                  <a:pt x="1746" y="1853"/>
                </a:cubicBezTo>
                <a:cubicBezTo>
                  <a:pt x="1746" y="1853"/>
                  <a:pt x="1532" y="2254"/>
                  <a:pt x="1761" y="2528"/>
                </a:cubicBezTo>
                <a:cubicBezTo>
                  <a:pt x="857" y="2528"/>
                  <a:pt x="857" y="2528"/>
                  <a:pt x="857" y="2528"/>
                </a:cubicBezTo>
                <a:lnTo>
                  <a:pt x="858" y="2497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" name="Freeform 11"/>
          <p:cNvSpPr/>
          <p:nvPr/>
        </p:nvSpPr>
        <p:spPr bwMode="auto">
          <a:xfrm>
            <a:off x="3670825" y="2428707"/>
            <a:ext cx="1870472" cy="1674019"/>
          </a:xfrm>
          <a:custGeom>
            <a:avLst/>
            <a:gdLst>
              <a:gd name="T0" fmla="*/ 1704 w 1710"/>
              <a:gd name="T1" fmla="*/ 807 h 1531"/>
              <a:gd name="T2" fmla="*/ 1586 w 1710"/>
              <a:gd name="T3" fmla="*/ 534 h 1531"/>
              <a:gd name="T4" fmla="*/ 1486 w 1710"/>
              <a:gd name="T5" fmla="*/ 336 h 1531"/>
              <a:gd name="T6" fmla="*/ 1180 w 1710"/>
              <a:gd name="T7" fmla="*/ 215 h 1531"/>
              <a:gd name="T8" fmla="*/ 731 w 1710"/>
              <a:gd name="T9" fmla="*/ 166 h 1531"/>
              <a:gd name="T10" fmla="*/ 327 w 1710"/>
              <a:gd name="T11" fmla="*/ 309 h 1531"/>
              <a:gd name="T12" fmla="*/ 132 w 1710"/>
              <a:gd name="T13" fmla="*/ 767 h 1531"/>
              <a:gd name="T14" fmla="*/ 445 w 1710"/>
              <a:gd name="T15" fmla="*/ 934 h 1531"/>
              <a:gd name="T16" fmla="*/ 474 w 1710"/>
              <a:gd name="T17" fmla="*/ 1088 h 1531"/>
              <a:gd name="T18" fmla="*/ 489 w 1710"/>
              <a:gd name="T19" fmla="*/ 1129 h 1531"/>
              <a:gd name="T20" fmla="*/ 489 w 1710"/>
              <a:gd name="T21" fmla="*/ 1130 h 1531"/>
              <a:gd name="T22" fmla="*/ 490 w 1710"/>
              <a:gd name="T23" fmla="*/ 1130 h 1531"/>
              <a:gd name="T24" fmla="*/ 490 w 1710"/>
              <a:gd name="T25" fmla="*/ 1132 h 1531"/>
              <a:gd name="T26" fmla="*/ 491 w 1710"/>
              <a:gd name="T27" fmla="*/ 1133 h 1531"/>
              <a:gd name="T28" fmla="*/ 815 w 1710"/>
              <a:gd name="T29" fmla="*/ 1271 h 1531"/>
              <a:gd name="T30" fmla="*/ 815 w 1710"/>
              <a:gd name="T31" fmla="*/ 1272 h 1531"/>
              <a:gd name="T32" fmla="*/ 912 w 1710"/>
              <a:gd name="T33" fmla="*/ 1437 h 1531"/>
              <a:gd name="T34" fmla="*/ 1153 w 1710"/>
              <a:gd name="T35" fmla="*/ 1523 h 1531"/>
              <a:gd name="T36" fmla="*/ 1340 w 1710"/>
              <a:gd name="T37" fmla="*/ 1413 h 1531"/>
              <a:gd name="T38" fmla="*/ 1506 w 1710"/>
              <a:gd name="T39" fmla="*/ 1117 h 1531"/>
              <a:gd name="T40" fmla="*/ 1704 w 1710"/>
              <a:gd name="T41" fmla="*/ 807 h 1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710" h="1531">
                <a:moveTo>
                  <a:pt x="1704" y="807"/>
                </a:moveTo>
                <a:cubicBezTo>
                  <a:pt x="1698" y="609"/>
                  <a:pt x="1586" y="534"/>
                  <a:pt x="1586" y="534"/>
                </a:cubicBezTo>
                <a:cubicBezTo>
                  <a:pt x="1586" y="534"/>
                  <a:pt x="1573" y="438"/>
                  <a:pt x="1486" y="336"/>
                </a:cubicBezTo>
                <a:cubicBezTo>
                  <a:pt x="1351" y="189"/>
                  <a:pt x="1180" y="215"/>
                  <a:pt x="1180" y="215"/>
                </a:cubicBezTo>
                <a:cubicBezTo>
                  <a:pt x="959" y="0"/>
                  <a:pt x="731" y="166"/>
                  <a:pt x="731" y="166"/>
                </a:cubicBezTo>
                <a:cubicBezTo>
                  <a:pt x="416" y="62"/>
                  <a:pt x="327" y="309"/>
                  <a:pt x="327" y="309"/>
                </a:cubicBezTo>
                <a:cubicBezTo>
                  <a:pt x="147" y="328"/>
                  <a:pt x="0" y="540"/>
                  <a:pt x="132" y="767"/>
                </a:cubicBezTo>
                <a:cubicBezTo>
                  <a:pt x="233" y="940"/>
                  <a:pt x="381" y="943"/>
                  <a:pt x="445" y="934"/>
                </a:cubicBezTo>
                <a:cubicBezTo>
                  <a:pt x="445" y="934"/>
                  <a:pt x="453" y="1019"/>
                  <a:pt x="474" y="1088"/>
                </a:cubicBezTo>
                <a:cubicBezTo>
                  <a:pt x="478" y="1103"/>
                  <a:pt x="483" y="1116"/>
                  <a:pt x="489" y="1129"/>
                </a:cubicBezTo>
                <a:cubicBezTo>
                  <a:pt x="489" y="1129"/>
                  <a:pt x="489" y="1129"/>
                  <a:pt x="489" y="1130"/>
                </a:cubicBezTo>
                <a:cubicBezTo>
                  <a:pt x="489" y="1130"/>
                  <a:pt x="489" y="1130"/>
                  <a:pt x="490" y="1130"/>
                </a:cubicBezTo>
                <a:cubicBezTo>
                  <a:pt x="490" y="1131"/>
                  <a:pt x="490" y="1131"/>
                  <a:pt x="490" y="1132"/>
                </a:cubicBezTo>
                <a:cubicBezTo>
                  <a:pt x="491" y="1132"/>
                  <a:pt x="491" y="1133"/>
                  <a:pt x="491" y="1133"/>
                </a:cubicBezTo>
                <a:cubicBezTo>
                  <a:pt x="572" y="1287"/>
                  <a:pt x="815" y="1271"/>
                  <a:pt x="815" y="1271"/>
                </a:cubicBezTo>
                <a:cubicBezTo>
                  <a:pt x="815" y="1271"/>
                  <a:pt x="815" y="1271"/>
                  <a:pt x="815" y="1272"/>
                </a:cubicBezTo>
                <a:cubicBezTo>
                  <a:pt x="823" y="1326"/>
                  <a:pt x="845" y="1401"/>
                  <a:pt x="912" y="1437"/>
                </a:cubicBezTo>
                <a:cubicBezTo>
                  <a:pt x="976" y="1492"/>
                  <a:pt x="1063" y="1519"/>
                  <a:pt x="1153" y="1523"/>
                </a:cubicBezTo>
                <a:cubicBezTo>
                  <a:pt x="1309" y="1531"/>
                  <a:pt x="1340" y="1413"/>
                  <a:pt x="1340" y="1413"/>
                </a:cubicBezTo>
                <a:cubicBezTo>
                  <a:pt x="1551" y="1329"/>
                  <a:pt x="1506" y="1117"/>
                  <a:pt x="1506" y="1117"/>
                </a:cubicBezTo>
                <a:cubicBezTo>
                  <a:pt x="1594" y="1104"/>
                  <a:pt x="1710" y="1004"/>
                  <a:pt x="1704" y="8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872878" y="985560"/>
            <a:ext cx="1118465" cy="1518517"/>
            <a:chOff x="9163836" y="1430191"/>
            <a:chExt cx="1491287" cy="202468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9163836" y="1430191"/>
              <a:ext cx="996823" cy="999951"/>
            </a:xfrm>
            <a:custGeom>
              <a:avLst/>
              <a:gdLst>
                <a:gd name="T0" fmla="*/ 380 w 402"/>
                <a:gd name="T1" fmla="*/ 242 h 403"/>
                <a:gd name="T2" fmla="*/ 385 w 402"/>
                <a:gd name="T3" fmla="*/ 209 h 403"/>
                <a:gd name="T4" fmla="*/ 383 w 402"/>
                <a:gd name="T5" fmla="*/ 175 h 403"/>
                <a:gd name="T6" fmla="*/ 375 w 402"/>
                <a:gd name="T7" fmla="*/ 142 h 403"/>
                <a:gd name="T8" fmla="*/ 361 w 402"/>
                <a:gd name="T9" fmla="*/ 111 h 403"/>
                <a:gd name="T10" fmla="*/ 342 w 402"/>
                <a:gd name="T11" fmla="*/ 83 h 403"/>
                <a:gd name="T12" fmla="*/ 318 w 402"/>
                <a:gd name="T13" fmla="*/ 59 h 403"/>
                <a:gd name="T14" fmla="*/ 289 w 402"/>
                <a:gd name="T15" fmla="*/ 40 h 403"/>
                <a:gd name="T16" fmla="*/ 258 w 402"/>
                <a:gd name="T17" fmla="*/ 26 h 403"/>
                <a:gd name="T18" fmla="*/ 225 w 402"/>
                <a:gd name="T19" fmla="*/ 19 h 403"/>
                <a:gd name="T20" fmla="*/ 191 w 402"/>
                <a:gd name="T21" fmla="*/ 18 h 403"/>
                <a:gd name="T22" fmla="*/ 158 w 402"/>
                <a:gd name="T23" fmla="*/ 23 h 403"/>
                <a:gd name="T24" fmla="*/ 125 w 402"/>
                <a:gd name="T25" fmla="*/ 34 h 403"/>
                <a:gd name="T26" fmla="*/ 96 w 402"/>
                <a:gd name="T27" fmla="*/ 50 h 403"/>
                <a:gd name="T28" fmla="*/ 70 w 402"/>
                <a:gd name="T29" fmla="*/ 72 h 403"/>
                <a:gd name="T30" fmla="*/ 48 w 402"/>
                <a:gd name="T31" fmla="*/ 98 h 403"/>
                <a:gd name="T32" fmla="*/ 32 w 402"/>
                <a:gd name="T33" fmla="*/ 128 h 403"/>
                <a:gd name="T34" fmla="*/ 21 w 402"/>
                <a:gd name="T35" fmla="*/ 161 h 403"/>
                <a:gd name="T36" fmla="*/ 17 w 402"/>
                <a:gd name="T37" fmla="*/ 194 h 403"/>
                <a:gd name="T38" fmla="*/ 19 w 402"/>
                <a:gd name="T39" fmla="*/ 228 h 403"/>
                <a:gd name="T40" fmla="*/ 27 w 402"/>
                <a:gd name="T41" fmla="*/ 261 h 403"/>
                <a:gd name="T42" fmla="*/ 41 w 402"/>
                <a:gd name="T43" fmla="*/ 292 h 403"/>
                <a:gd name="T44" fmla="*/ 60 w 402"/>
                <a:gd name="T45" fmla="*/ 320 h 403"/>
                <a:gd name="T46" fmla="*/ 84 w 402"/>
                <a:gd name="T47" fmla="*/ 344 h 403"/>
                <a:gd name="T48" fmla="*/ 112 w 402"/>
                <a:gd name="T49" fmla="*/ 363 h 403"/>
                <a:gd name="T50" fmla="*/ 144 w 402"/>
                <a:gd name="T51" fmla="*/ 376 h 403"/>
                <a:gd name="T52" fmla="*/ 177 w 402"/>
                <a:gd name="T53" fmla="*/ 384 h 403"/>
                <a:gd name="T54" fmla="*/ 211 w 402"/>
                <a:gd name="T55" fmla="*/ 385 h 403"/>
                <a:gd name="T56" fmla="*/ 244 w 402"/>
                <a:gd name="T57" fmla="*/ 380 h 403"/>
                <a:gd name="T58" fmla="*/ 276 w 402"/>
                <a:gd name="T59" fmla="*/ 369 h 403"/>
                <a:gd name="T60" fmla="*/ 306 w 402"/>
                <a:gd name="T61" fmla="*/ 353 h 403"/>
                <a:gd name="T62" fmla="*/ 332 w 402"/>
                <a:gd name="T63" fmla="*/ 331 h 403"/>
                <a:gd name="T64" fmla="*/ 354 w 402"/>
                <a:gd name="T65" fmla="*/ 304 h 403"/>
                <a:gd name="T66" fmla="*/ 370 w 402"/>
                <a:gd name="T67" fmla="*/ 275 h 403"/>
                <a:gd name="T68" fmla="*/ 119 w 402"/>
                <a:gd name="T69" fmla="*/ 71 h 403"/>
                <a:gd name="T70" fmla="*/ 213 w 402"/>
                <a:gd name="T71" fmla="*/ 69 h 403"/>
                <a:gd name="T72" fmla="*/ 80 w 402"/>
                <a:gd name="T73" fmla="*/ 257 h 403"/>
                <a:gd name="T74" fmla="*/ 337 w 402"/>
                <a:gd name="T75" fmla="*/ 272 h 403"/>
                <a:gd name="T76" fmla="*/ 98 w 402"/>
                <a:gd name="T77" fmla="*/ 294 h 403"/>
                <a:gd name="T78" fmla="*/ 324 w 402"/>
                <a:gd name="T79" fmla="*/ 253 h 403"/>
                <a:gd name="T80" fmla="*/ 339 w 402"/>
                <a:gd name="T81" fmla="*/ 214 h 403"/>
                <a:gd name="T82" fmla="*/ 252 w 402"/>
                <a:gd name="T83" fmla="*/ 79 h 403"/>
                <a:gd name="T84" fmla="*/ 331 w 402"/>
                <a:gd name="T85" fmla="*/ 12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2" h="403">
                  <a:moveTo>
                    <a:pt x="376" y="259"/>
                  </a:moveTo>
                  <a:cubicBezTo>
                    <a:pt x="396" y="256"/>
                    <a:pt x="396" y="256"/>
                    <a:pt x="396" y="256"/>
                  </a:cubicBezTo>
                  <a:cubicBezTo>
                    <a:pt x="380" y="242"/>
                    <a:pt x="380" y="242"/>
                    <a:pt x="380" y="242"/>
                  </a:cubicBezTo>
                  <a:cubicBezTo>
                    <a:pt x="375" y="238"/>
                    <a:pt x="377" y="229"/>
                    <a:pt x="383" y="226"/>
                  </a:cubicBezTo>
                  <a:cubicBezTo>
                    <a:pt x="402" y="219"/>
                    <a:pt x="402" y="219"/>
                    <a:pt x="402" y="219"/>
                  </a:cubicBezTo>
                  <a:cubicBezTo>
                    <a:pt x="385" y="209"/>
                    <a:pt x="385" y="209"/>
                    <a:pt x="385" y="209"/>
                  </a:cubicBezTo>
                  <a:cubicBezTo>
                    <a:pt x="379" y="205"/>
                    <a:pt x="379" y="196"/>
                    <a:pt x="385" y="192"/>
                  </a:cubicBezTo>
                  <a:cubicBezTo>
                    <a:pt x="402" y="182"/>
                    <a:pt x="402" y="182"/>
                    <a:pt x="402" y="182"/>
                  </a:cubicBezTo>
                  <a:cubicBezTo>
                    <a:pt x="383" y="175"/>
                    <a:pt x="383" y="175"/>
                    <a:pt x="383" y="175"/>
                  </a:cubicBezTo>
                  <a:cubicBezTo>
                    <a:pt x="376" y="172"/>
                    <a:pt x="375" y="163"/>
                    <a:pt x="380" y="158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75" y="142"/>
                    <a:pt x="375" y="142"/>
                    <a:pt x="375" y="142"/>
                  </a:cubicBezTo>
                  <a:cubicBezTo>
                    <a:pt x="368" y="141"/>
                    <a:pt x="365" y="132"/>
                    <a:pt x="369" y="126"/>
                  </a:cubicBezTo>
                  <a:cubicBezTo>
                    <a:pt x="381" y="110"/>
                    <a:pt x="381" y="110"/>
                    <a:pt x="381" y="110"/>
                  </a:cubicBezTo>
                  <a:cubicBezTo>
                    <a:pt x="361" y="111"/>
                    <a:pt x="361" y="111"/>
                    <a:pt x="361" y="111"/>
                  </a:cubicBezTo>
                  <a:cubicBezTo>
                    <a:pt x="354" y="111"/>
                    <a:pt x="349" y="103"/>
                    <a:pt x="352" y="97"/>
                  </a:cubicBezTo>
                  <a:cubicBezTo>
                    <a:pt x="361" y="79"/>
                    <a:pt x="361" y="79"/>
                    <a:pt x="361" y="79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35" y="84"/>
                    <a:pt x="328" y="78"/>
                    <a:pt x="330" y="71"/>
                  </a:cubicBezTo>
                  <a:cubicBezTo>
                    <a:pt x="336" y="51"/>
                    <a:pt x="336" y="51"/>
                    <a:pt x="336" y="51"/>
                  </a:cubicBezTo>
                  <a:cubicBezTo>
                    <a:pt x="318" y="59"/>
                    <a:pt x="318" y="59"/>
                    <a:pt x="318" y="59"/>
                  </a:cubicBezTo>
                  <a:cubicBezTo>
                    <a:pt x="311" y="62"/>
                    <a:pt x="303" y="56"/>
                    <a:pt x="304" y="49"/>
                  </a:cubicBezTo>
                  <a:cubicBezTo>
                    <a:pt x="306" y="29"/>
                    <a:pt x="306" y="29"/>
                    <a:pt x="306" y="29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83" y="44"/>
                    <a:pt x="275" y="40"/>
                    <a:pt x="274" y="33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58" y="26"/>
                    <a:pt x="258" y="26"/>
                    <a:pt x="258" y="26"/>
                  </a:cubicBezTo>
                  <a:cubicBezTo>
                    <a:pt x="253" y="32"/>
                    <a:pt x="244" y="29"/>
                    <a:pt x="242" y="22"/>
                  </a:cubicBezTo>
                  <a:cubicBezTo>
                    <a:pt x="237" y="3"/>
                    <a:pt x="237" y="3"/>
                    <a:pt x="237" y="3"/>
                  </a:cubicBezTo>
                  <a:cubicBezTo>
                    <a:pt x="225" y="19"/>
                    <a:pt x="225" y="19"/>
                    <a:pt x="225" y="19"/>
                  </a:cubicBezTo>
                  <a:cubicBezTo>
                    <a:pt x="221" y="25"/>
                    <a:pt x="212" y="24"/>
                    <a:pt x="209" y="1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88" y="24"/>
                    <a:pt x="179" y="25"/>
                    <a:pt x="175" y="19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6" y="30"/>
                    <a:pt x="147" y="32"/>
                    <a:pt x="142" y="27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41"/>
                    <a:pt x="117" y="45"/>
                    <a:pt x="111" y="41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7" y="58"/>
                    <a:pt x="89" y="63"/>
                    <a:pt x="83" y="60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2" y="79"/>
                    <a:pt x="66" y="86"/>
                    <a:pt x="59" y="85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2" y="105"/>
                    <a:pt x="47" y="113"/>
                    <a:pt x="4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7" y="134"/>
                    <a:pt x="33" y="143"/>
                    <a:pt x="26" y="144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7" y="165"/>
                    <a:pt x="25" y="174"/>
                    <a:pt x="18" y="17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7" y="194"/>
                    <a:pt x="17" y="194"/>
                    <a:pt x="17" y="194"/>
                  </a:cubicBezTo>
                  <a:cubicBezTo>
                    <a:pt x="23" y="198"/>
                    <a:pt x="23" y="207"/>
                    <a:pt x="17" y="21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19" y="228"/>
                    <a:pt x="19" y="228"/>
                    <a:pt x="19" y="228"/>
                  </a:cubicBezTo>
                  <a:cubicBezTo>
                    <a:pt x="26" y="231"/>
                    <a:pt x="27" y="240"/>
                    <a:pt x="22" y="245"/>
                  </a:cubicBezTo>
                  <a:cubicBezTo>
                    <a:pt x="7" y="258"/>
                    <a:pt x="7" y="258"/>
                    <a:pt x="7" y="258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34" y="262"/>
                    <a:pt x="37" y="271"/>
                    <a:pt x="33" y="277"/>
                  </a:cubicBezTo>
                  <a:cubicBezTo>
                    <a:pt x="21" y="293"/>
                    <a:pt x="21" y="293"/>
                    <a:pt x="21" y="293"/>
                  </a:cubicBezTo>
                  <a:cubicBezTo>
                    <a:pt x="41" y="292"/>
                    <a:pt x="41" y="292"/>
                    <a:pt x="41" y="292"/>
                  </a:cubicBezTo>
                  <a:cubicBezTo>
                    <a:pt x="48" y="292"/>
                    <a:pt x="53" y="300"/>
                    <a:pt x="50" y="306"/>
                  </a:cubicBezTo>
                  <a:cubicBezTo>
                    <a:pt x="41" y="324"/>
                    <a:pt x="41" y="324"/>
                    <a:pt x="41" y="324"/>
                  </a:cubicBezTo>
                  <a:cubicBezTo>
                    <a:pt x="60" y="320"/>
                    <a:pt x="60" y="320"/>
                    <a:pt x="60" y="320"/>
                  </a:cubicBezTo>
                  <a:cubicBezTo>
                    <a:pt x="67" y="319"/>
                    <a:pt x="73" y="325"/>
                    <a:pt x="71" y="332"/>
                  </a:cubicBezTo>
                  <a:cubicBezTo>
                    <a:pt x="66" y="352"/>
                    <a:pt x="66" y="352"/>
                    <a:pt x="66" y="352"/>
                  </a:cubicBezTo>
                  <a:cubicBezTo>
                    <a:pt x="84" y="344"/>
                    <a:pt x="84" y="344"/>
                    <a:pt x="84" y="344"/>
                  </a:cubicBezTo>
                  <a:cubicBezTo>
                    <a:pt x="91" y="341"/>
                    <a:pt x="98" y="347"/>
                    <a:pt x="98" y="354"/>
                  </a:cubicBezTo>
                  <a:cubicBezTo>
                    <a:pt x="96" y="374"/>
                    <a:pt x="96" y="374"/>
                    <a:pt x="96" y="374"/>
                  </a:cubicBezTo>
                  <a:cubicBezTo>
                    <a:pt x="112" y="363"/>
                    <a:pt x="112" y="363"/>
                    <a:pt x="112" y="363"/>
                  </a:cubicBezTo>
                  <a:cubicBezTo>
                    <a:pt x="119" y="359"/>
                    <a:pt x="127" y="363"/>
                    <a:pt x="127" y="370"/>
                  </a:cubicBezTo>
                  <a:cubicBezTo>
                    <a:pt x="129" y="390"/>
                    <a:pt x="129" y="390"/>
                    <a:pt x="129" y="390"/>
                  </a:cubicBezTo>
                  <a:cubicBezTo>
                    <a:pt x="144" y="376"/>
                    <a:pt x="144" y="376"/>
                    <a:pt x="144" y="376"/>
                  </a:cubicBezTo>
                  <a:cubicBezTo>
                    <a:pt x="149" y="371"/>
                    <a:pt x="158" y="374"/>
                    <a:pt x="160" y="381"/>
                  </a:cubicBezTo>
                  <a:cubicBezTo>
                    <a:pt x="165" y="400"/>
                    <a:pt x="165" y="400"/>
                    <a:pt x="165" y="400"/>
                  </a:cubicBezTo>
                  <a:cubicBezTo>
                    <a:pt x="177" y="384"/>
                    <a:pt x="177" y="384"/>
                    <a:pt x="177" y="384"/>
                  </a:cubicBezTo>
                  <a:cubicBezTo>
                    <a:pt x="181" y="378"/>
                    <a:pt x="190" y="379"/>
                    <a:pt x="193" y="385"/>
                  </a:cubicBezTo>
                  <a:cubicBezTo>
                    <a:pt x="202" y="403"/>
                    <a:pt x="202" y="403"/>
                    <a:pt x="202" y="403"/>
                  </a:cubicBezTo>
                  <a:cubicBezTo>
                    <a:pt x="211" y="385"/>
                    <a:pt x="211" y="385"/>
                    <a:pt x="211" y="385"/>
                  </a:cubicBezTo>
                  <a:cubicBezTo>
                    <a:pt x="214" y="379"/>
                    <a:pt x="223" y="378"/>
                    <a:pt x="227" y="384"/>
                  </a:cubicBezTo>
                  <a:cubicBezTo>
                    <a:pt x="239" y="400"/>
                    <a:pt x="239" y="400"/>
                    <a:pt x="239" y="400"/>
                  </a:cubicBezTo>
                  <a:cubicBezTo>
                    <a:pt x="244" y="380"/>
                    <a:pt x="244" y="380"/>
                    <a:pt x="244" y="380"/>
                  </a:cubicBezTo>
                  <a:cubicBezTo>
                    <a:pt x="246" y="373"/>
                    <a:pt x="255" y="371"/>
                    <a:pt x="260" y="376"/>
                  </a:cubicBezTo>
                  <a:cubicBezTo>
                    <a:pt x="275" y="389"/>
                    <a:pt x="275" y="389"/>
                    <a:pt x="275" y="389"/>
                  </a:cubicBezTo>
                  <a:cubicBezTo>
                    <a:pt x="276" y="369"/>
                    <a:pt x="276" y="369"/>
                    <a:pt x="276" y="369"/>
                  </a:cubicBezTo>
                  <a:cubicBezTo>
                    <a:pt x="277" y="362"/>
                    <a:pt x="285" y="358"/>
                    <a:pt x="291" y="362"/>
                  </a:cubicBezTo>
                  <a:cubicBezTo>
                    <a:pt x="308" y="373"/>
                    <a:pt x="308" y="373"/>
                    <a:pt x="308" y="373"/>
                  </a:cubicBezTo>
                  <a:cubicBezTo>
                    <a:pt x="306" y="353"/>
                    <a:pt x="306" y="353"/>
                    <a:pt x="306" y="353"/>
                  </a:cubicBezTo>
                  <a:cubicBezTo>
                    <a:pt x="305" y="345"/>
                    <a:pt x="312" y="340"/>
                    <a:pt x="319" y="343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2" y="331"/>
                    <a:pt x="332" y="331"/>
                    <a:pt x="332" y="331"/>
                  </a:cubicBezTo>
                  <a:cubicBezTo>
                    <a:pt x="330" y="324"/>
                    <a:pt x="336" y="317"/>
                    <a:pt x="343" y="318"/>
                  </a:cubicBezTo>
                  <a:cubicBezTo>
                    <a:pt x="363" y="322"/>
                    <a:pt x="363" y="322"/>
                    <a:pt x="363" y="322"/>
                  </a:cubicBezTo>
                  <a:cubicBezTo>
                    <a:pt x="354" y="304"/>
                    <a:pt x="354" y="304"/>
                    <a:pt x="354" y="304"/>
                  </a:cubicBezTo>
                  <a:cubicBezTo>
                    <a:pt x="350" y="298"/>
                    <a:pt x="355" y="290"/>
                    <a:pt x="362" y="290"/>
                  </a:cubicBezTo>
                  <a:cubicBezTo>
                    <a:pt x="382" y="290"/>
                    <a:pt x="382" y="290"/>
                    <a:pt x="382" y="290"/>
                  </a:cubicBezTo>
                  <a:cubicBezTo>
                    <a:pt x="370" y="275"/>
                    <a:pt x="370" y="275"/>
                    <a:pt x="370" y="275"/>
                  </a:cubicBezTo>
                  <a:cubicBezTo>
                    <a:pt x="365" y="269"/>
                    <a:pt x="369" y="260"/>
                    <a:pt x="376" y="259"/>
                  </a:cubicBezTo>
                  <a:close/>
                  <a:moveTo>
                    <a:pt x="56" y="253"/>
                  </a:moveTo>
                  <a:cubicBezTo>
                    <a:pt x="33" y="187"/>
                    <a:pt x="57" y="110"/>
                    <a:pt x="119" y="71"/>
                  </a:cubicBezTo>
                  <a:cubicBezTo>
                    <a:pt x="145" y="55"/>
                    <a:pt x="173" y="48"/>
                    <a:pt x="201" y="48"/>
                  </a:cubicBezTo>
                  <a:cubicBezTo>
                    <a:pt x="210" y="48"/>
                    <a:pt x="216" y="56"/>
                    <a:pt x="214" y="64"/>
                  </a:cubicBezTo>
                  <a:cubicBezTo>
                    <a:pt x="213" y="69"/>
                    <a:pt x="213" y="69"/>
                    <a:pt x="213" y="69"/>
                  </a:cubicBezTo>
                  <a:cubicBezTo>
                    <a:pt x="209" y="69"/>
                    <a:pt x="205" y="68"/>
                    <a:pt x="201" y="68"/>
                  </a:cubicBezTo>
                  <a:cubicBezTo>
                    <a:pt x="127" y="68"/>
                    <a:pt x="68" y="128"/>
                    <a:pt x="68" y="201"/>
                  </a:cubicBezTo>
                  <a:cubicBezTo>
                    <a:pt x="68" y="221"/>
                    <a:pt x="72" y="240"/>
                    <a:pt x="80" y="257"/>
                  </a:cubicBezTo>
                  <a:cubicBezTo>
                    <a:pt x="75" y="260"/>
                    <a:pt x="75" y="260"/>
                    <a:pt x="75" y="260"/>
                  </a:cubicBezTo>
                  <a:cubicBezTo>
                    <a:pt x="68" y="264"/>
                    <a:pt x="59" y="261"/>
                    <a:pt x="56" y="253"/>
                  </a:cubicBezTo>
                  <a:close/>
                  <a:moveTo>
                    <a:pt x="337" y="272"/>
                  </a:moveTo>
                  <a:cubicBezTo>
                    <a:pt x="325" y="296"/>
                    <a:pt x="307" y="316"/>
                    <a:pt x="283" y="332"/>
                  </a:cubicBezTo>
                  <a:cubicBezTo>
                    <a:pt x="222" y="369"/>
                    <a:pt x="146" y="360"/>
                    <a:pt x="97" y="314"/>
                  </a:cubicBezTo>
                  <a:cubicBezTo>
                    <a:pt x="90" y="308"/>
                    <a:pt x="91" y="298"/>
                    <a:pt x="98" y="294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27" y="318"/>
                    <a:pt x="162" y="335"/>
                    <a:pt x="201" y="335"/>
                  </a:cubicBezTo>
                  <a:cubicBezTo>
                    <a:pt x="256" y="335"/>
                    <a:pt x="304" y="301"/>
                    <a:pt x="324" y="253"/>
                  </a:cubicBezTo>
                  <a:cubicBezTo>
                    <a:pt x="329" y="254"/>
                    <a:pt x="329" y="254"/>
                    <a:pt x="329" y="254"/>
                  </a:cubicBezTo>
                  <a:cubicBezTo>
                    <a:pt x="337" y="256"/>
                    <a:pt x="341" y="265"/>
                    <a:pt x="337" y="272"/>
                  </a:cubicBezTo>
                  <a:close/>
                  <a:moveTo>
                    <a:pt x="339" y="214"/>
                  </a:moveTo>
                  <a:cubicBezTo>
                    <a:pt x="334" y="213"/>
                    <a:pt x="334" y="213"/>
                    <a:pt x="334" y="213"/>
                  </a:cubicBezTo>
                  <a:cubicBezTo>
                    <a:pt x="334" y="209"/>
                    <a:pt x="334" y="205"/>
                    <a:pt x="334" y="201"/>
                  </a:cubicBezTo>
                  <a:cubicBezTo>
                    <a:pt x="334" y="146"/>
                    <a:pt x="300" y="99"/>
                    <a:pt x="252" y="79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5" y="66"/>
                    <a:pt x="264" y="61"/>
                    <a:pt x="272" y="65"/>
                  </a:cubicBezTo>
                  <a:cubicBezTo>
                    <a:pt x="295" y="77"/>
                    <a:pt x="316" y="96"/>
                    <a:pt x="331" y="120"/>
                  </a:cubicBezTo>
                  <a:cubicBezTo>
                    <a:pt x="347" y="145"/>
                    <a:pt x="355" y="174"/>
                    <a:pt x="355" y="202"/>
                  </a:cubicBezTo>
                  <a:cubicBezTo>
                    <a:pt x="354" y="210"/>
                    <a:pt x="347" y="216"/>
                    <a:pt x="339" y="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9658714" y="2454158"/>
              <a:ext cx="996409" cy="1000722"/>
            </a:xfrm>
            <a:custGeom>
              <a:avLst/>
              <a:gdLst>
                <a:gd name="T0" fmla="*/ 469 w 486"/>
                <a:gd name="T1" fmla="*/ 225 h 488"/>
                <a:gd name="T2" fmla="*/ 470 w 486"/>
                <a:gd name="T3" fmla="*/ 194 h 488"/>
                <a:gd name="T4" fmla="*/ 459 w 486"/>
                <a:gd name="T5" fmla="*/ 161 h 488"/>
                <a:gd name="T6" fmla="*/ 441 w 486"/>
                <a:gd name="T7" fmla="*/ 135 h 488"/>
                <a:gd name="T8" fmla="*/ 429 w 486"/>
                <a:gd name="T9" fmla="*/ 87 h 488"/>
                <a:gd name="T10" fmla="*/ 380 w 486"/>
                <a:gd name="T11" fmla="*/ 87 h 488"/>
                <a:gd name="T12" fmla="*/ 369 w 486"/>
                <a:gd name="T13" fmla="*/ 35 h 488"/>
                <a:gd name="T14" fmla="*/ 319 w 486"/>
                <a:gd name="T15" fmla="*/ 31 h 488"/>
                <a:gd name="T16" fmla="*/ 291 w 486"/>
                <a:gd name="T17" fmla="*/ 17 h 488"/>
                <a:gd name="T18" fmla="*/ 256 w 486"/>
                <a:gd name="T19" fmla="*/ 13 h 488"/>
                <a:gd name="T20" fmla="*/ 226 w 486"/>
                <a:gd name="T21" fmla="*/ 19 h 488"/>
                <a:gd name="T22" fmla="*/ 177 w 486"/>
                <a:gd name="T23" fmla="*/ 10 h 488"/>
                <a:gd name="T24" fmla="*/ 151 w 486"/>
                <a:gd name="T25" fmla="*/ 57 h 488"/>
                <a:gd name="T26" fmla="*/ 113 w 486"/>
                <a:gd name="T27" fmla="*/ 38 h 488"/>
                <a:gd name="T28" fmla="*/ 107 w 486"/>
                <a:gd name="T29" fmla="*/ 86 h 488"/>
                <a:gd name="T30" fmla="*/ 54 w 486"/>
                <a:gd name="T31" fmla="*/ 90 h 488"/>
                <a:gd name="T32" fmla="*/ 42 w 486"/>
                <a:gd name="T33" fmla="*/ 139 h 488"/>
                <a:gd name="T34" fmla="*/ 25 w 486"/>
                <a:gd name="T35" fmla="*/ 164 h 488"/>
                <a:gd name="T36" fmla="*/ 16 w 486"/>
                <a:gd name="T37" fmla="*/ 198 h 488"/>
                <a:gd name="T38" fmla="*/ 17 w 486"/>
                <a:gd name="T39" fmla="*/ 229 h 488"/>
                <a:gd name="T40" fmla="*/ 1 w 486"/>
                <a:gd name="T41" fmla="*/ 276 h 488"/>
                <a:gd name="T42" fmla="*/ 44 w 486"/>
                <a:gd name="T43" fmla="*/ 305 h 488"/>
                <a:gd name="T44" fmla="*/ 20 w 486"/>
                <a:gd name="T45" fmla="*/ 343 h 488"/>
                <a:gd name="T46" fmla="*/ 69 w 486"/>
                <a:gd name="T47" fmla="*/ 359 h 488"/>
                <a:gd name="T48" fmla="*/ 63 w 486"/>
                <a:gd name="T49" fmla="*/ 409 h 488"/>
                <a:gd name="T50" fmla="*/ 110 w 486"/>
                <a:gd name="T51" fmla="*/ 428 h 488"/>
                <a:gd name="T52" fmla="*/ 133 w 486"/>
                <a:gd name="T53" fmla="*/ 449 h 488"/>
                <a:gd name="T54" fmla="*/ 167 w 486"/>
                <a:gd name="T55" fmla="*/ 458 h 488"/>
                <a:gd name="T56" fmla="*/ 195 w 486"/>
                <a:gd name="T57" fmla="*/ 471 h 488"/>
                <a:gd name="T58" fmla="*/ 230 w 486"/>
                <a:gd name="T59" fmla="*/ 476 h 488"/>
                <a:gd name="T60" fmla="*/ 260 w 486"/>
                <a:gd name="T61" fmla="*/ 470 h 488"/>
                <a:gd name="T62" fmla="*/ 295 w 486"/>
                <a:gd name="T63" fmla="*/ 470 h 488"/>
                <a:gd name="T64" fmla="*/ 323 w 486"/>
                <a:gd name="T65" fmla="*/ 456 h 488"/>
                <a:gd name="T66" fmla="*/ 372 w 486"/>
                <a:gd name="T67" fmla="*/ 451 h 488"/>
                <a:gd name="T68" fmla="*/ 379 w 486"/>
                <a:gd name="T69" fmla="*/ 425 h 488"/>
                <a:gd name="T70" fmla="*/ 426 w 486"/>
                <a:gd name="T71" fmla="*/ 406 h 488"/>
                <a:gd name="T72" fmla="*/ 419 w 486"/>
                <a:gd name="T73" fmla="*/ 355 h 488"/>
                <a:gd name="T74" fmla="*/ 468 w 486"/>
                <a:gd name="T75" fmla="*/ 339 h 488"/>
                <a:gd name="T76" fmla="*/ 455 w 486"/>
                <a:gd name="T77" fmla="*/ 286 h 488"/>
                <a:gd name="T78" fmla="*/ 475 w 486"/>
                <a:gd name="T79" fmla="*/ 260 h 488"/>
                <a:gd name="T80" fmla="*/ 366 w 486"/>
                <a:gd name="T81" fmla="*/ 153 h 488"/>
                <a:gd name="T82" fmla="*/ 183 w 486"/>
                <a:gd name="T83" fmla="*/ 87 h 488"/>
                <a:gd name="T84" fmla="*/ 243 w 486"/>
                <a:gd name="T85" fmla="*/ 102 h 488"/>
                <a:gd name="T86" fmla="*/ 89 w 486"/>
                <a:gd name="T87" fmla="*/ 176 h 488"/>
                <a:gd name="T88" fmla="*/ 108 w 486"/>
                <a:gd name="T89" fmla="*/ 198 h 488"/>
                <a:gd name="T90" fmla="*/ 87 w 486"/>
                <a:gd name="T91" fmla="*/ 308 h 488"/>
                <a:gd name="T92" fmla="*/ 101 w 486"/>
                <a:gd name="T93" fmla="*/ 244 h 488"/>
                <a:gd name="T94" fmla="*/ 118 w 486"/>
                <a:gd name="T95" fmla="*/ 357 h 488"/>
                <a:gd name="T96" fmla="*/ 201 w 486"/>
                <a:gd name="T97" fmla="*/ 391 h 488"/>
                <a:gd name="T98" fmla="*/ 223 w 486"/>
                <a:gd name="T99" fmla="*/ 396 h 488"/>
                <a:gd name="T100" fmla="*/ 318 w 486"/>
                <a:gd name="T101" fmla="*/ 377 h 488"/>
                <a:gd name="T102" fmla="*/ 337 w 486"/>
                <a:gd name="T103" fmla="*/ 365 h 488"/>
                <a:gd name="T104" fmla="*/ 400 w 486"/>
                <a:gd name="T105" fmla="*/ 307 h 488"/>
                <a:gd name="T106" fmla="*/ 369 w 486"/>
                <a:gd name="T107" fmla="*/ 179 h 488"/>
                <a:gd name="T108" fmla="*/ 395 w 486"/>
                <a:gd name="T109" fmla="*/ 264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6" h="488">
                  <a:moveTo>
                    <a:pt x="475" y="260"/>
                  </a:moveTo>
                  <a:cubicBezTo>
                    <a:pt x="469" y="260"/>
                    <a:pt x="469" y="260"/>
                    <a:pt x="469" y="260"/>
                  </a:cubicBezTo>
                  <a:cubicBezTo>
                    <a:pt x="460" y="260"/>
                    <a:pt x="453" y="254"/>
                    <a:pt x="451" y="245"/>
                  </a:cubicBezTo>
                  <a:cubicBezTo>
                    <a:pt x="450" y="234"/>
                    <a:pt x="458" y="225"/>
                    <a:pt x="469" y="225"/>
                  </a:cubicBezTo>
                  <a:cubicBezTo>
                    <a:pt x="474" y="225"/>
                    <a:pt x="474" y="225"/>
                    <a:pt x="474" y="225"/>
                  </a:cubicBezTo>
                  <a:cubicBezTo>
                    <a:pt x="480" y="225"/>
                    <a:pt x="486" y="219"/>
                    <a:pt x="485" y="212"/>
                  </a:cubicBezTo>
                  <a:cubicBezTo>
                    <a:pt x="484" y="209"/>
                    <a:pt x="484" y="206"/>
                    <a:pt x="483" y="203"/>
                  </a:cubicBezTo>
                  <a:cubicBezTo>
                    <a:pt x="482" y="196"/>
                    <a:pt x="476" y="192"/>
                    <a:pt x="470" y="194"/>
                  </a:cubicBezTo>
                  <a:cubicBezTo>
                    <a:pt x="464" y="195"/>
                    <a:pt x="464" y="195"/>
                    <a:pt x="464" y="195"/>
                  </a:cubicBezTo>
                  <a:cubicBezTo>
                    <a:pt x="456" y="198"/>
                    <a:pt x="447" y="194"/>
                    <a:pt x="443" y="187"/>
                  </a:cubicBezTo>
                  <a:cubicBezTo>
                    <a:pt x="438" y="176"/>
                    <a:pt x="444" y="165"/>
                    <a:pt x="454" y="162"/>
                  </a:cubicBezTo>
                  <a:cubicBezTo>
                    <a:pt x="459" y="161"/>
                    <a:pt x="459" y="161"/>
                    <a:pt x="459" y="161"/>
                  </a:cubicBezTo>
                  <a:cubicBezTo>
                    <a:pt x="465" y="159"/>
                    <a:pt x="469" y="152"/>
                    <a:pt x="466" y="146"/>
                  </a:cubicBezTo>
                  <a:cubicBezTo>
                    <a:pt x="465" y="143"/>
                    <a:pt x="463" y="140"/>
                    <a:pt x="462" y="137"/>
                  </a:cubicBezTo>
                  <a:cubicBezTo>
                    <a:pt x="459" y="131"/>
                    <a:pt x="452" y="129"/>
                    <a:pt x="446" y="132"/>
                  </a:cubicBezTo>
                  <a:cubicBezTo>
                    <a:pt x="441" y="135"/>
                    <a:pt x="441" y="135"/>
                    <a:pt x="441" y="135"/>
                  </a:cubicBezTo>
                  <a:cubicBezTo>
                    <a:pt x="433" y="140"/>
                    <a:pt x="422" y="138"/>
                    <a:pt x="417" y="130"/>
                  </a:cubicBezTo>
                  <a:cubicBezTo>
                    <a:pt x="412" y="122"/>
                    <a:pt x="414" y="111"/>
                    <a:pt x="422" y="106"/>
                  </a:cubicBezTo>
                  <a:cubicBezTo>
                    <a:pt x="426" y="103"/>
                    <a:pt x="426" y="103"/>
                    <a:pt x="426" y="103"/>
                  </a:cubicBezTo>
                  <a:cubicBezTo>
                    <a:pt x="432" y="100"/>
                    <a:pt x="433" y="92"/>
                    <a:pt x="429" y="87"/>
                  </a:cubicBezTo>
                  <a:cubicBezTo>
                    <a:pt x="427" y="84"/>
                    <a:pt x="425" y="82"/>
                    <a:pt x="423" y="79"/>
                  </a:cubicBezTo>
                  <a:cubicBezTo>
                    <a:pt x="418" y="75"/>
                    <a:pt x="411" y="75"/>
                    <a:pt x="406" y="79"/>
                  </a:cubicBezTo>
                  <a:cubicBezTo>
                    <a:pt x="403" y="84"/>
                    <a:pt x="403" y="84"/>
                    <a:pt x="403" y="84"/>
                  </a:cubicBezTo>
                  <a:cubicBezTo>
                    <a:pt x="397" y="90"/>
                    <a:pt x="387" y="92"/>
                    <a:pt x="380" y="87"/>
                  </a:cubicBezTo>
                  <a:cubicBezTo>
                    <a:pt x="371" y="81"/>
                    <a:pt x="369" y="69"/>
                    <a:pt x="376" y="61"/>
                  </a:cubicBezTo>
                  <a:cubicBezTo>
                    <a:pt x="379" y="57"/>
                    <a:pt x="379" y="57"/>
                    <a:pt x="379" y="57"/>
                  </a:cubicBezTo>
                  <a:cubicBezTo>
                    <a:pt x="384" y="52"/>
                    <a:pt x="383" y="44"/>
                    <a:pt x="377" y="41"/>
                  </a:cubicBezTo>
                  <a:cubicBezTo>
                    <a:pt x="374" y="39"/>
                    <a:pt x="372" y="37"/>
                    <a:pt x="369" y="35"/>
                  </a:cubicBezTo>
                  <a:cubicBezTo>
                    <a:pt x="363" y="32"/>
                    <a:pt x="356" y="34"/>
                    <a:pt x="353" y="40"/>
                  </a:cubicBezTo>
                  <a:cubicBezTo>
                    <a:pt x="351" y="45"/>
                    <a:pt x="351" y="45"/>
                    <a:pt x="351" y="45"/>
                  </a:cubicBezTo>
                  <a:cubicBezTo>
                    <a:pt x="347" y="53"/>
                    <a:pt x="338" y="57"/>
                    <a:pt x="330" y="55"/>
                  </a:cubicBezTo>
                  <a:cubicBezTo>
                    <a:pt x="319" y="52"/>
                    <a:pt x="314" y="40"/>
                    <a:pt x="319" y="31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4" y="20"/>
                    <a:pt x="321" y="13"/>
                    <a:pt x="314" y="11"/>
                  </a:cubicBezTo>
                  <a:cubicBezTo>
                    <a:pt x="311" y="10"/>
                    <a:pt x="308" y="9"/>
                    <a:pt x="305" y="8"/>
                  </a:cubicBezTo>
                  <a:cubicBezTo>
                    <a:pt x="298" y="7"/>
                    <a:pt x="292" y="11"/>
                    <a:pt x="291" y="17"/>
                  </a:cubicBezTo>
                  <a:cubicBezTo>
                    <a:pt x="290" y="23"/>
                    <a:pt x="290" y="23"/>
                    <a:pt x="290" y="23"/>
                  </a:cubicBezTo>
                  <a:cubicBezTo>
                    <a:pt x="289" y="31"/>
                    <a:pt x="282" y="38"/>
                    <a:pt x="273" y="38"/>
                  </a:cubicBezTo>
                  <a:cubicBezTo>
                    <a:pt x="262" y="38"/>
                    <a:pt x="254" y="28"/>
                    <a:pt x="256" y="18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7" y="7"/>
                    <a:pt x="252" y="1"/>
                    <a:pt x="246" y="0"/>
                  </a:cubicBezTo>
                  <a:cubicBezTo>
                    <a:pt x="242" y="0"/>
                    <a:pt x="239" y="0"/>
                    <a:pt x="236" y="1"/>
                  </a:cubicBezTo>
                  <a:cubicBezTo>
                    <a:pt x="229" y="1"/>
                    <a:pt x="224" y="7"/>
                    <a:pt x="225" y="13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27" y="28"/>
                    <a:pt x="220" y="37"/>
                    <a:pt x="211" y="39"/>
                  </a:cubicBezTo>
                  <a:cubicBezTo>
                    <a:pt x="203" y="43"/>
                    <a:pt x="193" y="39"/>
                    <a:pt x="192" y="30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90" y="12"/>
                    <a:pt x="183" y="8"/>
                    <a:pt x="177" y="10"/>
                  </a:cubicBezTo>
                  <a:cubicBezTo>
                    <a:pt x="174" y="10"/>
                    <a:pt x="170" y="11"/>
                    <a:pt x="167" y="12"/>
                  </a:cubicBezTo>
                  <a:cubicBezTo>
                    <a:pt x="161" y="14"/>
                    <a:pt x="158" y="21"/>
                    <a:pt x="161" y="27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67" y="42"/>
                    <a:pt x="162" y="54"/>
                    <a:pt x="151" y="57"/>
                  </a:cubicBezTo>
                  <a:cubicBezTo>
                    <a:pt x="143" y="59"/>
                    <a:pt x="134" y="54"/>
                    <a:pt x="131" y="47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6" y="37"/>
                    <a:pt x="119" y="34"/>
                    <a:pt x="113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0" y="40"/>
                    <a:pt x="108" y="41"/>
                    <a:pt x="105" y="43"/>
                  </a:cubicBezTo>
                  <a:cubicBezTo>
                    <a:pt x="100" y="47"/>
                    <a:pt x="99" y="54"/>
                    <a:pt x="103" y="59"/>
                  </a:cubicBezTo>
                  <a:cubicBezTo>
                    <a:pt x="106" y="63"/>
                    <a:pt x="106" y="63"/>
                    <a:pt x="106" y="63"/>
                  </a:cubicBezTo>
                  <a:cubicBezTo>
                    <a:pt x="112" y="70"/>
                    <a:pt x="112" y="80"/>
                    <a:pt x="107" y="86"/>
                  </a:cubicBezTo>
                  <a:cubicBezTo>
                    <a:pt x="100" y="95"/>
                    <a:pt x="87" y="95"/>
                    <a:pt x="80" y="86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73" y="78"/>
                    <a:pt x="65" y="78"/>
                    <a:pt x="60" y="83"/>
                  </a:cubicBezTo>
                  <a:cubicBezTo>
                    <a:pt x="58" y="85"/>
                    <a:pt x="56" y="88"/>
                    <a:pt x="54" y="90"/>
                  </a:cubicBezTo>
                  <a:cubicBezTo>
                    <a:pt x="50" y="95"/>
                    <a:pt x="51" y="103"/>
                    <a:pt x="56" y="106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8" y="114"/>
                    <a:pt x="71" y="123"/>
                    <a:pt x="68" y="131"/>
                  </a:cubicBezTo>
                  <a:cubicBezTo>
                    <a:pt x="63" y="141"/>
                    <a:pt x="51" y="145"/>
                    <a:pt x="42" y="139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3" y="132"/>
                    <a:pt x="25" y="135"/>
                    <a:pt x="22" y="141"/>
                  </a:cubicBezTo>
                  <a:cubicBezTo>
                    <a:pt x="21" y="144"/>
                    <a:pt x="19" y="147"/>
                    <a:pt x="18" y="150"/>
                  </a:cubicBezTo>
                  <a:cubicBezTo>
                    <a:pt x="16" y="156"/>
                    <a:pt x="19" y="162"/>
                    <a:pt x="25" y="164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40" y="169"/>
                    <a:pt x="45" y="179"/>
                    <a:pt x="42" y="188"/>
                  </a:cubicBezTo>
                  <a:cubicBezTo>
                    <a:pt x="47" y="196"/>
                    <a:pt x="40" y="206"/>
                    <a:pt x="31" y="203"/>
                  </a:cubicBezTo>
                  <a:cubicBezTo>
                    <a:pt x="16" y="198"/>
                    <a:pt x="16" y="198"/>
                    <a:pt x="16" y="198"/>
                  </a:cubicBezTo>
                  <a:cubicBezTo>
                    <a:pt x="10" y="196"/>
                    <a:pt x="3" y="200"/>
                    <a:pt x="2" y="207"/>
                  </a:cubicBezTo>
                  <a:cubicBezTo>
                    <a:pt x="1" y="210"/>
                    <a:pt x="1" y="214"/>
                    <a:pt x="1" y="217"/>
                  </a:cubicBezTo>
                  <a:cubicBezTo>
                    <a:pt x="0" y="223"/>
                    <a:pt x="5" y="229"/>
                    <a:pt x="11" y="229"/>
                  </a:cubicBezTo>
                  <a:cubicBezTo>
                    <a:pt x="17" y="229"/>
                    <a:pt x="17" y="229"/>
                    <a:pt x="17" y="229"/>
                  </a:cubicBezTo>
                  <a:cubicBezTo>
                    <a:pt x="27" y="229"/>
                    <a:pt x="35" y="237"/>
                    <a:pt x="35" y="247"/>
                  </a:cubicBezTo>
                  <a:cubicBezTo>
                    <a:pt x="35" y="256"/>
                    <a:pt x="27" y="264"/>
                    <a:pt x="17" y="264"/>
                  </a:cubicBezTo>
                  <a:cubicBezTo>
                    <a:pt x="12" y="264"/>
                    <a:pt x="12" y="264"/>
                    <a:pt x="12" y="264"/>
                  </a:cubicBezTo>
                  <a:cubicBezTo>
                    <a:pt x="5" y="264"/>
                    <a:pt x="0" y="270"/>
                    <a:pt x="1" y="276"/>
                  </a:cubicBezTo>
                  <a:cubicBezTo>
                    <a:pt x="1" y="280"/>
                    <a:pt x="2" y="283"/>
                    <a:pt x="3" y="286"/>
                  </a:cubicBezTo>
                  <a:cubicBezTo>
                    <a:pt x="4" y="293"/>
                    <a:pt x="10" y="297"/>
                    <a:pt x="16" y="295"/>
                  </a:cubicBezTo>
                  <a:cubicBezTo>
                    <a:pt x="22" y="293"/>
                    <a:pt x="22" y="293"/>
                    <a:pt x="22" y="293"/>
                  </a:cubicBezTo>
                  <a:cubicBezTo>
                    <a:pt x="31" y="291"/>
                    <a:pt x="41" y="296"/>
                    <a:pt x="44" y="305"/>
                  </a:cubicBezTo>
                  <a:cubicBezTo>
                    <a:pt x="44" y="305"/>
                    <a:pt x="44" y="305"/>
                    <a:pt x="44" y="305"/>
                  </a:cubicBezTo>
                  <a:cubicBezTo>
                    <a:pt x="46" y="315"/>
                    <a:pt x="41" y="324"/>
                    <a:pt x="32" y="327"/>
                  </a:cubicBezTo>
                  <a:cubicBezTo>
                    <a:pt x="27" y="328"/>
                    <a:pt x="27" y="328"/>
                    <a:pt x="27" y="328"/>
                  </a:cubicBezTo>
                  <a:cubicBezTo>
                    <a:pt x="21" y="330"/>
                    <a:pt x="17" y="337"/>
                    <a:pt x="20" y="343"/>
                  </a:cubicBezTo>
                  <a:cubicBezTo>
                    <a:pt x="21" y="346"/>
                    <a:pt x="23" y="349"/>
                    <a:pt x="24" y="352"/>
                  </a:cubicBezTo>
                  <a:cubicBezTo>
                    <a:pt x="27" y="358"/>
                    <a:pt x="34" y="360"/>
                    <a:pt x="40" y="357"/>
                  </a:cubicBezTo>
                  <a:cubicBezTo>
                    <a:pt x="45" y="353"/>
                    <a:pt x="45" y="353"/>
                    <a:pt x="45" y="353"/>
                  </a:cubicBezTo>
                  <a:cubicBezTo>
                    <a:pt x="53" y="348"/>
                    <a:pt x="64" y="351"/>
                    <a:pt x="69" y="359"/>
                  </a:cubicBezTo>
                  <a:cubicBezTo>
                    <a:pt x="74" y="367"/>
                    <a:pt x="72" y="378"/>
                    <a:pt x="63" y="383"/>
                  </a:cubicBezTo>
                  <a:cubicBezTo>
                    <a:pt x="59" y="386"/>
                    <a:pt x="59" y="386"/>
                    <a:pt x="59" y="386"/>
                  </a:cubicBezTo>
                  <a:cubicBezTo>
                    <a:pt x="54" y="389"/>
                    <a:pt x="52" y="397"/>
                    <a:pt x="57" y="402"/>
                  </a:cubicBezTo>
                  <a:cubicBezTo>
                    <a:pt x="59" y="405"/>
                    <a:pt x="61" y="407"/>
                    <a:pt x="63" y="409"/>
                  </a:cubicBezTo>
                  <a:cubicBezTo>
                    <a:pt x="68" y="414"/>
                    <a:pt x="75" y="414"/>
                    <a:pt x="80" y="409"/>
                  </a:cubicBezTo>
                  <a:cubicBezTo>
                    <a:pt x="83" y="405"/>
                    <a:pt x="83" y="405"/>
                    <a:pt x="83" y="405"/>
                  </a:cubicBezTo>
                  <a:cubicBezTo>
                    <a:pt x="89" y="399"/>
                    <a:pt x="99" y="397"/>
                    <a:pt x="106" y="402"/>
                  </a:cubicBezTo>
                  <a:cubicBezTo>
                    <a:pt x="115" y="407"/>
                    <a:pt x="117" y="420"/>
                    <a:pt x="110" y="428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2" y="437"/>
                    <a:pt x="103" y="445"/>
                    <a:pt x="109" y="448"/>
                  </a:cubicBezTo>
                  <a:cubicBezTo>
                    <a:pt x="112" y="450"/>
                    <a:pt x="114" y="452"/>
                    <a:pt x="117" y="453"/>
                  </a:cubicBezTo>
                  <a:cubicBezTo>
                    <a:pt x="123" y="457"/>
                    <a:pt x="130" y="455"/>
                    <a:pt x="133" y="449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39" y="435"/>
                    <a:pt x="150" y="431"/>
                    <a:pt x="159" y="435"/>
                  </a:cubicBezTo>
                  <a:cubicBezTo>
                    <a:pt x="159" y="435"/>
                    <a:pt x="159" y="435"/>
                    <a:pt x="159" y="435"/>
                  </a:cubicBezTo>
                  <a:cubicBezTo>
                    <a:pt x="167" y="439"/>
                    <a:pt x="171" y="449"/>
                    <a:pt x="167" y="458"/>
                  </a:cubicBezTo>
                  <a:cubicBezTo>
                    <a:pt x="165" y="463"/>
                    <a:pt x="165" y="463"/>
                    <a:pt x="165" y="463"/>
                  </a:cubicBezTo>
                  <a:cubicBezTo>
                    <a:pt x="162" y="469"/>
                    <a:pt x="165" y="476"/>
                    <a:pt x="172" y="478"/>
                  </a:cubicBezTo>
                  <a:cubicBezTo>
                    <a:pt x="175" y="479"/>
                    <a:pt x="178" y="480"/>
                    <a:pt x="181" y="480"/>
                  </a:cubicBezTo>
                  <a:cubicBezTo>
                    <a:pt x="187" y="482"/>
                    <a:pt x="194" y="478"/>
                    <a:pt x="195" y="471"/>
                  </a:cubicBezTo>
                  <a:cubicBezTo>
                    <a:pt x="196" y="466"/>
                    <a:pt x="196" y="466"/>
                    <a:pt x="196" y="466"/>
                  </a:cubicBezTo>
                  <a:cubicBezTo>
                    <a:pt x="197" y="456"/>
                    <a:pt x="206" y="449"/>
                    <a:pt x="216" y="451"/>
                  </a:cubicBezTo>
                  <a:cubicBezTo>
                    <a:pt x="225" y="452"/>
                    <a:pt x="232" y="461"/>
                    <a:pt x="230" y="471"/>
                  </a:cubicBezTo>
                  <a:cubicBezTo>
                    <a:pt x="230" y="476"/>
                    <a:pt x="230" y="476"/>
                    <a:pt x="230" y="476"/>
                  </a:cubicBezTo>
                  <a:cubicBezTo>
                    <a:pt x="229" y="482"/>
                    <a:pt x="234" y="488"/>
                    <a:pt x="240" y="488"/>
                  </a:cubicBezTo>
                  <a:cubicBezTo>
                    <a:pt x="244" y="488"/>
                    <a:pt x="247" y="488"/>
                    <a:pt x="250" y="488"/>
                  </a:cubicBezTo>
                  <a:cubicBezTo>
                    <a:pt x="257" y="488"/>
                    <a:pt x="261" y="482"/>
                    <a:pt x="261" y="476"/>
                  </a:cubicBezTo>
                  <a:cubicBezTo>
                    <a:pt x="260" y="470"/>
                    <a:pt x="260" y="470"/>
                    <a:pt x="260" y="470"/>
                  </a:cubicBezTo>
                  <a:cubicBezTo>
                    <a:pt x="259" y="460"/>
                    <a:pt x="265" y="452"/>
                    <a:pt x="275" y="450"/>
                  </a:cubicBezTo>
                  <a:cubicBezTo>
                    <a:pt x="275" y="450"/>
                    <a:pt x="275" y="450"/>
                    <a:pt x="275" y="450"/>
                  </a:cubicBezTo>
                  <a:cubicBezTo>
                    <a:pt x="284" y="449"/>
                    <a:pt x="293" y="456"/>
                    <a:pt x="295" y="465"/>
                  </a:cubicBezTo>
                  <a:cubicBezTo>
                    <a:pt x="295" y="470"/>
                    <a:pt x="295" y="470"/>
                    <a:pt x="295" y="470"/>
                  </a:cubicBezTo>
                  <a:cubicBezTo>
                    <a:pt x="296" y="477"/>
                    <a:pt x="303" y="481"/>
                    <a:pt x="309" y="479"/>
                  </a:cubicBezTo>
                  <a:cubicBezTo>
                    <a:pt x="312" y="478"/>
                    <a:pt x="315" y="477"/>
                    <a:pt x="318" y="476"/>
                  </a:cubicBezTo>
                  <a:cubicBezTo>
                    <a:pt x="325" y="474"/>
                    <a:pt x="328" y="467"/>
                    <a:pt x="325" y="461"/>
                  </a:cubicBezTo>
                  <a:cubicBezTo>
                    <a:pt x="323" y="456"/>
                    <a:pt x="323" y="456"/>
                    <a:pt x="323" y="456"/>
                  </a:cubicBezTo>
                  <a:cubicBezTo>
                    <a:pt x="319" y="447"/>
                    <a:pt x="323" y="437"/>
                    <a:pt x="332" y="433"/>
                  </a:cubicBezTo>
                  <a:cubicBezTo>
                    <a:pt x="340" y="429"/>
                    <a:pt x="351" y="433"/>
                    <a:pt x="355" y="442"/>
                  </a:cubicBezTo>
                  <a:cubicBezTo>
                    <a:pt x="357" y="446"/>
                    <a:pt x="357" y="446"/>
                    <a:pt x="357" y="446"/>
                  </a:cubicBezTo>
                  <a:cubicBezTo>
                    <a:pt x="359" y="452"/>
                    <a:pt x="367" y="455"/>
                    <a:pt x="372" y="451"/>
                  </a:cubicBezTo>
                  <a:cubicBezTo>
                    <a:pt x="373" y="451"/>
                    <a:pt x="373" y="451"/>
                    <a:pt x="373" y="451"/>
                  </a:cubicBezTo>
                  <a:cubicBezTo>
                    <a:pt x="375" y="449"/>
                    <a:pt x="378" y="447"/>
                    <a:pt x="381" y="446"/>
                  </a:cubicBezTo>
                  <a:cubicBezTo>
                    <a:pt x="386" y="442"/>
                    <a:pt x="387" y="434"/>
                    <a:pt x="383" y="430"/>
                  </a:cubicBezTo>
                  <a:cubicBezTo>
                    <a:pt x="379" y="425"/>
                    <a:pt x="379" y="425"/>
                    <a:pt x="379" y="425"/>
                  </a:cubicBezTo>
                  <a:cubicBezTo>
                    <a:pt x="373" y="418"/>
                    <a:pt x="374" y="407"/>
                    <a:pt x="381" y="400"/>
                  </a:cubicBezTo>
                  <a:cubicBezTo>
                    <a:pt x="388" y="394"/>
                    <a:pt x="400" y="395"/>
                    <a:pt x="406" y="402"/>
                  </a:cubicBezTo>
                  <a:cubicBezTo>
                    <a:pt x="409" y="406"/>
                    <a:pt x="409" y="406"/>
                    <a:pt x="409" y="406"/>
                  </a:cubicBezTo>
                  <a:cubicBezTo>
                    <a:pt x="413" y="411"/>
                    <a:pt x="421" y="411"/>
                    <a:pt x="426" y="406"/>
                  </a:cubicBezTo>
                  <a:cubicBezTo>
                    <a:pt x="428" y="404"/>
                    <a:pt x="430" y="401"/>
                    <a:pt x="432" y="399"/>
                  </a:cubicBezTo>
                  <a:cubicBezTo>
                    <a:pt x="436" y="394"/>
                    <a:pt x="435" y="386"/>
                    <a:pt x="429" y="383"/>
                  </a:cubicBezTo>
                  <a:cubicBezTo>
                    <a:pt x="424" y="379"/>
                    <a:pt x="424" y="379"/>
                    <a:pt x="424" y="379"/>
                  </a:cubicBezTo>
                  <a:cubicBezTo>
                    <a:pt x="416" y="374"/>
                    <a:pt x="414" y="363"/>
                    <a:pt x="419" y="355"/>
                  </a:cubicBezTo>
                  <a:cubicBezTo>
                    <a:pt x="425" y="347"/>
                    <a:pt x="436" y="345"/>
                    <a:pt x="444" y="350"/>
                  </a:cubicBezTo>
                  <a:cubicBezTo>
                    <a:pt x="448" y="353"/>
                    <a:pt x="448" y="353"/>
                    <a:pt x="448" y="353"/>
                  </a:cubicBezTo>
                  <a:cubicBezTo>
                    <a:pt x="453" y="356"/>
                    <a:pt x="461" y="354"/>
                    <a:pt x="464" y="348"/>
                  </a:cubicBezTo>
                  <a:cubicBezTo>
                    <a:pt x="465" y="345"/>
                    <a:pt x="466" y="342"/>
                    <a:pt x="468" y="339"/>
                  </a:cubicBezTo>
                  <a:cubicBezTo>
                    <a:pt x="470" y="333"/>
                    <a:pt x="467" y="326"/>
                    <a:pt x="461" y="324"/>
                  </a:cubicBezTo>
                  <a:cubicBezTo>
                    <a:pt x="455" y="323"/>
                    <a:pt x="455" y="323"/>
                    <a:pt x="455" y="323"/>
                  </a:cubicBezTo>
                  <a:cubicBezTo>
                    <a:pt x="446" y="320"/>
                    <a:pt x="441" y="310"/>
                    <a:pt x="443" y="301"/>
                  </a:cubicBezTo>
                  <a:cubicBezTo>
                    <a:pt x="439" y="293"/>
                    <a:pt x="446" y="283"/>
                    <a:pt x="455" y="286"/>
                  </a:cubicBezTo>
                  <a:cubicBezTo>
                    <a:pt x="470" y="291"/>
                    <a:pt x="470" y="291"/>
                    <a:pt x="470" y="291"/>
                  </a:cubicBezTo>
                  <a:cubicBezTo>
                    <a:pt x="476" y="293"/>
                    <a:pt x="483" y="288"/>
                    <a:pt x="484" y="282"/>
                  </a:cubicBezTo>
                  <a:cubicBezTo>
                    <a:pt x="484" y="279"/>
                    <a:pt x="485" y="275"/>
                    <a:pt x="485" y="272"/>
                  </a:cubicBezTo>
                  <a:cubicBezTo>
                    <a:pt x="486" y="266"/>
                    <a:pt x="481" y="260"/>
                    <a:pt x="475" y="260"/>
                  </a:cubicBezTo>
                  <a:close/>
                  <a:moveTo>
                    <a:pt x="291" y="99"/>
                  </a:moveTo>
                  <a:cubicBezTo>
                    <a:pt x="294" y="90"/>
                    <a:pt x="303" y="85"/>
                    <a:pt x="311" y="90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75" y="138"/>
                    <a:pt x="374" y="148"/>
                    <a:pt x="366" y="153"/>
                  </a:cubicBezTo>
                  <a:cubicBezTo>
                    <a:pt x="357" y="159"/>
                    <a:pt x="357" y="159"/>
                    <a:pt x="357" y="159"/>
                  </a:cubicBezTo>
                  <a:cubicBezTo>
                    <a:pt x="340" y="137"/>
                    <a:pt x="316" y="119"/>
                    <a:pt x="289" y="110"/>
                  </a:cubicBezTo>
                  <a:lnTo>
                    <a:pt x="291" y="99"/>
                  </a:lnTo>
                  <a:close/>
                  <a:moveTo>
                    <a:pt x="183" y="87"/>
                  </a:moveTo>
                  <a:cubicBezTo>
                    <a:pt x="255" y="76"/>
                    <a:pt x="255" y="76"/>
                    <a:pt x="255" y="76"/>
                  </a:cubicBezTo>
                  <a:cubicBezTo>
                    <a:pt x="265" y="76"/>
                    <a:pt x="271" y="84"/>
                    <a:pt x="269" y="94"/>
                  </a:cubicBezTo>
                  <a:cubicBezTo>
                    <a:pt x="266" y="104"/>
                    <a:pt x="266" y="104"/>
                    <a:pt x="266" y="104"/>
                  </a:cubicBezTo>
                  <a:cubicBezTo>
                    <a:pt x="259" y="103"/>
                    <a:pt x="251" y="102"/>
                    <a:pt x="243" y="102"/>
                  </a:cubicBezTo>
                  <a:cubicBezTo>
                    <a:pt x="221" y="102"/>
                    <a:pt x="200" y="107"/>
                    <a:pt x="181" y="116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0" y="99"/>
                    <a:pt x="174" y="89"/>
                    <a:pt x="183" y="87"/>
                  </a:cubicBezTo>
                  <a:close/>
                  <a:moveTo>
                    <a:pt x="89" y="176"/>
                  </a:moveTo>
                  <a:cubicBezTo>
                    <a:pt x="133" y="116"/>
                    <a:pt x="133" y="116"/>
                    <a:pt x="133" y="116"/>
                  </a:cubicBezTo>
                  <a:cubicBezTo>
                    <a:pt x="140" y="109"/>
                    <a:pt x="151" y="111"/>
                    <a:pt x="156" y="119"/>
                  </a:cubicBezTo>
                  <a:cubicBezTo>
                    <a:pt x="161" y="128"/>
                    <a:pt x="161" y="128"/>
                    <a:pt x="161" y="128"/>
                  </a:cubicBezTo>
                  <a:cubicBezTo>
                    <a:pt x="137" y="145"/>
                    <a:pt x="118" y="170"/>
                    <a:pt x="108" y="198"/>
                  </a:cubicBezTo>
                  <a:cubicBezTo>
                    <a:pt x="98" y="196"/>
                    <a:pt x="98" y="196"/>
                    <a:pt x="98" y="196"/>
                  </a:cubicBezTo>
                  <a:cubicBezTo>
                    <a:pt x="88" y="194"/>
                    <a:pt x="84" y="185"/>
                    <a:pt x="89" y="176"/>
                  </a:cubicBezTo>
                  <a:close/>
                  <a:moveTo>
                    <a:pt x="108" y="315"/>
                  </a:moveTo>
                  <a:cubicBezTo>
                    <a:pt x="99" y="321"/>
                    <a:pt x="90" y="317"/>
                    <a:pt x="87" y="308"/>
                  </a:cubicBezTo>
                  <a:cubicBezTo>
                    <a:pt x="75" y="233"/>
                    <a:pt x="75" y="233"/>
                    <a:pt x="75" y="233"/>
                  </a:cubicBezTo>
                  <a:cubicBezTo>
                    <a:pt x="75" y="223"/>
                    <a:pt x="83" y="216"/>
                    <a:pt x="92" y="219"/>
                  </a:cubicBezTo>
                  <a:cubicBezTo>
                    <a:pt x="103" y="221"/>
                    <a:pt x="103" y="221"/>
                    <a:pt x="103" y="221"/>
                  </a:cubicBezTo>
                  <a:cubicBezTo>
                    <a:pt x="101" y="229"/>
                    <a:pt x="101" y="236"/>
                    <a:pt x="101" y="244"/>
                  </a:cubicBezTo>
                  <a:cubicBezTo>
                    <a:pt x="101" y="268"/>
                    <a:pt x="107" y="290"/>
                    <a:pt x="117" y="310"/>
                  </a:cubicBezTo>
                  <a:lnTo>
                    <a:pt x="108" y="315"/>
                  </a:lnTo>
                  <a:close/>
                  <a:moveTo>
                    <a:pt x="180" y="401"/>
                  </a:moveTo>
                  <a:cubicBezTo>
                    <a:pt x="118" y="357"/>
                    <a:pt x="118" y="357"/>
                    <a:pt x="118" y="357"/>
                  </a:cubicBezTo>
                  <a:cubicBezTo>
                    <a:pt x="111" y="350"/>
                    <a:pt x="112" y="340"/>
                    <a:pt x="120" y="335"/>
                  </a:cubicBezTo>
                  <a:cubicBezTo>
                    <a:pt x="129" y="330"/>
                    <a:pt x="129" y="330"/>
                    <a:pt x="129" y="330"/>
                  </a:cubicBezTo>
                  <a:cubicBezTo>
                    <a:pt x="147" y="354"/>
                    <a:pt x="173" y="372"/>
                    <a:pt x="203" y="381"/>
                  </a:cubicBezTo>
                  <a:cubicBezTo>
                    <a:pt x="201" y="391"/>
                    <a:pt x="201" y="391"/>
                    <a:pt x="201" y="391"/>
                  </a:cubicBezTo>
                  <a:cubicBezTo>
                    <a:pt x="198" y="401"/>
                    <a:pt x="189" y="405"/>
                    <a:pt x="180" y="401"/>
                  </a:cubicBezTo>
                  <a:close/>
                  <a:moveTo>
                    <a:pt x="311" y="399"/>
                  </a:moveTo>
                  <a:cubicBezTo>
                    <a:pt x="237" y="413"/>
                    <a:pt x="237" y="413"/>
                    <a:pt x="237" y="413"/>
                  </a:cubicBezTo>
                  <a:cubicBezTo>
                    <a:pt x="228" y="413"/>
                    <a:pt x="221" y="406"/>
                    <a:pt x="223" y="396"/>
                  </a:cubicBezTo>
                  <a:cubicBezTo>
                    <a:pt x="226" y="386"/>
                    <a:pt x="226" y="386"/>
                    <a:pt x="226" y="386"/>
                  </a:cubicBezTo>
                  <a:cubicBezTo>
                    <a:pt x="231" y="386"/>
                    <a:pt x="237" y="387"/>
                    <a:pt x="243" y="387"/>
                  </a:cubicBezTo>
                  <a:cubicBezTo>
                    <a:pt x="268" y="387"/>
                    <a:pt x="292" y="380"/>
                    <a:pt x="312" y="368"/>
                  </a:cubicBezTo>
                  <a:cubicBezTo>
                    <a:pt x="318" y="377"/>
                    <a:pt x="318" y="377"/>
                    <a:pt x="318" y="377"/>
                  </a:cubicBezTo>
                  <a:cubicBezTo>
                    <a:pt x="323" y="386"/>
                    <a:pt x="320" y="395"/>
                    <a:pt x="311" y="399"/>
                  </a:cubicBezTo>
                  <a:close/>
                  <a:moveTo>
                    <a:pt x="400" y="307"/>
                  </a:moveTo>
                  <a:cubicBezTo>
                    <a:pt x="359" y="367"/>
                    <a:pt x="359" y="367"/>
                    <a:pt x="359" y="367"/>
                  </a:cubicBezTo>
                  <a:cubicBezTo>
                    <a:pt x="352" y="374"/>
                    <a:pt x="343" y="373"/>
                    <a:pt x="337" y="365"/>
                  </a:cubicBezTo>
                  <a:cubicBezTo>
                    <a:pt x="332" y="355"/>
                    <a:pt x="332" y="355"/>
                    <a:pt x="332" y="355"/>
                  </a:cubicBezTo>
                  <a:cubicBezTo>
                    <a:pt x="354" y="337"/>
                    <a:pt x="371" y="313"/>
                    <a:pt x="379" y="284"/>
                  </a:cubicBezTo>
                  <a:cubicBezTo>
                    <a:pt x="390" y="287"/>
                    <a:pt x="390" y="287"/>
                    <a:pt x="390" y="287"/>
                  </a:cubicBezTo>
                  <a:cubicBezTo>
                    <a:pt x="400" y="289"/>
                    <a:pt x="404" y="298"/>
                    <a:pt x="400" y="307"/>
                  </a:cubicBezTo>
                  <a:close/>
                  <a:moveTo>
                    <a:pt x="395" y="264"/>
                  </a:moveTo>
                  <a:cubicBezTo>
                    <a:pt x="384" y="262"/>
                    <a:pt x="384" y="262"/>
                    <a:pt x="384" y="262"/>
                  </a:cubicBezTo>
                  <a:cubicBezTo>
                    <a:pt x="385" y="256"/>
                    <a:pt x="385" y="250"/>
                    <a:pt x="385" y="244"/>
                  </a:cubicBezTo>
                  <a:cubicBezTo>
                    <a:pt x="385" y="221"/>
                    <a:pt x="379" y="199"/>
                    <a:pt x="369" y="179"/>
                  </a:cubicBezTo>
                  <a:cubicBezTo>
                    <a:pt x="378" y="173"/>
                    <a:pt x="378" y="173"/>
                    <a:pt x="378" y="173"/>
                  </a:cubicBezTo>
                  <a:cubicBezTo>
                    <a:pt x="387" y="168"/>
                    <a:pt x="396" y="171"/>
                    <a:pt x="399" y="181"/>
                  </a:cubicBezTo>
                  <a:cubicBezTo>
                    <a:pt x="412" y="250"/>
                    <a:pt x="412" y="250"/>
                    <a:pt x="412" y="250"/>
                  </a:cubicBezTo>
                  <a:cubicBezTo>
                    <a:pt x="412" y="260"/>
                    <a:pt x="404" y="266"/>
                    <a:pt x="395" y="2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Freeform 27"/>
          <p:cNvSpPr>
            <a:spLocks noEditPoints="1"/>
          </p:cNvSpPr>
          <p:nvPr/>
        </p:nvSpPr>
        <p:spPr bwMode="auto">
          <a:xfrm>
            <a:off x="5786846" y="3439725"/>
            <a:ext cx="1006341" cy="1004532"/>
          </a:xfrm>
          <a:custGeom>
            <a:avLst/>
            <a:gdLst>
              <a:gd name="T0" fmla="*/ 467 w 468"/>
              <a:gd name="T1" fmla="*/ 218 h 467"/>
              <a:gd name="T2" fmla="*/ 444 w 468"/>
              <a:gd name="T3" fmla="*/ 176 h 467"/>
              <a:gd name="T4" fmla="*/ 439 w 468"/>
              <a:gd name="T5" fmla="*/ 147 h 467"/>
              <a:gd name="T6" fmla="*/ 423 w 468"/>
              <a:gd name="T7" fmla="*/ 118 h 467"/>
              <a:gd name="T8" fmla="*/ 402 w 468"/>
              <a:gd name="T9" fmla="*/ 97 h 467"/>
              <a:gd name="T10" fmla="*/ 382 w 468"/>
              <a:gd name="T11" fmla="*/ 53 h 467"/>
              <a:gd name="T12" fmla="*/ 336 w 468"/>
              <a:gd name="T13" fmla="*/ 62 h 467"/>
              <a:gd name="T14" fmla="*/ 317 w 468"/>
              <a:gd name="T15" fmla="*/ 15 h 467"/>
              <a:gd name="T16" fmla="*/ 269 w 468"/>
              <a:gd name="T17" fmla="*/ 19 h 467"/>
              <a:gd name="T18" fmla="*/ 240 w 468"/>
              <a:gd name="T19" fmla="*/ 11 h 467"/>
              <a:gd name="T20" fmla="*/ 207 w 468"/>
              <a:gd name="T21" fmla="*/ 13 h 467"/>
              <a:gd name="T22" fmla="*/ 179 w 468"/>
              <a:gd name="T23" fmla="*/ 24 h 467"/>
              <a:gd name="T24" fmla="*/ 131 w 468"/>
              <a:gd name="T25" fmla="*/ 23 h 467"/>
              <a:gd name="T26" fmla="*/ 115 w 468"/>
              <a:gd name="T27" fmla="*/ 72 h 467"/>
              <a:gd name="T28" fmla="*/ 76 w 468"/>
              <a:gd name="T29" fmla="*/ 61 h 467"/>
              <a:gd name="T30" fmla="*/ 78 w 468"/>
              <a:gd name="T31" fmla="*/ 108 h 467"/>
              <a:gd name="T32" fmla="*/ 29 w 468"/>
              <a:gd name="T33" fmla="*/ 120 h 467"/>
              <a:gd name="T34" fmla="*/ 26 w 468"/>
              <a:gd name="T35" fmla="*/ 168 h 467"/>
              <a:gd name="T36" fmla="*/ 14 w 468"/>
              <a:gd name="T37" fmla="*/ 196 h 467"/>
              <a:gd name="T38" fmla="*/ 12 w 468"/>
              <a:gd name="T39" fmla="*/ 229 h 467"/>
              <a:gd name="T40" fmla="*/ 18 w 468"/>
              <a:gd name="T41" fmla="*/ 258 h 467"/>
              <a:gd name="T42" fmla="*/ 11 w 468"/>
              <a:gd name="T43" fmla="*/ 305 h 467"/>
              <a:gd name="T44" fmla="*/ 56 w 468"/>
              <a:gd name="T45" fmla="*/ 325 h 467"/>
              <a:gd name="T46" fmla="*/ 40 w 468"/>
              <a:gd name="T47" fmla="*/ 365 h 467"/>
              <a:gd name="T48" fmla="*/ 89 w 468"/>
              <a:gd name="T49" fmla="*/ 372 h 467"/>
              <a:gd name="T50" fmla="*/ 85 w 468"/>
              <a:gd name="T51" fmla="*/ 414 h 467"/>
              <a:gd name="T52" fmla="*/ 131 w 468"/>
              <a:gd name="T53" fmla="*/ 406 h 467"/>
              <a:gd name="T54" fmla="*/ 151 w 468"/>
              <a:gd name="T55" fmla="*/ 453 h 467"/>
              <a:gd name="T56" fmla="*/ 187 w 468"/>
              <a:gd name="T57" fmla="*/ 428 h 467"/>
              <a:gd name="T58" fmla="*/ 216 w 468"/>
              <a:gd name="T59" fmla="*/ 467 h 467"/>
              <a:gd name="T60" fmla="*/ 261 w 468"/>
              <a:gd name="T61" fmla="*/ 450 h 467"/>
              <a:gd name="T62" fmla="*/ 290 w 468"/>
              <a:gd name="T63" fmla="*/ 449 h 467"/>
              <a:gd name="T64" fmla="*/ 322 w 468"/>
              <a:gd name="T65" fmla="*/ 438 h 467"/>
              <a:gd name="T66" fmla="*/ 345 w 468"/>
              <a:gd name="T67" fmla="*/ 420 h 467"/>
              <a:gd name="T68" fmla="*/ 391 w 468"/>
              <a:gd name="T69" fmla="*/ 407 h 467"/>
              <a:gd name="T70" fmla="*/ 393 w 468"/>
              <a:gd name="T71" fmla="*/ 381 h 467"/>
              <a:gd name="T72" fmla="*/ 434 w 468"/>
              <a:gd name="T73" fmla="*/ 355 h 467"/>
              <a:gd name="T74" fmla="*/ 419 w 468"/>
              <a:gd name="T75" fmla="*/ 308 h 467"/>
              <a:gd name="T76" fmla="*/ 462 w 468"/>
              <a:gd name="T77" fmla="*/ 285 h 467"/>
              <a:gd name="T78" fmla="*/ 441 w 468"/>
              <a:gd name="T79" fmla="*/ 237 h 467"/>
              <a:gd name="T80" fmla="*/ 371 w 468"/>
              <a:gd name="T81" fmla="*/ 174 h 467"/>
              <a:gd name="T82" fmla="*/ 327 w 468"/>
              <a:gd name="T83" fmla="*/ 135 h 467"/>
              <a:gd name="T84" fmla="*/ 293 w 468"/>
              <a:gd name="T85" fmla="*/ 85 h 467"/>
              <a:gd name="T86" fmla="*/ 232 w 468"/>
              <a:gd name="T87" fmla="*/ 98 h 467"/>
              <a:gd name="T88" fmla="*/ 293 w 468"/>
              <a:gd name="T89" fmla="*/ 85 h 467"/>
              <a:gd name="T90" fmla="*/ 144 w 468"/>
              <a:gd name="T91" fmla="*/ 115 h 467"/>
              <a:gd name="T92" fmla="*/ 128 w 468"/>
              <a:gd name="T93" fmla="*/ 128 h 467"/>
              <a:gd name="T94" fmla="*/ 85 w 468"/>
              <a:gd name="T95" fmla="*/ 175 h 467"/>
              <a:gd name="T96" fmla="*/ 98 w 468"/>
              <a:gd name="T97" fmla="*/ 235 h 467"/>
              <a:gd name="T98" fmla="*/ 85 w 468"/>
              <a:gd name="T99" fmla="*/ 175 h 467"/>
              <a:gd name="T100" fmla="*/ 97 w 468"/>
              <a:gd name="T101" fmla="*/ 293 h 467"/>
              <a:gd name="T102" fmla="*/ 140 w 468"/>
              <a:gd name="T103" fmla="*/ 333 h 467"/>
              <a:gd name="T104" fmla="*/ 175 w 468"/>
              <a:gd name="T105" fmla="*/ 383 h 467"/>
              <a:gd name="T106" fmla="*/ 240 w 468"/>
              <a:gd name="T107" fmla="*/ 369 h 467"/>
              <a:gd name="T108" fmla="*/ 175 w 468"/>
              <a:gd name="T109" fmla="*/ 383 h 467"/>
              <a:gd name="T110" fmla="*/ 330 w 468"/>
              <a:gd name="T111" fmla="*/ 348 h 467"/>
              <a:gd name="T112" fmla="*/ 344 w 468"/>
              <a:gd name="T113" fmla="*/ 334 h 467"/>
              <a:gd name="T114" fmla="*/ 383 w 468"/>
              <a:gd name="T115" fmla="*/ 293 h 467"/>
              <a:gd name="T116" fmla="*/ 369 w 468"/>
              <a:gd name="T117" fmla="*/ 227 h 467"/>
              <a:gd name="T118" fmla="*/ 383 w 468"/>
              <a:gd name="T119" fmla="*/ 293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68" h="467">
                <a:moveTo>
                  <a:pt x="441" y="237"/>
                </a:moveTo>
                <a:cubicBezTo>
                  <a:pt x="456" y="238"/>
                  <a:pt x="456" y="238"/>
                  <a:pt x="456" y="238"/>
                </a:cubicBezTo>
                <a:cubicBezTo>
                  <a:pt x="462" y="239"/>
                  <a:pt x="468" y="234"/>
                  <a:pt x="468" y="228"/>
                </a:cubicBezTo>
                <a:cubicBezTo>
                  <a:pt x="468" y="225"/>
                  <a:pt x="467" y="221"/>
                  <a:pt x="467" y="218"/>
                </a:cubicBezTo>
                <a:cubicBezTo>
                  <a:pt x="467" y="212"/>
                  <a:pt x="461" y="208"/>
                  <a:pt x="455" y="209"/>
                </a:cubicBezTo>
                <a:cubicBezTo>
                  <a:pt x="450" y="209"/>
                  <a:pt x="450" y="209"/>
                  <a:pt x="450" y="209"/>
                </a:cubicBezTo>
                <a:cubicBezTo>
                  <a:pt x="442" y="211"/>
                  <a:pt x="433" y="206"/>
                  <a:pt x="431" y="199"/>
                </a:cubicBezTo>
                <a:cubicBezTo>
                  <a:pt x="427" y="189"/>
                  <a:pt x="434" y="178"/>
                  <a:pt x="444" y="176"/>
                </a:cubicBezTo>
                <a:cubicBezTo>
                  <a:pt x="448" y="176"/>
                  <a:pt x="448" y="176"/>
                  <a:pt x="448" y="176"/>
                </a:cubicBezTo>
                <a:cubicBezTo>
                  <a:pt x="455" y="175"/>
                  <a:pt x="458" y="168"/>
                  <a:pt x="457" y="162"/>
                </a:cubicBezTo>
                <a:cubicBezTo>
                  <a:pt x="456" y="159"/>
                  <a:pt x="455" y="156"/>
                  <a:pt x="453" y="153"/>
                </a:cubicBezTo>
                <a:cubicBezTo>
                  <a:pt x="451" y="147"/>
                  <a:pt x="445" y="145"/>
                  <a:pt x="439" y="147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27" y="153"/>
                  <a:pt x="418" y="151"/>
                  <a:pt x="413" y="145"/>
                </a:cubicBezTo>
                <a:cubicBezTo>
                  <a:pt x="407" y="136"/>
                  <a:pt x="410" y="124"/>
                  <a:pt x="419" y="120"/>
                </a:cubicBezTo>
                <a:cubicBezTo>
                  <a:pt x="423" y="118"/>
                  <a:pt x="423" y="118"/>
                  <a:pt x="423" y="118"/>
                </a:cubicBezTo>
                <a:cubicBezTo>
                  <a:pt x="429" y="115"/>
                  <a:pt x="431" y="107"/>
                  <a:pt x="427" y="102"/>
                </a:cubicBezTo>
                <a:cubicBezTo>
                  <a:pt x="425" y="100"/>
                  <a:pt x="424" y="97"/>
                  <a:pt x="422" y="95"/>
                </a:cubicBezTo>
                <a:cubicBezTo>
                  <a:pt x="418" y="89"/>
                  <a:pt x="411" y="89"/>
                  <a:pt x="406" y="93"/>
                </a:cubicBezTo>
                <a:cubicBezTo>
                  <a:pt x="402" y="97"/>
                  <a:pt x="402" y="97"/>
                  <a:pt x="402" y="97"/>
                </a:cubicBezTo>
                <a:cubicBezTo>
                  <a:pt x="395" y="103"/>
                  <a:pt x="385" y="103"/>
                  <a:pt x="378" y="96"/>
                </a:cubicBezTo>
                <a:cubicBezTo>
                  <a:pt x="372" y="89"/>
                  <a:pt x="373" y="78"/>
                  <a:pt x="379" y="72"/>
                </a:cubicBezTo>
                <a:cubicBezTo>
                  <a:pt x="383" y="69"/>
                  <a:pt x="383" y="69"/>
                  <a:pt x="383" y="69"/>
                </a:cubicBezTo>
                <a:cubicBezTo>
                  <a:pt x="387" y="65"/>
                  <a:pt x="387" y="57"/>
                  <a:pt x="382" y="53"/>
                </a:cubicBezTo>
                <a:cubicBezTo>
                  <a:pt x="380" y="51"/>
                  <a:pt x="377" y="49"/>
                  <a:pt x="375" y="47"/>
                </a:cubicBezTo>
                <a:cubicBezTo>
                  <a:pt x="370" y="43"/>
                  <a:pt x="363" y="45"/>
                  <a:pt x="360" y="50"/>
                </a:cubicBezTo>
                <a:cubicBezTo>
                  <a:pt x="357" y="55"/>
                  <a:pt x="357" y="55"/>
                  <a:pt x="357" y="55"/>
                </a:cubicBezTo>
                <a:cubicBezTo>
                  <a:pt x="353" y="62"/>
                  <a:pt x="344" y="65"/>
                  <a:pt x="336" y="62"/>
                </a:cubicBezTo>
                <a:cubicBezTo>
                  <a:pt x="326" y="58"/>
                  <a:pt x="323" y="46"/>
                  <a:pt x="328" y="38"/>
                </a:cubicBezTo>
                <a:cubicBezTo>
                  <a:pt x="330" y="34"/>
                  <a:pt x="330" y="34"/>
                  <a:pt x="330" y="34"/>
                </a:cubicBezTo>
                <a:cubicBezTo>
                  <a:pt x="334" y="28"/>
                  <a:pt x="331" y="21"/>
                  <a:pt x="325" y="18"/>
                </a:cubicBezTo>
                <a:cubicBezTo>
                  <a:pt x="323" y="17"/>
                  <a:pt x="320" y="16"/>
                  <a:pt x="317" y="15"/>
                </a:cubicBezTo>
                <a:cubicBezTo>
                  <a:pt x="311" y="13"/>
                  <a:pt x="304" y="16"/>
                  <a:pt x="303" y="22"/>
                </a:cubicBezTo>
                <a:cubicBezTo>
                  <a:pt x="301" y="27"/>
                  <a:pt x="301" y="27"/>
                  <a:pt x="301" y="27"/>
                </a:cubicBezTo>
                <a:cubicBezTo>
                  <a:pt x="299" y="35"/>
                  <a:pt x="292" y="41"/>
                  <a:pt x="284" y="40"/>
                </a:cubicBezTo>
                <a:cubicBezTo>
                  <a:pt x="273" y="39"/>
                  <a:pt x="266" y="29"/>
                  <a:pt x="269" y="19"/>
                </a:cubicBezTo>
                <a:cubicBezTo>
                  <a:pt x="270" y="15"/>
                  <a:pt x="270" y="15"/>
                  <a:pt x="270" y="15"/>
                </a:cubicBezTo>
                <a:cubicBezTo>
                  <a:pt x="272" y="8"/>
                  <a:pt x="267" y="2"/>
                  <a:pt x="261" y="1"/>
                </a:cubicBezTo>
                <a:cubicBezTo>
                  <a:pt x="258" y="1"/>
                  <a:pt x="255" y="1"/>
                  <a:pt x="252" y="0"/>
                </a:cubicBezTo>
                <a:cubicBezTo>
                  <a:pt x="245" y="0"/>
                  <a:pt x="240" y="5"/>
                  <a:pt x="240" y="11"/>
                </a:cubicBezTo>
                <a:cubicBezTo>
                  <a:pt x="240" y="16"/>
                  <a:pt x="240" y="16"/>
                  <a:pt x="240" y="16"/>
                </a:cubicBezTo>
                <a:cubicBezTo>
                  <a:pt x="241" y="25"/>
                  <a:pt x="235" y="32"/>
                  <a:pt x="227" y="34"/>
                </a:cubicBezTo>
                <a:cubicBezTo>
                  <a:pt x="217" y="36"/>
                  <a:pt x="207" y="28"/>
                  <a:pt x="207" y="18"/>
                </a:cubicBezTo>
                <a:cubicBezTo>
                  <a:pt x="207" y="13"/>
                  <a:pt x="207" y="13"/>
                  <a:pt x="207" y="13"/>
                </a:cubicBezTo>
                <a:cubicBezTo>
                  <a:pt x="207" y="7"/>
                  <a:pt x="201" y="2"/>
                  <a:pt x="195" y="3"/>
                </a:cubicBezTo>
                <a:cubicBezTo>
                  <a:pt x="191" y="4"/>
                  <a:pt x="188" y="4"/>
                  <a:pt x="185" y="5"/>
                </a:cubicBezTo>
                <a:cubicBezTo>
                  <a:pt x="179" y="6"/>
                  <a:pt x="175" y="12"/>
                  <a:pt x="177" y="18"/>
                </a:cubicBezTo>
                <a:cubicBezTo>
                  <a:pt x="179" y="24"/>
                  <a:pt x="179" y="24"/>
                  <a:pt x="179" y="24"/>
                </a:cubicBezTo>
                <a:cubicBezTo>
                  <a:pt x="182" y="33"/>
                  <a:pt x="177" y="42"/>
                  <a:pt x="168" y="45"/>
                </a:cubicBezTo>
                <a:cubicBezTo>
                  <a:pt x="162" y="51"/>
                  <a:pt x="152" y="48"/>
                  <a:pt x="149" y="40"/>
                </a:cubicBezTo>
                <a:cubicBezTo>
                  <a:pt x="146" y="30"/>
                  <a:pt x="146" y="30"/>
                  <a:pt x="146" y="30"/>
                </a:cubicBezTo>
                <a:cubicBezTo>
                  <a:pt x="144" y="24"/>
                  <a:pt x="137" y="21"/>
                  <a:pt x="131" y="23"/>
                </a:cubicBezTo>
                <a:cubicBezTo>
                  <a:pt x="128" y="25"/>
                  <a:pt x="125" y="26"/>
                  <a:pt x="123" y="28"/>
                </a:cubicBezTo>
                <a:cubicBezTo>
                  <a:pt x="117" y="31"/>
                  <a:pt x="115" y="38"/>
                  <a:pt x="119" y="43"/>
                </a:cubicBezTo>
                <a:cubicBezTo>
                  <a:pt x="122" y="48"/>
                  <a:pt x="122" y="48"/>
                  <a:pt x="122" y="48"/>
                </a:cubicBezTo>
                <a:cubicBezTo>
                  <a:pt x="128" y="56"/>
                  <a:pt x="125" y="68"/>
                  <a:pt x="115" y="72"/>
                </a:cubicBezTo>
                <a:cubicBezTo>
                  <a:pt x="108" y="76"/>
                  <a:pt x="99" y="73"/>
                  <a:pt x="94" y="66"/>
                </a:cubicBezTo>
                <a:cubicBezTo>
                  <a:pt x="92" y="63"/>
                  <a:pt x="92" y="63"/>
                  <a:pt x="92" y="63"/>
                </a:cubicBezTo>
                <a:cubicBezTo>
                  <a:pt x="88" y="58"/>
                  <a:pt x="81" y="57"/>
                  <a:pt x="76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4" y="63"/>
                  <a:pt x="71" y="65"/>
                  <a:pt x="69" y="67"/>
                </a:cubicBezTo>
                <a:cubicBezTo>
                  <a:pt x="65" y="72"/>
                  <a:pt x="65" y="79"/>
                  <a:pt x="70" y="83"/>
                </a:cubicBezTo>
                <a:cubicBezTo>
                  <a:pt x="74" y="86"/>
                  <a:pt x="74" y="86"/>
                  <a:pt x="74" y="86"/>
                </a:cubicBezTo>
                <a:cubicBezTo>
                  <a:pt x="80" y="92"/>
                  <a:pt x="82" y="101"/>
                  <a:pt x="78" y="108"/>
                </a:cubicBezTo>
                <a:cubicBezTo>
                  <a:pt x="73" y="117"/>
                  <a:pt x="61" y="119"/>
                  <a:pt x="53" y="113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4" y="106"/>
                  <a:pt x="37" y="107"/>
                  <a:pt x="34" y="112"/>
                </a:cubicBezTo>
                <a:cubicBezTo>
                  <a:pt x="32" y="115"/>
                  <a:pt x="30" y="118"/>
                  <a:pt x="29" y="120"/>
                </a:cubicBezTo>
                <a:cubicBezTo>
                  <a:pt x="26" y="126"/>
                  <a:pt x="28" y="133"/>
                  <a:pt x="34" y="13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6" y="141"/>
                  <a:pt x="51" y="149"/>
                  <a:pt x="49" y="157"/>
                </a:cubicBezTo>
                <a:cubicBezTo>
                  <a:pt x="47" y="167"/>
                  <a:pt x="36" y="172"/>
                  <a:pt x="26" y="168"/>
                </a:cubicBezTo>
                <a:cubicBezTo>
                  <a:pt x="22" y="167"/>
                  <a:pt x="22" y="167"/>
                  <a:pt x="22" y="167"/>
                </a:cubicBezTo>
                <a:cubicBezTo>
                  <a:pt x="16" y="164"/>
                  <a:pt x="9" y="167"/>
                  <a:pt x="8" y="174"/>
                </a:cubicBezTo>
                <a:cubicBezTo>
                  <a:pt x="7" y="177"/>
                  <a:pt x="6" y="180"/>
                  <a:pt x="5" y="183"/>
                </a:cubicBezTo>
                <a:cubicBezTo>
                  <a:pt x="4" y="189"/>
                  <a:pt x="8" y="195"/>
                  <a:pt x="14" y="196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29" y="197"/>
                  <a:pt x="36" y="206"/>
                  <a:pt x="35" y="215"/>
                </a:cubicBezTo>
                <a:cubicBezTo>
                  <a:pt x="41" y="221"/>
                  <a:pt x="35" y="232"/>
                  <a:pt x="27" y="231"/>
                </a:cubicBezTo>
                <a:cubicBezTo>
                  <a:pt x="12" y="229"/>
                  <a:pt x="12" y="229"/>
                  <a:pt x="12" y="229"/>
                </a:cubicBezTo>
                <a:cubicBezTo>
                  <a:pt x="5" y="228"/>
                  <a:pt x="0" y="233"/>
                  <a:pt x="0" y="240"/>
                </a:cubicBezTo>
                <a:cubicBezTo>
                  <a:pt x="0" y="243"/>
                  <a:pt x="0" y="246"/>
                  <a:pt x="0" y="249"/>
                </a:cubicBezTo>
                <a:cubicBezTo>
                  <a:pt x="1" y="255"/>
                  <a:pt x="6" y="260"/>
                  <a:pt x="13" y="259"/>
                </a:cubicBezTo>
                <a:cubicBezTo>
                  <a:pt x="18" y="258"/>
                  <a:pt x="18" y="258"/>
                  <a:pt x="18" y="258"/>
                </a:cubicBezTo>
                <a:cubicBezTo>
                  <a:pt x="27" y="256"/>
                  <a:pt x="36" y="263"/>
                  <a:pt x="38" y="272"/>
                </a:cubicBezTo>
                <a:cubicBezTo>
                  <a:pt x="39" y="281"/>
                  <a:pt x="33" y="289"/>
                  <a:pt x="24" y="291"/>
                </a:cubicBezTo>
                <a:cubicBezTo>
                  <a:pt x="19" y="292"/>
                  <a:pt x="19" y="292"/>
                  <a:pt x="19" y="292"/>
                </a:cubicBezTo>
                <a:cubicBezTo>
                  <a:pt x="13" y="293"/>
                  <a:pt x="9" y="299"/>
                  <a:pt x="11" y="305"/>
                </a:cubicBezTo>
                <a:cubicBezTo>
                  <a:pt x="12" y="308"/>
                  <a:pt x="13" y="311"/>
                  <a:pt x="14" y="314"/>
                </a:cubicBezTo>
                <a:cubicBezTo>
                  <a:pt x="16" y="320"/>
                  <a:pt x="23" y="323"/>
                  <a:pt x="29" y="320"/>
                </a:cubicBezTo>
                <a:cubicBezTo>
                  <a:pt x="34" y="318"/>
                  <a:pt x="34" y="318"/>
                  <a:pt x="34" y="318"/>
                </a:cubicBezTo>
                <a:cubicBezTo>
                  <a:pt x="42" y="314"/>
                  <a:pt x="52" y="317"/>
                  <a:pt x="56" y="325"/>
                </a:cubicBezTo>
                <a:cubicBezTo>
                  <a:pt x="56" y="325"/>
                  <a:pt x="56" y="325"/>
                  <a:pt x="56" y="325"/>
                </a:cubicBezTo>
                <a:cubicBezTo>
                  <a:pt x="60" y="334"/>
                  <a:pt x="57" y="344"/>
                  <a:pt x="48" y="348"/>
                </a:cubicBezTo>
                <a:cubicBezTo>
                  <a:pt x="44" y="350"/>
                  <a:pt x="44" y="350"/>
                  <a:pt x="44" y="350"/>
                </a:cubicBezTo>
                <a:cubicBezTo>
                  <a:pt x="39" y="353"/>
                  <a:pt x="37" y="360"/>
                  <a:pt x="40" y="365"/>
                </a:cubicBezTo>
                <a:cubicBezTo>
                  <a:pt x="42" y="368"/>
                  <a:pt x="44" y="370"/>
                  <a:pt x="46" y="373"/>
                </a:cubicBezTo>
                <a:cubicBezTo>
                  <a:pt x="49" y="378"/>
                  <a:pt x="57" y="379"/>
                  <a:pt x="61" y="374"/>
                </a:cubicBezTo>
                <a:cubicBezTo>
                  <a:pt x="65" y="371"/>
                  <a:pt x="65" y="371"/>
                  <a:pt x="65" y="371"/>
                </a:cubicBezTo>
                <a:cubicBezTo>
                  <a:pt x="72" y="364"/>
                  <a:pt x="83" y="365"/>
                  <a:pt x="89" y="372"/>
                </a:cubicBezTo>
                <a:cubicBezTo>
                  <a:pt x="89" y="372"/>
                  <a:pt x="89" y="372"/>
                  <a:pt x="89" y="372"/>
                </a:cubicBezTo>
                <a:cubicBezTo>
                  <a:pt x="95" y="379"/>
                  <a:pt x="95" y="389"/>
                  <a:pt x="88" y="395"/>
                </a:cubicBezTo>
                <a:cubicBezTo>
                  <a:pt x="85" y="399"/>
                  <a:pt x="85" y="399"/>
                  <a:pt x="85" y="399"/>
                </a:cubicBezTo>
                <a:cubicBezTo>
                  <a:pt x="80" y="403"/>
                  <a:pt x="80" y="410"/>
                  <a:pt x="85" y="414"/>
                </a:cubicBezTo>
                <a:cubicBezTo>
                  <a:pt x="88" y="416"/>
                  <a:pt x="90" y="418"/>
                  <a:pt x="93" y="420"/>
                </a:cubicBezTo>
                <a:cubicBezTo>
                  <a:pt x="98" y="424"/>
                  <a:pt x="105" y="423"/>
                  <a:pt x="108" y="417"/>
                </a:cubicBezTo>
                <a:cubicBezTo>
                  <a:pt x="111" y="413"/>
                  <a:pt x="111" y="413"/>
                  <a:pt x="111" y="413"/>
                </a:cubicBezTo>
                <a:cubicBezTo>
                  <a:pt x="115" y="406"/>
                  <a:pt x="124" y="402"/>
                  <a:pt x="131" y="406"/>
                </a:cubicBezTo>
                <a:cubicBezTo>
                  <a:pt x="141" y="409"/>
                  <a:pt x="145" y="421"/>
                  <a:pt x="140" y="430"/>
                </a:cubicBezTo>
                <a:cubicBezTo>
                  <a:pt x="137" y="434"/>
                  <a:pt x="137" y="434"/>
                  <a:pt x="137" y="434"/>
                </a:cubicBezTo>
                <a:cubicBezTo>
                  <a:pt x="134" y="439"/>
                  <a:pt x="136" y="447"/>
                  <a:pt x="142" y="449"/>
                </a:cubicBezTo>
                <a:cubicBezTo>
                  <a:pt x="145" y="450"/>
                  <a:pt x="148" y="451"/>
                  <a:pt x="151" y="453"/>
                </a:cubicBezTo>
                <a:cubicBezTo>
                  <a:pt x="157" y="455"/>
                  <a:pt x="163" y="451"/>
                  <a:pt x="165" y="445"/>
                </a:cubicBezTo>
                <a:cubicBezTo>
                  <a:pt x="166" y="440"/>
                  <a:pt x="166" y="440"/>
                  <a:pt x="166" y="440"/>
                </a:cubicBezTo>
                <a:cubicBezTo>
                  <a:pt x="169" y="431"/>
                  <a:pt x="178" y="426"/>
                  <a:pt x="187" y="428"/>
                </a:cubicBezTo>
                <a:cubicBezTo>
                  <a:pt x="187" y="428"/>
                  <a:pt x="187" y="428"/>
                  <a:pt x="187" y="428"/>
                </a:cubicBezTo>
                <a:cubicBezTo>
                  <a:pt x="196" y="430"/>
                  <a:pt x="201" y="440"/>
                  <a:pt x="199" y="448"/>
                </a:cubicBezTo>
                <a:cubicBezTo>
                  <a:pt x="198" y="453"/>
                  <a:pt x="198" y="453"/>
                  <a:pt x="198" y="453"/>
                </a:cubicBezTo>
                <a:cubicBezTo>
                  <a:pt x="196" y="459"/>
                  <a:pt x="200" y="465"/>
                  <a:pt x="206" y="466"/>
                </a:cubicBezTo>
                <a:cubicBezTo>
                  <a:pt x="210" y="466"/>
                  <a:pt x="213" y="467"/>
                  <a:pt x="216" y="467"/>
                </a:cubicBezTo>
                <a:cubicBezTo>
                  <a:pt x="222" y="467"/>
                  <a:pt x="227" y="462"/>
                  <a:pt x="227" y="456"/>
                </a:cubicBezTo>
                <a:cubicBezTo>
                  <a:pt x="227" y="451"/>
                  <a:pt x="227" y="451"/>
                  <a:pt x="227" y="451"/>
                </a:cubicBezTo>
                <a:cubicBezTo>
                  <a:pt x="227" y="441"/>
                  <a:pt x="234" y="434"/>
                  <a:pt x="243" y="433"/>
                </a:cubicBezTo>
                <a:cubicBezTo>
                  <a:pt x="253" y="433"/>
                  <a:pt x="260" y="440"/>
                  <a:pt x="261" y="450"/>
                </a:cubicBezTo>
                <a:cubicBezTo>
                  <a:pt x="261" y="454"/>
                  <a:pt x="261" y="454"/>
                  <a:pt x="261" y="454"/>
                </a:cubicBezTo>
                <a:cubicBezTo>
                  <a:pt x="261" y="461"/>
                  <a:pt x="267" y="465"/>
                  <a:pt x="273" y="464"/>
                </a:cubicBezTo>
                <a:cubicBezTo>
                  <a:pt x="276" y="464"/>
                  <a:pt x="279" y="463"/>
                  <a:pt x="282" y="463"/>
                </a:cubicBezTo>
                <a:cubicBezTo>
                  <a:pt x="288" y="461"/>
                  <a:pt x="292" y="455"/>
                  <a:pt x="290" y="449"/>
                </a:cubicBezTo>
                <a:cubicBezTo>
                  <a:pt x="288" y="444"/>
                  <a:pt x="288" y="444"/>
                  <a:pt x="288" y="444"/>
                </a:cubicBezTo>
                <a:cubicBezTo>
                  <a:pt x="286" y="435"/>
                  <a:pt x="290" y="425"/>
                  <a:pt x="299" y="423"/>
                </a:cubicBezTo>
                <a:cubicBezTo>
                  <a:pt x="308" y="420"/>
                  <a:pt x="318" y="425"/>
                  <a:pt x="320" y="433"/>
                </a:cubicBezTo>
                <a:cubicBezTo>
                  <a:pt x="322" y="438"/>
                  <a:pt x="322" y="438"/>
                  <a:pt x="322" y="438"/>
                </a:cubicBezTo>
                <a:cubicBezTo>
                  <a:pt x="324" y="444"/>
                  <a:pt x="331" y="447"/>
                  <a:pt x="336" y="444"/>
                </a:cubicBezTo>
                <a:cubicBezTo>
                  <a:pt x="339" y="443"/>
                  <a:pt x="342" y="441"/>
                  <a:pt x="345" y="440"/>
                </a:cubicBezTo>
                <a:cubicBezTo>
                  <a:pt x="350" y="437"/>
                  <a:pt x="352" y="430"/>
                  <a:pt x="349" y="424"/>
                </a:cubicBezTo>
                <a:cubicBezTo>
                  <a:pt x="345" y="420"/>
                  <a:pt x="345" y="420"/>
                  <a:pt x="345" y="420"/>
                </a:cubicBezTo>
                <a:cubicBezTo>
                  <a:pt x="340" y="412"/>
                  <a:pt x="342" y="402"/>
                  <a:pt x="350" y="396"/>
                </a:cubicBezTo>
                <a:cubicBezTo>
                  <a:pt x="357" y="391"/>
                  <a:pt x="368" y="393"/>
                  <a:pt x="373" y="401"/>
                </a:cubicBezTo>
                <a:cubicBezTo>
                  <a:pt x="376" y="405"/>
                  <a:pt x="376" y="405"/>
                  <a:pt x="376" y="405"/>
                </a:cubicBezTo>
                <a:cubicBezTo>
                  <a:pt x="379" y="410"/>
                  <a:pt x="387" y="411"/>
                  <a:pt x="391" y="407"/>
                </a:cubicBezTo>
                <a:cubicBezTo>
                  <a:pt x="391" y="407"/>
                  <a:pt x="391" y="407"/>
                  <a:pt x="392" y="407"/>
                </a:cubicBezTo>
                <a:cubicBezTo>
                  <a:pt x="394" y="404"/>
                  <a:pt x="396" y="402"/>
                  <a:pt x="398" y="400"/>
                </a:cubicBezTo>
                <a:cubicBezTo>
                  <a:pt x="403" y="396"/>
                  <a:pt x="402" y="388"/>
                  <a:pt x="398" y="384"/>
                </a:cubicBezTo>
                <a:cubicBezTo>
                  <a:pt x="393" y="381"/>
                  <a:pt x="393" y="381"/>
                  <a:pt x="393" y="381"/>
                </a:cubicBezTo>
                <a:cubicBezTo>
                  <a:pt x="386" y="375"/>
                  <a:pt x="385" y="364"/>
                  <a:pt x="391" y="357"/>
                </a:cubicBezTo>
                <a:cubicBezTo>
                  <a:pt x="397" y="350"/>
                  <a:pt x="407" y="349"/>
                  <a:pt x="415" y="355"/>
                </a:cubicBezTo>
                <a:cubicBezTo>
                  <a:pt x="418" y="358"/>
                  <a:pt x="418" y="358"/>
                  <a:pt x="418" y="358"/>
                </a:cubicBezTo>
                <a:cubicBezTo>
                  <a:pt x="423" y="362"/>
                  <a:pt x="430" y="361"/>
                  <a:pt x="434" y="355"/>
                </a:cubicBezTo>
                <a:cubicBezTo>
                  <a:pt x="435" y="352"/>
                  <a:pt x="437" y="350"/>
                  <a:pt x="439" y="347"/>
                </a:cubicBezTo>
                <a:cubicBezTo>
                  <a:pt x="442" y="342"/>
                  <a:pt x="439" y="335"/>
                  <a:pt x="433" y="332"/>
                </a:cubicBezTo>
                <a:cubicBezTo>
                  <a:pt x="428" y="330"/>
                  <a:pt x="428" y="330"/>
                  <a:pt x="428" y="330"/>
                </a:cubicBezTo>
                <a:cubicBezTo>
                  <a:pt x="420" y="326"/>
                  <a:pt x="416" y="316"/>
                  <a:pt x="419" y="308"/>
                </a:cubicBezTo>
                <a:cubicBezTo>
                  <a:pt x="423" y="299"/>
                  <a:pt x="433" y="295"/>
                  <a:pt x="441" y="299"/>
                </a:cubicBezTo>
                <a:cubicBezTo>
                  <a:pt x="446" y="301"/>
                  <a:pt x="446" y="301"/>
                  <a:pt x="446" y="301"/>
                </a:cubicBezTo>
                <a:cubicBezTo>
                  <a:pt x="451" y="303"/>
                  <a:pt x="458" y="300"/>
                  <a:pt x="460" y="294"/>
                </a:cubicBezTo>
                <a:cubicBezTo>
                  <a:pt x="461" y="291"/>
                  <a:pt x="461" y="288"/>
                  <a:pt x="462" y="285"/>
                </a:cubicBezTo>
                <a:cubicBezTo>
                  <a:pt x="463" y="279"/>
                  <a:pt x="459" y="273"/>
                  <a:pt x="453" y="272"/>
                </a:cubicBezTo>
                <a:cubicBezTo>
                  <a:pt x="447" y="271"/>
                  <a:pt x="447" y="271"/>
                  <a:pt x="447" y="271"/>
                </a:cubicBezTo>
                <a:cubicBezTo>
                  <a:pt x="438" y="270"/>
                  <a:pt x="432" y="262"/>
                  <a:pt x="433" y="253"/>
                </a:cubicBezTo>
                <a:cubicBezTo>
                  <a:pt x="427" y="246"/>
                  <a:pt x="432" y="236"/>
                  <a:pt x="441" y="237"/>
                </a:cubicBezTo>
                <a:close/>
                <a:moveTo>
                  <a:pt x="306" y="91"/>
                </a:moveTo>
                <a:cubicBezTo>
                  <a:pt x="323" y="99"/>
                  <a:pt x="339" y="111"/>
                  <a:pt x="352" y="126"/>
                </a:cubicBezTo>
                <a:cubicBezTo>
                  <a:pt x="364" y="139"/>
                  <a:pt x="374" y="154"/>
                  <a:pt x="381" y="170"/>
                </a:cubicBezTo>
                <a:cubicBezTo>
                  <a:pt x="371" y="174"/>
                  <a:pt x="371" y="174"/>
                  <a:pt x="371" y="174"/>
                </a:cubicBezTo>
                <a:cubicBezTo>
                  <a:pt x="366" y="162"/>
                  <a:pt x="359" y="151"/>
                  <a:pt x="351" y="141"/>
                </a:cubicBezTo>
                <a:cubicBezTo>
                  <a:pt x="341" y="150"/>
                  <a:pt x="341" y="150"/>
                  <a:pt x="341" y="150"/>
                </a:cubicBezTo>
                <a:cubicBezTo>
                  <a:pt x="339" y="147"/>
                  <a:pt x="336" y="145"/>
                  <a:pt x="334" y="142"/>
                </a:cubicBezTo>
                <a:cubicBezTo>
                  <a:pt x="332" y="140"/>
                  <a:pt x="329" y="137"/>
                  <a:pt x="327" y="135"/>
                </a:cubicBezTo>
                <a:cubicBezTo>
                  <a:pt x="337" y="126"/>
                  <a:pt x="337" y="126"/>
                  <a:pt x="337" y="126"/>
                </a:cubicBezTo>
                <a:cubicBezTo>
                  <a:pt x="326" y="116"/>
                  <a:pt x="314" y="107"/>
                  <a:pt x="302" y="101"/>
                </a:cubicBezTo>
                <a:lnTo>
                  <a:pt x="306" y="91"/>
                </a:lnTo>
                <a:close/>
                <a:moveTo>
                  <a:pt x="293" y="85"/>
                </a:moveTo>
                <a:cubicBezTo>
                  <a:pt x="288" y="95"/>
                  <a:pt x="288" y="95"/>
                  <a:pt x="288" y="95"/>
                </a:cubicBezTo>
                <a:cubicBezTo>
                  <a:pt x="277" y="90"/>
                  <a:pt x="265" y="87"/>
                  <a:pt x="253" y="86"/>
                </a:cubicBezTo>
                <a:cubicBezTo>
                  <a:pt x="253" y="99"/>
                  <a:pt x="253" y="99"/>
                  <a:pt x="253" y="99"/>
                </a:cubicBezTo>
                <a:cubicBezTo>
                  <a:pt x="246" y="98"/>
                  <a:pt x="239" y="98"/>
                  <a:pt x="232" y="98"/>
                </a:cubicBezTo>
                <a:cubicBezTo>
                  <a:pt x="233" y="84"/>
                  <a:pt x="233" y="84"/>
                  <a:pt x="233" y="84"/>
                </a:cubicBezTo>
                <a:cubicBezTo>
                  <a:pt x="218" y="84"/>
                  <a:pt x="202" y="87"/>
                  <a:pt x="188" y="92"/>
                </a:cubicBezTo>
                <a:cubicBezTo>
                  <a:pt x="184" y="81"/>
                  <a:pt x="184" y="81"/>
                  <a:pt x="184" y="81"/>
                </a:cubicBezTo>
                <a:cubicBezTo>
                  <a:pt x="219" y="70"/>
                  <a:pt x="258" y="71"/>
                  <a:pt x="293" y="85"/>
                </a:cubicBezTo>
                <a:close/>
                <a:moveTo>
                  <a:pt x="126" y="115"/>
                </a:moveTo>
                <a:cubicBezTo>
                  <a:pt x="139" y="103"/>
                  <a:pt x="154" y="93"/>
                  <a:pt x="170" y="8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64" y="101"/>
                  <a:pt x="153" y="107"/>
                  <a:pt x="144" y="115"/>
                </a:cubicBezTo>
                <a:cubicBezTo>
                  <a:pt x="153" y="124"/>
                  <a:pt x="153" y="124"/>
                  <a:pt x="153" y="124"/>
                </a:cubicBezTo>
                <a:cubicBezTo>
                  <a:pt x="149" y="127"/>
                  <a:pt x="146" y="130"/>
                  <a:pt x="142" y="133"/>
                </a:cubicBezTo>
                <a:cubicBezTo>
                  <a:pt x="140" y="135"/>
                  <a:pt x="139" y="136"/>
                  <a:pt x="137" y="13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17" y="139"/>
                  <a:pt x="108" y="152"/>
                  <a:pt x="101" y="166"/>
                </a:cubicBezTo>
                <a:cubicBezTo>
                  <a:pt x="91" y="161"/>
                  <a:pt x="91" y="161"/>
                  <a:pt x="91" y="161"/>
                </a:cubicBezTo>
                <a:cubicBezTo>
                  <a:pt x="99" y="145"/>
                  <a:pt x="111" y="129"/>
                  <a:pt x="126" y="115"/>
                </a:cubicBezTo>
                <a:close/>
                <a:moveTo>
                  <a:pt x="85" y="175"/>
                </a:moveTo>
                <a:cubicBezTo>
                  <a:pt x="95" y="179"/>
                  <a:pt x="95" y="179"/>
                  <a:pt x="95" y="179"/>
                </a:cubicBezTo>
                <a:cubicBezTo>
                  <a:pt x="90" y="190"/>
                  <a:pt x="87" y="202"/>
                  <a:pt x="86" y="214"/>
                </a:cubicBezTo>
                <a:cubicBezTo>
                  <a:pt x="99" y="215"/>
                  <a:pt x="99" y="215"/>
                  <a:pt x="99" y="215"/>
                </a:cubicBezTo>
                <a:cubicBezTo>
                  <a:pt x="98" y="222"/>
                  <a:pt x="98" y="228"/>
                  <a:pt x="98" y="235"/>
                </a:cubicBezTo>
                <a:cubicBezTo>
                  <a:pt x="84" y="234"/>
                  <a:pt x="84" y="234"/>
                  <a:pt x="84" y="234"/>
                </a:cubicBezTo>
                <a:cubicBezTo>
                  <a:pt x="85" y="250"/>
                  <a:pt x="87" y="265"/>
                  <a:pt x="92" y="280"/>
                </a:cubicBezTo>
                <a:cubicBezTo>
                  <a:pt x="82" y="284"/>
                  <a:pt x="82" y="284"/>
                  <a:pt x="82" y="284"/>
                </a:cubicBezTo>
                <a:cubicBezTo>
                  <a:pt x="70" y="248"/>
                  <a:pt x="71" y="209"/>
                  <a:pt x="85" y="175"/>
                </a:cubicBezTo>
                <a:close/>
                <a:moveTo>
                  <a:pt x="161" y="377"/>
                </a:moveTo>
                <a:cubicBezTo>
                  <a:pt x="145" y="368"/>
                  <a:pt x="129" y="357"/>
                  <a:pt x="115" y="342"/>
                </a:cubicBezTo>
                <a:cubicBezTo>
                  <a:pt x="103" y="328"/>
                  <a:pt x="93" y="313"/>
                  <a:pt x="87" y="297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102" y="305"/>
                  <a:pt x="109" y="316"/>
                  <a:pt x="117" y="327"/>
                </a:cubicBezTo>
                <a:cubicBezTo>
                  <a:pt x="127" y="318"/>
                  <a:pt x="127" y="318"/>
                  <a:pt x="127" y="318"/>
                </a:cubicBezTo>
                <a:cubicBezTo>
                  <a:pt x="129" y="320"/>
                  <a:pt x="131" y="323"/>
                  <a:pt x="133" y="325"/>
                </a:cubicBezTo>
                <a:cubicBezTo>
                  <a:pt x="136" y="328"/>
                  <a:pt x="138" y="330"/>
                  <a:pt x="140" y="333"/>
                </a:cubicBezTo>
                <a:cubicBezTo>
                  <a:pt x="131" y="342"/>
                  <a:pt x="131" y="342"/>
                  <a:pt x="131" y="342"/>
                </a:cubicBezTo>
                <a:cubicBezTo>
                  <a:pt x="141" y="352"/>
                  <a:pt x="153" y="360"/>
                  <a:pt x="166" y="367"/>
                </a:cubicBezTo>
                <a:lnTo>
                  <a:pt x="161" y="377"/>
                </a:lnTo>
                <a:close/>
                <a:moveTo>
                  <a:pt x="175" y="383"/>
                </a:moveTo>
                <a:cubicBezTo>
                  <a:pt x="179" y="373"/>
                  <a:pt x="179" y="373"/>
                  <a:pt x="179" y="373"/>
                </a:cubicBezTo>
                <a:cubicBezTo>
                  <a:pt x="192" y="378"/>
                  <a:pt x="206" y="381"/>
                  <a:pt x="219" y="382"/>
                </a:cubicBezTo>
                <a:cubicBezTo>
                  <a:pt x="220" y="369"/>
                  <a:pt x="220" y="369"/>
                  <a:pt x="220" y="369"/>
                </a:cubicBezTo>
                <a:cubicBezTo>
                  <a:pt x="227" y="370"/>
                  <a:pt x="234" y="370"/>
                  <a:pt x="240" y="369"/>
                </a:cubicBezTo>
                <a:cubicBezTo>
                  <a:pt x="240" y="383"/>
                  <a:pt x="240" y="383"/>
                  <a:pt x="240" y="383"/>
                </a:cubicBezTo>
                <a:cubicBezTo>
                  <a:pt x="253" y="382"/>
                  <a:pt x="267" y="380"/>
                  <a:pt x="280" y="376"/>
                </a:cubicBezTo>
                <a:cubicBezTo>
                  <a:pt x="284" y="386"/>
                  <a:pt x="284" y="386"/>
                  <a:pt x="284" y="386"/>
                </a:cubicBezTo>
                <a:cubicBezTo>
                  <a:pt x="248" y="398"/>
                  <a:pt x="209" y="396"/>
                  <a:pt x="175" y="383"/>
                </a:cubicBezTo>
                <a:close/>
                <a:moveTo>
                  <a:pt x="342" y="352"/>
                </a:moveTo>
                <a:cubicBezTo>
                  <a:pt x="328" y="364"/>
                  <a:pt x="313" y="374"/>
                  <a:pt x="297" y="381"/>
                </a:cubicBezTo>
                <a:cubicBezTo>
                  <a:pt x="293" y="371"/>
                  <a:pt x="293" y="371"/>
                  <a:pt x="293" y="371"/>
                </a:cubicBezTo>
                <a:cubicBezTo>
                  <a:pt x="306" y="365"/>
                  <a:pt x="318" y="358"/>
                  <a:pt x="330" y="348"/>
                </a:cubicBezTo>
                <a:cubicBezTo>
                  <a:pt x="321" y="338"/>
                  <a:pt x="321" y="338"/>
                  <a:pt x="321" y="338"/>
                </a:cubicBezTo>
                <a:cubicBezTo>
                  <a:pt x="322" y="337"/>
                  <a:pt x="324" y="336"/>
                  <a:pt x="325" y="334"/>
                </a:cubicBezTo>
                <a:cubicBezTo>
                  <a:pt x="329" y="331"/>
                  <a:pt x="332" y="328"/>
                  <a:pt x="335" y="324"/>
                </a:cubicBezTo>
                <a:cubicBezTo>
                  <a:pt x="344" y="334"/>
                  <a:pt x="344" y="334"/>
                  <a:pt x="344" y="334"/>
                </a:cubicBezTo>
                <a:cubicBezTo>
                  <a:pt x="353" y="324"/>
                  <a:pt x="361" y="313"/>
                  <a:pt x="367" y="302"/>
                </a:cubicBezTo>
                <a:cubicBezTo>
                  <a:pt x="377" y="306"/>
                  <a:pt x="377" y="306"/>
                  <a:pt x="377" y="306"/>
                </a:cubicBezTo>
                <a:cubicBezTo>
                  <a:pt x="368" y="323"/>
                  <a:pt x="357" y="339"/>
                  <a:pt x="342" y="352"/>
                </a:cubicBezTo>
                <a:close/>
                <a:moveTo>
                  <a:pt x="383" y="293"/>
                </a:moveTo>
                <a:cubicBezTo>
                  <a:pt x="373" y="288"/>
                  <a:pt x="373" y="288"/>
                  <a:pt x="373" y="288"/>
                </a:cubicBezTo>
                <a:cubicBezTo>
                  <a:pt x="378" y="275"/>
                  <a:pt x="381" y="262"/>
                  <a:pt x="382" y="248"/>
                </a:cubicBezTo>
                <a:cubicBezTo>
                  <a:pt x="369" y="247"/>
                  <a:pt x="369" y="247"/>
                  <a:pt x="369" y="247"/>
                </a:cubicBezTo>
                <a:cubicBezTo>
                  <a:pt x="370" y="241"/>
                  <a:pt x="370" y="234"/>
                  <a:pt x="369" y="227"/>
                </a:cubicBezTo>
                <a:cubicBezTo>
                  <a:pt x="383" y="228"/>
                  <a:pt x="383" y="228"/>
                  <a:pt x="383" y="228"/>
                </a:cubicBezTo>
                <a:cubicBezTo>
                  <a:pt x="382" y="214"/>
                  <a:pt x="380" y="201"/>
                  <a:pt x="376" y="188"/>
                </a:cubicBezTo>
                <a:cubicBezTo>
                  <a:pt x="386" y="184"/>
                  <a:pt x="386" y="184"/>
                  <a:pt x="386" y="184"/>
                </a:cubicBezTo>
                <a:cubicBezTo>
                  <a:pt x="398" y="219"/>
                  <a:pt x="396" y="258"/>
                  <a:pt x="383" y="29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20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6" name="Freeform 27"/>
          <p:cNvSpPr>
            <a:spLocks noEditPoints="1"/>
          </p:cNvSpPr>
          <p:nvPr/>
        </p:nvSpPr>
        <p:spPr bwMode="auto">
          <a:xfrm>
            <a:off x="2166889" y="3445676"/>
            <a:ext cx="1006341" cy="1004532"/>
          </a:xfrm>
          <a:custGeom>
            <a:avLst/>
            <a:gdLst>
              <a:gd name="T0" fmla="*/ 467 w 468"/>
              <a:gd name="T1" fmla="*/ 218 h 467"/>
              <a:gd name="T2" fmla="*/ 444 w 468"/>
              <a:gd name="T3" fmla="*/ 176 h 467"/>
              <a:gd name="T4" fmla="*/ 439 w 468"/>
              <a:gd name="T5" fmla="*/ 147 h 467"/>
              <a:gd name="T6" fmla="*/ 423 w 468"/>
              <a:gd name="T7" fmla="*/ 118 h 467"/>
              <a:gd name="T8" fmla="*/ 402 w 468"/>
              <a:gd name="T9" fmla="*/ 97 h 467"/>
              <a:gd name="T10" fmla="*/ 382 w 468"/>
              <a:gd name="T11" fmla="*/ 53 h 467"/>
              <a:gd name="T12" fmla="*/ 336 w 468"/>
              <a:gd name="T13" fmla="*/ 62 h 467"/>
              <a:gd name="T14" fmla="*/ 317 w 468"/>
              <a:gd name="T15" fmla="*/ 15 h 467"/>
              <a:gd name="T16" fmla="*/ 269 w 468"/>
              <a:gd name="T17" fmla="*/ 19 h 467"/>
              <a:gd name="T18" fmla="*/ 240 w 468"/>
              <a:gd name="T19" fmla="*/ 11 h 467"/>
              <a:gd name="T20" fmla="*/ 207 w 468"/>
              <a:gd name="T21" fmla="*/ 13 h 467"/>
              <a:gd name="T22" fmla="*/ 179 w 468"/>
              <a:gd name="T23" fmla="*/ 24 h 467"/>
              <a:gd name="T24" fmla="*/ 131 w 468"/>
              <a:gd name="T25" fmla="*/ 23 h 467"/>
              <a:gd name="T26" fmla="*/ 115 w 468"/>
              <a:gd name="T27" fmla="*/ 72 h 467"/>
              <a:gd name="T28" fmla="*/ 76 w 468"/>
              <a:gd name="T29" fmla="*/ 61 h 467"/>
              <a:gd name="T30" fmla="*/ 78 w 468"/>
              <a:gd name="T31" fmla="*/ 108 h 467"/>
              <a:gd name="T32" fmla="*/ 29 w 468"/>
              <a:gd name="T33" fmla="*/ 120 h 467"/>
              <a:gd name="T34" fmla="*/ 26 w 468"/>
              <a:gd name="T35" fmla="*/ 168 h 467"/>
              <a:gd name="T36" fmla="*/ 14 w 468"/>
              <a:gd name="T37" fmla="*/ 196 h 467"/>
              <a:gd name="T38" fmla="*/ 12 w 468"/>
              <a:gd name="T39" fmla="*/ 229 h 467"/>
              <a:gd name="T40" fmla="*/ 18 w 468"/>
              <a:gd name="T41" fmla="*/ 258 h 467"/>
              <a:gd name="T42" fmla="*/ 11 w 468"/>
              <a:gd name="T43" fmla="*/ 305 h 467"/>
              <a:gd name="T44" fmla="*/ 56 w 468"/>
              <a:gd name="T45" fmla="*/ 325 h 467"/>
              <a:gd name="T46" fmla="*/ 40 w 468"/>
              <a:gd name="T47" fmla="*/ 365 h 467"/>
              <a:gd name="T48" fmla="*/ 89 w 468"/>
              <a:gd name="T49" fmla="*/ 372 h 467"/>
              <a:gd name="T50" fmla="*/ 85 w 468"/>
              <a:gd name="T51" fmla="*/ 414 h 467"/>
              <a:gd name="T52" fmla="*/ 131 w 468"/>
              <a:gd name="T53" fmla="*/ 406 h 467"/>
              <a:gd name="T54" fmla="*/ 151 w 468"/>
              <a:gd name="T55" fmla="*/ 453 h 467"/>
              <a:gd name="T56" fmla="*/ 187 w 468"/>
              <a:gd name="T57" fmla="*/ 428 h 467"/>
              <a:gd name="T58" fmla="*/ 216 w 468"/>
              <a:gd name="T59" fmla="*/ 467 h 467"/>
              <a:gd name="T60" fmla="*/ 261 w 468"/>
              <a:gd name="T61" fmla="*/ 450 h 467"/>
              <a:gd name="T62" fmla="*/ 290 w 468"/>
              <a:gd name="T63" fmla="*/ 449 h 467"/>
              <a:gd name="T64" fmla="*/ 322 w 468"/>
              <a:gd name="T65" fmla="*/ 438 h 467"/>
              <a:gd name="T66" fmla="*/ 345 w 468"/>
              <a:gd name="T67" fmla="*/ 420 h 467"/>
              <a:gd name="T68" fmla="*/ 391 w 468"/>
              <a:gd name="T69" fmla="*/ 407 h 467"/>
              <a:gd name="T70" fmla="*/ 393 w 468"/>
              <a:gd name="T71" fmla="*/ 381 h 467"/>
              <a:gd name="T72" fmla="*/ 434 w 468"/>
              <a:gd name="T73" fmla="*/ 355 h 467"/>
              <a:gd name="T74" fmla="*/ 419 w 468"/>
              <a:gd name="T75" fmla="*/ 308 h 467"/>
              <a:gd name="T76" fmla="*/ 462 w 468"/>
              <a:gd name="T77" fmla="*/ 285 h 467"/>
              <a:gd name="T78" fmla="*/ 441 w 468"/>
              <a:gd name="T79" fmla="*/ 237 h 467"/>
              <a:gd name="T80" fmla="*/ 371 w 468"/>
              <a:gd name="T81" fmla="*/ 174 h 467"/>
              <a:gd name="T82" fmla="*/ 327 w 468"/>
              <a:gd name="T83" fmla="*/ 135 h 467"/>
              <a:gd name="T84" fmla="*/ 293 w 468"/>
              <a:gd name="T85" fmla="*/ 85 h 467"/>
              <a:gd name="T86" fmla="*/ 232 w 468"/>
              <a:gd name="T87" fmla="*/ 98 h 467"/>
              <a:gd name="T88" fmla="*/ 293 w 468"/>
              <a:gd name="T89" fmla="*/ 85 h 467"/>
              <a:gd name="T90" fmla="*/ 144 w 468"/>
              <a:gd name="T91" fmla="*/ 115 h 467"/>
              <a:gd name="T92" fmla="*/ 128 w 468"/>
              <a:gd name="T93" fmla="*/ 128 h 467"/>
              <a:gd name="T94" fmla="*/ 85 w 468"/>
              <a:gd name="T95" fmla="*/ 175 h 467"/>
              <a:gd name="T96" fmla="*/ 98 w 468"/>
              <a:gd name="T97" fmla="*/ 235 h 467"/>
              <a:gd name="T98" fmla="*/ 85 w 468"/>
              <a:gd name="T99" fmla="*/ 175 h 467"/>
              <a:gd name="T100" fmla="*/ 97 w 468"/>
              <a:gd name="T101" fmla="*/ 293 h 467"/>
              <a:gd name="T102" fmla="*/ 140 w 468"/>
              <a:gd name="T103" fmla="*/ 333 h 467"/>
              <a:gd name="T104" fmla="*/ 175 w 468"/>
              <a:gd name="T105" fmla="*/ 383 h 467"/>
              <a:gd name="T106" fmla="*/ 240 w 468"/>
              <a:gd name="T107" fmla="*/ 369 h 467"/>
              <a:gd name="T108" fmla="*/ 175 w 468"/>
              <a:gd name="T109" fmla="*/ 383 h 467"/>
              <a:gd name="T110" fmla="*/ 330 w 468"/>
              <a:gd name="T111" fmla="*/ 348 h 467"/>
              <a:gd name="T112" fmla="*/ 344 w 468"/>
              <a:gd name="T113" fmla="*/ 334 h 467"/>
              <a:gd name="T114" fmla="*/ 383 w 468"/>
              <a:gd name="T115" fmla="*/ 293 h 467"/>
              <a:gd name="T116" fmla="*/ 369 w 468"/>
              <a:gd name="T117" fmla="*/ 227 h 467"/>
              <a:gd name="T118" fmla="*/ 383 w 468"/>
              <a:gd name="T119" fmla="*/ 293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68" h="467">
                <a:moveTo>
                  <a:pt x="441" y="237"/>
                </a:moveTo>
                <a:cubicBezTo>
                  <a:pt x="456" y="238"/>
                  <a:pt x="456" y="238"/>
                  <a:pt x="456" y="238"/>
                </a:cubicBezTo>
                <a:cubicBezTo>
                  <a:pt x="462" y="239"/>
                  <a:pt x="468" y="234"/>
                  <a:pt x="468" y="228"/>
                </a:cubicBezTo>
                <a:cubicBezTo>
                  <a:pt x="468" y="225"/>
                  <a:pt x="467" y="221"/>
                  <a:pt x="467" y="218"/>
                </a:cubicBezTo>
                <a:cubicBezTo>
                  <a:pt x="467" y="212"/>
                  <a:pt x="461" y="208"/>
                  <a:pt x="455" y="209"/>
                </a:cubicBezTo>
                <a:cubicBezTo>
                  <a:pt x="450" y="209"/>
                  <a:pt x="450" y="209"/>
                  <a:pt x="450" y="209"/>
                </a:cubicBezTo>
                <a:cubicBezTo>
                  <a:pt x="442" y="211"/>
                  <a:pt x="433" y="206"/>
                  <a:pt x="431" y="199"/>
                </a:cubicBezTo>
                <a:cubicBezTo>
                  <a:pt x="427" y="189"/>
                  <a:pt x="434" y="178"/>
                  <a:pt x="444" y="176"/>
                </a:cubicBezTo>
                <a:cubicBezTo>
                  <a:pt x="448" y="176"/>
                  <a:pt x="448" y="176"/>
                  <a:pt x="448" y="176"/>
                </a:cubicBezTo>
                <a:cubicBezTo>
                  <a:pt x="455" y="175"/>
                  <a:pt x="458" y="168"/>
                  <a:pt x="457" y="162"/>
                </a:cubicBezTo>
                <a:cubicBezTo>
                  <a:pt x="456" y="159"/>
                  <a:pt x="455" y="156"/>
                  <a:pt x="453" y="153"/>
                </a:cubicBezTo>
                <a:cubicBezTo>
                  <a:pt x="451" y="147"/>
                  <a:pt x="445" y="145"/>
                  <a:pt x="439" y="147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27" y="153"/>
                  <a:pt x="418" y="151"/>
                  <a:pt x="413" y="145"/>
                </a:cubicBezTo>
                <a:cubicBezTo>
                  <a:pt x="407" y="136"/>
                  <a:pt x="410" y="124"/>
                  <a:pt x="419" y="120"/>
                </a:cubicBezTo>
                <a:cubicBezTo>
                  <a:pt x="423" y="118"/>
                  <a:pt x="423" y="118"/>
                  <a:pt x="423" y="118"/>
                </a:cubicBezTo>
                <a:cubicBezTo>
                  <a:pt x="429" y="115"/>
                  <a:pt x="431" y="107"/>
                  <a:pt x="427" y="102"/>
                </a:cubicBezTo>
                <a:cubicBezTo>
                  <a:pt x="425" y="100"/>
                  <a:pt x="424" y="97"/>
                  <a:pt x="422" y="95"/>
                </a:cubicBezTo>
                <a:cubicBezTo>
                  <a:pt x="418" y="89"/>
                  <a:pt x="411" y="89"/>
                  <a:pt x="406" y="93"/>
                </a:cubicBezTo>
                <a:cubicBezTo>
                  <a:pt x="402" y="97"/>
                  <a:pt x="402" y="97"/>
                  <a:pt x="402" y="97"/>
                </a:cubicBezTo>
                <a:cubicBezTo>
                  <a:pt x="395" y="103"/>
                  <a:pt x="385" y="103"/>
                  <a:pt x="378" y="96"/>
                </a:cubicBezTo>
                <a:cubicBezTo>
                  <a:pt x="372" y="89"/>
                  <a:pt x="373" y="78"/>
                  <a:pt x="379" y="72"/>
                </a:cubicBezTo>
                <a:cubicBezTo>
                  <a:pt x="383" y="69"/>
                  <a:pt x="383" y="69"/>
                  <a:pt x="383" y="69"/>
                </a:cubicBezTo>
                <a:cubicBezTo>
                  <a:pt x="387" y="65"/>
                  <a:pt x="387" y="57"/>
                  <a:pt x="382" y="53"/>
                </a:cubicBezTo>
                <a:cubicBezTo>
                  <a:pt x="380" y="51"/>
                  <a:pt x="377" y="49"/>
                  <a:pt x="375" y="47"/>
                </a:cubicBezTo>
                <a:cubicBezTo>
                  <a:pt x="370" y="43"/>
                  <a:pt x="363" y="45"/>
                  <a:pt x="360" y="50"/>
                </a:cubicBezTo>
                <a:cubicBezTo>
                  <a:pt x="357" y="55"/>
                  <a:pt x="357" y="55"/>
                  <a:pt x="357" y="55"/>
                </a:cubicBezTo>
                <a:cubicBezTo>
                  <a:pt x="353" y="62"/>
                  <a:pt x="344" y="65"/>
                  <a:pt x="336" y="62"/>
                </a:cubicBezTo>
                <a:cubicBezTo>
                  <a:pt x="326" y="58"/>
                  <a:pt x="323" y="46"/>
                  <a:pt x="328" y="38"/>
                </a:cubicBezTo>
                <a:cubicBezTo>
                  <a:pt x="330" y="34"/>
                  <a:pt x="330" y="34"/>
                  <a:pt x="330" y="34"/>
                </a:cubicBezTo>
                <a:cubicBezTo>
                  <a:pt x="334" y="28"/>
                  <a:pt x="331" y="21"/>
                  <a:pt x="325" y="18"/>
                </a:cubicBezTo>
                <a:cubicBezTo>
                  <a:pt x="323" y="17"/>
                  <a:pt x="320" y="16"/>
                  <a:pt x="317" y="15"/>
                </a:cubicBezTo>
                <a:cubicBezTo>
                  <a:pt x="311" y="13"/>
                  <a:pt x="304" y="16"/>
                  <a:pt x="303" y="22"/>
                </a:cubicBezTo>
                <a:cubicBezTo>
                  <a:pt x="301" y="27"/>
                  <a:pt x="301" y="27"/>
                  <a:pt x="301" y="27"/>
                </a:cubicBezTo>
                <a:cubicBezTo>
                  <a:pt x="299" y="35"/>
                  <a:pt x="292" y="41"/>
                  <a:pt x="284" y="40"/>
                </a:cubicBezTo>
                <a:cubicBezTo>
                  <a:pt x="273" y="39"/>
                  <a:pt x="266" y="29"/>
                  <a:pt x="269" y="19"/>
                </a:cubicBezTo>
                <a:cubicBezTo>
                  <a:pt x="270" y="15"/>
                  <a:pt x="270" y="15"/>
                  <a:pt x="270" y="15"/>
                </a:cubicBezTo>
                <a:cubicBezTo>
                  <a:pt x="272" y="8"/>
                  <a:pt x="267" y="2"/>
                  <a:pt x="261" y="1"/>
                </a:cubicBezTo>
                <a:cubicBezTo>
                  <a:pt x="258" y="1"/>
                  <a:pt x="255" y="1"/>
                  <a:pt x="252" y="0"/>
                </a:cubicBezTo>
                <a:cubicBezTo>
                  <a:pt x="245" y="0"/>
                  <a:pt x="240" y="5"/>
                  <a:pt x="240" y="11"/>
                </a:cubicBezTo>
                <a:cubicBezTo>
                  <a:pt x="240" y="16"/>
                  <a:pt x="240" y="16"/>
                  <a:pt x="240" y="16"/>
                </a:cubicBezTo>
                <a:cubicBezTo>
                  <a:pt x="241" y="25"/>
                  <a:pt x="235" y="32"/>
                  <a:pt x="227" y="34"/>
                </a:cubicBezTo>
                <a:cubicBezTo>
                  <a:pt x="217" y="36"/>
                  <a:pt x="207" y="28"/>
                  <a:pt x="207" y="18"/>
                </a:cubicBezTo>
                <a:cubicBezTo>
                  <a:pt x="207" y="13"/>
                  <a:pt x="207" y="13"/>
                  <a:pt x="207" y="13"/>
                </a:cubicBezTo>
                <a:cubicBezTo>
                  <a:pt x="207" y="7"/>
                  <a:pt x="201" y="2"/>
                  <a:pt x="195" y="3"/>
                </a:cubicBezTo>
                <a:cubicBezTo>
                  <a:pt x="191" y="4"/>
                  <a:pt x="188" y="4"/>
                  <a:pt x="185" y="5"/>
                </a:cubicBezTo>
                <a:cubicBezTo>
                  <a:pt x="179" y="6"/>
                  <a:pt x="175" y="12"/>
                  <a:pt x="177" y="18"/>
                </a:cubicBezTo>
                <a:cubicBezTo>
                  <a:pt x="179" y="24"/>
                  <a:pt x="179" y="24"/>
                  <a:pt x="179" y="24"/>
                </a:cubicBezTo>
                <a:cubicBezTo>
                  <a:pt x="182" y="33"/>
                  <a:pt x="177" y="42"/>
                  <a:pt x="168" y="45"/>
                </a:cubicBezTo>
                <a:cubicBezTo>
                  <a:pt x="162" y="51"/>
                  <a:pt x="152" y="48"/>
                  <a:pt x="149" y="40"/>
                </a:cubicBezTo>
                <a:cubicBezTo>
                  <a:pt x="146" y="30"/>
                  <a:pt x="146" y="30"/>
                  <a:pt x="146" y="30"/>
                </a:cubicBezTo>
                <a:cubicBezTo>
                  <a:pt x="144" y="24"/>
                  <a:pt x="137" y="21"/>
                  <a:pt x="131" y="23"/>
                </a:cubicBezTo>
                <a:cubicBezTo>
                  <a:pt x="128" y="25"/>
                  <a:pt x="125" y="26"/>
                  <a:pt x="123" y="28"/>
                </a:cubicBezTo>
                <a:cubicBezTo>
                  <a:pt x="117" y="31"/>
                  <a:pt x="115" y="38"/>
                  <a:pt x="119" y="43"/>
                </a:cubicBezTo>
                <a:cubicBezTo>
                  <a:pt x="122" y="48"/>
                  <a:pt x="122" y="48"/>
                  <a:pt x="122" y="48"/>
                </a:cubicBezTo>
                <a:cubicBezTo>
                  <a:pt x="128" y="56"/>
                  <a:pt x="125" y="68"/>
                  <a:pt x="115" y="72"/>
                </a:cubicBezTo>
                <a:cubicBezTo>
                  <a:pt x="108" y="76"/>
                  <a:pt x="99" y="73"/>
                  <a:pt x="94" y="66"/>
                </a:cubicBezTo>
                <a:cubicBezTo>
                  <a:pt x="92" y="63"/>
                  <a:pt x="92" y="63"/>
                  <a:pt x="92" y="63"/>
                </a:cubicBezTo>
                <a:cubicBezTo>
                  <a:pt x="88" y="58"/>
                  <a:pt x="81" y="57"/>
                  <a:pt x="76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4" y="63"/>
                  <a:pt x="71" y="65"/>
                  <a:pt x="69" y="67"/>
                </a:cubicBezTo>
                <a:cubicBezTo>
                  <a:pt x="65" y="72"/>
                  <a:pt x="65" y="79"/>
                  <a:pt x="70" y="83"/>
                </a:cubicBezTo>
                <a:cubicBezTo>
                  <a:pt x="74" y="86"/>
                  <a:pt x="74" y="86"/>
                  <a:pt x="74" y="86"/>
                </a:cubicBezTo>
                <a:cubicBezTo>
                  <a:pt x="80" y="92"/>
                  <a:pt x="82" y="101"/>
                  <a:pt x="78" y="108"/>
                </a:cubicBezTo>
                <a:cubicBezTo>
                  <a:pt x="73" y="117"/>
                  <a:pt x="61" y="119"/>
                  <a:pt x="53" y="113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4" y="106"/>
                  <a:pt x="37" y="107"/>
                  <a:pt x="34" y="112"/>
                </a:cubicBezTo>
                <a:cubicBezTo>
                  <a:pt x="32" y="115"/>
                  <a:pt x="30" y="118"/>
                  <a:pt x="29" y="120"/>
                </a:cubicBezTo>
                <a:cubicBezTo>
                  <a:pt x="26" y="126"/>
                  <a:pt x="28" y="133"/>
                  <a:pt x="34" y="13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6" y="141"/>
                  <a:pt x="51" y="149"/>
                  <a:pt x="49" y="157"/>
                </a:cubicBezTo>
                <a:cubicBezTo>
                  <a:pt x="47" y="167"/>
                  <a:pt x="36" y="172"/>
                  <a:pt x="26" y="168"/>
                </a:cubicBezTo>
                <a:cubicBezTo>
                  <a:pt x="22" y="167"/>
                  <a:pt x="22" y="167"/>
                  <a:pt x="22" y="167"/>
                </a:cubicBezTo>
                <a:cubicBezTo>
                  <a:pt x="16" y="164"/>
                  <a:pt x="9" y="167"/>
                  <a:pt x="8" y="174"/>
                </a:cubicBezTo>
                <a:cubicBezTo>
                  <a:pt x="7" y="177"/>
                  <a:pt x="6" y="180"/>
                  <a:pt x="5" y="183"/>
                </a:cubicBezTo>
                <a:cubicBezTo>
                  <a:pt x="4" y="189"/>
                  <a:pt x="8" y="195"/>
                  <a:pt x="14" y="196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29" y="197"/>
                  <a:pt x="36" y="206"/>
                  <a:pt x="35" y="215"/>
                </a:cubicBezTo>
                <a:cubicBezTo>
                  <a:pt x="41" y="221"/>
                  <a:pt x="35" y="232"/>
                  <a:pt x="27" y="231"/>
                </a:cubicBezTo>
                <a:cubicBezTo>
                  <a:pt x="12" y="229"/>
                  <a:pt x="12" y="229"/>
                  <a:pt x="12" y="229"/>
                </a:cubicBezTo>
                <a:cubicBezTo>
                  <a:pt x="5" y="228"/>
                  <a:pt x="0" y="233"/>
                  <a:pt x="0" y="240"/>
                </a:cubicBezTo>
                <a:cubicBezTo>
                  <a:pt x="0" y="243"/>
                  <a:pt x="0" y="246"/>
                  <a:pt x="0" y="249"/>
                </a:cubicBezTo>
                <a:cubicBezTo>
                  <a:pt x="1" y="255"/>
                  <a:pt x="6" y="260"/>
                  <a:pt x="13" y="259"/>
                </a:cubicBezTo>
                <a:cubicBezTo>
                  <a:pt x="18" y="258"/>
                  <a:pt x="18" y="258"/>
                  <a:pt x="18" y="258"/>
                </a:cubicBezTo>
                <a:cubicBezTo>
                  <a:pt x="27" y="256"/>
                  <a:pt x="36" y="263"/>
                  <a:pt x="38" y="272"/>
                </a:cubicBezTo>
                <a:cubicBezTo>
                  <a:pt x="39" y="281"/>
                  <a:pt x="33" y="289"/>
                  <a:pt x="24" y="291"/>
                </a:cubicBezTo>
                <a:cubicBezTo>
                  <a:pt x="19" y="292"/>
                  <a:pt x="19" y="292"/>
                  <a:pt x="19" y="292"/>
                </a:cubicBezTo>
                <a:cubicBezTo>
                  <a:pt x="13" y="293"/>
                  <a:pt x="9" y="299"/>
                  <a:pt x="11" y="305"/>
                </a:cubicBezTo>
                <a:cubicBezTo>
                  <a:pt x="12" y="308"/>
                  <a:pt x="13" y="311"/>
                  <a:pt x="14" y="314"/>
                </a:cubicBezTo>
                <a:cubicBezTo>
                  <a:pt x="16" y="320"/>
                  <a:pt x="23" y="323"/>
                  <a:pt x="29" y="320"/>
                </a:cubicBezTo>
                <a:cubicBezTo>
                  <a:pt x="34" y="318"/>
                  <a:pt x="34" y="318"/>
                  <a:pt x="34" y="318"/>
                </a:cubicBezTo>
                <a:cubicBezTo>
                  <a:pt x="42" y="314"/>
                  <a:pt x="52" y="317"/>
                  <a:pt x="56" y="325"/>
                </a:cubicBezTo>
                <a:cubicBezTo>
                  <a:pt x="56" y="325"/>
                  <a:pt x="56" y="325"/>
                  <a:pt x="56" y="325"/>
                </a:cubicBezTo>
                <a:cubicBezTo>
                  <a:pt x="60" y="334"/>
                  <a:pt x="57" y="344"/>
                  <a:pt x="48" y="348"/>
                </a:cubicBezTo>
                <a:cubicBezTo>
                  <a:pt x="44" y="350"/>
                  <a:pt x="44" y="350"/>
                  <a:pt x="44" y="350"/>
                </a:cubicBezTo>
                <a:cubicBezTo>
                  <a:pt x="39" y="353"/>
                  <a:pt x="37" y="360"/>
                  <a:pt x="40" y="365"/>
                </a:cubicBezTo>
                <a:cubicBezTo>
                  <a:pt x="42" y="368"/>
                  <a:pt x="44" y="370"/>
                  <a:pt x="46" y="373"/>
                </a:cubicBezTo>
                <a:cubicBezTo>
                  <a:pt x="49" y="378"/>
                  <a:pt x="57" y="379"/>
                  <a:pt x="61" y="374"/>
                </a:cubicBezTo>
                <a:cubicBezTo>
                  <a:pt x="65" y="371"/>
                  <a:pt x="65" y="371"/>
                  <a:pt x="65" y="371"/>
                </a:cubicBezTo>
                <a:cubicBezTo>
                  <a:pt x="72" y="364"/>
                  <a:pt x="83" y="365"/>
                  <a:pt x="89" y="372"/>
                </a:cubicBezTo>
                <a:cubicBezTo>
                  <a:pt x="89" y="372"/>
                  <a:pt x="89" y="372"/>
                  <a:pt x="89" y="372"/>
                </a:cubicBezTo>
                <a:cubicBezTo>
                  <a:pt x="95" y="379"/>
                  <a:pt x="95" y="389"/>
                  <a:pt x="88" y="395"/>
                </a:cubicBezTo>
                <a:cubicBezTo>
                  <a:pt x="85" y="399"/>
                  <a:pt x="85" y="399"/>
                  <a:pt x="85" y="399"/>
                </a:cubicBezTo>
                <a:cubicBezTo>
                  <a:pt x="80" y="403"/>
                  <a:pt x="80" y="410"/>
                  <a:pt x="85" y="414"/>
                </a:cubicBezTo>
                <a:cubicBezTo>
                  <a:pt x="88" y="416"/>
                  <a:pt x="90" y="418"/>
                  <a:pt x="93" y="420"/>
                </a:cubicBezTo>
                <a:cubicBezTo>
                  <a:pt x="98" y="424"/>
                  <a:pt x="105" y="423"/>
                  <a:pt x="108" y="417"/>
                </a:cubicBezTo>
                <a:cubicBezTo>
                  <a:pt x="111" y="413"/>
                  <a:pt x="111" y="413"/>
                  <a:pt x="111" y="413"/>
                </a:cubicBezTo>
                <a:cubicBezTo>
                  <a:pt x="115" y="406"/>
                  <a:pt x="124" y="402"/>
                  <a:pt x="131" y="406"/>
                </a:cubicBezTo>
                <a:cubicBezTo>
                  <a:pt x="141" y="409"/>
                  <a:pt x="145" y="421"/>
                  <a:pt x="140" y="430"/>
                </a:cubicBezTo>
                <a:cubicBezTo>
                  <a:pt x="137" y="434"/>
                  <a:pt x="137" y="434"/>
                  <a:pt x="137" y="434"/>
                </a:cubicBezTo>
                <a:cubicBezTo>
                  <a:pt x="134" y="439"/>
                  <a:pt x="136" y="447"/>
                  <a:pt x="142" y="449"/>
                </a:cubicBezTo>
                <a:cubicBezTo>
                  <a:pt x="145" y="450"/>
                  <a:pt x="148" y="451"/>
                  <a:pt x="151" y="453"/>
                </a:cubicBezTo>
                <a:cubicBezTo>
                  <a:pt x="157" y="455"/>
                  <a:pt x="163" y="451"/>
                  <a:pt x="165" y="445"/>
                </a:cubicBezTo>
                <a:cubicBezTo>
                  <a:pt x="166" y="440"/>
                  <a:pt x="166" y="440"/>
                  <a:pt x="166" y="440"/>
                </a:cubicBezTo>
                <a:cubicBezTo>
                  <a:pt x="169" y="431"/>
                  <a:pt x="178" y="426"/>
                  <a:pt x="187" y="428"/>
                </a:cubicBezTo>
                <a:cubicBezTo>
                  <a:pt x="187" y="428"/>
                  <a:pt x="187" y="428"/>
                  <a:pt x="187" y="428"/>
                </a:cubicBezTo>
                <a:cubicBezTo>
                  <a:pt x="196" y="430"/>
                  <a:pt x="201" y="440"/>
                  <a:pt x="199" y="448"/>
                </a:cubicBezTo>
                <a:cubicBezTo>
                  <a:pt x="198" y="453"/>
                  <a:pt x="198" y="453"/>
                  <a:pt x="198" y="453"/>
                </a:cubicBezTo>
                <a:cubicBezTo>
                  <a:pt x="196" y="459"/>
                  <a:pt x="200" y="465"/>
                  <a:pt x="206" y="466"/>
                </a:cubicBezTo>
                <a:cubicBezTo>
                  <a:pt x="210" y="466"/>
                  <a:pt x="213" y="467"/>
                  <a:pt x="216" y="467"/>
                </a:cubicBezTo>
                <a:cubicBezTo>
                  <a:pt x="222" y="467"/>
                  <a:pt x="227" y="462"/>
                  <a:pt x="227" y="456"/>
                </a:cubicBezTo>
                <a:cubicBezTo>
                  <a:pt x="227" y="451"/>
                  <a:pt x="227" y="451"/>
                  <a:pt x="227" y="451"/>
                </a:cubicBezTo>
                <a:cubicBezTo>
                  <a:pt x="227" y="441"/>
                  <a:pt x="234" y="434"/>
                  <a:pt x="243" y="433"/>
                </a:cubicBezTo>
                <a:cubicBezTo>
                  <a:pt x="253" y="433"/>
                  <a:pt x="260" y="440"/>
                  <a:pt x="261" y="450"/>
                </a:cubicBezTo>
                <a:cubicBezTo>
                  <a:pt x="261" y="454"/>
                  <a:pt x="261" y="454"/>
                  <a:pt x="261" y="454"/>
                </a:cubicBezTo>
                <a:cubicBezTo>
                  <a:pt x="261" y="461"/>
                  <a:pt x="267" y="465"/>
                  <a:pt x="273" y="464"/>
                </a:cubicBezTo>
                <a:cubicBezTo>
                  <a:pt x="276" y="464"/>
                  <a:pt x="279" y="463"/>
                  <a:pt x="282" y="463"/>
                </a:cubicBezTo>
                <a:cubicBezTo>
                  <a:pt x="288" y="461"/>
                  <a:pt x="292" y="455"/>
                  <a:pt x="290" y="449"/>
                </a:cubicBezTo>
                <a:cubicBezTo>
                  <a:pt x="288" y="444"/>
                  <a:pt x="288" y="444"/>
                  <a:pt x="288" y="444"/>
                </a:cubicBezTo>
                <a:cubicBezTo>
                  <a:pt x="286" y="435"/>
                  <a:pt x="290" y="425"/>
                  <a:pt x="299" y="423"/>
                </a:cubicBezTo>
                <a:cubicBezTo>
                  <a:pt x="308" y="420"/>
                  <a:pt x="318" y="425"/>
                  <a:pt x="320" y="433"/>
                </a:cubicBezTo>
                <a:cubicBezTo>
                  <a:pt x="322" y="438"/>
                  <a:pt x="322" y="438"/>
                  <a:pt x="322" y="438"/>
                </a:cubicBezTo>
                <a:cubicBezTo>
                  <a:pt x="324" y="444"/>
                  <a:pt x="331" y="447"/>
                  <a:pt x="336" y="444"/>
                </a:cubicBezTo>
                <a:cubicBezTo>
                  <a:pt x="339" y="443"/>
                  <a:pt x="342" y="441"/>
                  <a:pt x="345" y="440"/>
                </a:cubicBezTo>
                <a:cubicBezTo>
                  <a:pt x="350" y="437"/>
                  <a:pt x="352" y="430"/>
                  <a:pt x="349" y="424"/>
                </a:cubicBezTo>
                <a:cubicBezTo>
                  <a:pt x="345" y="420"/>
                  <a:pt x="345" y="420"/>
                  <a:pt x="345" y="420"/>
                </a:cubicBezTo>
                <a:cubicBezTo>
                  <a:pt x="340" y="412"/>
                  <a:pt x="342" y="402"/>
                  <a:pt x="350" y="396"/>
                </a:cubicBezTo>
                <a:cubicBezTo>
                  <a:pt x="357" y="391"/>
                  <a:pt x="368" y="393"/>
                  <a:pt x="373" y="401"/>
                </a:cubicBezTo>
                <a:cubicBezTo>
                  <a:pt x="376" y="405"/>
                  <a:pt x="376" y="405"/>
                  <a:pt x="376" y="405"/>
                </a:cubicBezTo>
                <a:cubicBezTo>
                  <a:pt x="379" y="410"/>
                  <a:pt x="387" y="411"/>
                  <a:pt x="391" y="407"/>
                </a:cubicBezTo>
                <a:cubicBezTo>
                  <a:pt x="391" y="407"/>
                  <a:pt x="391" y="407"/>
                  <a:pt x="392" y="407"/>
                </a:cubicBezTo>
                <a:cubicBezTo>
                  <a:pt x="394" y="404"/>
                  <a:pt x="396" y="402"/>
                  <a:pt x="398" y="400"/>
                </a:cubicBezTo>
                <a:cubicBezTo>
                  <a:pt x="403" y="396"/>
                  <a:pt x="402" y="388"/>
                  <a:pt x="398" y="384"/>
                </a:cubicBezTo>
                <a:cubicBezTo>
                  <a:pt x="393" y="381"/>
                  <a:pt x="393" y="381"/>
                  <a:pt x="393" y="381"/>
                </a:cubicBezTo>
                <a:cubicBezTo>
                  <a:pt x="386" y="375"/>
                  <a:pt x="385" y="364"/>
                  <a:pt x="391" y="357"/>
                </a:cubicBezTo>
                <a:cubicBezTo>
                  <a:pt x="397" y="350"/>
                  <a:pt x="407" y="349"/>
                  <a:pt x="415" y="355"/>
                </a:cubicBezTo>
                <a:cubicBezTo>
                  <a:pt x="418" y="358"/>
                  <a:pt x="418" y="358"/>
                  <a:pt x="418" y="358"/>
                </a:cubicBezTo>
                <a:cubicBezTo>
                  <a:pt x="423" y="362"/>
                  <a:pt x="430" y="361"/>
                  <a:pt x="434" y="355"/>
                </a:cubicBezTo>
                <a:cubicBezTo>
                  <a:pt x="435" y="352"/>
                  <a:pt x="437" y="350"/>
                  <a:pt x="439" y="347"/>
                </a:cubicBezTo>
                <a:cubicBezTo>
                  <a:pt x="442" y="342"/>
                  <a:pt x="439" y="335"/>
                  <a:pt x="433" y="332"/>
                </a:cubicBezTo>
                <a:cubicBezTo>
                  <a:pt x="428" y="330"/>
                  <a:pt x="428" y="330"/>
                  <a:pt x="428" y="330"/>
                </a:cubicBezTo>
                <a:cubicBezTo>
                  <a:pt x="420" y="326"/>
                  <a:pt x="416" y="316"/>
                  <a:pt x="419" y="308"/>
                </a:cubicBezTo>
                <a:cubicBezTo>
                  <a:pt x="423" y="299"/>
                  <a:pt x="433" y="295"/>
                  <a:pt x="441" y="299"/>
                </a:cubicBezTo>
                <a:cubicBezTo>
                  <a:pt x="446" y="301"/>
                  <a:pt x="446" y="301"/>
                  <a:pt x="446" y="301"/>
                </a:cubicBezTo>
                <a:cubicBezTo>
                  <a:pt x="451" y="303"/>
                  <a:pt x="458" y="300"/>
                  <a:pt x="460" y="294"/>
                </a:cubicBezTo>
                <a:cubicBezTo>
                  <a:pt x="461" y="291"/>
                  <a:pt x="461" y="288"/>
                  <a:pt x="462" y="285"/>
                </a:cubicBezTo>
                <a:cubicBezTo>
                  <a:pt x="463" y="279"/>
                  <a:pt x="459" y="273"/>
                  <a:pt x="453" y="272"/>
                </a:cubicBezTo>
                <a:cubicBezTo>
                  <a:pt x="447" y="271"/>
                  <a:pt x="447" y="271"/>
                  <a:pt x="447" y="271"/>
                </a:cubicBezTo>
                <a:cubicBezTo>
                  <a:pt x="438" y="270"/>
                  <a:pt x="432" y="262"/>
                  <a:pt x="433" y="253"/>
                </a:cubicBezTo>
                <a:cubicBezTo>
                  <a:pt x="427" y="246"/>
                  <a:pt x="432" y="236"/>
                  <a:pt x="441" y="237"/>
                </a:cubicBezTo>
                <a:close/>
                <a:moveTo>
                  <a:pt x="306" y="91"/>
                </a:moveTo>
                <a:cubicBezTo>
                  <a:pt x="323" y="99"/>
                  <a:pt x="339" y="111"/>
                  <a:pt x="352" y="126"/>
                </a:cubicBezTo>
                <a:cubicBezTo>
                  <a:pt x="364" y="139"/>
                  <a:pt x="374" y="154"/>
                  <a:pt x="381" y="170"/>
                </a:cubicBezTo>
                <a:cubicBezTo>
                  <a:pt x="371" y="174"/>
                  <a:pt x="371" y="174"/>
                  <a:pt x="371" y="174"/>
                </a:cubicBezTo>
                <a:cubicBezTo>
                  <a:pt x="366" y="162"/>
                  <a:pt x="359" y="151"/>
                  <a:pt x="351" y="141"/>
                </a:cubicBezTo>
                <a:cubicBezTo>
                  <a:pt x="341" y="150"/>
                  <a:pt x="341" y="150"/>
                  <a:pt x="341" y="150"/>
                </a:cubicBezTo>
                <a:cubicBezTo>
                  <a:pt x="339" y="147"/>
                  <a:pt x="336" y="145"/>
                  <a:pt x="334" y="142"/>
                </a:cubicBezTo>
                <a:cubicBezTo>
                  <a:pt x="332" y="140"/>
                  <a:pt x="329" y="137"/>
                  <a:pt x="327" y="135"/>
                </a:cubicBezTo>
                <a:cubicBezTo>
                  <a:pt x="337" y="126"/>
                  <a:pt x="337" y="126"/>
                  <a:pt x="337" y="126"/>
                </a:cubicBezTo>
                <a:cubicBezTo>
                  <a:pt x="326" y="116"/>
                  <a:pt x="314" y="107"/>
                  <a:pt x="302" y="101"/>
                </a:cubicBezTo>
                <a:lnTo>
                  <a:pt x="306" y="91"/>
                </a:lnTo>
                <a:close/>
                <a:moveTo>
                  <a:pt x="293" y="85"/>
                </a:moveTo>
                <a:cubicBezTo>
                  <a:pt x="288" y="95"/>
                  <a:pt x="288" y="95"/>
                  <a:pt x="288" y="95"/>
                </a:cubicBezTo>
                <a:cubicBezTo>
                  <a:pt x="277" y="90"/>
                  <a:pt x="265" y="87"/>
                  <a:pt x="253" y="86"/>
                </a:cubicBezTo>
                <a:cubicBezTo>
                  <a:pt x="253" y="99"/>
                  <a:pt x="253" y="99"/>
                  <a:pt x="253" y="99"/>
                </a:cubicBezTo>
                <a:cubicBezTo>
                  <a:pt x="246" y="98"/>
                  <a:pt x="239" y="98"/>
                  <a:pt x="232" y="98"/>
                </a:cubicBezTo>
                <a:cubicBezTo>
                  <a:pt x="233" y="84"/>
                  <a:pt x="233" y="84"/>
                  <a:pt x="233" y="84"/>
                </a:cubicBezTo>
                <a:cubicBezTo>
                  <a:pt x="218" y="84"/>
                  <a:pt x="202" y="87"/>
                  <a:pt x="188" y="92"/>
                </a:cubicBezTo>
                <a:cubicBezTo>
                  <a:pt x="184" y="81"/>
                  <a:pt x="184" y="81"/>
                  <a:pt x="184" y="81"/>
                </a:cubicBezTo>
                <a:cubicBezTo>
                  <a:pt x="219" y="70"/>
                  <a:pt x="258" y="71"/>
                  <a:pt x="293" y="85"/>
                </a:cubicBezTo>
                <a:close/>
                <a:moveTo>
                  <a:pt x="126" y="115"/>
                </a:moveTo>
                <a:cubicBezTo>
                  <a:pt x="139" y="103"/>
                  <a:pt x="154" y="93"/>
                  <a:pt x="170" y="8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64" y="101"/>
                  <a:pt x="153" y="107"/>
                  <a:pt x="144" y="115"/>
                </a:cubicBezTo>
                <a:cubicBezTo>
                  <a:pt x="153" y="124"/>
                  <a:pt x="153" y="124"/>
                  <a:pt x="153" y="124"/>
                </a:cubicBezTo>
                <a:cubicBezTo>
                  <a:pt x="149" y="127"/>
                  <a:pt x="146" y="130"/>
                  <a:pt x="142" y="133"/>
                </a:cubicBezTo>
                <a:cubicBezTo>
                  <a:pt x="140" y="135"/>
                  <a:pt x="139" y="136"/>
                  <a:pt x="137" y="13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17" y="139"/>
                  <a:pt x="108" y="152"/>
                  <a:pt x="101" y="166"/>
                </a:cubicBezTo>
                <a:cubicBezTo>
                  <a:pt x="91" y="161"/>
                  <a:pt x="91" y="161"/>
                  <a:pt x="91" y="161"/>
                </a:cubicBezTo>
                <a:cubicBezTo>
                  <a:pt x="99" y="145"/>
                  <a:pt x="111" y="129"/>
                  <a:pt x="126" y="115"/>
                </a:cubicBezTo>
                <a:close/>
                <a:moveTo>
                  <a:pt x="85" y="175"/>
                </a:moveTo>
                <a:cubicBezTo>
                  <a:pt x="95" y="179"/>
                  <a:pt x="95" y="179"/>
                  <a:pt x="95" y="179"/>
                </a:cubicBezTo>
                <a:cubicBezTo>
                  <a:pt x="90" y="190"/>
                  <a:pt x="87" y="202"/>
                  <a:pt x="86" y="214"/>
                </a:cubicBezTo>
                <a:cubicBezTo>
                  <a:pt x="99" y="215"/>
                  <a:pt x="99" y="215"/>
                  <a:pt x="99" y="215"/>
                </a:cubicBezTo>
                <a:cubicBezTo>
                  <a:pt x="98" y="222"/>
                  <a:pt x="98" y="228"/>
                  <a:pt x="98" y="235"/>
                </a:cubicBezTo>
                <a:cubicBezTo>
                  <a:pt x="84" y="234"/>
                  <a:pt x="84" y="234"/>
                  <a:pt x="84" y="234"/>
                </a:cubicBezTo>
                <a:cubicBezTo>
                  <a:pt x="85" y="250"/>
                  <a:pt x="87" y="265"/>
                  <a:pt x="92" y="280"/>
                </a:cubicBezTo>
                <a:cubicBezTo>
                  <a:pt x="82" y="284"/>
                  <a:pt x="82" y="284"/>
                  <a:pt x="82" y="284"/>
                </a:cubicBezTo>
                <a:cubicBezTo>
                  <a:pt x="70" y="248"/>
                  <a:pt x="71" y="209"/>
                  <a:pt x="85" y="175"/>
                </a:cubicBezTo>
                <a:close/>
                <a:moveTo>
                  <a:pt x="161" y="377"/>
                </a:moveTo>
                <a:cubicBezTo>
                  <a:pt x="145" y="368"/>
                  <a:pt x="129" y="357"/>
                  <a:pt x="115" y="342"/>
                </a:cubicBezTo>
                <a:cubicBezTo>
                  <a:pt x="103" y="328"/>
                  <a:pt x="93" y="313"/>
                  <a:pt x="87" y="297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102" y="305"/>
                  <a:pt x="109" y="316"/>
                  <a:pt x="117" y="327"/>
                </a:cubicBezTo>
                <a:cubicBezTo>
                  <a:pt x="127" y="318"/>
                  <a:pt x="127" y="318"/>
                  <a:pt x="127" y="318"/>
                </a:cubicBezTo>
                <a:cubicBezTo>
                  <a:pt x="129" y="320"/>
                  <a:pt x="131" y="323"/>
                  <a:pt x="133" y="325"/>
                </a:cubicBezTo>
                <a:cubicBezTo>
                  <a:pt x="136" y="328"/>
                  <a:pt x="138" y="330"/>
                  <a:pt x="140" y="333"/>
                </a:cubicBezTo>
                <a:cubicBezTo>
                  <a:pt x="131" y="342"/>
                  <a:pt x="131" y="342"/>
                  <a:pt x="131" y="342"/>
                </a:cubicBezTo>
                <a:cubicBezTo>
                  <a:pt x="141" y="352"/>
                  <a:pt x="153" y="360"/>
                  <a:pt x="166" y="367"/>
                </a:cubicBezTo>
                <a:lnTo>
                  <a:pt x="161" y="377"/>
                </a:lnTo>
                <a:close/>
                <a:moveTo>
                  <a:pt x="175" y="383"/>
                </a:moveTo>
                <a:cubicBezTo>
                  <a:pt x="179" y="373"/>
                  <a:pt x="179" y="373"/>
                  <a:pt x="179" y="373"/>
                </a:cubicBezTo>
                <a:cubicBezTo>
                  <a:pt x="192" y="378"/>
                  <a:pt x="206" y="381"/>
                  <a:pt x="219" y="382"/>
                </a:cubicBezTo>
                <a:cubicBezTo>
                  <a:pt x="220" y="369"/>
                  <a:pt x="220" y="369"/>
                  <a:pt x="220" y="369"/>
                </a:cubicBezTo>
                <a:cubicBezTo>
                  <a:pt x="227" y="370"/>
                  <a:pt x="234" y="370"/>
                  <a:pt x="240" y="369"/>
                </a:cubicBezTo>
                <a:cubicBezTo>
                  <a:pt x="240" y="383"/>
                  <a:pt x="240" y="383"/>
                  <a:pt x="240" y="383"/>
                </a:cubicBezTo>
                <a:cubicBezTo>
                  <a:pt x="253" y="382"/>
                  <a:pt x="267" y="380"/>
                  <a:pt x="280" y="376"/>
                </a:cubicBezTo>
                <a:cubicBezTo>
                  <a:pt x="284" y="386"/>
                  <a:pt x="284" y="386"/>
                  <a:pt x="284" y="386"/>
                </a:cubicBezTo>
                <a:cubicBezTo>
                  <a:pt x="248" y="398"/>
                  <a:pt x="209" y="396"/>
                  <a:pt x="175" y="383"/>
                </a:cubicBezTo>
                <a:close/>
                <a:moveTo>
                  <a:pt x="342" y="352"/>
                </a:moveTo>
                <a:cubicBezTo>
                  <a:pt x="328" y="364"/>
                  <a:pt x="313" y="374"/>
                  <a:pt x="297" y="381"/>
                </a:cubicBezTo>
                <a:cubicBezTo>
                  <a:pt x="293" y="371"/>
                  <a:pt x="293" y="371"/>
                  <a:pt x="293" y="371"/>
                </a:cubicBezTo>
                <a:cubicBezTo>
                  <a:pt x="306" y="365"/>
                  <a:pt x="318" y="358"/>
                  <a:pt x="330" y="348"/>
                </a:cubicBezTo>
                <a:cubicBezTo>
                  <a:pt x="321" y="338"/>
                  <a:pt x="321" y="338"/>
                  <a:pt x="321" y="338"/>
                </a:cubicBezTo>
                <a:cubicBezTo>
                  <a:pt x="322" y="337"/>
                  <a:pt x="324" y="336"/>
                  <a:pt x="325" y="334"/>
                </a:cubicBezTo>
                <a:cubicBezTo>
                  <a:pt x="329" y="331"/>
                  <a:pt x="332" y="328"/>
                  <a:pt x="335" y="324"/>
                </a:cubicBezTo>
                <a:cubicBezTo>
                  <a:pt x="344" y="334"/>
                  <a:pt x="344" y="334"/>
                  <a:pt x="344" y="334"/>
                </a:cubicBezTo>
                <a:cubicBezTo>
                  <a:pt x="353" y="324"/>
                  <a:pt x="361" y="313"/>
                  <a:pt x="367" y="302"/>
                </a:cubicBezTo>
                <a:cubicBezTo>
                  <a:pt x="377" y="306"/>
                  <a:pt x="377" y="306"/>
                  <a:pt x="377" y="306"/>
                </a:cubicBezTo>
                <a:cubicBezTo>
                  <a:pt x="368" y="323"/>
                  <a:pt x="357" y="339"/>
                  <a:pt x="342" y="352"/>
                </a:cubicBezTo>
                <a:close/>
                <a:moveTo>
                  <a:pt x="383" y="293"/>
                </a:moveTo>
                <a:cubicBezTo>
                  <a:pt x="373" y="288"/>
                  <a:pt x="373" y="288"/>
                  <a:pt x="373" y="288"/>
                </a:cubicBezTo>
                <a:cubicBezTo>
                  <a:pt x="378" y="275"/>
                  <a:pt x="381" y="262"/>
                  <a:pt x="382" y="248"/>
                </a:cubicBezTo>
                <a:cubicBezTo>
                  <a:pt x="369" y="247"/>
                  <a:pt x="369" y="247"/>
                  <a:pt x="369" y="247"/>
                </a:cubicBezTo>
                <a:cubicBezTo>
                  <a:pt x="370" y="241"/>
                  <a:pt x="370" y="234"/>
                  <a:pt x="369" y="227"/>
                </a:cubicBezTo>
                <a:cubicBezTo>
                  <a:pt x="383" y="228"/>
                  <a:pt x="383" y="228"/>
                  <a:pt x="383" y="228"/>
                </a:cubicBezTo>
                <a:cubicBezTo>
                  <a:pt x="382" y="214"/>
                  <a:pt x="380" y="201"/>
                  <a:pt x="376" y="188"/>
                </a:cubicBezTo>
                <a:cubicBezTo>
                  <a:pt x="386" y="184"/>
                  <a:pt x="386" y="184"/>
                  <a:pt x="386" y="184"/>
                </a:cubicBezTo>
                <a:cubicBezTo>
                  <a:pt x="398" y="219"/>
                  <a:pt x="396" y="258"/>
                  <a:pt x="383" y="2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9" name="Freeform 27"/>
          <p:cNvSpPr>
            <a:spLocks noEditPoints="1"/>
          </p:cNvSpPr>
          <p:nvPr/>
        </p:nvSpPr>
        <p:spPr bwMode="auto">
          <a:xfrm>
            <a:off x="5703917" y="1499183"/>
            <a:ext cx="1006341" cy="1004532"/>
          </a:xfrm>
          <a:custGeom>
            <a:avLst/>
            <a:gdLst>
              <a:gd name="T0" fmla="*/ 467 w 468"/>
              <a:gd name="T1" fmla="*/ 218 h 467"/>
              <a:gd name="T2" fmla="*/ 444 w 468"/>
              <a:gd name="T3" fmla="*/ 176 h 467"/>
              <a:gd name="T4" fmla="*/ 439 w 468"/>
              <a:gd name="T5" fmla="*/ 147 h 467"/>
              <a:gd name="T6" fmla="*/ 423 w 468"/>
              <a:gd name="T7" fmla="*/ 118 h 467"/>
              <a:gd name="T8" fmla="*/ 402 w 468"/>
              <a:gd name="T9" fmla="*/ 97 h 467"/>
              <a:gd name="T10" fmla="*/ 382 w 468"/>
              <a:gd name="T11" fmla="*/ 53 h 467"/>
              <a:gd name="T12" fmla="*/ 336 w 468"/>
              <a:gd name="T13" fmla="*/ 62 h 467"/>
              <a:gd name="T14" fmla="*/ 317 w 468"/>
              <a:gd name="T15" fmla="*/ 15 h 467"/>
              <a:gd name="T16" fmla="*/ 269 w 468"/>
              <a:gd name="T17" fmla="*/ 19 h 467"/>
              <a:gd name="T18" fmla="*/ 240 w 468"/>
              <a:gd name="T19" fmla="*/ 11 h 467"/>
              <a:gd name="T20" fmla="*/ 207 w 468"/>
              <a:gd name="T21" fmla="*/ 13 h 467"/>
              <a:gd name="T22" fmla="*/ 179 w 468"/>
              <a:gd name="T23" fmla="*/ 24 h 467"/>
              <a:gd name="T24" fmla="*/ 131 w 468"/>
              <a:gd name="T25" fmla="*/ 23 h 467"/>
              <a:gd name="T26" fmla="*/ 115 w 468"/>
              <a:gd name="T27" fmla="*/ 72 h 467"/>
              <a:gd name="T28" fmla="*/ 76 w 468"/>
              <a:gd name="T29" fmla="*/ 61 h 467"/>
              <a:gd name="T30" fmla="*/ 78 w 468"/>
              <a:gd name="T31" fmla="*/ 108 h 467"/>
              <a:gd name="T32" fmla="*/ 29 w 468"/>
              <a:gd name="T33" fmla="*/ 120 h 467"/>
              <a:gd name="T34" fmla="*/ 26 w 468"/>
              <a:gd name="T35" fmla="*/ 168 h 467"/>
              <a:gd name="T36" fmla="*/ 14 w 468"/>
              <a:gd name="T37" fmla="*/ 196 h 467"/>
              <a:gd name="T38" fmla="*/ 12 w 468"/>
              <a:gd name="T39" fmla="*/ 229 h 467"/>
              <a:gd name="T40" fmla="*/ 18 w 468"/>
              <a:gd name="T41" fmla="*/ 258 h 467"/>
              <a:gd name="T42" fmla="*/ 11 w 468"/>
              <a:gd name="T43" fmla="*/ 305 h 467"/>
              <a:gd name="T44" fmla="*/ 56 w 468"/>
              <a:gd name="T45" fmla="*/ 325 h 467"/>
              <a:gd name="T46" fmla="*/ 40 w 468"/>
              <a:gd name="T47" fmla="*/ 365 h 467"/>
              <a:gd name="T48" fmla="*/ 89 w 468"/>
              <a:gd name="T49" fmla="*/ 372 h 467"/>
              <a:gd name="T50" fmla="*/ 85 w 468"/>
              <a:gd name="T51" fmla="*/ 414 h 467"/>
              <a:gd name="T52" fmla="*/ 131 w 468"/>
              <a:gd name="T53" fmla="*/ 406 h 467"/>
              <a:gd name="T54" fmla="*/ 151 w 468"/>
              <a:gd name="T55" fmla="*/ 453 h 467"/>
              <a:gd name="T56" fmla="*/ 187 w 468"/>
              <a:gd name="T57" fmla="*/ 428 h 467"/>
              <a:gd name="T58" fmla="*/ 216 w 468"/>
              <a:gd name="T59" fmla="*/ 467 h 467"/>
              <a:gd name="T60" fmla="*/ 261 w 468"/>
              <a:gd name="T61" fmla="*/ 450 h 467"/>
              <a:gd name="T62" fmla="*/ 290 w 468"/>
              <a:gd name="T63" fmla="*/ 449 h 467"/>
              <a:gd name="T64" fmla="*/ 322 w 468"/>
              <a:gd name="T65" fmla="*/ 438 h 467"/>
              <a:gd name="T66" fmla="*/ 345 w 468"/>
              <a:gd name="T67" fmla="*/ 420 h 467"/>
              <a:gd name="T68" fmla="*/ 391 w 468"/>
              <a:gd name="T69" fmla="*/ 407 h 467"/>
              <a:gd name="T70" fmla="*/ 393 w 468"/>
              <a:gd name="T71" fmla="*/ 381 h 467"/>
              <a:gd name="T72" fmla="*/ 434 w 468"/>
              <a:gd name="T73" fmla="*/ 355 h 467"/>
              <a:gd name="T74" fmla="*/ 419 w 468"/>
              <a:gd name="T75" fmla="*/ 308 h 467"/>
              <a:gd name="T76" fmla="*/ 462 w 468"/>
              <a:gd name="T77" fmla="*/ 285 h 467"/>
              <a:gd name="T78" fmla="*/ 441 w 468"/>
              <a:gd name="T79" fmla="*/ 237 h 467"/>
              <a:gd name="T80" fmla="*/ 371 w 468"/>
              <a:gd name="T81" fmla="*/ 174 h 467"/>
              <a:gd name="T82" fmla="*/ 327 w 468"/>
              <a:gd name="T83" fmla="*/ 135 h 467"/>
              <a:gd name="T84" fmla="*/ 293 w 468"/>
              <a:gd name="T85" fmla="*/ 85 h 467"/>
              <a:gd name="T86" fmla="*/ 232 w 468"/>
              <a:gd name="T87" fmla="*/ 98 h 467"/>
              <a:gd name="T88" fmla="*/ 293 w 468"/>
              <a:gd name="T89" fmla="*/ 85 h 467"/>
              <a:gd name="T90" fmla="*/ 144 w 468"/>
              <a:gd name="T91" fmla="*/ 115 h 467"/>
              <a:gd name="T92" fmla="*/ 128 w 468"/>
              <a:gd name="T93" fmla="*/ 128 h 467"/>
              <a:gd name="T94" fmla="*/ 85 w 468"/>
              <a:gd name="T95" fmla="*/ 175 h 467"/>
              <a:gd name="T96" fmla="*/ 98 w 468"/>
              <a:gd name="T97" fmla="*/ 235 h 467"/>
              <a:gd name="T98" fmla="*/ 85 w 468"/>
              <a:gd name="T99" fmla="*/ 175 h 467"/>
              <a:gd name="T100" fmla="*/ 97 w 468"/>
              <a:gd name="T101" fmla="*/ 293 h 467"/>
              <a:gd name="T102" fmla="*/ 140 w 468"/>
              <a:gd name="T103" fmla="*/ 333 h 467"/>
              <a:gd name="T104" fmla="*/ 175 w 468"/>
              <a:gd name="T105" fmla="*/ 383 h 467"/>
              <a:gd name="T106" fmla="*/ 240 w 468"/>
              <a:gd name="T107" fmla="*/ 369 h 467"/>
              <a:gd name="T108" fmla="*/ 175 w 468"/>
              <a:gd name="T109" fmla="*/ 383 h 467"/>
              <a:gd name="T110" fmla="*/ 330 w 468"/>
              <a:gd name="T111" fmla="*/ 348 h 467"/>
              <a:gd name="T112" fmla="*/ 344 w 468"/>
              <a:gd name="T113" fmla="*/ 334 h 467"/>
              <a:gd name="T114" fmla="*/ 383 w 468"/>
              <a:gd name="T115" fmla="*/ 293 h 467"/>
              <a:gd name="T116" fmla="*/ 369 w 468"/>
              <a:gd name="T117" fmla="*/ 227 h 467"/>
              <a:gd name="T118" fmla="*/ 383 w 468"/>
              <a:gd name="T119" fmla="*/ 293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68" h="467">
                <a:moveTo>
                  <a:pt x="441" y="237"/>
                </a:moveTo>
                <a:cubicBezTo>
                  <a:pt x="456" y="238"/>
                  <a:pt x="456" y="238"/>
                  <a:pt x="456" y="238"/>
                </a:cubicBezTo>
                <a:cubicBezTo>
                  <a:pt x="462" y="239"/>
                  <a:pt x="468" y="234"/>
                  <a:pt x="468" y="228"/>
                </a:cubicBezTo>
                <a:cubicBezTo>
                  <a:pt x="468" y="225"/>
                  <a:pt x="467" y="221"/>
                  <a:pt x="467" y="218"/>
                </a:cubicBezTo>
                <a:cubicBezTo>
                  <a:pt x="467" y="212"/>
                  <a:pt x="461" y="208"/>
                  <a:pt x="455" y="209"/>
                </a:cubicBezTo>
                <a:cubicBezTo>
                  <a:pt x="450" y="209"/>
                  <a:pt x="450" y="209"/>
                  <a:pt x="450" y="209"/>
                </a:cubicBezTo>
                <a:cubicBezTo>
                  <a:pt x="442" y="211"/>
                  <a:pt x="433" y="206"/>
                  <a:pt x="431" y="199"/>
                </a:cubicBezTo>
                <a:cubicBezTo>
                  <a:pt x="427" y="189"/>
                  <a:pt x="434" y="178"/>
                  <a:pt x="444" y="176"/>
                </a:cubicBezTo>
                <a:cubicBezTo>
                  <a:pt x="448" y="176"/>
                  <a:pt x="448" y="176"/>
                  <a:pt x="448" y="176"/>
                </a:cubicBezTo>
                <a:cubicBezTo>
                  <a:pt x="455" y="175"/>
                  <a:pt x="458" y="168"/>
                  <a:pt x="457" y="162"/>
                </a:cubicBezTo>
                <a:cubicBezTo>
                  <a:pt x="456" y="159"/>
                  <a:pt x="455" y="156"/>
                  <a:pt x="453" y="153"/>
                </a:cubicBezTo>
                <a:cubicBezTo>
                  <a:pt x="451" y="147"/>
                  <a:pt x="445" y="145"/>
                  <a:pt x="439" y="147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27" y="153"/>
                  <a:pt x="418" y="151"/>
                  <a:pt x="413" y="145"/>
                </a:cubicBezTo>
                <a:cubicBezTo>
                  <a:pt x="407" y="136"/>
                  <a:pt x="410" y="124"/>
                  <a:pt x="419" y="120"/>
                </a:cubicBezTo>
                <a:cubicBezTo>
                  <a:pt x="423" y="118"/>
                  <a:pt x="423" y="118"/>
                  <a:pt x="423" y="118"/>
                </a:cubicBezTo>
                <a:cubicBezTo>
                  <a:pt x="429" y="115"/>
                  <a:pt x="431" y="107"/>
                  <a:pt x="427" y="102"/>
                </a:cubicBezTo>
                <a:cubicBezTo>
                  <a:pt x="425" y="100"/>
                  <a:pt x="424" y="97"/>
                  <a:pt x="422" y="95"/>
                </a:cubicBezTo>
                <a:cubicBezTo>
                  <a:pt x="418" y="89"/>
                  <a:pt x="411" y="89"/>
                  <a:pt x="406" y="93"/>
                </a:cubicBezTo>
                <a:cubicBezTo>
                  <a:pt x="402" y="97"/>
                  <a:pt x="402" y="97"/>
                  <a:pt x="402" y="97"/>
                </a:cubicBezTo>
                <a:cubicBezTo>
                  <a:pt x="395" y="103"/>
                  <a:pt x="385" y="103"/>
                  <a:pt x="378" y="96"/>
                </a:cubicBezTo>
                <a:cubicBezTo>
                  <a:pt x="372" y="89"/>
                  <a:pt x="373" y="78"/>
                  <a:pt x="379" y="72"/>
                </a:cubicBezTo>
                <a:cubicBezTo>
                  <a:pt x="383" y="69"/>
                  <a:pt x="383" y="69"/>
                  <a:pt x="383" y="69"/>
                </a:cubicBezTo>
                <a:cubicBezTo>
                  <a:pt x="387" y="65"/>
                  <a:pt x="387" y="57"/>
                  <a:pt x="382" y="53"/>
                </a:cubicBezTo>
                <a:cubicBezTo>
                  <a:pt x="380" y="51"/>
                  <a:pt x="377" y="49"/>
                  <a:pt x="375" y="47"/>
                </a:cubicBezTo>
                <a:cubicBezTo>
                  <a:pt x="370" y="43"/>
                  <a:pt x="363" y="45"/>
                  <a:pt x="360" y="50"/>
                </a:cubicBezTo>
                <a:cubicBezTo>
                  <a:pt x="357" y="55"/>
                  <a:pt x="357" y="55"/>
                  <a:pt x="357" y="55"/>
                </a:cubicBezTo>
                <a:cubicBezTo>
                  <a:pt x="353" y="62"/>
                  <a:pt x="344" y="65"/>
                  <a:pt x="336" y="62"/>
                </a:cubicBezTo>
                <a:cubicBezTo>
                  <a:pt x="326" y="58"/>
                  <a:pt x="323" y="46"/>
                  <a:pt x="328" y="38"/>
                </a:cubicBezTo>
                <a:cubicBezTo>
                  <a:pt x="330" y="34"/>
                  <a:pt x="330" y="34"/>
                  <a:pt x="330" y="34"/>
                </a:cubicBezTo>
                <a:cubicBezTo>
                  <a:pt x="334" y="28"/>
                  <a:pt x="331" y="21"/>
                  <a:pt x="325" y="18"/>
                </a:cubicBezTo>
                <a:cubicBezTo>
                  <a:pt x="323" y="17"/>
                  <a:pt x="320" y="16"/>
                  <a:pt x="317" y="15"/>
                </a:cubicBezTo>
                <a:cubicBezTo>
                  <a:pt x="311" y="13"/>
                  <a:pt x="304" y="16"/>
                  <a:pt x="303" y="22"/>
                </a:cubicBezTo>
                <a:cubicBezTo>
                  <a:pt x="301" y="27"/>
                  <a:pt x="301" y="27"/>
                  <a:pt x="301" y="27"/>
                </a:cubicBezTo>
                <a:cubicBezTo>
                  <a:pt x="299" y="35"/>
                  <a:pt x="292" y="41"/>
                  <a:pt x="284" y="40"/>
                </a:cubicBezTo>
                <a:cubicBezTo>
                  <a:pt x="273" y="39"/>
                  <a:pt x="266" y="29"/>
                  <a:pt x="269" y="19"/>
                </a:cubicBezTo>
                <a:cubicBezTo>
                  <a:pt x="270" y="15"/>
                  <a:pt x="270" y="15"/>
                  <a:pt x="270" y="15"/>
                </a:cubicBezTo>
                <a:cubicBezTo>
                  <a:pt x="272" y="8"/>
                  <a:pt x="267" y="2"/>
                  <a:pt x="261" y="1"/>
                </a:cubicBezTo>
                <a:cubicBezTo>
                  <a:pt x="258" y="1"/>
                  <a:pt x="255" y="1"/>
                  <a:pt x="252" y="0"/>
                </a:cubicBezTo>
                <a:cubicBezTo>
                  <a:pt x="245" y="0"/>
                  <a:pt x="240" y="5"/>
                  <a:pt x="240" y="11"/>
                </a:cubicBezTo>
                <a:cubicBezTo>
                  <a:pt x="240" y="16"/>
                  <a:pt x="240" y="16"/>
                  <a:pt x="240" y="16"/>
                </a:cubicBezTo>
                <a:cubicBezTo>
                  <a:pt x="241" y="25"/>
                  <a:pt x="235" y="32"/>
                  <a:pt x="227" y="34"/>
                </a:cubicBezTo>
                <a:cubicBezTo>
                  <a:pt x="217" y="36"/>
                  <a:pt x="207" y="28"/>
                  <a:pt x="207" y="18"/>
                </a:cubicBezTo>
                <a:cubicBezTo>
                  <a:pt x="207" y="13"/>
                  <a:pt x="207" y="13"/>
                  <a:pt x="207" y="13"/>
                </a:cubicBezTo>
                <a:cubicBezTo>
                  <a:pt x="207" y="7"/>
                  <a:pt x="201" y="2"/>
                  <a:pt x="195" y="3"/>
                </a:cubicBezTo>
                <a:cubicBezTo>
                  <a:pt x="191" y="4"/>
                  <a:pt x="188" y="4"/>
                  <a:pt x="185" y="5"/>
                </a:cubicBezTo>
                <a:cubicBezTo>
                  <a:pt x="179" y="6"/>
                  <a:pt x="175" y="12"/>
                  <a:pt x="177" y="18"/>
                </a:cubicBezTo>
                <a:cubicBezTo>
                  <a:pt x="179" y="24"/>
                  <a:pt x="179" y="24"/>
                  <a:pt x="179" y="24"/>
                </a:cubicBezTo>
                <a:cubicBezTo>
                  <a:pt x="182" y="33"/>
                  <a:pt x="177" y="42"/>
                  <a:pt x="168" y="45"/>
                </a:cubicBezTo>
                <a:cubicBezTo>
                  <a:pt x="162" y="51"/>
                  <a:pt x="152" y="48"/>
                  <a:pt x="149" y="40"/>
                </a:cubicBezTo>
                <a:cubicBezTo>
                  <a:pt x="146" y="30"/>
                  <a:pt x="146" y="30"/>
                  <a:pt x="146" y="30"/>
                </a:cubicBezTo>
                <a:cubicBezTo>
                  <a:pt x="144" y="24"/>
                  <a:pt x="137" y="21"/>
                  <a:pt x="131" y="23"/>
                </a:cubicBezTo>
                <a:cubicBezTo>
                  <a:pt x="128" y="25"/>
                  <a:pt x="125" y="26"/>
                  <a:pt x="123" y="28"/>
                </a:cubicBezTo>
                <a:cubicBezTo>
                  <a:pt x="117" y="31"/>
                  <a:pt x="115" y="38"/>
                  <a:pt x="119" y="43"/>
                </a:cubicBezTo>
                <a:cubicBezTo>
                  <a:pt x="122" y="48"/>
                  <a:pt x="122" y="48"/>
                  <a:pt x="122" y="48"/>
                </a:cubicBezTo>
                <a:cubicBezTo>
                  <a:pt x="128" y="56"/>
                  <a:pt x="125" y="68"/>
                  <a:pt x="115" y="72"/>
                </a:cubicBezTo>
                <a:cubicBezTo>
                  <a:pt x="108" y="76"/>
                  <a:pt x="99" y="73"/>
                  <a:pt x="94" y="66"/>
                </a:cubicBezTo>
                <a:cubicBezTo>
                  <a:pt x="92" y="63"/>
                  <a:pt x="92" y="63"/>
                  <a:pt x="92" y="63"/>
                </a:cubicBezTo>
                <a:cubicBezTo>
                  <a:pt x="88" y="58"/>
                  <a:pt x="81" y="57"/>
                  <a:pt x="76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4" y="63"/>
                  <a:pt x="71" y="65"/>
                  <a:pt x="69" y="67"/>
                </a:cubicBezTo>
                <a:cubicBezTo>
                  <a:pt x="65" y="72"/>
                  <a:pt x="65" y="79"/>
                  <a:pt x="70" y="83"/>
                </a:cubicBezTo>
                <a:cubicBezTo>
                  <a:pt x="74" y="86"/>
                  <a:pt x="74" y="86"/>
                  <a:pt x="74" y="86"/>
                </a:cubicBezTo>
                <a:cubicBezTo>
                  <a:pt x="80" y="92"/>
                  <a:pt x="82" y="101"/>
                  <a:pt x="78" y="108"/>
                </a:cubicBezTo>
                <a:cubicBezTo>
                  <a:pt x="73" y="117"/>
                  <a:pt x="61" y="119"/>
                  <a:pt x="53" y="113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4" y="106"/>
                  <a:pt x="37" y="107"/>
                  <a:pt x="34" y="112"/>
                </a:cubicBezTo>
                <a:cubicBezTo>
                  <a:pt x="32" y="115"/>
                  <a:pt x="30" y="118"/>
                  <a:pt x="29" y="120"/>
                </a:cubicBezTo>
                <a:cubicBezTo>
                  <a:pt x="26" y="126"/>
                  <a:pt x="28" y="133"/>
                  <a:pt x="34" y="13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6" y="141"/>
                  <a:pt x="51" y="149"/>
                  <a:pt x="49" y="157"/>
                </a:cubicBezTo>
                <a:cubicBezTo>
                  <a:pt x="47" y="167"/>
                  <a:pt x="36" y="172"/>
                  <a:pt x="26" y="168"/>
                </a:cubicBezTo>
                <a:cubicBezTo>
                  <a:pt x="22" y="167"/>
                  <a:pt x="22" y="167"/>
                  <a:pt x="22" y="167"/>
                </a:cubicBezTo>
                <a:cubicBezTo>
                  <a:pt x="16" y="164"/>
                  <a:pt x="9" y="167"/>
                  <a:pt x="8" y="174"/>
                </a:cubicBezTo>
                <a:cubicBezTo>
                  <a:pt x="7" y="177"/>
                  <a:pt x="6" y="180"/>
                  <a:pt x="5" y="183"/>
                </a:cubicBezTo>
                <a:cubicBezTo>
                  <a:pt x="4" y="189"/>
                  <a:pt x="8" y="195"/>
                  <a:pt x="14" y="196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29" y="197"/>
                  <a:pt x="36" y="206"/>
                  <a:pt x="35" y="215"/>
                </a:cubicBezTo>
                <a:cubicBezTo>
                  <a:pt x="41" y="221"/>
                  <a:pt x="35" y="232"/>
                  <a:pt x="27" y="231"/>
                </a:cubicBezTo>
                <a:cubicBezTo>
                  <a:pt x="12" y="229"/>
                  <a:pt x="12" y="229"/>
                  <a:pt x="12" y="229"/>
                </a:cubicBezTo>
                <a:cubicBezTo>
                  <a:pt x="5" y="228"/>
                  <a:pt x="0" y="233"/>
                  <a:pt x="0" y="240"/>
                </a:cubicBezTo>
                <a:cubicBezTo>
                  <a:pt x="0" y="243"/>
                  <a:pt x="0" y="246"/>
                  <a:pt x="0" y="249"/>
                </a:cubicBezTo>
                <a:cubicBezTo>
                  <a:pt x="1" y="255"/>
                  <a:pt x="6" y="260"/>
                  <a:pt x="13" y="259"/>
                </a:cubicBezTo>
                <a:cubicBezTo>
                  <a:pt x="18" y="258"/>
                  <a:pt x="18" y="258"/>
                  <a:pt x="18" y="258"/>
                </a:cubicBezTo>
                <a:cubicBezTo>
                  <a:pt x="27" y="256"/>
                  <a:pt x="36" y="263"/>
                  <a:pt x="38" y="272"/>
                </a:cubicBezTo>
                <a:cubicBezTo>
                  <a:pt x="39" y="281"/>
                  <a:pt x="33" y="289"/>
                  <a:pt x="24" y="291"/>
                </a:cubicBezTo>
                <a:cubicBezTo>
                  <a:pt x="19" y="292"/>
                  <a:pt x="19" y="292"/>
                  <a:pt x="19" y="292"/>
                </a:cubicBezTo>
                <a:cubicBezTo>
                  <a:pt x="13" y="293"/>
                  <a:pt x="9" y="299"/>
                  <a:pt x="11" y="305"/>
                </a:cubicBezTo>
                <a:cubicBezTo>
                  <a:pt x="12" y="308"/>
                  <a:pt x="13" y="311"/>
                  <a:pt x="14" y="314"/>
                </a:cubicBezTo>
                <a:cubicBezTo>
                  <a:pt x="16" y="320"/>
                  <a:pt x="23" y="323"/>
                  <a:pt x="29" y="320"/>
                </a:cubicBezTo>
                <a:cubicBezTo>
                  <a:pt x="34" y="318"/>
                  <a:pt x="34" y="318"/>
                  <a:pt x="34" y="318"/>
                </a:cubicBezTo>
                <a:cubicBezTo>
                  <a:pt x="42" y="314"/>
                  <a:pt x="52" y="317"/>
                  <a:pt x="56" y="325"/>
                </a:cubicBezTo>
                <a:cubicBezTo>
                  <a:pt x="56" y="325"/>
                  <a:pt x="56" y="325"/>
                  <a:pt x="56" y="325"/>
                </a:cubicBezTo>
                <a:cubicBezTo>
                  <a:pt x="60" y="334"/>
                  <a:pt x="57" y="344"/>
                  <a:pt x="48" y="348"/>
                </a:cubicBezTo>
                <a:cubicBezTo>
                  <a:pt x="44" y="350"/>
                  <a:pt x="44" y="350"/>
                  <a:pt x="44" y="350"/>
                </a:cubicBezTo>
                <a:cubicBezTo>
                  <a:pt x="39" y="353"/>
                  <a:pt x="37" y="360"/>
                  <a:pt x="40" y="365"/>
                </a:cubicBezTo>
                <a:cubicBezTo>
                  <a:pt x="42" y="368"/>
                  <a:pt x="44" y="370"/>
                  <a:pt x="46" y="373"/>
                </a:cubicBezTo>
                <a:cubicBezTo>
                  <a:pt x="49" y="378"/>
                  <a:pt x="57" y="379"/>
                  <a:pt x="61" y="374"/>
                </a:cubicBezTo>
                <a:cubicBezTo>
                  <a:pt x="65" y="371"/>
                  <a:pt x="65" y="371"/>
                  <a:pt x="65" y="371"/>
                </a:cubicBezTo>
                <a:cubicBezTo>
                  <a:pt x="72" y="364"/>
                  <a:pt x="83" y="365"/>
                  <a:pt x="89" y="372"/>
                </a:cubicBezTo>
                <a:cubicBezTo>
                  <a:pt x="89" y="372"/>
                  <a:pt x="89" y="372"/>
                  <a:pt x="89" y="372"/>
                </a:cubicBezTo>
                <a:cubicBezTo>
                  <a:pt x="95" y="379"/>
                  <a:pt x="95" y="389"/>
                  <a:pt x="88" y="395"/>
                </a:cubicBezTo>
                <a:cubicBezTo>
                  <a:pt x="85" y="399"/>
                  <a:pt x="85" y="399"/>
                  <a:pt x="85" y="399"/>
                </a:cubicBezTo>
                <a:cubicBezTo>
                  <a:pt x="80" y="403"/>
                  <a:pt x="80" y="410"/>
                  <a:pt x="85" y="414"/>
                </a:cubicBezTo>
                <a:cubicBezTo>
                  <a:pt x="88" y="416"/>
                  <a:pt x="90" y="418"/>
                  <a:pt x="93" y="420"/>
                </a:cubicBezTo>
                <a:cubicBezTo>
                  <a:pt x="98" y="424"/>
                  <a:pt x="105" y="423"/>
                  <a:pt x="108" y="417"/>
                </a:cubicBezTo>
                <a:cubicBezTo>
                  <a:pt x="111" y="413"/>
                  <a:pt x="111" y="413"/>
                  <a:pt x="111" y="413"/>
                </a:cubicBezTo>
                <a:cubicBezTo>
                  <a:pt x="115" y="406"/>
                  <a:pt x="124" y="402"/>
                  <a:pt x="131" y="406"/>
                </a:cubicBezTo>
                <a:cubicBezTo>
                  <a:pt x="141" y="409"/>
                  <a:pt x="145" y="421"/>
                  <a:pt x="140" y="430"/>
                </a:cubicBezTo>
                <a:cubicBezTo>
                  <a:pt x="137" y="434"/>
                  <a:pt x="137" y="434"/>
                  <a:pt x="137" y="434"/>
                </a:cubicBezTo>
                <a:cubicBezTo>
                  <a:pt x="134" y="439"/>
                  <a:pt x="136" y="447"/>
                  <a:pt x="142" y="449"/>
                </a:cubicBezTo>
                <a:cubicBezTo>
                  <a:pt x="145" y="450"/>
                  <a:pt x="148" y="451"/>
                  <a:pt x="151" y="453"/>
                </a:cubicBezTo>
                <a:cubicBezTo>
                  <a:pt x="157" y="455"/>
                  <a:pt x="163" y="451"/>
                  <a:pt x="165" y="445"/>
                </a:cubicBezTo>
                <a:cubicBezTo>
                  <a:pt x="166" y="440"/>
                  <a:pt x="166" y="440"/>
                  <a:pt x="166" y="440"/>
                </a:cubicBezTo>
                <a:cubicBezTo>
                  <a:pt x="169" y="431"/>
                  <a:pt x="178" y="426"/>
                  <a:pt x="187" y="428"/>
                </a:cubicBezTo>
                <a:cubicBezTo>
                  <a:pt x="187" y="428"/>
                  <a:pt x="187" y="428"/>
                  <a:pt x="187" y="428"/>
                </a:cubicBezTo>
                <a:cubicBezTo>
                  <a:pt x="196" y="430"/>
                  <a:pt x="201" y="440"/>
                  <a:pt x="199" y="448"/>
                </a:cubicBezTo>
                <a:cubicBezTo>
                  <a:pt x="198" y="453"/>
                  <a:pt x="198" y="453"/>
                  <a:pt x="198" y="453"/>
                </a:cubicBezTo>
                <a:cubicBezTo>
                  <a:pt x="196" y="459"/>
                  <a:pt x="200" y="465"/>
                  <a:pt x="206" y="466"/>
                </a:cubicBezTo>
                <a:cubicBezTo>
                  <a:pt x="210" y="466"/>
                  <a:pt x="213" y="467"/>
                  <a:pt x="216" y="467"/>
                </a:cubicBezTo>
                <a:cubicBezTo>
                  <a:pt x="222" y="467"/>
                  <a:pt x="227" y="462"/>
                  <a:pt x="227" y="456"/>
                </a:cubicBezTo>
                <a:cubicBezTo>
                  <a:pt x="227" y="451"/>
                  <a:pt x="227" y="451"/>
                  <a:pt x="227" y="451"/>
                </a:cubicBezTo>
                <a:cubicBezTo>
                  <a:pt x="227" y="441"/>
                  <a:pt x="234" y="434"/>
                  <a:pt x="243" y="433"/>
                </a:cubicBezTo>
                <a:cubicBezTo>
                  <a:pt x="253" y="433"/>
                  <a:pt x="260" y="440"/>
                  <a:pt x="261" y="450"/>
                </a:cubicBezTo>
                <a:cubicBezTo>
                  <a:pt x="261" y="454"/>
                  <a:pt x="261" y="454"/>
                  <a:pt x="261" y="454"/>
                </a:cubicBezTo>
                <a:cubicBezTo>
                  <a:pt x="261" y="461"/>
                  <a:pt x="267" y="465"/>
                  <a:pt x="273" y="464"/>
                </a:cubicBezTo>
                <a:cubicBezTo>
                  <a:pt x="276" y="464"/>
                  <a:pt x="279" y="463"/>
                  <a:pt x="282" y="463"/>
                </a:cubicBezTo>
                <a:cubicBezTo>
                  <a:pt x="288" y="461"/>
                  <a:pt x="292" y="455"/>
                  <a:pt x="290" y="449"/>
                </a:cubicBezTo>
                <a:cubicBezTo>
                  <a:pt x="288" y="444"/>
                  <a:pt x="288" y="444"/>
                  <a:pt x="288" y="444"/>
                </a:cubicBezTo>
                <a:cubicBezTo>
                  <a:pt x="286" y="435"/>
                  <a:pt x="290" y="425"/>
                  <a:pt x="299" y="423"/>
                </a:cubicBezTo>
                <a:cubicBezTo>
                  <a:pt x="308" y="420"/>
                  <a:pt x="318" y="425"/>
                  <a:pt x="320" y="433"/>
                </a:cubicBezTo>
                <a:cubicBezTo>
                  <a:pt x="322" y="438"/>
                  <a:pt x="322" y="438"/>
                  <a:pt x="322" y="438"/>
                </a:cubicBezTo>
                <a:cubicBezTo>
                  <a:pt x="324" y="444"/>
                  <a:pt x="331" y="447"/>
                  <a:pt x="336" y="444"/>
                </a:cubicBezTo>
                <a:cubicBezTo>
                  <a:pt x="339" y="443"/>
                  <a:pt x="342" y="441"/>
                  <a:pt x="345" y="440"/>
                </a:cubicBezTo>
                <a:cubicBezTo>
                  <a:pt x="350" y="437"/>
                  <a:pt x="352" y="430"/>
                  <a:pt x="349" y="424"/>
                </a:cubicBezTo>
                <a:cubicBezTo>
                  <a:pt x="345" y="420"/>
                  <a:pt x="345" y="420"/>
                  <a:pt x="345" y="420"/>
                </a:cubicBezTo>
                <a:cubicBezTo>
                  <a:pt x="340" y="412"/>
                  <a:pt x="342" y="402"/>
                  <a:pt x="350" y="396"/>
                </a:cubicBezTo>
                <a:cubicBezTo>
                  <a:pt x="357" y="391"/>
                  <a:pt x="368" y="393"/>
                  <a:pt x="373" y="401"/>
                </a:cubicBezTo>
                <a:cubicBezTo>
                  <a:pt x="376" y="405"/>
                  <a:pt x="376" y="405"/>
                  <a:pt x="376" y="405"/>
                </a:cubicBezTo>
                <a:cubicBezTo>
                  <a:pt x="379" y="410"/>
                  <a:pt x="387" y="411"/>
                  <a:pt x="391" y="407"/>
                </a:cubicBezTo>
                <a:cubicBezTo>
                  <a:pt x="391" y="407"/>
                  <a:pt x="391" y="407"/>
                  <a:pt x="392" y="407"/>
                </a:cubicBezTo>
                <a:cubicBezTo>
                  <a:pt x="394" y="404"/>
                  <a:pt x="396" y="402"/>
                  <a:pt x="398" y="400"/>
                </a:cubicBezTo>
                <a:cubicBezTo>
                  <a:pt x="403" y="396"/>
                  <a:pt x="402" y="388"/>
                  <a:pt x="398" y="384"/>
                </a:cubicBezTo>
                <a:cubicBezTo>
                  <a:pt x="393" y="381"/>
                  <a:pt x="393" y="381"/>
                  <a:pt x="393" y="381"/>
                </a:cubicBezTo>
                <a:cubicBezTo>
                  <a:pt x="386" y="375"/>
                  <a:pt x="385" y="364"/>
                  <a:pt x="391" y="357"/>
                </a:cubicBezTo>
                <a:cubicBezTo>
                  <a:pt x="397" y="350"/>
                  <a:pt x="407" y="349"/>
                  <a:pt x="415" y="355"/>
                </a:cubicBezTo>
                <a:cubicBezTo>
                  <a:pt x="418" y="358"/>
                  <a:pt x="418" y="358"/>
                  <a:pt x="418" y="358"/>
                </a:cubicBezTo>
                <a:cubicBezTo>
                  <a:pt x="423" y="362"/>
                  <a:pt x="430" y="361"/>
                  <a:pt x="434" y="355"/>
                </a:cubicBezTo>
                <a:cubicBezTo>
                  <a:pt x="435" y="352"/>
                  <a:pt x="437" y="350"/>
                  <a:pt x="439" y="347"/>
                </a:cubicBezTo>
                <a:cubicBezTo>
                  <a:pt x="442" y="342"/>
                  <a:pt x="439" y="335"/>
                  <a:pt x="433" y="332"/>
                </a:cubicBezTo>
                <a:cubicBezTo>
                  <a:pt x="428" y="330"/>
                  <a:pt x="428" y="330"/>
                  <a:pt x="428" y="330"/>
                </a:cubicBezTo>
                <a:cubicBezTo>
                  <a:pt x="420" y="326"/>
                  <a:pt x="416" y="316"/>
                  <a:pt x="419" y="308"/>
                </a:cubicBezTo>
                <a:cubicBezTo>
                  <a:pt x="423" y="299"/>
                  <a:pt x="433" y="295"/>
                  <a:pt x="441" y="299"/>
                </a:cubicBezTo>
                <a:cubicBezTo>
                  <a:pt x="446" y="301"/>
                  <a:pt x="446" y="301"/>
                  <a:pt x="446" y="301"/>
                </a:cubicBezTo>
                <a:cubicBezTo>
                  <a:pt x="451" y="303"/>
                  <a:pt x="458" y="300"/>
                  <a:pt x="460" y="294"/>
                </a:cubicBezTo>
                <a:cubicBezTo>
                  <a:pt x="461" y="291"/>
                  <a:pt x="461" y="288"/>
                  <a:pt x="462" y="285"/>
                </a:cubicBezTo>
                <a:cubicBezTo>
                  <a:pt x="463" y="279"/>
                  <a:pt x="459" y="273"/>
                  <a:pt x="453" y="272"/>
                </a:cubicBezTo>
                <a:cubicBezTo>
                  <a:pt x="447" y="271"/>
                  <a:pt x="447" y="271"/>
                  <a:pt x="447" y="271"/>
                </a:cubicBezTo>
                <a:cubicBezTo>
                  <a:pt x="438" y="270"/>
                  <a:pt x="432" y="262"/>
                  <a:pt x="433" y="253"/>
                </a:cubicBezTo>
                <a:cubicBezTo>
                  <a:pt x="427" y="246"/>
                  <a:pt x="432" y="236"/>
                  <a:pt x="441" y="237"/>
                </a:cubicBezTo>
                <a:close/>
                <a:moveTo>
                  <a:pt x="306" y="91"/>
                </a:moveTo>
                <a:cubicBezTo>
                  <a:pt x="323" y="99"/>
                  <a:pt x="339" y="111"/>
                  <a:pt x="352" y="126"/>
                </a:cubicBezTo>
                <a:cubicBezTo>
                  <a:pt x="364" y="139"/>
                  <a:pt x="374" y="154"/>
                  <a:pt x="381" y="170"/>
                </a:cubicBezTo>
                <a:cubicBezTo>
                  <a:pt x="371" y="174"/>
                  <a:pt x="371" y="174"/>
                  <a:pt x="371" y="174"/>
                </a:cubicBezTo>
                <a:cubicBezTo>
                  <a:pt x="366" y="162"/>
                  <a:pt x="359" y="151"/>
                  <a:pt x="351" y="141"/>
                </a:cubicBezTo>
                <a:cubicBezTo>
                  <a:pt x="341" y="150"/>
                  <a:pt x="341" y="150"/>
                  <a:pt x="341" y="150"/>
                </a:cubicBezTo>
                <a:cubicBezTo>
                  <a:pt x="339" y="147"/>
                  <a:pt x="336" y="145"/>
                  <a:pt x="334" y="142"/>
                </a:cubicBezTo>
                <a:cubicBezTo>
                  <a:pt x="332" y="140"/>
                  <a:pt x="329" y="137"/>
                  <a:pt x="327" y="135"/>
                </a:cubicBezTo>
                <a:cubicBezTo>
                  <a:pt x="337" y="126"/>
                  <a:pt x="337" y="126"/>
                  <a:pt x="337" y="126"/>
                </a:cubicBezTo>
                <a:cubicBezTo>
                  <a:pt x="326" y="116"/>
                  <a:pt x="314" y="107"/>
                  <a:pt x="302" y="101"/>
                </a:cubicBezTo>
                <a:lnTo>
                  <a:pt x="306" y="91"/>
                </a:lnTo>
                <a:close/>
                <a:moveTo>
                  <a:pt x="293" y="85"/>
                </a:moveTo>
                <a:cubicBezTo>
                  <a:pt x="288" y="95"/>
                  <a:pt x="288" y="95"/>
                  <a:pt x="288" y="95"/>
                </a:cubicBezTo>
                <a:cubicBezTo>
                  <a:pt x="277" y="90"/>
                  <a:pt x="265" y="87"/>
                  <a:pt x="253" y="86"/>
                </a:cubicBezTo>
                <a:cubicBezTo>
                  <a:pt x="253" y="99"/>
                  <a:pt x="253" y="99"/>
                  <a:pt x="253" y="99"/>
                </a:cubicBezTo>
                <a:cubicBezTo>
                  <a:pt x="246" y="98"/>
                  <a:pt x="239" y="98"/>
                  <a:pt x="232" y="98"/>
                </a:cubicBezTo>
                <a:cubicBezTo>
                  <a:pt x="233" y="84"/>
                  <a:pt x="233" y="84"/>
                  <a:pt x="233" y="84"/>
                </a:cubicBezTo>
                <a:cubicBezTo>
                  <a:pt x="218" y="84"/>
                  <a:pt x="202" y="87"/>
                  <a:pt x="188" y="92"/>
                </a:cubicBezTo>
                <a:cubicBezTo>
                  <a:pt x="184" y="81"/>
                  <a:pt x="184" y="81"/>
                  <a:pt x="184" y="81"/>
                </a:cubicBezTo>
                <a:cubicBezTo>
                  <a:pt x="219" y="70"/>
                  <a:pt x="258" y="71"/>
                  <a:pt x="293" y="85"/>
                </a:cubicBezTo>
                <a:close/>
                <a:moveTo>
                  <a:pt x="126" y="115"/>
                </a:moveTo>
                <a:cubicBezTo>
                  <a:pt x="139" y="103"/>
                  <a:pt x="154" y="93"/>
                  <a:pt x="170" y="8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64" y="101"/>
                  <a:pt x="153" y="107"/>
                  <a:pt x="144" y="115"/>
                </a:cubicBezTo>
                <a:cubicBezTo>
                  <a:pt x="153" y="124"/>
                  <a:pt x="153" y="124"/>
                  <a:pt x="153" y="124"/>
                </a:cubicBezTo>
                <a:cubicBezTo>
                  <a:pt x="149" y="127"/>
                  <a:pt x="146" y="130"/>
                  <a:pt x="142" y="133"/>
                </a:cubicBezTo>
                <a:cubicBezTo>
                  <a:pt x="140" y="135"/>
                  <a:pt x="139" y="136"/>
                  <a:pt x="137" y="13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17" y="139"/>
                  <a:pt x="108" y="152"/>
                  <a:pt x="101" y="166"/>
                </a:cubicBezTo>
                <a:cubicBezTo>
                  <a:pt x="91" y="161"/>
                  <a:pt x="91" y="161"/>
                  <a:pt x="91" y="161"/>
                </a:cubicBezTo>
                <a:cubicBezTo>
                  <a:pt x="99" y="145"/>
                  <a:pt x="111" y="129"/>
                  <a:pt x="126" y="115"/>
                </a:cubicBezTo>
                <a:close/>
                <a:moveTo>
                  <a:pt x="85" y="175"/>
                </a:moveTo>
                <a:cubicBezTo>
                  <a:pt x="95" y="179"/>
                  <a:pt x="95" y="179"/>
                  <a:pt x="95" y="179"/>
                </a:cubicBezTo>
                <a:cubicBezTo>
                  <a:pt x="90" y="190"/>
                  <a:pt x="87" y="202"/>
                  <a:pt x="86" y="214"/>
                </a:cubicBezTo>
                <a:cubicBezTo>
                  <a:pt x="99" y="215"/>
                  <a:pt x="99" y="215"/>
                  <a:pt x="99" y="215"/>
                </a:cubicBezTo>
                <a:cubicBezTo>
                  <a:pt x="98" y="222"/>
                  <a:pt x="98" y="228"/>
                  <a:pt x="98" y="235"/>
                </a:cubicBezTo>
                <a:cubicBezTo>
                  <a:pt x="84" y="234"/>
                  <a:pt x="84" y="234"/>
                  <a:pt x="84" y="234"/>
                </a:cubicBezTo>
                <a:cubicBezTo>
                  <a:pt x="85" y="250"/>
                  <a:pt x="87" y="265"/>
                  <a:pt x="92" y="280"/>
                </a:cubicBezTo>
                <a:cubicBezTo>
                  <a:pt x="82" y="284"/>
                  <a:pt x="82" y="284"/>
                  <a:pt x="82" y="284"/>
                </a:cubicBezTo>
                <a:cubicBezTo>
                  <a:pt x="70" y="248"/>
                  <a:pt x="71" y="209"/>
                  <a:pt x="85" y="175"/>
                </a:cubicBezTo>
                <a:close/>
                <a:moveTo>
                  <a:pt x="161" y="377"/>
                </a:moveTo>
                <a:cubicBezTo>
                  <a:pt x="145" y="368"/>
                  <a:pt x="129" y="357"/>
                  <a:pt x="115" y="342"/>
                </a:cubicBezTo>
                <a:cubicBezTo>
                  <a:pt x="103" y="328"/>
                  <a:pt x="93" y="313"/>
                  <a:pt x="87" y="297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102" y="305"/>
                  <a:pt x="109" y="316"/>
                  <a:pt x="117" y="327"/>
                </a:cubicBezTo>
                <a:cubicBezTo>
                  <a:pt x="127" y="318"/>
                  <a:pt x="127" y="318"/>
                  <a:pt x="127" y="318"/>
                </a:cubicBezTo>
                <a:cubicBezTo>
                  <a:pt x="129" y="320"/>
                  <a:pt x="131" y="323"/>
                  <a:pt x="133" y="325"/>
                </a:cubicBezTo>
                <a:cubicBezTo>
                  <a:pt x="136" y="328"/>
                  <a:pt x="138" y="330"/>
                  <a:pt x="140" y="333"/>
                </a:cubicBezTo>
                <a:cubicBezTo>
                  <a:pt x="131" y="342"/>
                  <a:pt x="131" y="342"/>
                  <a:pt x="131" y="342"/>
                </a:cubicBezTo>
                <a:cubicBezTo>
                  <a:pt x="141" y="352"/>
                  <a:pt x="153" y="360"/>
                  <a:pt x="166" y="367"/>
                </a:cubicBezTo>
                <a:lnTo>
                  <a:pt x="161" y="377"/>
                </a:lnTo>
                <a:close/>
                <a:moveTo>
                  <a:pt x="175" y="383"/>
                </a:moveTo>
                <a:cubicBezTo>
                  <a:pt x="179" y="373"/>
                  <a:pt x="179" y="373"/>
                  <a:pt x="179" y="373"/>
                </a:cubicBezTo>
                <a:cubicBezTo>
                  <a:pt x="192" y="378"/>
                  <a:pt x="206" y="381"/>
                  <a:pt x="219" y="382"/>
                </a:cubicBezTo>
                <a:cubicBezTo>
                  <a:pt x="220" y="369"/>
                  <a:pt x="220" y="369"/>
                  <a:pt x="220" y="369"/>
                </a:cubicBezTo>
                <a:cubicBezTo>
                  <a:pt x="227" y="370"/>
                  <a:pt x="234" y="370"/>
                  <a:pt x="240" y="369"/>
                </a:cubicBezTo>
                <a:cubicBezTo>
                  <a:pt x="240" y="383"/>
                  <a:pt x="240" y="383"/>
                  <a:pt x="240" y="383"/>
                </a:cubicBezTo>
                <a:cubicBezTo>
                  <a:pt x="253" y="382"/>
                  <a:pt x="267" y="380"/>
                  <a:pt x="280" y="376"/>
                </a:cubicBezTo>
                <a:cubicBezTo>
                  <a:pt x="284" y="386"/>
                  <a:pt x="284" y="386"/>
                  <a:pt x="284" y="386"/>
                </a:cubicBezTo>
                <a:cubicBezTo>
                  <a:pt x="248" y="398"/>
                  <a:pt x="209" y="396"/>
                  <a:pt x="175" y="383"/>
                </a:cubicBezTo>
                <a:close/>
                <a:moveTo>
                  <a:pt x="342" y="352"/>
                </a:moveTo>
                <a:cubicBezTo>
                  <a:pt x="328" y="364"/>
                  <a:pt x="313" y="374"/>
                  <a:pt x="297" y="381"/>
                </a:cubicBezTo>
                <a:cubicBezTo>
                  <a:pt x="293" y="371"/>
                  <a:pt x="293" y="371"/>
                  <a:pt x="293" y="371"/>
                </a:cubicBezTo>
                <a:cubicBezTo>
                  <a:pt x="306" y="365"/>
                  <a:pt x="318" y="358"/>
                  <a:pt x="330" y="348"/>
                </a:cubicBezTo>
                <a:cubicBezTo>
                  <a:pt x="321" y="338"/>
                  <a:pt x="321" y="338"/>
                  <a:pt x="321" y="338"/>
                </a:cubicBezTo>
                <a:cubicBezTo>
                  <a:pt x="322" y="337"/>
                  <a:pt x="324" y="336"/>
                  <a:pt x="325" y="334"/>
                </a:cubicBezTo>
                <a:cubicBezTo>
                  <a:pt x="329" y="331"/>
                  <a:pt x="332" y="328"/>
                  <a:pt x="335" y="324"/>
                </a:cubicBezTo>
                <a:cubicBezTo>
                  <a:pt x="344" y="334"/>
                  <a:pt x="344" y="334"/>
                  <a:pt x="344" y="334"/>
                </a:cubicBezTo>
                <a:cubicBezTo>
                  <a:pt x="353" y="324"/>
                  <a:pt x="361" y="313"/>
                  <a:pt x="367" y="302"/>
                </a:cubicBezTo>
                <a:cubicBezTo>
                  <a:pt x="377" y="306"/>
                  <a:pt x="377" y="306"/>
                  <a:pt x="377" y="306"/>
                </a:cubicBezTo>
                <a:cubicBezTo>
                  <a:pt x="368" y="323"/>
                  <a:pt x="357" y="339"/>
                  <a:pt x="342" y="352"/>
                </a:cubicBezTo>
                <a:close/>
                <a:moveTo>
                  <a:pt x="383" y="293"/>
                </a:moveTo>
                <a:cubicBezTo>
                  <a:pt x="373" y="288"/>
                  <a:pt x="373" y="288"/>
                  <a:pt x="373" y="288"/>
                </a:cubicBezTo>
                <a:cubicBezTo>
                  <a:pt x="378" y="275"/>
                  <a:pt x="381" y="262"/>
                  <a:pt x="382" y="248"/>
                </a:cubicBezTo>
                <a:cubicBezTo>
                  <a:pt x="369" y="247"/>
                  <a:pt x="369" y="247"/>
                  <a:pt x="369" y="247"/>
                </a:cubicBezTo>
                <a:cubicBezTo>
                  <a:pt x="370" y="241"/>
                  <a:pt x="370" y="234"/>
                  <a:pt x="369" y="227"/>
                </a:cubicBezTo>
                <a:cubicBezTo>
                  <a:pt x="383" y="228"/>
                  <a:pt x="383" y="228"/>
                  <a:pt x="383" y="228"/>
                </a:cubicBezTo>
                <a:cubicBezTo>
                  <a:pt x="382" y="214"/>
                  <a:pt x="380" y="201"/>
                  <a:pt x="376" y="188"/>
                </a:cubicBezTo>
                <a:cubicBezTo>
                  <a:pt x="386" y="184"/>
                  <a:pt x="386" y="184"/>
                  <a:pt x="386" y="184"/>
                </a:cubicBezTo>
                <a:cubicBezTo>
                  <a:pt x="398" y="219"/>
                  <a:pt x="396" y="258"/>
                  <a:pt x="383" y="2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0" name="Freeform 27"/>
          <p:cNvSpPr>
            <a:spLocks noEditPoints="1"/>
          </p:cNvSpPr>
          <p:nvPr/>
        </p:nvSpPr>
        <p:spPr bwMode="auto">
          <a:xfrm>
            <a:off x="2378906" y="1499183"/>
            <a:ext cx="1006341" cy="1004532"/>
          </a:xfrm>
          <a:custGeom>
            <a:avLst/>
            <a:gdLst>
              <a:gd name="T0" fmla="*/ 467 w 468"/>
              <a:gd name="T1" fmla="*/ 218 h 467"/>
              <a:gd name="T2" fmla="*/ 444 w 468"/>
              <a:gd name="T3" fmla="*/ 176 h 467"/>
              <a:gd name="T4" fmla="*/ 439 w 468"/>
              <a:gd name="T5" fmla="*/ 147 h 467"/>
              <a:gd name="T6" fmla="*/ 423 w 468"/>
              <a:gd name="T7" fmla="*/ 118 h 467"/>
              <a:gd name="T8" fmla="*/ 402 w 468"/>
              <a:gd name="T9" fmla="*/ 97 h 467"/>
              <a:gd name="T10" fmla="*/ 382 w 468"/>
              <a:gd name="T11" fmla="*/ 53 h 467"/>
              <a:gd name="T12" fmla="*/ 336 w 468"/>
              <a:gd name="T13" fmla="*/ 62 h 467"/>
              <a:gd name="T14" fmla="*/ 317 w 468"/>
              <a:gd name="T15" fmla="*/ 15 h 467"/>
              <a:gd name="T16" fmla="*/ 269 w 468"/>
              <a:gd name="T17" fmla="*/ 19 h 467"/>
              <a:gd name="T18" fmla="*/ 240 w 468"/>
              <a:gd name="T19" fmla="*/ 11 h 467"/>
              <a:gd name="T20" fmla="*/ 207 w 468"/>
              <a:gd name="T21" fmla="*/ 13 h 467"/>
              <a:gd name="T22" fmla="*/ 179 w 468"/>
              <a:gd name="T23" fmla="*/ 24 h 467"/>
              <a:gd name="T24" fmla="*/ 131 w 468"/>
              <a:gd name="T25" fmla="*/ 23 h 467"/>
              <a:gd name="T26" fmla="*/ 115 w 468"/>
              <a:gd name="T27" fmla="*/ 72 h 467"/>
              <a:gd name="T28" fmla="*/ 76 w 468"/>
              <a:gd name="T29" fmla="*/ 61 h 467"/>
              <a:gd name="T30" fmla="*/ 78 w 468"/>
              <a:gd name="T31" fmla="*/ 108 h 467"/>
              <a:gd name="T32" fmla="*/ 29 w 468"/>
              <a:gd name="T33" fmla="*/ 120 h 467"/>
              <a:gd name="T34" fmla="*/ 26 w 468"/>
              <a:gd name="T35" fmla="*/ 168 h 467"/>
              <a:gd name="T36" fmla="*/ 14 w 468"/>
              <a:gd name="T37" fmla="*/ 196 h 467"/>
              <a:gd name="T38" fmla="*/ 12 w 468"/>
              <a:gd name="T39" fmla="*/ 229 h 467"/>
              <a:gd name="T40" fmla="*/ 18 w 468"/>
              <a:gd name="T41" fmla="*/ 258 h 467"/>
              <a:gd name="T42" fmla="*/ 11 w 468"/>
              <a:gd name="T43" fmla="*/ 305 h 467"/>
              <a:gd name="T44" fmla="*/ 56 w 468"/>
              <a:gd name="T45" fmla="*/ 325 h 467"/>
              <a:gd name="T46" fmla="*/ 40 w 468"/>
              <a:gd name="T47" fmla="*/ 365 h 467"/>
              <a:gd name="T48" fmla="*/ 89 w 468"/>
              <a:gd name="T49" fmla="*/ 372 h 467"/>
              <a:gd name="T50" fmla="*/ 85 w 468"/>
              <a:gd name="T51" fmla="*/ 414 h 467"/>
              <a:gd name="T52" fmla="*/ 131 w 468"/>
              <a:gd name="T53" fmla="*/ 406 h 467"/>
              <a:gd name="T54" fmla="*/ 151 w 468"/>
              <a:gd name="T55" fmla="*/ 453 h 467"/>
              <a:gd name="T56" fmla="*/ 187 w 468"/>
              <a:gd name="T57" fmla="*/ 428 h 467"/>
              <a:gd name="T58" fmla="*/ 216 w 468"/>
              <a:gd name="T59" fmla="*/ 467 h 467"/>
              <a:gd name="T60" fmla="*/ 261 w 468"/>
              <a:gd name="T61" fmla="*/ 450 h 467"/>
              <a:gd name="T62" fmla="*/ 290 w 468"/>
              <a:gd name="T63" fmla="*/ 449 h 467"/>
              <a:gd name="T64" fmla="*/ 322 w 468"/>
              <a:gd name="T65" fmla="*/ 438 h 467"/>
              <a:gd name="T66" fmla="*/ 345 w 468"/>
              <a:gd name="T67" fmla="*/ 420 h 467"/>
              <a:gd name="T68" fmla="*/ 391 w 468"/>
              <a:gd name="T69" fmla="*/ 407 h 467"/>
              <a:gd name="T70" fmla="*/ 393 w 468"/>
              <a:gd name="T71" fmla="*/ 381 h 467"/>
              <a:gd name="T72" fmla="*/ 434 w 468"/>
              <a:gd name="T73" fmla="*/ 355 h 467"/>
              <a:gd name="T74" fmla="*/ 419 w 468"/>
              <a:gd name="T75" fmla="*/ 308 h 467"/>
              <a:gd name="T76" fmla="*/ 462 w 468"/>
              <a:gd name="T77" fmla="*/ 285 h 467"/>
              <a:gd name="T78" fmla="*/ 441 w 468"/>
              <a:gd name="T79" fmla="*/ 237 h 467"/>
              <a:gd name="T80" fmla="*/ 371 w 468"/>
              <a:gd name="T81" fmla="*/ 174 h 467"/>
              <a:gd name="T82" fmla="*/ 327 w 468"/>
              <a:gd name="T83" fmla="*/ 135 h 467"/>
              <a:gd name="T84" fmla="*/ 293 w 468"/>
              <a:gd name="T85" fmla="*/ 85 h 467"/>
              <a:gd name="T86" fmla="*/ 232 w 468"/>
              <a:gd name="T87" fmla="*/ 98 h 467"/>
              <a:gd name="T88" fmla="*/ 293 w 468"/>
              <a:gd name="T89" fmla="*/ 85 h 467"/>
              <a:gd name="T90" fmla="*/ 144 w 468"/>
              <a:gd name="T91" fmla="*/ 115 h 467"/>
              <a:gd name="T92" fmla="*/ 128 w 468"/>
              <a:gd name="T93" fmla="*/ 128 h 467"/>
              <a:gd name="T94" fmla="*/ 85 w 468"/>
              <a:gd name="T95" fmla="*/ 175 h 467"/>
              <a:gd name="T96" fmla="*/ 98 w 468"/>
              <a:gd name="T97" fmla="*/ 235 h 467"/>
              <a:gd name="T98" fmla="*/ 85 w 468"/>
              <a:gd name="T99" fmla="*/ 175 h 467"/>
              <a:gd name="T100" fmla="*/ 97 w 468"/>
              <a:gd name="T101" fmla="*/ 293 h 467"/>
              <a:gd name="T102" fmla="*/ 140 w 468"/>
              <a:gd name="T103" fmla="*/ 333 h 467"/>
              <a:gd name="T104" fmla="*/ 175 w 468"/>
              <a:gd name="T105" fmla="*/ 383 h 467"/>
              <a:gd name="T106" fmla="*/ 240 w 468"/>
              <a:gd name="T107" fmla="*/ 369 h 467"/>
              <a:gd name="T108" fmla="*/ 175 w 468"/>
              <a:gd name="T109" fmla="*/ 383 h 467"/>
              <a:gd name="T110" fmla="*/ 330 w 468"/>
              <a:gd name="T111" fmla="*/ 348 h 467"/>
              <a:gd name="T112" fmla="*/ 344 w 468"/>
              <a:gd name="T113" fmla="*/ 334 h 467"/>
              <a:gd name="T114" fmla="*/ 383 w 468"/>
              <a:gd name="T115" fmla="*/ 293 h 467"/>
              <a:gd name="T116" fmla="*/ 369 w 468"/>
              <a:gd name="T117" fmla="*/ 227 h 467"/>
              <a:gd name="T118" fmla="*/ 383 w 468"/>
              <a:gd name="T119" fmla="*/ 293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68" h="467">
                <a:moveTo>
                  <a:pt x="441" y="237"/>
                </a:moveTo>
                <a:cubicBezTo>
                  <a:pt x="456" y="238"/>
                  <a:pt x="456" y="238"/>
                  <a:pt x="456" y="238"/>
                </a:cubicBezTo>
                <a:cubicBezTo>
                  <a:pt x="462" y="239"/>
                  <a:pt x="468" y="234"/>
                  <a:pt x="468" y="228"/>
                </a:cubicBezTo>
                <a:cubicBezTo>
                  <a:pt x="468" y="225"/>
                  <a:pt x="467" y="221"/>
                  <a:pt x="467" y="218"/>
                </a:cubicBezTo>
                <a:cubicBezTo>
                  <a:pt x="467" y="212"/>
                  <a:pt x="461" y="208"/>
                  <a:pt x="455" y="209"/>
                </a:cubicBezTo>
                <a:cubicBezTo>
                  <a:pt x="450" y="209"/>
                  <a:pt x="450" y="209"/>
                  <a:pt x="450" y="209"/>
                </a:cubicBezTo>
                <a:cubicBezTo>
                  <a:pt x="442" y="211"/>
                  <a:pt x="433" y="206"/>
                  <a:pt x="431" y="199"/>
                </a:cubicBezTo>
                <a:cubicBezTo>
                  <a:pt x="427" y="189"/>
                  <a:pt x="434" y="178"/>
                  <a:pt x="444" y="176"/>
                </a:cubicBezTo>
                <a:cubicBezTo>
                  <a:pt x="448" y="176"/>
                  <a:pt x="448" y="176"/>
                  <a:pt x="448" y="176"/>
                </a:cubicBezTo>
                <a:cubicBezTo>
                  <a:pt x="455" y="175"/>
                  <a:pt x="458" y="168"/>
                  <a:pt x="457" y="162"/>
                </a:cubicBezTo>
                <a:cubicBezTo>
                  <a:pt x="456" y="159"/>
                  <a:pt x="455" y="156"/>
                  <a:pt x="453" y="153"/>
                </a:cubicBezTo>
                <a:cubicBezTo>
                  <a:pt x="451" y="147"/>
                  <a:pt x="445" y="145"/>
                  <a:pt x="439" y="147"/>
                </a:cubicBezTo>
                <a:cubicBezTo>
                  <a:pt x="434" y="150"/>
                  <a:pt x="434" y="150"/>
                  <a:pt x="434" y="150"/>
                </a:cubicBezTo>
                <a:cubicBezTo>
                  <a:pt x="427" y="153"/>
                  <a:pt x="418" y="151"/>
                  <a:pt x="413" y="145"/>
                </a:cubicBezTo>
                <a:cubicBezTo>
                  <a:pt x="407" y="136"/>
                  <a:pt x="410" y="124"/>
                  <a:pt x="419" y="120"/>
                </a:cubicBezTo>
                <a:cubicBezTo>
                  <a:pt x="423" y="118"/>
                  <a:pt x="423" y="118"/>
                  <a:pt x="423" y="118"/>
                </a:cubicBezTo>
                <a:cubicBezTo>
                  <a:pt x="429" y="115"/>
                  <a:pt x="431" y="107"/>
                  <a:pt x="427" y="102"/>
                </a:cubicBezTo>
                <a:cubicBezTo>
                  <a:pt x="425" y="100"/>
                  <a:pt x="424" y="97"/>
                  <a:pt x="422" y="95"/>
                </a:cubicBezTo>
                <a:cubicBezTo>
                  <a:pt x="418" y="89"/>
                  <a:pt x="411" y="89"/>
                  <a:pt x="406" y="93"/>
                </a:cubicBezTo>
                <a:cubicBezTo>
                  <a:pt x="402" y="97"/>
                  <a:pt x="402" y="97"/>
                  <a:pt x="402" y="97"/>
                </a:cubicBezTo>
                <a:cubicBezTo>
                  <a:pt x="395" y="103"/>
                  <a:pt x="385" y="103"/>
                  <a:pt x="378" y="96"/>
                </a:cubicBezTo>
                <a:cubicBezTo>
                  <a:pt x="372" y="89"/>
                  <a:pt x="373" y="78"/>
                  <a:pt x="379" y="72"/>
                </a:cubicBezTo>
                <a:cubicBezTo>
                  <a:pt x="383" y="69"/>
                  <a:pt x="383" y="69"/>
                  <a:pt x="383" y="69"/>
                </a:cubicBezTo>
                <a:cubicBezTo>
                  <a:pt x="387" y="65"/>
                  <a:pt x="387" y="57"/>
                  <a:pt x="382" y="53"/>
                </a:cubicBezTo>
                <a:cubicBezTo>
                  <a:pt x="380" y="51"/>
                  <a:pt x="377" y="49"/>
                  <a:pt x="375" y="47"/>
                </a:cubicBezTo>
                <a:cubicBezTo>
                  <a:pt x="370" y="43"/>
                  <a:pt x="363" y="45"/>
                  <a:pt x="360" y="50"/>
                </a:cubicBezTo>
                <a:cubicBezTo>
                  <a:pt x="357" y="55"/>
                  <a:pt x="357" y="55"/>
                  <a:pt x="357" y="55"/>
                </a:cubicBezTo>
                <a:cubicBezTo>
                  <a:pt x="353" y="62"/>
                  <a:pt x="344" y="65"/>
                  <a:pt x="336" y="62"/>
                </a:cubicBezTo>
                <a:cubicBezTo>
                  <a:pt x="326" y="58"/>
                  <a:pt x="323" y="46"/>
                  <a:pt x="328" y="38"/>
                </a:cubicBezTo>
                <a:cubicBezTo>
                  <a:pt x="330" y="34"/>
                  <a:pt x="330" y="34"/>
                  <a:pt x="330" y="34"/>
                </a:cubicBezTo>
                <a:cubicBezTo>
                  <a:pt x="334" y="28"/>
                  <a:pt x="331" y="21"/>
                  <a:pt x="325" y="18"/>
                </a:cubicBezTo>
                <a:cubicBezTo>
                  <a:pt x="323" y="17"/>
                  <a:pt x="320" y="16"/>
                  <a:pt x="317" y="15"/>
                </a:cubicBezTo>
                <a:cubicBezTo>
                  <a:pt x="311" y="13"/>
                  <a:pt x="304" y="16"/>
                  <a:pt x="303" y="22"/>
                </a:cubicBezTo>
                <a:cubicBezTo>
                  <a:pt x="301" y="27"/>
                  <a:pt x="301" y="27"/>
                  <a:pt x="301" y="27"/>
                </a:cubicBezTo>
                <a:cubicBezTo>
                  <a:pt x="299" y="35"/>
                  <a:pt x="292" y="41"/>
                  <a:pt x="284" y="40"/>
                </a:cubicBezTo>
                <a:cubicBezTo>
                  <a:pt x="273" y="39"/>
                  <a:pt x="266" y="29"/>
                  <a:pt x="269" y="19"/>
                </a:cubicBezTo>
                <a:cubicBezTo>
                  <a:pt x="270" y="15"/>
                  <a:pt x="270" y="15"/>
                  <a:pt x="270" y="15"/>
                </a:cubicBezTo>
                <a:cubicBezTo>
                  <a:pt x="272" y="8"/>
                  <a:pt x="267" y="2"/>
                  <a:pt x="261" y="1"/>
                </a:cubicBezTo>
                <a:cubicBezTo>
                  <a:pt x="258" y="1"/>
                  <a:pt x="255" y="1"/>
                  <a:pt x="252" y="0"/>
                </a:cubicBezTo>
                <a:cubicBezTo>
                  <a:pt x="245" y="0"/>
                  <a:pt x="240" y="5"/>
                  <a:pt x="240" y="11"/>
                </a:cubicBezTo>
                <a:cubicBezTo>
                  <a:pt x="240" y="16"/>
                  <a:pt x="240" y="16"/>
                  <a:pt x="240" y="16"/>
                </a:cubicBezTo>
                <a:cubicBezTo>
                  <a:pt x="241" y="25"/>
                  <a:pt x="235" y="32"/>
                  <a:pt x="227" y="34"/>
                </a:cubicBezTo>
                <a:cubicBezTo>
                  <a:pt x="217" y="36"/>
                  <a:pt x="207" y="28"/>
                  <a:pt x="207" y="18"/>
                </a:cubicBezTo>
                <a:cubicBezTo>
                  <a:pt x="207" y="13"/>
                  <a:pt x="207" y="13"/>
                  <a:pt x="207" y="13"/>
                </a:cubicBezTo>
                <a:cubicBezTo>
                  <a:pt x="207" y="7"/>
                  <a:pt x="201" y="2"/>
                  <a:pt x="195" y="3"/>
                </a:cubicBezTo>
                <a:cubicBezTo>
                  <a:pt x="191" y="4"/>
                  <a:pt x="188" y="4"/>
                  <a:pt x="185" y="5"/>
                </a:cubicBezTo>
                <a:cubicBezTo>
                  <a:pt x="179" y="6"/>
                  <a:pt x="175" y="12"/>
                  <a:pt x="177" y="18"/>
                </a:cubicBezTo>
                <a:cubicBezTo>
                  <a:pt x="179" y="24"/>
                  <a:pt x="179" y="24"/>
                  <a:pt x="179" y="24"/>
                </a:cubicBezTo>
                <a:cubicBezTo>
                  <a:pt x="182" y="33"/>
                  <a:pt x="177" y="42"/>
                  <a:pt x="168" y="45"/>
                </a:cubicBezTo>
                <a:cubicBezTo>
                  <a:pt x="162" y="51"/>
                  <a:pt x="152" y="48"/>
                  <a:pt x="149" y="40"/>
                </a:cubicBezTo>
                <a:cubicBezTo>
                  <a:pt x="146" y="30"/>
                  <a:pt x="146" y="30"/>
                  <a:pt x="146" y="30"/>
                </a:cubicBezTo>
                <a:cubicBezTo>
                  <a:pt x="144" y="24"/>
                  <a:pt x="137" y="21"/>
                  <a:pt x="131" y="23"/>
                </a:cubicBezTo>
                <a:cubicBezTo>
                  <a:pt x="128" y="25"/>
                  <a:pt x="125" y="26"/>
                  <a:pt x="123" y="28"/>
                </a:cubicBezTo>
                <a:cubicBezTo>
                  <a:pt x="117" y="31"/>
                  <a:pt x="115" y="38"/>
                  <a:pt x="119" y="43"/>
                </a:cubicBezTo>
                <a:cubicBezTo>
                  <a:pt x="122" y="48"/>
                  <a:pt x="122" y="48"/>
                  <a:pt x="122" y="48"/>
                </a:cubicBezTo>
                <a:cubicBezTo>
                  <a:pt x="128" y="56"/>
                  <a:pt x="125" y="68"/>
                  <a:pt x="115" y="72"/>
                </a:cubicBezTo>
                <a:cubicBezTo>
                  <a:pt x="108" y="76"/>
                  <a:pt x="99" y="73"/>
                  <a:pt x="94" y="66"/>
                </a:cubicBezTo>
                <a:cubicBezTo>
                  <a:pt x="92" y="63"/>
                  <a:pt x="92" y="63"/>
                  <a:pt x="92" y="63"/>
                </a:cubicBezTo>
                <a:cubicBezTo>
                  <a:pt x="88" y="58"/>
                  <a:pt x="81" y="57"/>
                  <a:pt x="76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74" y="63"/>
                  <a:pt x="71" y="65"/>
                  <a:pt x="69" y="67"/>
                </a:cubicBezTo>
                <a:cubicBezTo>
                  <a:pt x="65" y="72"/>
                  <a:pt x="65" y="79"/>
                  <a:pt x="70" y="83"/>
                </a:cubicBezTo>
                <a:cubicBezTo>
                  <a:pt x="74" y="86"/>
                  <a:pt x="74" y="86"/>
                  <a:pt x="74" y="86"/>
                </a:cubicBezTo>
                <a:cubicBezTo>
                  <a:pt x="80" y="92"/>
                  <a:pt x="82" y="101"/>
                  <a:pt x="78" y="108"/>
                </a:cubicBezTo>
                <a:cubicBezTo>
                  <a:pt x="73" y="117"/>
                  <a:pt x="61" y="119"/>
                  <a:pt x="53" y="113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4" y="106"/>
                  <a:pt x="37" y="107"/>
                  <a:pt x="34" y="112"/>
                </a:cubicBezTo>
                <a:cubicBezTo>
                  <a:pt x="32" y="115"/>
                  <a:pt x="30" y="118"/>
                  <a:pt x="29" y="120"/>
                </a:cubicBezTo>
                <a:cubicBezTo>
                  <a:pt x="26" y="126"/>
                  <a:pt x="28" y="133"/>
                  <a:pt x="34" y="13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6" y="141"/>
                  <a:pt x="51" y="149"/>
                  <a:pt x="49" y="157"/>
                </a:cubicBezTo>
                <a:cubicBezTo>
                  <a:pt x="47" y="167"/>
                  <a:pt x="36" y="172"/>
                  <a:pt x="26" y="168"/>
                </a:cubicBezTo>
                <a:cubicBezTo>
                  <a:pt x="22" y="167"/>
                  <a:pt x="22" y="167"/>
                  <a:pt x="22" y="167"/>
                </a:cubicBezTo>
                <a:cubicBezTo>
                  <a:pt x="16" y="164"/>
                  <a:pt x="9" y="167"/>
                  <a:pt x="8" y="174"/>
                </a:cubicBezTo>
                <a:cubicBezTo>
                  <a:pt x="7" y="177"/>
                  <a:pt x="6" y="180"/>
                  <a:pt x="5" y="183"/>
                </a:cubicBezTo>
                <a:cubicBezTo>
                  <a:pt x="4" y="189"/>
                  <a:pt x="8" y="195"/>
                  <a:pt x="14" y="196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29" y="197"/>
                  <a:pt x="36" y="206"/>
                  <a:pt x="35" y="215"/>
                </a:cubicBezTo>
                <a:cubicBezTo>
                  <a:pt x="41" y="221"/>
                  <a:pt x="35" y="232"/>
                  <a:pt x="27" y="231"/>
                </a:cubicBezTo>
                <a:cubicBezTo>
                  <a:pt x="12" y="229"/>
                  <a:pt x="12" y="229"/>
                  <a:pt x="12" y="229"/>
                </a:cubicBezTo>
                <a:cubicBezTo>
                  <a:pt x="5" y="228"/>
                  <a:pt x="0" y="233"/>
                  <a:pt x="0" y="240"/>
                </a:cubicBezTo>
                <a:cubicBezTo>
                  <a:pt x="0" y="243"/>
                  <a:pt x="0" y="246"/>
                  <a:pt x="0" y="249"/>
                </a:cubicBezTo>
                <a:cubicBezTo>
                  <a:pt x="1" y="255"/>
                  <a:pt x="6" y="260"/>
                  <a:pt x="13" y="259"/>
                </a:cubicBezTo>
                <a:cubicBezTo>
                  <a:pt x="18" y="258"/>
                  <a:pt x="18" y="258"/>
                  <a:pt x="18" y="258"/>
                </a:cubicBezTo>
                <a:cubicBezTo>
                  <a:pt x="27" y="256"/>
                  <a:pt x="36" y="263"/>
                  <a:pt x="38" y="272"/>
                </a:cubicBezTo>
                <a:cubicBezTo>
                  <a:pt x="39" y="281"/>
                  <a:pt x="33" y="289"/>
                  <a:pt x="24" y="291"/>
                </a:cubicBezTo>
                <a:cubicBezTo>
                  <a:pt x="19" y="292"/>
                  <a:pt x="19" y="292"/>
                  <a:pt x="19" y="292"/>
                </a:cubicBezTo>
                <a:cubicBezTo>
                  <a:pt x="13" y="293"/>
                  <a:pt x="9" y="299"/>
                  <a:pt x="11" y="305"/>
                </a:cubicBezTo>
                <a:cubicBezTo>
                  <a:pt x="12" y="308"/>
                  <a:pt x="13" y="311"/>
                  <a:pt x="14" y="314"/>
                </a:cubicBezTo>
                <a:cubicBezTo>
                  <a:pt x="16" y="320"/>
                  <a:pt x="23" y="323"/>
                  <a:pt x="29" y="320"/>
                </a:cubicBezTo>
                <a:cubicBezTo>
                  <a:pt x="34" y="318"/>
                  <a:pt x="34" y="318"/>
                  <a:pt x="34" y="318"/>
                </a:cubicBezTo>
                <a:cubicBezTo>
                  <a:pt x="42" y="314"/>
                  <a:pt x="52" y="317"/>
                  <a:pt x="56" y="325"/>
                </a:cubicBezTo>
                <a:cubicBezTo>
                  <a:pt x="56" y="325"/>
                  <a:pt x="56" y="325"/>
                  <a:pt x="56" y="325"/>
                </a:cubicBezTo>
                <a:cubicBezTo>
                  <a:pt x="60" y="334"/>
                  <a:pt x="57" y="344"/>
                  <a:pt x="48" y="348"/>
                </a:cubicBezTo>
                <a:cubicBezTo>
                  <a:pt x="44" y="350"/>
                  <a:pt x="44" y="350"/>
                  <a:pt x="44" y="350"/>
                </a:cubicBezTo>
                <a:cubicBezTo>
                  <a:pt x="39" y="353"/>
                  <a:pt x="37" y="360"/>
                  <a:pt x="40" y="365"/>
                </a:cubicBezTo>
                <a:cubicBezTo>
                  <a:pt x="42" y="368"/>
                  <a:pt x="44" y="370"/>
                  <a:pt x="46" y="373"/>
                </a:cubicBezTo>
                <a:cubicBezTo>
                  <a:pt x="49" y="378"/>
                  <a:pt x="57" y="379"/>
                  <a:pt x="61" y="374"/>
                </a:cubicBezTo>
                <a:cubicBezTo>
                  <a:pt x="65" y="371"/>
                  <a:pt x="65" y="371"/>
                  <a:pt x="65" y="371"/>
                </a:cubicBezTo>
                <a:cubicBezTo>
                  <a:pt x="72" y="364"/>
                  <a:pt x="83" y="365"/>
                  <a:pt x="89" y="372"/>
                </a:cubicBezTo>
                <a:cubicBezTo>
                  <a:pt x="89" y="372"/>
                  <a:pt x="89" y="372"/>
                  <a:pt x="89" y="372"/>
                </a:cubicBezTo>
                <a:cubicBezTo>
                  <a:pt x="95" y="379"/>
                  <a:pt x="95" y="389"/>
                  <a:pt x="88" y="395"/>
                </a:cubicBezTo>
                <a:cubicBezTo>
                  <a:pt x="85" y="399"/>
                  <a:pt x="85" y="399"/>
                  <a:pt x="85" y="399"/>
                </a:cubicBezTo>
                <a:cubicBezTo>
                  <a:pt x="80" y="403"/>
                  <a:pt x="80" y="410"/>
                  <a:pt x="85" y="414"/>
                </a:cubicBezTo>
                <a:cubicBezTo>
                  <a:pt x="88" y="416"/>
                  <a:pt x="90" y="418"/>
                  <a:pt x="93" y="420"/>
                </a:cubicBezTo>
                <a:cubicBezTo>
                  <a:pt x="98" y="424"/>
                  <a:pt x="105" y="423"/>
                  <a:pt x="108" y="417"/>
                </a:cubicBezTo>
                <a:cubicBezTo>
                  <a:pt x="111" y="413"/>
                  <a:pt x="111" y="413"/>
                  <a:pt x="111" y="413"/>
                </a:cubicBezTo>
                <a:cubicBezTo>
                  <a:pt x="115" y="406"/>
                  <a:pt x="124" y="402"/>
                  <a:pt x="131" y="406"/>
                </a:cubicBezTo>
                <a:cubicBezTo>
                  <a:pt x="141" y="409"/>
                  <a:pt x="145" y="421"/>
                  <a:pt x="140" y="430"/>
                </a:cubicBezTo>
                <a:cubicBezTo>
                  <a:pt x="137" y="434"/>
                  <a:pt x="137" y="434"/>
                  <a:pt x="137" y="434"/>
                </a:cubicBezTo>
                <a:cubicBezTo>
                  <a:pt x="134" y="439"/>
                  <a:pt x="136" y="447"/>
                  <a:pt x="142" y="449"/>
                </a:cubicBezTo>
                <a:cubicBezTo>
                  <a:pt x="145" y="450"/>
                  <a:pt x="148" y="451"/>
                  <a:pt x="151" y="453"/>
                </a:cubicBezTo>
                <a:cubicBezTo>
                  <a:pt x="157" y="455"/>
                  <a:pt x="163" y="451"/>
                  <a:pt x="165" y="445"/>
                </a:cubicBezTo>
                <a:cubicBezTo>
                  <a:pt x="166" y="440"/>
                  <a:pt x="166" y="440"/>
                  <a:pt x="166" y="440"/>
                </a:cubicBezTo>
                <a:cubicBezTo>
                  <a:pt x="169" y="431"/>
                  <a:pt x="178" y="426"/>
                  <a:pt x="187" y="428"/>
                </a:cubicBezTo>
                <a:cubicBezTo>
                  <a:pt x="187" y="428"/>
                  <a:pt x="187" y="428"/>
                  <a:pt x="187" y="428"/>
                </a:cubicBezTo>
                <a:cubicBezTo>
                  <a:pt x="196" y="430"/>
                  <a:pt x="201" y="440"/>
                  <a:pt x="199" y="448"/>
                </a:cubicBezTo>
                <a:cubicBezTo>
                  <a:pt x="198" y="453"/>
                  <a:pt x="198" y="453"/>
                  <a:pt x="198" y="453"/>
                </a:cubicBezTo>
                <a:cubicBezTo>
                  <a:pt x="196" y="459"/>
                  <a:pt x="200" y="465"/>
                  <a:pt x="206" y="466"/>
                </a:cubicBezTo>
                <a:cubicBezTo>
                  <a:pt x="210" y="466"/>
                  <a:pt x="213" y="467"/>
                  <a:pt x="216" y="467"/>
                </a:cubicBezTo>
                <a:cubicBezTo>
                  <a:pt x="222" y="467"/>
                  <a:pt x="227" y="462"/>
                  <a:pt x="227" y="456"/>
                </a:cubicBezTo>
                <a:cubicBezTo>
                  <a:pt x="227" y="451"/>
                  <a:pt x="227" y="451"/>
                  <a:pt x="227" y="451"/>
                </a:cubicBezTo>
                <a:cubicBezTo>
                  <a:pt x="227" y="441"/>
                  <a:pt x="234" y="434"/>
                  <a:pt x="243" y="433"/>
                </a:cubicBezTo>
                <a:cubicBezTo>
                  <a:pt x="253" y="433"/>
                  <a:pt x="260" y="440"/>
                  <a:pt x="261" y="450"/>
                </a:cubicBezTo>
                <a:cubicBezTo>
                  <a:pt x="261" y="454"/>
                  <a:pt x="261" y="454"/>
                  <a:pt x="261" y="454"/>
                </a:cubicBezTo>
                <a:cubicBezTo>
                  <a:pt x="261" y="461"/>
                  <a:pt x="267" y="465"/>
                  <a:pt x="273" y="464"/>
                </a:cubicBezTo>
                <a:cubicBezTo>
                  <a:pt x="276" y="464"/>
                  <a:pt x="279" y="463"/>
                  <a:pt x="282" y="463"/>
                </a:cubicBezTo>
                <a:cubicBezTo>
                  <a:pt x="288" y="461"/>
                  <a:pt x="292" y="455"/>
                  <a:pt x="290" y="449"/>
                </a:cubicBezTo>
                <a:cubicBezTo>
                  <a:pt x="288" y="444"/>
                  <a:pt x="288" y="444"/>
                  <a:pt x="288" y="444"/>
                </a:cubicBezTo>
                <a:cubicBezTo>
                  <a:pt x="286" y="435"/>
                  <a:pt x="290" y="425"/>
                  <a:pt x="299" y="423"/>
                </a:cubicBezTo>
                <a:cubicBezTo>
                  <a:pt x="308" y="420"/>
                  <a:pt x="318" y="425"/>
                  <a:pt x="320" y="433"/>
                </a:cubicBezTo>
                <a:cubicBezTo>
                  <a:pt x="322" y="438"/>
                  <a:pt x="322" y="438"/>
                  <a:pt x="322" y="438"/>
                </a:cubicBezTo>
                <a:cubicBezTo>
                  <a:pt x="324" y="444"/>
                  <a:pt x="331" y="447"/>
                  <a:pt x="336" y="444"/>
                </a:cubicBezTo>
                <a:cubicBezTo>
                  <a:pt x="339" y="443"/>
                  <a:pt x="342" y="441"/>
                  <a:pt x="345" y="440"/>
                </a:cubicBezTo>
                <a:cubicBezTo>
                  <a:pt x="350" y="437"/>
                  <a:pt x="352" y="430"/>
                  <a:pt x="349" y="424"/>
                </a:cubicBezTo>
                <a:cubicBezTo>
                  <a:pt x="345" y="420"/>
                  <a:pt x="345" y="420"/>
                  <a:pt x="345" y="420"/>
                </a:cubicBezTo>
                <a:cubicBezTo>
                  <a:pt x="340" y="412"/>
                  <a:pt x="342" y="402"/>
                  <a:pt x="350" y="396"/>
                </a:cubicBezTo>
                <a:cubicBezTo>
                  <a:pt x="357" y="391"/>
                  <a:pt x="368" y="393"/>
                  <a:pt x="373" y="401"/>
                </a:cubicBezTo>
                <a:cubicBezTo>
                  <a:pt x="376" y="405"/>
                  <a:pt x="376" y="405"/>
                  <a:pt x="376" y="405"/>
                </a:cubicBezTo>
                <a:cubicBezTo>
                  <a:pt x="379" y="410"/>
                  <a:pt x="387" y="411"/>
                  <a:pt x="391" y="407"/>
                </a:cubicBezTo>
                <a:cubicBezTo>
                  <a:pt x="391" y="407"/>
                  <a:pt x="391" y="407"/>
                  <a:pt x="392" y="407"/>
                </a:cubicBezTo>
                <a:cubicBezTo>
                  <a:pt x="394" y="404"/>
                  <a:pt x="396" y="402"/>
                  <a:pt x="398" y="400"/>
                </a:cubicBezTo>
                <a:cubicBezTo>
                  <a:pt x="403" y="396"/>
                  <a:pt x="402" y="388"/>
                  <a:pt x="398" y="384"/>
                </a:cubicBezTo>
                <a:cubicBezTo>
                  <a:pt x="393" y="381"/>
                  <a:pt x="393" y="381"/>
                  <a:pt x="393" y="381"/>
                </a:cubicBezTo>
                <a:cubicBezTo>
                  <a:pt x="386" y="375"/>
                  <a:pt x="385" y="364"/>
                  <a:pt x="391" y="357"/>
                </a:cubicBezTo>
                <a:cubicBezTo>
                  <a:pt x="397" y="350"/>
                  <a:pt x="407" y="349"/>
                  <a:pt x="415" y="355"/>
                </a:cubicBezTo>
                <a:cubicBezTo>
                  <a:pt x="418" y="358"/>
                  <a:pt x="418" y="358"/>
                  <a:pt x="418" y="358"/>
                </a:cubicBezTo>
                <a:cubicBezTo>
                  <a:pt x="423" y="362"/>
                  <a:pt x="430" y="361"/>
                  <a:pt x="434" y="355"/>
                </a:cubicBezTo>
                <a:cubicBezTo>
                  <a:pt x="435" y="352"/>
                  <a:pt x="437" y="350"/>
                  <a:pt x="439" y="347"/>
                </a:cubicBezTo>
                <a:cubicBezTo>
                  <a:pt x="442" y="342"/>
                  <a:pt x="439" y="335"/>
                  <a:pt x="433" y="332"/>
                </a:cubicBezTo>
                <a:cubicBezTo>
                  <a:pt x="428" y="330"/>
                  <a:pt x="428" y="330"/>
                  <a:pt x="428" y="330"/>
                </a:cubicBezTo>
                <a:cubicBezTo>
                  <a:pt x="420" y="326"/>
                  <a:pt x="416" y="316"/>
                  <a:pt x="419" y="308"/>
                </a:cubicBezTo>
                <a:cubicBezTo>
                  <a:pt x="423" y="299"/>
                  <a:pt x="433" y="295"/>
                  <a:pt x="441" y="299"/>
                </a:cubicBezTo>
                <a:cubicBezTo>
                  <a:pt x="446" y="301"/>
                  <a:pt x="446" y="301"/>
                  <a:pt x="446" y="301"/>
                </a:cubicBezTo>
                <a:cubicBezTo>
                  <a:pt x="451" y="303"/>
                  <a:pt x="458" y="300"/>
                  <a:pt x="460" y="294"/>
                </a:cubicBezTo>
                <a:cubicBezTo>
                  <a:pt x="461" y="291"/>
                  <a:pt x="461" y="288"/>
                  <a:pt x="462" y="285"/>
                </a:cubicBezTo>
                <a:cubicBezTo>
                  <a:pt x="463" y="279"/>
                  <a:pt x="459" y="273"/>
                  <a:pt x="453" y="272"/>
                </a:cubicBezTo>
                <a:cubicBezTo>
                  <a:pt x="447" y="271"/>
                  <a:pt x="447" y="271"/>
                  <a:pt x="447" y="271"/>
                </a:cubicBezTo>
                <a:cubicBezTo>
                  <a:pt x="438" y="270"/>
                  <a:pt x="432" y="262"/>
                  <a:pt x="433" y="253"/>
                </a:cubicBezTo>
                <a:cubicBezTo>
                  <a:pt x="427" y="246"/>
                  <a:pt x="432" y="236"/>
                  <a:pt x="441" y="237"/>
                </a:cubicBezTo>
                <a:close/>
                <a:moveTo>
                  <a:pt x="306" y="91"/>
                </a:moveTo>
                <a:cubicBezTo>
                  <a:pt x="323" y="99"/>
                  <a:pt x="339" y="111"/>
                  <a:pt x="352" y="126"/>
                </a:cubicBezTo>
                <a:cubicBezTo>
                  <a:pt x="364" y="139"/>
                  <a:pt x="374" y="154"/>
                  <a:pt x="381" y="170"/>
                </a:cubicBezTo>
                <a:cubicBezTo>
                  <a:pt x="371" y="174"/>
                  <a:pt x="371" y="174"/>
                  <a:pt x="371" y="174"/>
                </a:cubicBezTo>
                <a:cubicBezTo>
                  <a:pt x="366" y="162"/>
                  <a:pt x="359" y="151"/>
                  <a:pt x="351" y="141"/>
                </a:cubicBezTo>
                <a:cubicBezTo>
                  <a:pt x="341" y="150"/>
                  <a:pt x="341" y="150"/>
                  <a:pt x="341" y="150"/>
                </a:cubicBezTo>
                <a:cubicBezTo>
                  <a:pt x="339" y="147"/>
                  <a:pt x="336" y="145"/>
                  <a:pt x="334" y="142"/>
                </a:cubicBezTo>
                <a:cubicBezTo>
                  <a:pt x="332" y="140"/>
                  <a:pt x="329" y="137"/>
                  <a:pt x="327" y="135"/>
                </a:cubicBezTo>
                <a:cubicBezTo>
                  <a:pt x="337" y="126"/>
                  <a:pt x="337" y="126"/>
                  <a:pt x="337" y="126"/>
                </a:cubicBezTo>
                <a:cubicBezTo>
                  <a:pt x="326" y="116"/>
                  <a:pt x="314" y="107"/>
                  <a:pt x="302" y="101"/>
                </a:cubicBezTo>
                <a:lnTo>
                  <a:pt x="306" y="91"/>
                </a:lnTo>
                <a:close/>
                <a:moveTo>
                  <a:pt x="293" y="85"/>
                </a:moveTo>
                <a:cubicBezTo>
                  <a:pt x="288" y="95"/>
                  <a:pt x="288" y="95"/>
                  <a:pt x="288" y="95"/>
                </a:cubicBezTo>
                <a:cubicBezTo>
                  <a:pt x="277" y="90"/>
                  <a:pt x="265" y="87"/>
                  <a:pt x="253" y="86"/>
                </a:cubicBezTo>
                <a:cubicBezTo>
                  <a:pt x="253" y="99"/>
                  <a:pt x="253" y="99"/>
                  <a:pt x="253" y="99"/>
                </a:cubicBezTo>
                <a:cubicBezTo>
                  <a:pt x="246" y="98"/>
                  <a:pt x="239" y="98"/>
                  <a:pt x="232" y="98"/>
                </a:cubicBezTo>
                <a:cubicBezTo>
                  <a:pt x="233" y="84"/>
                  <a:pt x="233" y="84"/>
                  <a:pt x="233" y="84"/>
                </a:cubicBezTo>
                <a:cubicBezTo>
                  <a:pt x="218" y="84"/>
                  <a:pt x="202" y="87"/>
                  <a:pt x="188" y="92"/>
                </a:cubicBezTo>
                <a:cubicBezTo>
                  <a:pt x="184" y="81"/>
                  <a:pt x="184" y="81"/>
                  <a:pt x="184" y="81"/>
                </a:cubicBezTo>
                <a:cubicBezTo>
                  <a:pt x="219" y="70"/>
                  <a:pt x="258" y="71"/>
                  <a:pt x="293" y="85"/>
                </a:cubicBezTo>
                <a:close/>
                <a:moveTo>
                  <a:pt x="126" y="115"/>
                </a:moveTo>
                <a:cubicBezTo>
                  <a:pt x="139" y="103"/>
                  <a:pt x="154" y="93"/>
                  <a:pt x="170" y="8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64" y="101"/>
                  <a:pt x="153" y="107"/>
                  <a:pt x="144" y="115"/>
                </a:cubicBezTo>
                <a:cubicBezTo>
                  <a:pt x="153" y="124"/>
                  <a:pt x="153" y="124"/>
                  <a:pt x="153" y="124"/>
                </a:cubicBezTo>
                <a:cubicBezTo>
                  <a:pt x="149" y="127"/>
                  <a:pt x="146" y="130"/>
                  <a:pt x="142" y="133"/>
                </a:cubicBezTo>
                <a:cubicBezTo>
                  <a:pt x="140" y="135"/>
                  <a:pt x="139" y="136"/>
                  <a:pt x="137" y="138"/>
                </a:cubicBezTo>
                <a:cubicBezTo>
                  <a:pt x="128" y="128"/>
                  <a:pt x="128" y="128"/>
                  <a:pt x="128" y="128"/>
                </a:cubicBezTo>
                <a:cubicBezTo>
                  <a:pt x="117" y="139"/>
                  <a:pt x="108" y="152"/>
                  <a:pt x="101" y="166"/>
                </a:cubicBezTo>
                <a:cubicBezTo>
                  <a:pt x="91" y="161"/>
                  <a:pt x="91" y="161"/>
                  <a:pt x="91" y="161"/>
                </a:cubicBezTo>
                <a:cubicBezTo>
                  <a:pt x="99" y="145"/>
                  <a:pt x="111" y="129"/>
                  <a:pt x="126" y="115"/>
                </a:cubicBezTo>
                <a:close/>
                <a:moveTo>
                  <a:pt x="85" y="175"/>
                </a:moveTo>
                <a:cubicBezTo>
                  <a:pt x="95" y="179"/>
                  <a:pt x="95" y="179"/>
                  <a:pt x="95" y="179"/>
                </a:cubicBezTo>
                <a:cubicBezTo>
                  <a:pt x="90" y="190"/>
                  <a:pt x="87" y="202"/>
                  <a:pt x="86" y="214"/>
                </a:cubicBezTo>
                <a:cubicBezTo>
                  <a:pt x="99" y="215"/>
                  <a:pt x="99" y="215"/>
                  <a:pt x="99" y="215"/>
                </a:cubicBezTo>
                <a:cubicBezTo>
                  <a:pt x="98" y="222"/>
                  <a:pt x="98" y="228"/>
                  <a:pt x="98" y="235"/>
                </a:cubicBezTo>
                <a:cubicBezTo>
                  <a:pt x="84" y="234"/>
                  <a:pt x="84" y="234"/>
                  <a:pt x="84" y="234"/>
                </a:cubicBezTo>
                <a:cubicBezTo>
                  <a:pt x="85" y="250"/>
                  <a:pt x="87" y="265"/>
                  <a:pt x="92" y="280"/>
                </a:cubicBezTo>
                <a:cubicBezTo>
                  <a:pt x="82" y="284"/>
                  <a:pt x="82" y="284"/>
                  <a:pt x="82" y="284"/>
                </a:cubicBezTo>
                <a:cubicBezTo>
                  <a:pt x="70" y="248"/>
                  <a:pt x="71" y="209"/>
                  <a:pt x="85" y="175"/>
                </a:cubicBezTo>
                <a:close/>
                <a:moveTo>
                  <a:pt x="161" y="377"/>
                </a:moveTo>
                <a:cubicBezTo>
                  <a:pt x="145" y="368"/>
                  <a:pt x="129" y="357"/>
                  <a:pt x="115" y="342"/>
                </a:cubicBezTo>
                <a:cubicBezTo>
                  <a:pt x="103" y="328"/>
                  <a:pt x="93" y="313"/>
                  <a:pt x="87" y="297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102" y="305"/>
                  <a:pt x="109" y="316"/>
                  <a:pt x="117" y="327"/>
                </a:cubicBezTo>
                <a:cubicBezTo>
                  <a:pt x="127" y="318"/>
                  <a:pt x="127" y="318"/>
                  <a:pt x="127" y="318"/>
                </a:cubicBezTo>
                <a:cubicBezTo>
                  <a:pt x="129" y="320"/>
                  <a:pt x="131" y="323"/>
                  <a:pt x="133" y="325"/>
                </a:cubicBezTo>
                <a:cubicBezTo>
                  <a:pt x="136" y="328"/>
                  <a:pt x="138" y="330"/>
                  <a:pt x="140" y="333"/>
                </a:cubicBezTo>
                <a:cubicBezTo>
                  <a:pt x="131" y="342"/>
                  <a:pt x="131" y="342"/>
                  <a:pt x="131" y="342"/>
                </a:cubicBezTo>
                <a:cubicBezTo>
                  <a:pt x="141" y="352"/>
                  <a:pt x="153" y="360"/>
                  <a:pt x="166" y="367"/>
                </a:cubicBezTo>
                <a:lnTo>
                  <a:pt x="161" y="377"/>
                </a:lnTo>
                <a:close/>
                <a:moveTo>
                  <a:pt x="175" y="383"/>
                </a:moveTo>
                <a:cubicBezTo>
                  <a:pt x="179" y="373"/>
                  <a:pt x="179" y="373"/>
                  <a:pt x="179" y="373"/>
                </a:cubicBezTo>
                <a:cubicBezTo>
                  <a:pt x="192" y="378"/>
                  <a:pt x="206" y="381"/>
                  <a:pt x="219" y="382"/>
                </a:cubicBezTo>
                <a:cubicBezTo>
                  <a:pt x="220" y="369"/>
                  <a:pt x="220" y="369"/>
                  <a:pt x="220" y="369"/>
                </a:cubicBezTo>
                <a:cubicBezTo>
                  <a:pt x="227" y="370"/>
                  <a:pt x="234" y="370"/>
                  <a:pt x="240" y="369"/>
                </a:cubicBezTo>
                <a:cubicBezTo>
                  <a:pt x="240" y="383"/>
                  <a:pt x="240" y="383"/>
                  <a:pt x="240" y="383"/>
                </a:cubicBezTo>
                <a:cubicBezTo>
                  <a:pt x="253" y="382"/>
                  <a:pt x="267" y="380"/>
                  <a:pt x="280" y="376"/>
                </a:cubicBezTo>
                <a:cubicBezTo>
                  <a:pt x="284" y="386"/>
                  <a:pt x="284" y="386"/>
                  <a:pt x="284" y="386"/>
                </a:cubicBezTo>
                <a:cubicBezTo>
                  <a:pt x="248" y="398"/>
                  <a:pt x="209" y="396"/>
                  <a:pt x="175" y="383"/>
                </a:cubicBezTo>
                <a:close/>
                <a:moveTo>
                  <a:pt x="342" y="352"/>
                </a:moveTo>
                <a:cubicBezTo>
                  <a:pt x="328" y="364"/>
                  <a:pt x="313" y="374"/>
                  <a:pt x="297" y="381"/>
                </a:cubicBezTo>
                <a:cubicBezTo>
                  <a:pt x="293" y="371"/>
                  <a:pt x="293" y="371"/>
                  <a:pt x="293" y="371"/>
                </a:cubicBezTo>
                <a:cubicBezTo>
                  <a:pt x="306" y="365"/>
                  <a:pt x="318" y="358"/>
                  <a:pt x="330" y="348"/>
                </a:cubicBezTo>
                <a:cubicBezTo>
                  <a:pt x="321" y="338"/>
                  <a:pt x="321" y="338"/>
                  <a:pt x="321" y="338"/>
                </a:cubicBezTo>
                <a:cubicBezTo>
                  <a:pt x="322" y="337"/>
                  <a:pt x="324" y="336"/>
                  <a:pt x="325" y="334"/>
                </a:cubicBezTo>
                <a:cubicBezTo>
                  <a:pt x="329" y="331"/>
                  <a:pt x="332" y="328"/>
                  <a:pt x="335" y="324"/>
                </a:cubicBezTo>
                <a:cubicBezTo>
                  <a:pt x="344" y="334"/>
                  <a:pt x="344" y="334"/>
                  <a:pt x="344" y="334"/>
                </a:cubicBezTo>
                <a:cubicBezTo>
                  <a:pt x="353" y="324"/>
                  <a:pt x="361" y="313"/>
                  <a:pt x="367" y="302"/>
                </a:cubicBezTo>
                <a:cubicBezTo>
                  <a:pt x="377" y="306"/>
                  <a:pt x="377" y="306"/>
                  <a:pt x="377" y="306"/>
                </a:cubicBezTo>
                <a:cubicBezTo>
                  <a:pt x="368" y="323"/>
                  <a:pt x="357" y="339"/>
                  <a:pt x="342" y="352"/>
                </a:cubicBezTo>
                <a:close/>
                <a:moveTo>
                  <a:pt x="383" y="293"/>
                </a:moveTo>
                <a:cubicBezTo>
                  <a:pt x="373" y="288"/>
                  <a:pt x="373" y="288"/>
                  <a:pt x="373" y="288"/>
                </a:cubicBezTo>
                <a:cubicBezTo>
                  <a:pt x="378" y="275"/>
                  <a:pt x="381" y="262"/>
                  <a:pt x="382" y="248"/>
                </a:cubicBezTo>
                <a:cubicBezTo>
                  <a:pt x="369" y="247"/>
                  <a:pt x="369" y="247"/>
                  <a:pt x="369" y="247"/>
                </a:cubicBezTo>
                <a:cubicBezTo>
                  <a:pt x="370" y="241"/>
                  <a:pt x="370" y="234"/>
                  <a:pt x="369" y="227"/>
                </a:cubicBezTo>
                <a:cubicBezTo>
                  <a:pt x="383" y="228"/>
                  <a:pt x="383" y="228"/>
                  <a:pt x="383" y="228"/>
                </a:cubicBezTo>
                <a:cubicBezTo>
                  <a:pt x="382" y="214"/>
                  <a:pt x="380" y="201"/>
                  <a:pt x="376" y="188"/>
                </a:cubicBezTo>
                <a:cubicBezTo>
                  <a:pt x="386" y="184"/>
                  <a:pt x="386" y="184"/>
                  <a:pt x="386" y="184"/>
                </a:cubicBezTo>
                <a:cubicBezTo>
                  <a:pt x="398" y="219"/>
                  <a:pt x="396" y="258"/>
                  <a:pt x="383" y="2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158298" y="2847196"/>
            <a:ext cx="1357052" cy="2109208"/>
            <a:chOff x="9163836" y="3912373"/>
            <a:chExt cx="1809403" cy="2812277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9382519" y="3912373"/>
              <a:ext cx="1092516" cy="1093945"/>
            </a:xfrm>
            <a:custGeom>
              <a:avLst/>
              <a:gdLst>
                <a:gd name="T0" fmla="*/ 644 w 644"/>
                <a:gd name="T1" fmla="*/ 312 h 645"/>
                <a:gd name="T2" fmla="*/ 636 w 644"/>
                <a:gd name="T3" fmla="*/ 279 h 645"/>
                <a:gd name="T4" fmla="*/ 635 w 644"/>
                <a:gd name="T5" fmla="*/ 262 h 645"/>
                <a:gd name="T6" fmla="*/ 625 w 644"/>
                <a:gd name="T7" fmla="*/ 229 h 645"/>
                <a:gd name="T8" fmla="*/ 589 w 644"/>
                <a:gd name="T9" fmla="*/ 209 h 645"/>
                <a:gd name="T10" fmla="*/ 603 w 644"/>
                <a:gd name="T11" fmla="*/ 165 h 645"/>
                <a:gd name="T12" fmla="*/ 574 w 644"/>
                <a:gd name="T13" fmla="*/ 122 h 645"/>
                <a:gd name="T14" fmla="*/ 539 w 644"/>
                <a:gd name="T15" fmla="*/ 85 h 645"/>
                <a:gd name="T16" fmla="*/ 499 w 644"/>
                <a:gd name="T17" fmla="*/ 53 h 645"/>
                <a:gd name="T18" fmla="*/ 454 w 644"/>
                <a:gd name="T19" fmla="*/ 28 h 645"/>
                <a:gd name="T20" fmla="*/ 420 w 644"/>
                <a:gd name="T21" fmla="*/ 20 h 645"/>
                <a:gd name="T22" fmla="*/ 404 w 644"/>
                <a:gd name="T23" fmla="*/ 17 h 645"/>
                <a:gd name="T24" fmla="*/ 372 w 644"/>
                <a:gd name="T25" fmla="*/ 4 h 645"/>
                <a:gd name="T26" fmla="*/ 337 w 644"/>
                <a:gd name="T27" fmla="*/ 32 h 645"/>
                <a:gd name="T28" fmla="*/ 305 w 644"/>
                <a:gd name="T29" fmla="*/ 7 h 645"/>
                <a:gd name="T30" fmla="*/ 270 w 644"/>
                <a:gd name="T31" fmla="*/ 7 h 645"/>
                <a:gd name="T32" fmla="*/ 245 w 644"/>
                <a:gd name="T33" fmla="*/ 41 h 645"/>
                <a:gd name="T34" fmla="*/ 205 w 644"/>
                <a:gd name="T35" fmla="*/ 22 h 645"/>
                <a:gd name="T36" fmla="*/ 176 w 644"/>
                <a:gd name="T37" fmla="*/ 42 h 645"/>
                <a:gd name="T38" fmla="*/ 159 w 644"/>
                <a:gd name="T39" fmla="*/ 45 h 645"/>
                <a:gd name="T40" fmla="*/ 131 w 644"/>
                <a:gd name="T41" fmla="*/ 63 h 645"/>
                <a:gd name="T42" fmla="*/ 92 w 644"/>
                <a:gd name="T43" fmla="*/ 97 h 645"/>
                <a:gd name="T44" fmla="*/ 65 w 644"/>
                <a:gd name="T45" fmla="*/ 138 h 645"/>
                <a:gd name="T46" fmla="*/ 55 w 644"/>
                <a:gd name="T47" fmla="*/ 152 h 645"/>
                <a:gd name="T48" fmla="*/ 27 w 644"/>
                <a:gd name="T49" fmla="*/ 193 h 645"/>
                <a:gd name="T50" fmla="*/ 18 w 644"/>
                <a:gd name="T51" fmla="*/ 226 h 645"/>
                <a:gd name="T52" fmla="*/ 16 w 644"/>
                <a:gd name="T53" fmla="*/ 242 h 645"/>
                <a:gd name="T54" fmla="*/ 3 w 644"/>
                <a:gd name="T55" fmla="*/ 274 h 645"/>
                <a:gd name="T56" fmla="*/ 5 w 644"/>
                <a:gd name="T57" fmla="*/ 323 h 645"/>
                <a:gd name="T58" fmla="*/ 6 w 644"/>
                <a:gd name="T59" fmla="*/ 340 h 645"/>
                <a:gd name="T60" fmla="*/ 7 w 644"/>
                <a:gd name="T61" fmla="*/ 389 h 645"/>
                <a:gd name="T62" fmla="*/ 20 w 644"/>
                <a:gd name="T63" fmla="*/ 419 h 645"/>
                <a:gd name="T64" fmla="*/ 48 w 644"/>
                <a:gd name="T65" fmla="*/ 443 h 645"/>
                <a:gd name="T66" fmla="*/ 47 w 644"/>
                <a:gd name="T67" fmla="*/ 480 h 645"/>
                <a:gd name="T68" fmla="*/ 70 w 644"/>
                <a:gd name="T69" fmla="*/ 523 h 645"/>
                <a:gd name="T70" fmla="*/ 94 w 644"/>
                <a:gd name="T71" fmla="*/ 545 h 645"/>
                <a:gd name="T72" fmla="*/ 132 w 644"/>
                <a:gd name="T73" fmla="*/ 577 h 645"/>
                <a:gd name="T74" fmla="*/ 168 w 644"/>
                <a:gd name="T75" fmla="*/ 580 h 645"/>
                <a:gd name="T76" fmla="*/ 189 w 644"/>
                <a:gd name="T77" fmla="*/ 610 h 645"/>
                <a:gd name="T78" fmla="*/ 233 w 644"/>
                <a:gd name="T79" fmla="*/ 632 h 645"/>
                <a:gd name="T80" fmla="*/ 266 w 644"/>
                <a:gd name="T81" fmla="*/ 640 h 645"/>
                <a:gd name="T82" fmla="*/ 315 w 644"/>
                <a:gd name="T83" fmla="*/ 639 h 645"/>
                <a:gd name="T84" fmla="*/ 332 w 644"/>
                <a:gd name="T85" fmla="*/ 639 h 645"/>
                <a:gd name="T86" fmla="*/ 381 w 644"/>
                <a:gd name="T87" fmla="*/ 639 h 645"/>
                <a:gd name="T88" fmla="*/ 430 w 644"/>
                <a:gd name="T89" fmla="*/ 626 h 645"/>
                <a:gd name="T90" fmla="*/ 476 w 644"/>
                <a:gd name="T91" fmla="*/ 606 h 645"/>
                <a:gd name="T92" fmla="*/ 518 w 644"/>
                <a:gd name="T93" fmla="*/ 578 h 645"/>
                <a:gd name="T94" fmla="*/ 544 w 644"/>
                <a:gd name="T95" fmla="*/ 556 h 645"/>
                <a:gd name="T96" fmla="*/ 578 w 644"/>
                <a:gd name="T97" fmla="*/ 518 h 645"/>
                <a:gd name="T98" fmla="*/ 572 w 644"/>
                <a:gd name="T99" fmla="*/ 476 h 645"/>
                <a:gd name="T100" fmla="*/ 612 w 644"/>
                <a:gd name="T101" fmla="*/ 461 h 645"/>
                <a:gd name="T102" fmla="*/ 624 w 644"/>
                <a:gd name="T103" fmla="*/ 428 h 645"/>
                <a:gd name="T104" fmla="*/ 626 w 644"/>
                <a:gd name="T105" fmla="*/ 412 h 645"/>
                <a:gd name="T106" fmla="*/ 639 w 644"/>
                <a:gd name="T107" fmla="*/ 380 h 645"/>
                <a:gd name="T108" fmla="*/ 639 w 644"/>
                <a:gd name="T109" fmla="*/ 329 h 645"/>
                <a:gd name="T110" fmla="*/ 463 w 644"/>
                <a:gd name="T111" fmla="*/ 165 h 645"/>
                <a:gd name="T112" fmla="*/ 322 w 644"/>
                <a:gd name="T113" fmla="*/ 111 h 645"/>
                <a:gd name="T114" fmla="*/ 124 w 644"/>
                <a:gd name="T115" fmla="*/ 234 h 645"/>
                <a:gd name="T116" fmla="*/ 130 w 644"/>
                <a:gd name="T117" fmla="*/ 498 h 645"/>
                <a:gd name="T118" fmla="*/ 309 w 644"/>
                <a:gd name="T119" fmla="*/ 564 h 645"/>
                <a:gd name="T120" fmla="*/ 391 w 644"/>
                <a:gd name="T121" fmla="*/ 523 h 645"/>
                <a:gd name="T122" fmla="*/ 411 w 644"/>
                <a:gd name="T123" fmla="*/ 514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4" h="645">
                  <a:moveTo>
                    <a:pt x="639" y="329"/>
                  </a:moveTo>
                  <a:cubicBezTo>
                    <a:pt x="639" y="329"/>
                    <a:pt x="639" y="329"/>
                    <a:pt x="639" y="329"/>
                  </a:cubicBezTo>
                  <a:cubicBezTo>
                    <a:pt x="639" y="329"/>
                    <a:pt x="640" y="329"/>
                    <a:pt x="641" y="329"/>
                  </a:cubicBezTo>
                  <a:cubicBezTo>
                    <a:pt x="642" y="329"/>
                    <a:pt x="643" y="329"/>
                    <a:pt x="644" y="329"/>
                  </a:cubicBezTo>
                  <a:cubicBezTo>
                    <a:pt x="644" y="323"/>
                    <a:pt x="644" y="318"/>
                    <a:pt x="644" y="312"/>
                  </a:cubicBezTo>
                  <a:cubicBezTo>
                    <a:pt x="643" y="312"/>
                    <a:pt x="642" y="312"/>
                    <a:pt x="641" y="312"/>
                  </a:cubicBezTo>
                  <a:cubicBezTo>
                    <a:pt x="640" y="313"/>
                    <a:pt x="639" y="313"/>
                    <a:pt x="639" y="313"/>
                  </a:cubicBezTo>
                  <a:cubicBezTo>
                    <a:pt x="639" y="313"/>
                    <a:pt x="639" y="313"/>
                    <a:pt x="639" y="313"/>
                  </a:cubicBezTo>
                  <a:cubicBezTo>
                    <a:pt x="624" y="314"/>
                    <a:pt x="612" y="307"/>
                    <a:pt x="611" y="298"/>
                  </a:cubicBezTo>
                  <a:cubicBezTo>
                    <a:pt x="610" y="289"/>
                    <a:pt x="621" y="281"/>
                    <a:pt x="636" y="279"/>
                  </a:cubicBezTo>
                  <a:cubicBezTo>
                    <a:pt x="636" y="279"/>
                    <a:pt x="636" y="279"/>
                    <a:pt x="636" y="279"/>
                  </a:cubicBezTo>
                  <a:cubicBezTo>
                    <a:pt x="636" y="278"/>
                    <a:pt x="637" y="278"/>
                    <a:pt x="637" y="278"/>
                  </a:cubicBezTo>
                  <a:cubicBezTo>
                    <a:pt x="638" y="278"/>
                    <a:pt x="640" y="278"/>
                    <a:pt x="641" y="278"/>
                  </a:cubicBezTo>
                  <a:cubicBezTo>
                    <a:pt x="640" y="272"/>
                    <a:pt x="639" y="267"/>
                    <a:pt x="638" y="261"/>
                  </a:cubicBezTo>
                  <a:cubicBezTo>
                    <a:pt x="637" y="261"/>
                    <a:pt x="636" y="262"/>
                    <a:pt x="635" y="262"/>
                  </a:cubicBezTo>
                  <a:cubicBezTo>
                    <a:pt x="634" y="262"/>
                    <a:pt x="634" y="262"/>
                    <a:pt x="633" y="263"/>
                  </a:cubicBezTo>
                  <a:cubicBezTo>
                    <a:pt x="633" y="263"/>
                    <a:pt x="633" y="263"/>
                    <a:pt x="633" y="263"/>
                  </a:cubicBezTo>
                  <a:cubicBezTo>
                    <a:pt x="619" y="266"/>
                    <a:pt x="606" y="262"/>
                    <a:pt x="604" y="253"/>
                  </a:cubicBezTo>
                  <a:cubicBezTo>
                    <a:pt x="601" y="244"/>
                    <a:pt x="611" y="234"/>
                    <a:pt x="625" y="229"/>
                  </a:cubicBezTo>
                  <a:cubicBezTo>
                    <a:pt x="625" y="229"/>
                    <a:pt x="625" y="229"/>
                    <a:pt x="625" y="229"/>
                  </a:cubicBezTo>
                  <a:cubicBezTo>
                    <a:pt x="625" y="229"/>
                    <a:pt x="625" y="229"/>
                    <a:pt x="626" y="229"/>
                  </a:cubicBezTo>
                  <a:cubicBezTo>
                    <a:pt x="627" y="229"/>
                    <a:pt x="629" y="228"/>
                    <a:pt x="630" y="228"/>
                  </a:cubicBezTo>
                  <a:cubicBezTo>
                    <a:pt x="628" y="222"/>
                    <a:pt x="627" y="217"/>
                    <a:pt x="625" y="212"/>
                  </a:cubicBezTo>
                  <a:cubicBezTo>
                    <a:pt x="623" y="212"/>
                    <a:pt x="622" y="213"/>
                    <a:pt x="621" y="213"/>
                  </a:cubicBezTo>
                  <a:cubicBezTo>
                    <a:pt x="607" y="220"/>
                    <a:pt x="593" y="218"/>
                    <a:pt x="589" y="209"/>
                  </a:cubicBezTo>
                  <a:cubicBezTo>
                    <a:pt x="585" y="201"/>
                    <a:pt x="593" y="189"/>
                    <a:pt x="606" y="182"/>
                  </a:cubicBezTo>
                  <a:cubicBezTo>
                    <a:pt x="606" y="182"/>
                    <a:pt x="606" y="182"/>
                    <a:pt x="606" y="182"/>
                  </a:cubicBezTo>
                  <a:cubicBezTo>
                    <a:pt x="606" y="182"/>
                    <a:pt x="606" y="182"/>
                    <a:pt x="607" y="182"/>
                  </a:cubicBezTo>
                  <a:cubicBezTo>
                    <a:pt x="608" y="181"/>
                    <a:pt x="610" y="181"/>
                    <a:pt x="611" y="180"/>
                  </a:cubicBezTo>
                  <a:cubicBezTo>
                    <a:pt x="609" y="175"/>
                    <a:pt x="606" y="170"/>
                    <a:pt x="603" y="165"/>
                  </a:cubicBezTo>
                  <a:cubicBezTo>
                    <a:pt x="602" y="166"/>
                    <a:pt x="601" y="167"/>
                    <a:pt x="600" y="167"/>
                  </a:cubicBezTo>
                  <a:cubicBezTo>
                    <a:pt x="587" y="176"/>
                    <a:pt x="572" y="176"/>
                    <a:pt x="567" y="168"/>
                  </a:cubicBezTo>
                  <a:cubicBezTo>
                    <a:pt x="562" y="160"/>
                    <a:pt x="568" y="147"/>
                    <a:pt x="581" y="139"/>
                  </a:cubicBezTo>
                  <a:cubicBezTo>
                    <a:pt x="582" y="138"/>
                    <a:pt x="583" y="137"/>
                    <a:pt x="585" y="136"/>
                  </a:cubicBezTo>
                  <a:cubicBezTo>
                    <a:pt x="582" y="131"/>
                    <a:pt x="578" y="127"/>
                    <a:pt x="574" y="122"/>
                  </a:cubicBezTo>
                  <a:cubicBezTo>
                    <a:pt x="573" y="123"/>
                    <a:pt x="572" y="124"/>
                    <a:pt x="571" y="125"/>
                  </a:cubicBezTo>
                  <a:cubicBezTo>
                    <a:pt x="560" y="136"/>
                    <a:pt x="546" y="138"/>
                    <a:pt x="539" y="131"/>
                  </a:cubicBezTo>
                  <a:cubicBezTo>
                    <a:pt x="533" y="124"/>
                    <a:pt x="537" y="110"/>
                    <a:pt x="548" y="100"/>
                  </a:cubicBezTo>
                  <a:cubicBezTo>
                    <a:pt x="549" y="99"/>
                    <a:pt x="551" y="98"/>
                    <a:pt x="552" y="97"/>
                  </a:cubicBezTo>
                  <a:cubicBezTo>
                    <a:pt x="548" y="93"/>
                    <a:pt x="544" y="89"/>
                    <a:pt x="539" y="85"/>
                  </a:cubicBezTo>
                  <a:cubicBezTo>
                    <a:pt x="539" y="86"/>
                    <a:pt x="538" y="87"/>
                    <a:pt x="537" y="88"/>
                  </a:cubicBezTo>
                  <a:cubicBezTo>
                    <a:pt x="527" y="100"/>
                    <a:pt x="513" y="105"/>
                    <a:pt x="506" y="99"/>
                  </a:cubicBezTo>
                  <a:cubicBezTo>
                    <a:pt x="499" y="93"/>
                    <a:pt x="500" y="79"/>
                    <a:pt x="510" y="67"/>
                  </a:cubicBezTo>
                  <a:cubicBezTo>
                    <a:pt x="511" y="65"/>
                    <a:pt x="512" y="64"/>
                    <a:pt x="513" y="63"/>
                  </a:cubicBezTo>
                  <a:cubicBezTo>
                    <a:pt x="508" y="60"/>
                    <a:pt x="504" y="56"/>
                    <a:pt x="499" y="53"/>
                  </a:cubicBezTo>
                  <a:cubicBezTo>
                    <a:pt x="498" y="54"/>
                    <a:pt x="498" y="56"/>
                    <a:pt x="497" y="57"/>
                  </a:cubicBezTo>
                  <a:cubicBezTo>
                    <a:pt x="489" y="70"/>
                    <a:pt x="476" y="77"/>
                    <a:pt x="468" y="73"/>
                  </a:cubicBezTo>
                  <a:cubicBezTo>
                    <a:pt x="460" y="68"/>
                    <a:pt x="459" y="53"/>
                    <a:pt x="467" y="40"/>
                  </a:cubicBezTo>
                  <a:cubicBezTo>
                    <a:pt x="468" y="39"/>
                    <a:pt x="469" y="37"/>
                    <a:pt x="470" y="36"/>
                  </a:cubicBezTo>
                  <a:cubicBezTo>
                    <a:pt x="464" y="33"/>
                    <a:pt x="459" y="31"/>
                    <a:pt x="454" y="28"/>
                  </a:cubicBezTo>
                  <a:cubicBezTo>
                    <a:pt x="453" y="30"/>
                    <a:pt x="453" y="31"/>
                    <a:pt x="453" y="32"/>
                  </a:cubicBezTo>
                  <a:cubicBezTo>
                    <a:pt x="447" y="47"/>
                    <a:pt x="436" y="56"/>
                    <a:pt x="427" y="52"/>
                  </a:cubicBezTo>
                  <a:cubicBezTo>
                    <a:pt x="418" y="49"/>
                    <a:pt x="415" y="35"/>
                    <a:pt x="420" y="22"/>
                  </a:cubicBezTo>
                  <a:cubicBezTo>
                    <a:pt x="420" y="22"/>
                    <a:pt x="420" y="22"/>
                    <a:pt x="420" y="22"/>
                  </a:cubicBezTo>
                  <a:cubicBezTo>
                    <a:pt x="420" y="21"/>
                    <a:pt x="420" y="21"/>
                    <a:pt x="420" y="20"/>
                  </a:cubicBezTo>
                  <a:cubicBezTo>
                    <a:pt x="421" y="19"/>
                    <a:pt x="421" y="18"/>
                    <a:pt x="422" y="16"/>
                  </a:cubicBezTo>
                  <a:cubicBezTo>
                    <a:pt x="417" y="14"/>
                    <a:pt x="411" y="13"/>
                    <a:pt x="405" y="11"/>
                  </a:cubicBezTo>
                  <a:cubicBezTo>
                    <a:pt x="405" y="13"/>
                    <a:pt x="405" y="14"/>
                    <a:pt x="405" y="15"/>
                  </a:cubicBezTo>
                  <a:cubicBezTo>
                    <a:pt x="405" y="16"/>
                    <a:pt x="405" y="16"/>
                    <a:pt x="404" y="17"/>
                  </a:cubicBezTo>
                  <a:cubicBezTo>
                    <a:pt x="404" y="17"/>
                    <a:pt x="404" y="17"/>
                    <a:pt x="404" y="17"/>
                  </a:cubicBezTo>
                  <a:cubicBezTo>
                    <a:pt x="401" y="31"/>
                    <a:pt x="391" y="40"/>
                    <a:pt x="383" y="39"/>
                  </a:cubicBezTo>
                  <a:cubicBezTo>
                    <a:pt x="374" y="37"/>
                    <a:pt x="369" y="24"/>
                    <a:pt x="371" y="10"/>
                  </a:cubicBezTo>
                  <a:cubicBezTo>
                    <a:pt x="371" y="10"/>
                    <a:pt x="371" y="10"/>
                    <a:pt x="371" y="10"/>
                  </a:cubicBezTo>
                  <a:cubicBezTo>
                    <a:pt x="371" y="9"/>
                    <a:pt x="371" y="9"/>
                    <a:pt x="371" y="8"/>
                  </a:cubicBezTo>
                  <a:cubicBezTo>
                    <a:pt x="371" y="7"/>
                    <a:pt x="372" y="6"/>
                    <a:pt x="372" y="4"/>
                  </a:cubicBezTo>
                  <a:cubicBezTo>
                    <a:pt x="367" y="3"/>
                    <a:pt x="361" y="3"/>
                    <a:pt x="355" y="2"/>
                  </a:cubicBezTo>
                  <a:cubicBezTo>
                    <a:pt x="355" y="3"/>
                    <a:pt x="355" y="4"/>
                    <a:pt x="355" y="5"/>
                  </a:cubicBezTo>
                  <a:cubicBezTo>
                    <a:pt x="355" y="6"/>
                    <a:pt x="355" y="7"/>
                    <a:pt x="355" y="8"/>
                  </a:cubicBezTo>
                  <a:cubicBezTo>
                    <a:pt x="355" y="8"/>
                    <a:pt x="355" y="8"/>
                    <a:pt x="355" y="8"/>
                  </a:cubicBezTo>
                  <a:cubicBezTo>
                    <a:pt x="354" y="22"/>
                    <a:pt x="346" y="32"/>
                    <a:pt x="337" y="32"/>
                  </a:cubicBezTo>
                  <a:cubicBezTo>
                    <a:pt x="327" y="32"/>
                    <a:pt x="320" y="19"/>
                    <a:pt x="321" y="4"/>
                  </a:cubicBezTo>
                  <a:cubicBezTo>
                    <a:pt x="321" y="3"/>
                    <a:pt x="321" y="1"/>
                    <a:pt x="321" y="0"/>
                  </a:cubicBezTo>
                  <a:cubicBezTo>
                    <a:pt x="315" y="0"/>
                    <a:pt x="310" y="1"/>
                    <a:pt x="304" y="1"/>
                  </a:cubicBezTo>
                  <a:cubicBezTo>
                    <a:pt x="304" y="2"/>
                    <a:pt x="304" y="3"/>
                    <a:pt x="305" y="3"/>
                  </a:cubicBezTo>
                  <a:cubicBezTo>
                    <a:pt x="305" y="4"/>
                    <a:pt x="305" y="6"/>
                    <a:pt x="305" y="7"/>
                  </a:cubicBezTo>
                  <a:cubicBezTo>
                    <a:pt x="305" y="7"/>
                    <a:pt x="305" y="7"/>
                    <a:pt x="305" y="7"/>
                  </a:cubicBezTo>
                  <a:cubicBezTo>
                    <a:pt x="305" y="20"/>
                    <a:pt x="299" y="32"/>
                    <a:pt x="291" y="33"/>
                  </a:cubicBezTo>
                  <a:cubicBezTo>
                    <a:pt x="282" y="34"/>
                    <a:pt x="273" y="24"/>
                    <a:pt x="271" y="10"/>
                  </a:cubicBezTo>
                  <a:cubicBezTo>
                    <a:pt x="271" y="10"/>
                    <a:pt x="271" y="10"/>
                    <a:pt x="271" y="10"/>
                  </a:cubicBezTo>
                  <a:cubicBezTo>
                    <a:pt x="271" y="9"/>
                    <a:pt x="270" y="8"/>
                    <a:pt x="270" y="7"/>
                  </a:cubicBezTo>
                  <a:cubicBezTo>
                    <a:pt x="270" y="6"/>
                    <a:pt x="270" y="5"/>
                    <a:pt x="270" y="5"/>
                  </a:cubicBezTo>
                  <a:cubicBezTo>
                    <a:pt x="265" y="5"/>
                    <a:pt x="259" y="6"/>
                    <a:pt x="254" y="8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5" y="11"/>
                    <a:pt x="255" y="12"/>
                    <a:pt x="255" y="13"/>
                  </a:cubicBezTo>
                  <a:cubicBezTo>
                    <a:pt x="257" y="27"/>
                    <a:pt x="253" y="38"/>
                    <a:pt x="245" y="41"/>
                  </a:cubicBezTo>
                  <a:cubicBezTo>
                    <a:pt x="237" y="43"/>
                    <a:pt x="227" y="35"/>
                    <a:pt x="222" y="22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22" y="21"/>
                    <a:pt x="221" y="20"/>
                    <a:pt x="221" y="19"/>
                  </a:cubicBezTo>
                  <a:cubicBezTo>
                    <a:pt x="221" y="18"/>
                    <a:pt x="221" y="17"/>
                    <a:pt x="221" y="17"/>
                  </a:cubicBezTo>
                  <a:cubicBezTo>
                    <a:pt x="215" y="18"/>
                    <a:pt x="210" y="20"/>
                    <a:pt x="205" y="22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6" y="25"/>
                    <a:pt x="207" y="26"/>
                    <a:pt x="207" y="28"/>
                  </a:cubicBezTo>
                  <a:cubicBezTo>
                    <a:pt x="207" y="28"/>
                    <a:pt x="207" y="28"/>
                    <a:pt x="207" y="28"/>
                  </a:cubicBezTo>
                  <a:cubicBezTo>
                    <a:pt x="211" y="40"/>
                    <a:pt x="209" y="52"/>
                    <a:pt x="201" y="56"/>
                  </a:cubicBezTo>
                  <a:cubicBezTo>
                    <a:pt x="193" y="59"/>
                    <a:pt x="183" y="53"/>
                    <a:pt x="176" y="42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5" y="40"/>
                    <a:pt x="175" y="39"/>
                    <a:pt x="174" y="38"/>
                  </a:cubicBezTo>
                  <a:cubicBezTo>
                    <a:pt x="174" y="37"/>
                    <a:pt x="174" y="37"/>
                    <a:pt x="174" y="36"/>
                  </a:cubicBezTo>
                  <a:cubicBezTo>
                    <a:pt x="169" y="39"/>
                    <a:pt x="164" y="42"/>
                    <a:pt x="159" y="44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68" y="58"/>
                    <a:pt x="168" y="72"/>
                    <a:pt x="160" y="77"/>
                  </a:cubicBezTo>
                  <a:cubicBezTo>
                    <a:pt x="153" y="82"/>
                    <a:pt x="142" y="78"/>
                    <a:pt x="134" y="68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3" y="67"/>
                    <a:pt x="132" y="65"/>
                    <a:pt x="131" y="64"/>
                  </a:cubicBezTo>
                  <a:cubicBezTo>
                    <a:pt x="131" y="64"/>
                    <a:pt x="131" y="63"/>
                    <a:pt x="131" y="63"/>
                  </a:cubicBezTo>
                  <a:cubicBezTo>
                    <a:pt x="126" y="67"/>
                    <a:pt x="122" y="70"/>
                    <a:pt x="118" y="73"/>
                  </a:cubicBezTo>
                  <a:cubicBezTo>
                    <a:pt x="119" y="75"/>
                    <a:pt x="120" y="76"/>
                    <a:pt x="121" y="78"/>
                  </a:cubicBezTo>
                  <a:cubicBezTo>
                    <a:pt x="128" y="88"/>
                    <a:pt x="129" y="100"/>
                    <a:pt x="123" y="105"/>
                  </a:cubicBezTo>
                  <a:cubicBezTo>
                    <a:pt x="117" y="111"/>
                    <a:pt x="106" y="108"/>
                    <a:pt x="97" y="101"/>
                  </a:cubicBezTo>
                  <a:cubicBezTo>
                    <a:pt x="95" y="99"/>
                    <a:pt x="94" y="98"/>
                    <a:pt x="92" y="97"/>
                  </a:cubicBezTo>
                  <a:cubicBezTo>
                    <a:pt x="89" y="100"/>
                    <a:pt x="85" y="104"/>
                    <a:pt x="81" y="108"/>
                  </a:cubicBezTo>
                  <a:cubicBezTo>
                    <a:pt x="83" y="110"/>
                    <a:pt x="84" y="111"/>
                    <a:pt x="85" y="112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93" y="121"/>
                    <a:pt x="96" y="132"/>
                    <a:pt x="91" y="138"/>
                  </a:cubicBezTo>
                  <a:cubicBezTo>
                    <a:pt x="86" y="145"/>
                    <a:pt x="75" y="144"/>
                    <a:pt x="65" y="138"/>
                  </a:cubicBezTo>
                  <a:cubicBezTo>
                    <a:pt x="64" y="138"/>
                    <a:pt x="64" y="138"/>
                    <a:pt x="64" y="138"/>
                  </a:cubicBezTo>
                  <a:cubicBezTo>
                    <a:pt x="62" y="137"/>
                    <a:pt x="61" y="136"/>
                    <a:pt x="60" y="135"/>
                  </a:cubicBezTo>
                  <a:cubicBezTo>
                    <a:pt x="57" y="140"/>
                    <a:pt x="54" y="144"/>
                    <a:pt x="51" y="149"/>
                  </a:cubicBezTo>
                  <a:cubicBezTo>
                    <a:pt x="52" y="150"/>
                    <a:pt x="54" y="151"/>
                    <a:pt x="55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64" y="159"/>
                    <a:pt x="68" y="169"/>
                    <a:pt x="65" y="176"/>
                  </a:cubicBezTo>
                  <a:cubicBezTo>
                    <a:pt x="61" y="183"/>
                    <a:pt x="50" y="184"/>
                    <a:pt x="39" y="181"/>
                  </a:cubicBezTo>
                  <a:cubicBezTo>
                    <a:pt x="39" y="180"/>
                    <a:pt x="38" y="180"/>
                    <a:pt x="38" y="180"/>
                  </a:cubicBezTo>
                  <a:cubicBezTo>
                    <a:pt x="37" y="180"/>
                    <a:pt x="35" y="179"/>
                    <a:pt x="34" y="178"/>
                  </a:cubicBezTo>
                  <a:cubicBezTo>
                    <a:pt x="31" y="183"/>
                    <a:pt x="29" y="188"/>
                    <a:pt x="27" y="193"/>
                  </a:cubicBezTo>
                  <a:cubicBezTo>
                    <a:pt x="29" y="194"/>
                    <a:pt x="30" y="195"/>
                    <a:pt x="32" y="196"/>
                  </a:cubicBezTo>
                  <a:cubicBezTo>
                    <a:pt x="42" y="202"/>
                    <a:pt x="47" y="210"/>
                    <a:pt x="44" y="218"/>
                  </a:cubicBezTo>
                  <a:cubicBezTo>
                    <a:pt x="42" y="225"/>
                    <a:pt x="32" y="228"/>
                    <a:pt x="21" y="226"/>
                  </a:cubicBezTo>
                  <a:cubicBezTo>
                    <a:pt x="21" y="226"/>
                    <a:pt x="21" y="226"/>
                    <a:pt x="21" y="226"/>
                  </a:cubicBezTo>
                  <a:cubicBezTo>
                    <a:pt x="20" y="226"/>
                    <a:pt x="19" y="226"/>
                    <a:pt x="18" y="226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5"/>
                    <a:pt x="16" y="225"/>
                    <a:pt x="15" y="225"/>
                  </a:cubicBezTo>
                  <a:cubicBezTo>
                    <a:pt x="13" y="230"/>
                    <a:pt x="12" y="235"/>
                    <a:pt x="10" y="240"/>
                  </a:cubicBezTo>
                  <a:cubicBezTo>
                    <a:pt x="12" y="241"/>
                    <a:pt x="14" y="241"/>
                    <a:pt x="16" y="242"/>
                  </a:cubicBezTo>
                  <a:cubicBezTo>
                    <a:pt x="16" y="242"/>
                    <a:pt x="16" y="242"/>
                    <a:pt x="16" y="242"/>
                  </a:cubicBezTo>
                  <a:cubicBezTo>
                    <a:pt x="26" y="247"/>
                    <a:pt x="32" y="254"/>
                    <a:pt x="31" y="262"/>
                  </a:cubicBezTo>
                  <a:cubicBezTo>
                    <a:pt x="29" y="269"/>
                    <a:pt x="20" y="274"/>
                    <a:pt x="9" y="274"/>
                  </a:cubicBezTo>
                  <a:cubicBezTo>
                    <a:pt x="8" y="274"/>
                    <a:pt x="8" y="274"/>
                    <a:pt x="7" y="274"/>
                  </a:cubicBezTo>
                  <a:cubicBezTo>
                    <a:pt x="7" y="274"/>
                    <a:pt x="6" y="274"/>
                    <a:pt x="6" y="274"/>
                  </a:cubicBezTo>
                  <a:cubicBezTo>
                    <a:pt x="5" y="274"/>
                    <a:pt x="4" y="274"/>
                    <a:pt x="3" y="274"/>
                  </a:cubicBezTo>
                  <a:cubicBezTo>
                    <a:pt x="3" y="279"/>
                    <a:pt x="2" y="284"/>
                    <a:pt x="1" y="290"/>
                  </a:cubicBezTo>
                  <a:cubicBezTo>
                    <a:pt x="3" y="290"/>
                    <a:pt x="5" y="290"/>
                    <a:pt x="7" y="291"/>
                  </a:cubicBezTo>
                  <a:cubicBezTo>
                    <a:pt x="17" y="294"/>
                    <a:pt x="24" y="300"/>
                    <a:pt x="24" y="308"/>
                  </a:cubicBezTo>
                  <a:cubicBezTo>
                    <a:pt x="24" y="315"/>
                    <a:pt x="16" y="321"/>
                    <a:pt x="5" y="323"/>
                  </a:cubicBezTo>
                  <a:cubicBezTo>
                    <a:pt x="5" y="323"/>
                    <a:pt x="5" y="323"/>
                    <a:pt x="5" y="323"/>
                  </a:cubicBezTo>
                  <a:cubicBezTo>
                    <a:pt x="4" y="323"/>
                    <a:pt x="2" y="323"/>
                    <a:pt x="0" y="323"/>
                  </a:cubicBezTo>
                  <a:cubicBezTo>
                    <a:pt x="0" y="329"/>
                    <a:pt x="0" y="334"/>
                    <a:pt x="0" y="340"/>
                  </a:cubicBezTo>
                  <a:cubicBezTo>
                    <a:pt x="1" y="340"/>
                    <a:pt x="2" y="340"/>
                    <a:pt x="3" y="340"/>
                  </a:cubicBezTo>
                  <a:cubicBezTo>
                    <a:pt x="3" y="340"/>
                    <a:pt x="3" y="340"/>
                    <a:pt x="3" y="340"/>
                  </a:cubicBezTo>
                  <a:cubicBezTo>
                    <a:pt x="4" y="340"/>
                    <a:pt x="5" y="340"/>
                    <a:pt x="6" y="340"/>
                  </a:cubicBezTo>
                  <a:cubicBezTo>
                    <a:pt x="6" y="340"/>
                    <a:pt x="6" y="340"/>
                    <a:pt x="6" y="340"/>
                  </a:cubicBezTo>
                  <a:cubicBezTo>
                    <a:pt x="16" y="341"/>
                    <a:pt x="24" y="347"/>
                    <a:pt x="25" y="354"/>
                  </a:cubicBezTo>
                  <a:cubicBezTo>
                    <a:pt x="26" y="361"/>
                    <a:pt x="19" y="368"/>
                    <a:pt x="9" y="372"/>
                  </a:cubicBezTo>
                  <a:cubicBezTo>
                    <a:pt x="7" y="372"/>
                    <a:pt x="6" y="373"/>
                    <a:pt x="4" y="373"/>
                  </a:cubicBezTo>
                  <a:cubicBezTo>
                    <a:pt x="5" y="379"/>
                    <a:pt x="6" y="384"/>
                    <a:pt x="7" y="389"/>
                  </a:cubicBezTo>
                  <a:cubicBezTo>
                    <a:pt x="8" y="389"/>
                    <a:pt x="9" y="389"/>
                    <a:pt x="11" y="389"/>
                  </a:cubicBezTo>
                  <a:cubicBezTo>
                    <a:pt x="11" y="389"/>
                    <a:pt x="11" y="389"/>
                    <a:pt x="12" y="389"/>
                  </a:cubicBezTo>
                  <a:cubicBezTo>
                    <a:pt x="22" y="388"/>
                    <a:pt x="31" y="392"/>
                    <a:pt x="33" y="399"/>
                  </a:cubicBezTo>
                  <a:cubicBezTo>
                    <a:pt x="35" y="406"/>
                    <a:pt x="29" y="414"/>
                    <a:pt x="20" y="419"/>
                  </a:cubicBezTo>
                  <a:cubicBezTo>
                    <a:pt x="20" y="419"/>
                    <a:pt x="20" y="419"/>
                    <a:pt x="20" y="419"/>
                  </a:cubicBezTo>
                  <a:cubicBezTo>
                    <a:pt x="19" y="420"/>
                    <a:pt x="17" y="421"/>
                    <a:pt x="15" y="422"/>
                  </a:cubicBezTo>
                  <a:cubicBezTo>
                    <a:pt x="17" y="427"/>
                    <a:pt x="19" y="432"/>
                    <a:pt x="21" y="437"/>
                  </a:cubicBezTo>
                  <a:cubicBezTo>
                    <a:pt x="22" y="436"/>
                    <a:pt x="23" y="436"/>
                    <a:pt x="24" y="436"/>
                  </a:cubicBezTo>
                  <a:cubicBezTo>
                    <a:pt x="25" y="436"/>
                    <a:pt x="25" y="436"/>
                    <a:pt x="26" y="436"/>
                  </a:cubicBezTo>
                  <a:cubicBezTo>
                    <a:pt x="36" y="434"/>
                    <a:pt x="45" y="437"/>
                    <a:pt x="48" y="443"/>
                  </a:cubicBezTo>
                  <a:cubicBezTo>
                    <a:pt x="51" y="450"/>
                    <a:pt x="47" y="458"/>
                    <a:pt x="39" y="465"/>
                  </a:cubicBezTo>
                  <a:cubicBezTo>
                    <a:pt x="37" y="466"/>
                    <a:pt x="36" y="467"/>
                    <a:pt x="34" y="468"/>
                  </a:cubicBezTo>
                  <a:cubicBezTo>
                    <a:pt x="37" y="473"/>
                    <a:pt x="39" y="477"/>
                    <a:pt x="42" y="482"/>
                  </a:cubicBezTo>
                  <a:cubicBezTo>
                    <a:pt x="43" y="481"/>
                    <a:pt x="44" y="481"/>
                    <a:pt x="45" y="480"/>
                  </a:cubicBezTo>
                  <a:cubicBezTo>
                    <a:pt x="46" y="480"/>
                    <a:pt x="46" y="480"/>
                    <a:pt x="47" y="480"/>
                  </a:cubicBezTo>
                  <a:cubicBezTo>
                    <a:pt x="56" y="477"/>
                    <a:pt x="65" y="478"/>
                    <a:pt x="69" y="484"/>
                  </a:cubicBezTo>
                  <a:cubicBezTo>
                    <a:pt x="73" y="490"/>
                    <a:pt x="71" y="499"/>
                    <a:pt x="64" y="507"/>
                  </a:cubicBezTo>
                  <a:cubicBezTo>
                    <a:pt x="63" y="507"/>
                    <a:pt x="63" y="507"/>
                    <a:pt x="63" y="508"/>
                  </a:cubicBezTo>
                  <a:cubicBezTo>
                    <a:pt x="62" y="509"/>
                    <a:pt x="61" y="509"/>
                    <a:pt x="60" y="510"/>
                  </a:cubicBezTo>
                  <a:cubicBezTo>
                    <a:pt x="63" y="515"/>
                    <a:pt x="66" y="519"/>
                    <a:pt x="70" y="523"/>
                  </a:cubicBezTo>
                  <a:cubicBezTo>
                    <a:pt x="71" y="522"/>
                    <a:pt x="72" y="522"/>
                    <a:pt x="73" y="521"/>
                  </a:cubicBezTo>
                  <a:cubicBezTo>
                    <a:pt x="73" y="521"/>
                    <a:pt x="74" y="521"/>
                    <a:pt x="74" y="521"/>
                  </a:cubicBezTo>
                  <a:cubicBezTo>
                    <a:pt x="83" y="516"/>
                    <a:pt x="92" y="516"/>
                    <a:pt x="97" y="521"/>
                  </a:cubicBezTo>
                  <a:cubicBezTo>
                    <a:pt x="102" y="526"/>
                    <a:pt x="101" y="536"/>
                    <a:pt x="95" y="544"/>
                  </a:cubicBezTo>
                  <a:cubicBezTo>
                    <a:pt x="95" y="545"/>
                    <a:pt x="95" y="545"/>
                    <a:pt x="94" y="545"/>
                  </a:cubicBezTo>
                  <a:cubicBezTo>
                    <a:pt x="94" y="546"/>
                    <a:pt x="93" y="547"/>
                    <a:pt x="92" y="548"/>
                  </a:cubicBezTo>
                  <a:cubicBezTo>
                    <a:pt x="96" y="552"/>
                    <a:pt x="100" y="556"/>
                    <a:pt x="104" y="560"/>
                  </a:cubicBezTo>
                  <a:cubicBezTo>
                    <a:pt x="105" y="558"/>
                    <a:pt x="106" y="557"/>
                    <a:pt x="108" y="556"/>
                  </a:cubicBezTo>
                  <a:cubicBezTo>
                    <a:pt x="116" y="550"/>
                    <a:pt x="125" y="549"/>
                    <a:pt x="130" y="553"/>
                  </a:cubicBezTo>
                  <a:cubicBezTo>
                    <a:pt x="136" y="558"/>
                    <a:pt x="136" y="567"/>
                    <a:pt x="132" y="577"/>
                  </a:cubicBezTo>
                  <a:cubicBezTo>
                    <a:pt x="132" y="577"/>
                    <a:pt x="132" y="577"/>
                    <a:pt x="131" y="578"/>
                  </a:cubicBezTo>
                  <a:cubicBezTo>
                    <a:pt x="131" y="579"/>
                    <a:pt x="130" y="580"/>
                    <a:pt x="130" y="581"/>
                  </a:cubicBezTo>
                  <a:cubicBezTo>
                    <a:pt x="134" y="584"/>
                    <a:pt x="138" y="587"/>
                    <a:pt x="143" y="590"/>
                  </a:cubicBezTo>
                  <a:cubicBezTo>
                    <a:pt x="144" y="589"/>
                    <a:pt x="145" y="588"/>
                    <a:pt x="146" y="586"/>
                  </a:cubicBezTo>
                  <a:cubicBezTo>
                    <a:pt x="153" y="579"/>
                    <a:pt x="162" y="576"/>
                    <a:pt x="168" y="580"/>
                  </a:cubicBezTo>
                  <a:cubicBezTo>
                    <a:pt x="174" y="583"/>
                    <a:pt x="176" y="593"/>
                    <a:pt x="173" y="603"/>
                  </a:cubicBezTo>
                  <a:cubicBezTo>
                    <a:pt x="173" y="603"/>
                    <a:pt x="173" y="604"/>
                    <a:pt x="173" y="604"/>
                  </a:cubicBezTo>
                  <a:cubicBezTo>
                    <a:pt x="173" y="605"/>
                    <a:pt x="172" y="607"/>
                    <a:pt x="172" y="608"/>
                  </a:cubicBezTo>
                  <a:cubicBezTo>
                    <a:pt x="176" y="610"/>
                    <a:pt x="181" y="613"/>
                    <a:pt x="186" y="615"/>
                  </a:cubicBezTo>
                  <a:cubicBezTo>
                    <a:pt x="187" y="613"/>
                    <a:pt x="188" y="612"/>
                    <a:pt x="189" y="610"/>
                  </a:cubicBezTo>
                  <a:cubicBezTo>
                    <a:pt x="195" y="602"/>
                    <a:pt x="203" y="598"/>
                    <a:pt x="210" y="600"/>
                  </a:cubicBezTo>
                  <a:cubicBezTo>
                    <a:pt x="217" y="603"/>
                    <a:pt x="220" y="612"/>
                    <a:pt x="218" y="622"/>
                  </a:cubicBezTo>
                  <a:cubicBezTo>
                    <a:pt x="218" y="623"/>
                    <a:pt x="218" y="623"/>
                    <a:pt x="218" y="624"/>
                  </a:cubicBezTo>
                  <a:cubicBezTo>
                    <a:pt x="218" y="625"/>
                    <a:pt x="218" y="626"/>
                    <a:pt x="217" y="628"/>
                  </a:cubicBezTo>
                  <a:cubicBezTo>
                    <a:pt x="222" y="629"/>
                    <a:pt x="228" y="631"/>
                    <a:pt x="233" y="632"/>
                  </a:cubicBezTo>
                  <a:cubicBezTo>
                    <a:pt x="233" y="631"/>
                    <a:pt x="234" y="629"/>
                    <a:pt x="235" y="627"/>
                  </a:cubicBezTo>
                  <a:cubicBezTo>
                    <a:pt x="235" y="627"/>
                    <a:pt x="235" y="627"/>
                    <a:pt x="235" y="627"/>
                  </a:cubicBezTo>
                  <a:cubicBezTo>
                    <a:pt x="239" y="618"/>
                    <a:pt x="247" y="612"/>
                    <a:pt x="254" y="614"/>
                  </a:cubicBezTo>
                  <a:cubicBezTo>
                    <a:pt x="261" y="615"/>
                    <a:pt x="266" y="624"/>
                    <a:pt x="266" y="635"/>
                  </a:cubicBezTo>
                  <a:cubicBezTo>
                    <a:pt x="266" y="636"/>
                    <a:pt x="266" y="638"/>
                    <a:pt x="266" y="640"/>
                  </a:cubicBezTo>
                  <a:cubicBezTo>
                    <a:pt x="271" y="641"/>
                    <a:pt x="276" y="642"/>
                    <a:pt x="282" y="642"/>
                  </a:cubicBezTo>
                  <a:cubicBezTo>
                    <a:pt x="282" y="640"/>
                    <a:pt x="282" y="639"/>
                    <a:pt x="283" y="637"/>
                  </a:cubicBezTo>
                  <a:cubicBezTo>
                    <a:pt x="283" y="637"/>
                    <a:pt x="283" y="637"/>
                    <a:pt x="283" y="637"/>
                  </a:cubicBezTo>
                  <a:cubicBezTo>
                    <a:pt x="286" y="627"/>
                    <a:pt x="292" y="620"/>
                    <a:pt x="300" y="620"/>
                  </a:cubicBezTo>
                  <a:cubicBezTo>
                    <a:pt x="307" y="621"/>
                    <a:pt x="313" y="628"/>
                    <a:pt x="315" y="639"/>
                  </a:cubicBezTo>
                  <a:cubicBezTo>
                    <a:pt x="315" y="639"/>
                    <a:pt x="315" y="639"/>
                    <a:pt x="315" y="639"/>
                  </a:cubicBezTo>
                  <a:cubicBezTo>
                    <a:pt x="315" y="641"/>
                    <a:pt x="315" y="643"/>
                    <a:pt x="316" y="645"/>
                  </a:cubicBezTo>
                  <a:cubicBezTo>
                    <a:pt x="321" y="645"/>
                    <a:pt x="326" y="645"/>
                    <a:pt x="332" y="645"/>
                  </a:cubicBezTo>
                  <a:cubicBezTo>
                    <a:pt x="332" y="643"/>
                    <a:pt x="332" y="641"/>
                    <a:pt x="332" y="639"/>
                  </a:cubicBezTo>
                  <a:cubicBezTo>
                    <a:pt x="332" y="639"/>
                    <a:pt x="332" y="639"/>
                    <a:pt x="332" y="639"/>
                  </a:cubicBezTo>
                  <a:cubicBezTo>
                    <a:pt x="333" y="628"/>
                    <a:pt x="338" y="620"/>
                    <a:pt x="346" y="619"/>
                  </a:cubicBezTo>
                  <a:cubicBezTo>
                    <a:pt x="353" y="619"/>
                    <a:pt x="361" y="626"/>
                    <a:pt x="364" y="637"/>
                  </a:cubicBezTo>
                  <a:cubicBezTo>
                    <a:pt x="364" y="637"/>
                    <a:pt x="364" y="637"/>
                    <a:pt x="364" y="637"/>
                  </a:cubicBezTo>
                  <a:cubicBezTo>
                    <a:pt x="365" y="638"/>
                    <a:pt x="365" y="640"/>
                    <a:pt x="366" y="642"/>
                  </a:cubicBezTo>
                  <a:cubicBezTo>
                    <a:pt x="371" y="641"/>
                    <a:pt x="376" y="640"/>
                    <a:pt x="381" y="639"/>
                  </a:cubicBezTo>
                  <a:cubicBezTo>
                    <a:pt x="381" y="638"/>
                    <a:pt x="381" y="636"/>
                    <a:pt x="381" y="634"/>
                  </a:cubicBezTo>
                  <a:cubicBezTo>
                    <a:pt x="380" y="623"/>
                    <a:pt x="384" y="614"/>
                    <a:pt x="391" y="612"/>
                  </a:cubicBezTo>
                  <a:cubicBezTo>
                    <a:pt x="399" y="609"/>
                    <a:pt x="407" y="616"/>
                    <a:pt x="413" y="626"/>
                  </a:cubicBezTo>
                  <a:cubicBezTo>
                    <a:pt x="413" y="628"/>
                    <a:pt x="414" y="630"/>
                    <a:pt x="415" y="631"/>
                  </a:cubicBezTo>
                  <a:cubicBezTo>
                    <a:pt x="420" y="630"/>
                    <a:pt x="425" y="628"/>
                    <a:pt x="430" y="626"/>
                  </a:cubicBezTo>
                  <a:cubicBezTo>
                    <a:pt x="429" y="625"/>
                    <a:pt x="429" y="623"/>
                    <a:pt x="428" y="621"/>
                  </a:cubicBezTo>
                  <a:cubicBezTo>
                    <a:pt x="426" y="610"/>
                    <a:pt x="428" y="600"/>
                    <a:pt x="435" y="597"/>
                  </a:cubicBezTo>
                  <a:cubicBezTo>
                    <a:pt x="442" y="593"/>
                    <a:pt x="452" y="598"/>
                    <a:pt x="459" y="609"/>
                  </a:cubicBezTo>
                  <a:cubicBezTo>
                    <a:pt x="460" y="610"/>
                    <a:pt x="461" y="612"/>
                    <a:pt x="462" y="613"/>
                  </a:cubicBezTo>
                  <a:cubicBezTo>
                    <a:pt x="466" y="611"/>
                    <a:pt x="471" y="608"/>
                    <a:pt x="476" y="606"/>
                  </a:cubicBezTo>
                  <a:cubicBezTo>
                    <a:pt x="475" y="604"/>
                    <a:pt x="474" y="603"/>
                    <a:pt x="473" y="601"/>
                  </a:cubicBezTo>
                  <a:cubicBezTo>
                    <a:pt x="469" y="590"/>
                    <a:pt x="469" y="579"/>
                    <a:pt x="476" y="575"/>
                  </a:cubicBezTo>
                  <a:cubicBezTo>
                    <a:pt x="483" y="570"/>
                    <a:pt x="493" y="574"/>
                    <a:pt x="502" y="584"/>
                  </a:cubicBezTo>
                  <a:cubicBezTo>
                    <a:pt x="503" y="585"/>
                    <a:pt x="504" y="586"/>
                    <a:pt x="505" y="588"/>
                  </a:cubicBezTo>
                  <a:cubicBezTo>
                    <a:pt x="510" y="585"/>
                    <a:pt x="514" y="582"/>
                    <a:pt x="518" y="578"/>
                  </a:cubicBezTo>
                  <a:cubicBezTo>
                    <a:pt x="517" y="577"/>
                    <a:pt x="516" y="575"/>
                    <a:pt x="515" y="574"/>
                  </a:cubicBezTo>
                  <a:cubicBezTo>
                    <a:pt x="508" y="564"/>
                    <a:pt x="507" y="553"/>
                    <a:pt x="513" y="547"/>
                  </a:cubicBezTo>
                  <a:cubicBezTo>
                    <a:pt x="519" y="542"/>
                    <a:pt x="531" y="544"/>
                    <a:pt x="540" y="552"/>
                  </a:cubicBezTo>
                  <a:cubicBezTo>
                    <a:pt x="540" y="552"/>
                    <a:pt x="540" y="552"/>
                    <a:pt x="540" y="552"/>
                  </a:cubicBezTo>
                  <a:cubicBezTo>
                    <a:pt x="542" y="553"/>
                    <a:pt x="543" y="555"/>
                    <a:pt x="544" y="556"/>
                  </a:cubicBezTo>
                  <a:cubicBezTo>
                    <a:pt x="548" y="552"/>
                    <a:pt x="552" y="548"/>
                    <a:pt x="556" y="544"/>
                  </a:cubicBezTo>
                  <a:cubicBezTo>
                    <a:pt x="554" y="543"/>
                    <a:pt x="553" y="542"/>
                    <a:pt x="552" y="541"/>
                  </a:cubicBezTo>
                  <a:cubicBezTo>
                    <a:pt x="543" y="532"/>
                    <a:pt x="540" y="520"/>
                    <a:pt x="545" y="514"/>
                  </a:cubicBezTo>
                  <a:cubicBezTo>
                    <a:pt x="551" y="507"/>
                    <a:pt x="566" y="508"/>
                    <a:pt x="578" y="518"/>
                  </a:cubicBezTo>
                  <a:cubicBezTo>
                    <a:pt x="578" y="518"/>
                    <a:pt x="578" y="518"/>
                    <a:pt x="578" y="518"/>
                  </a:cubicBezTo>
                  <a:cubicBezTo>
                    <a:pt x="581" y="514"/>
                    <a:pt x="585" y="510"/>
                    <a:pt x="588" y="505"/>
                  </a:cubicBezTo>
                  <a:cubicBezTo>
                    <a:pt x="588" y="505"/>
                    <a:pt x="587" y="505"/>
                    <a:pt x="587" y="505"/>
                  </a:cubicBezTo>
                  <a:cubicBezTo>
                    <a:pt x="586" y="504"/>
                    <a:pt x="584" y="503"/>
                    <a:pt x="583" y="502"/>
                  </a:cubicBezTo>
                  <a:cubicBezTo>
                    <a:pt x="583" y="502"/>
                    <a:pt x="583" y="502"/>
                    <a:pt x="583" y="502"/>
                  </a:cubicBezTo>
                  <a:cubicBezTo>
                    <a:pt x="573" y="494"/>
                    <a:pt x="568" y="484"/>
                    <a:pt x="572" y="476"/>
                  </a:cubicBezTo>
                  <a:cubicBezTo>
                    <a:pt x="576" y="469"/>
                    <a:pt x="589" y="468"/>
                    <a:pt x="601" y="473"/>
                  </a:cubicBezTo>
                  <a:cubicBezTo>
                    <a:pt x="602" y="474"/>
                    <a:pt x="603" y="474"/>
                    <a:pt x="604" y="475"/>
                  </a:cubicBezTo>
                  <a:cubicBezTo>
                    <a:pt x="605" y="475"/>
                    <a:pt x="605" y="475"/>
                    <a:pt x="606" y="476"/>
                  </a:cubicBezTo>
                  <a:cubicBezTo>
                    <a:pt x="608" y="471"/>
                    <a:pt x="611" y="466"/>
                    <a:pt x="613" y="461"/>
                  </a:cubicBezTo>
                  <a:cubicBezTo>
                    <a:pt x="613" y="461"/>
                    <a:pt x="612" y="461"/>
                    <a:pt x="612" y="461"/>
                  </a:cubicBezTo>
                  <a:cubicBezTo>
                    <a:pt x="611" y="460"/>
                    <a:pt x="609" y="459"/>
                    <a:pt x="608" y="459"/>
                  </a:cubicBezTo>
                  <a:cubicBezTo>
                    <a:pt x="596" y="453"/>
                    <a:pt x="589" y="443"/>
                    <a:pt x="592" y="435"/>
                  </a:cubicBezTo>
                  <a:cubicBezTo>
                    <a:pt x="595" y="426"/>
                    <a:pt x="608" y="423"/>
                    <a:pt x="621" y="427"/>
                  </a:cubicBezTo>
                  <a:cubicBezTo>
                    <a:pt x="621" y="427"/>
                    <a:pt x="621" y="427"/>
                    <a:pt x="621" y="427"/>
                  </a:cubicBezTo>
                  <a:cubicBezTo>
                    <a:pt x="622" y="428"/>
                    <a:pt x="623" y="428"/>
                    <a:pt x="624" y="428"/>
                  </a:cubicBezTo>
                  <a:cubicBezTo>
                    <a:pt x="625" y="429"/>
                    <a:pt x="626" y="429"/>
                    <a:pt x="626" y="429"/>
                  </a:cubicBezTo>
                  <a:cubicBezTo>
                    <a:pt x="628" y="424"/>
                    <a:pt x="630" y="419"/>
                    <a:pt x="631" y="413"/>
                  </a:cubicBezTo>
                  <a:cubicBezTo>
                    <a:pt x="631" y="413"/>
                    <a:pt x="630" y="413"/>
                    <a:pt x="629" y="413"/>
                  </a:cubicBezTo>
                  <a:cubicBezTo>
                    <a:pt x="628" y="413"/>
                    <a:pt x="627" y="412"/>
                    <a:pt x="626" y="412"/>
                  </a:cubicBezTo>
                  <a:cubicBezTo>
                    <a:pt x="626" y="412"/>
                    <a:pt x="626" y="412"/>
                    <a:pt x="626" y="412"/>
                  </a:cubicBezTo>
                  <a:cubicBezTo>
                    <a:pt x="613" y="408"/>
                    <a:pt x="604" y="399"/>
                    <a:pt x="606" y="390"/>
                  </a:cubicBezTo>
                  <a:cubicBezTo>
                    <a:pt x="607" y="382"/>
                    <a:pt x="620" y="377"/>
                    <a:pt x="634" y="379"/>
                  </a:cubicBezTo>
                  <a:cubicBezTo>
                    <a:pt x="634" y="379"/>
                    <a:pt x="634" y="379"/>
                    <a:pt x="634" y="379"/>
                  </a:cubicBezTo>
                  <a:cubicBezTo>
                    <a:pt x="635" y="379"/>
                    <a:pt x="635" y="379"/>
                    <a:pt x="636" y="379"/>
                  </a:cubicBezTo>
                  <a:cubicBezTo>
                    <a:pt x="637" y="379"/>
                    <a:pt x="638" y="380"/>
                    <a:pt x="639" y="380"/>
                  </a:cubicBezTo>
                  <a:cubicBezTo>
                    <a:pt x="640" y="374"/>
                    <a:pt x="641" y="369"/>
                    <a:pt x="642" y="363"/>
                  </a:cubicBezTo>
                  <a:cubicBezTo>
                    <a:pt x="641" y="363"/>
                    <a:pt x="640" y="363"/>
                    <a:pt x="639" y="363"/>
                  </a:cubicBezTo>
                  <a:cubicBezTo>
                    <a:pt x="638" y="363"/>
                    <a:pt x="637" y="363"/>
                    <a:pt x="636" y="363"/>
                  </a:cubicBezTo>
                  <a:cubicBezTo>
                    <a:pt x="622" y="361"/>
                    <a:pt x="612" y="354"/>
                    <a:pt x="612" y="345"/>
                  </a:cubicBezTo>
                  <a:cubicBezTo>
                    <a:pt x="613" y="336"/>
                    <a:pt x="624" y="329"/>
                    <a:pt x="639" y="329"/>
                  </a:cubicBezTo>
                  <a:close/>
                  <a:moveTo>
                    <a:pt x="468" y="158"/>
                  </a:moveTo>
                  <a:cubicBezTo>
                    <a:pt x="477" y="149"/>
                    <a:pt x="492" y="150"/>
                    <a:pt x="501" y="160"/>
                  </a:cubicBezTo>
                  <a:cubicBezTo>
                    <a:pt x="510" y="169"/>
                    <a:pt x="509" y="184"/>
                    <a:pt x="499" y="193"/>
                  </a:cubicBezTo>
                  <a:cubicBezTo>
                    <a:pt x="497" y="195"/>
                    <a:pt x="495" y="196"/>
                    <a:pt x="492" y="197"/>
                  </a:cubicBezTo>
                  <a:cubicBezTo>
                    <a:pt x="483" y="185"/>
                    <a:pt x="474" y="175"/>
                    <a:pt x="463" y="165"/>
                  </a:cubicBezTo>
                  <a:cubicBezTo>
                    <a:pt x="464" y="162"/>
                    <a:pt x="466" y="160"/>
                    <a:pt x="468" y="158"/>
                  </a:cubicBezTo>
                  <a:close/>
                  <a:moveTo>
                    <a:pt x="266" y="69"/>
                  </a:moveTo>
                  <a:cubicBezTo>
                    <a:pt x="351" y="50"/>
                    <a:pt x="441" y="74"/>
                    <a:pt x="451" y="118"/>
                  </a:cubicBezTo>
                  <a:cubicBezTo>
                    <a:pt x="453" y="129"/>
                    <a:pt x="450" y="140"/>
                    <a:pt x="444" y="150"/>
                  </a:cubicBezTo>
                  <a:cubicBezTo>
                    <a:pt x="409" y="125"/>
                    <a:pt x="367" y="111"/>
                    <a:pt x="322" y="111"/>
                  </a:cubicBezTo>
                  <a:cubicBezTo>
                    <a:pt x="244" y="111"/>
                    <a:pt x="176" y="154"/>
                    <a:pt x="139" y="217"/>
                  </a:cubicBezTo>
                  <a:cubicBezTo>
                    <a:pt x="129" y="210"/>
                    <a:pt x="122" y="202"/>
                    <a:pt x="120" y="191"/>
                  </a:cubicBezTo>
                  <a:cubicBezTo>
                    <a:pt x="110" y="147"/>
                    <a:pt x="182" y="88"/>
                    <a:pt x="266" y="69"/>
                  </a:cubicBezTo>
                  <a:close/>
                  <a:moveTo>
                    <a:pt x="94" y="249"/>
                  </a:moveTo>
                  <a:cubicBezTo>
                    <a:pt x="98" y="237"/>
                    <a:pt x="111" y="230"/>
                    <a:pt x="124" y="234"/>
                  </a:cubicBezTo>
                  <a:cubicBezTo>
                    <a:pt x="126" y="234"/>
                    <a:pt x="127" y="235"/>
                    <a:pt x="129" y="236"/>
                  </a:cubicBezTo>
                  <a:cubicBezTo>
                    <a:pt x="123" y="250"/>
                    <a:pt x="118" y="264"/>
                    <a:pt x="115" y="279"/>
                  </a:cubicBezTo>
                  <a:cubicBezTo>
                    <a:pt x="113" y="279"/>
                    <a:pt x="111" y="279"/>
                    <a:pt x="110" y="278"/>
                  </a:cubicBezTo>
                  <a:cubicBezTo>
                    <a:pt x="97" y="274"/>
                    <a:pt x="90" y="261"/>
                    <a:pt x="94" y="249"/>
                  </a:cubicBezTo>
                  <a:close/>
                  <a:moveTo>
                    <a:pt x="130" y="498"/>
                  </a:moveTo>
                  <a:cubicBezTo>
                    <a:pt x="72" y="434"/>
                    <a:pt x="47" y="344"/>
                    <a:pt x="81" y="314"/>
                  </a:cubicBezTo>
                  <a:cubicBezTo>
                    <a:pt x="89" y="306"/>
                    <a:pt x="99" y="303"/>
                    <a:pt x="111" y="304"/>
                  </a:cubicBezTo>
                  <a:cubicBezTo>
                    <a:pt x="111" y="310"/>
                    <a:pt x="111" y="316"/>
                    <a:pt x="111" y="323"/>
                  </a:cubicBezTo>
                  <a:cubicBezTo>
                    <a:pt x="111" y="439"/>
                    <a:pt x="205" y="534"/>
                    <a:pt x="322" y="534"/>
                  </a:cubicBezTo>
                  <a:cubicBezTo>
                    <a:pt x="321" y="546"/>
                    <a:pt x="317" y="557"/>
                    <a:pt x="309" y="564"/>
                  </a:cubicBezTo>
                  <a:cubicBezTo>
                    <a:pt x="276" y="595"/>
                    <a:pt x="188" y="562"/>
                    <a:pt x="130" y="498"/>
                  </a:cubicBezTo>
                  <a:close/>
                  <a:moveTo>
                    <a:pt x="375" y="556"/>
                  </a:moveTo>
                  <a:cubicBezTo>
                    <a:pt x="362" y="559"/>
                    <a:pt x="350" y="551"/>
                    <a:pt x="347" y="538"/>
                  </a:cubicBezTo>
                  <a:cubicBezTo>
                    <a:pt x="347" y="536"/>
                    <a:pt x="347" y="535"/>
                    <a:pt x="347" y="533"/>
                  </a:cubicBezTo>
                  <a:cubicBezTo>
                    <a:pt x="362" y="531"/>
                    <a:pt x="377" y="527"/>
                    <a:pt x="391" y="523"/>
                  </a:cubicBezTo>
                  <a:cubicBezTo>
                    <a:pt x="392" y="524"/>
                    <a:pt x="392" y="526"/>
                    <a:pt x="393" y="528"/>
                  </a:cubicBezTo>
                  <a:cubicBezTo>
                    <a:pt x="396" y="541"/>
                    <a:pt x="388" y="554"/>
                    <a:pt x="375" y="556"/>
                  </a:cubicBezTo>
                  <a:close/>
                  <a:moveTo>
                    <a:pt x="570" y="401"/>
                  </a:moveTo>
                  <a:cubicBezTo>
                    <a:pt x="544" y="484"/>
                    <a:pt x="478" y="550"/>
                    <a:pt x="435" y="537"/>
                  </a:cubicBezTo>
                  <a:cubicBezTo>
                    <a:pt x="425" y="533"/>
                    <a:pt x="417" y="525"/>
                    <a:pt x="411" y="514"/>
                  </a:cubicBezTo>
                  <a:cubicBezTo>
                    <a:pt x="483" y="481"/>
                    <a:pt x="533" y="408"/>
                    <a:pt x="533" y="323"/>
                  </a:cubicBezTo>
                  <a:cubicBezTo>
                    <a:pt x="533" y="284"/>
                    <a:pt x="523" y="248"/>
                    <a:pt x="505" y="217"/>
                  </a:cubicBezTo>
                  <a:cubicBezTo>
                    <a:pt x="516" y="212"/>
                    <a:pt x="527" y="210"/>
                    <a:pt x="538" y="213"/>
                  </a:cubicBezTo>
                  <a:cubicBezTo>
                    <a:pt x="581" y="227"/>
                    <a:pt x="596" y="319"/>
                    <a:pt x="570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3" name="Freeform 19"/>
            <p:cNvSpPr>
              <a:spLocks noEditPoints="1"/>
            </p:cNvSpPr>
            <p:nvPr/>
          </p:nvSpPr>
          <p:spPr bwMode="auto">
            <a:xfrm>
              <a:off x="9163836" y="5651981"/>
              <a:ext cx="1069314" cy="1072669"/>
            </a:xfrm>
            <a:custGeom>
              <a:avLst/>
              <a:gdLst>
                <a:gd name="T0" fmla="*/ 380 w 402"/>
                <a:gd name="T1" fmla="*/ 242 h 403"/>
                <a:gd name="T2" fmla="*/ 385 w 402"/>
                <a:gd name="T3" fmla="*/ 209 h 403"/>
                <a:gd name="T4" fmla="*/ 383 w 402"/>
                <a:gd name="T5" fmla="*/ 175 h 403"/>
                <a:gd name="T6" fmla="*/ 375 w 402"/>
                <a:gd name="T7" fmla="*/ 142 h 403"/>
                <a:gd name="T8" fmla="*/ 361 w 402"/>
                <a:gd name="T9" fmla="*/ 111 h 403"/>
                <a:gd name="T10" fmla="*/ 342 w 402"/>
                <a:gd name="T11" fmla="*/ 83 h 403"/>
                <a:gd name="T12" fmla="*/ 318 w 402"/>
                <a:gd name="T13" fmla="*/ 59 h 403"/>
                <a:gd name="T14" fmla="*/ 289 w 402"/>
                <a:gd name="T15" fmla="*/ 40 h 403"/>
                <a:gd name="T16" fmla="*/ 258 w 402"/>
                <a:gd name="T17" fmla="*/ 26 h 403"/>
                <a:gd name="T18" fmla="*/ 225 w 402"/>
                <a:gd name="T19" fmla="*/ 19 h 403"/>
                <a:gd name="T20" fmla="*/ 191 w 402"/>
                <a:gd name="T21" fmla="*/ 18 h 403"/>
                <a:gd name="T22" fmla="*/ 158 w 402"/>
                <a:gd name="T23" fmla="*/ 23 h 403"/>
                <a:gd name="T24" fmla="*/ 125 w 402"/>
                <a:gd name="T25" fmla="*/ 34 h 403"/>
                <a:gd name="T26" fmla="*/ 96 w 402"/>
                <a:gd name="T27" fmla="*/ 50 h 403"/>
                <a:gd name="T28" fmla="*/ 70 w 402"/>
                <a:gd name="T29" fmla="*/ 72 h 403"/>
                <a:gd name="T30" fmla="*/ 48 w 402"/>
                <a:gd name="T31" fmla="*/ 98 h 403"/>
                <a:gd name="T32" fmla="*/ 32 w 402"/>
                <a:gd name="T33" fmla="*/ 128 h 403"/>
                <a:gd name="T34" fmla="*/ 21 w 402"/>
                <a:gd name="T35" fmla="*/ 161 h 403"/>
                <a:gd name="T36" fmla="*/ 17 w 402"/>
                <a:gd name="T37" fmla="*/ 194 h 403"/>
                <a:gd name="T38" fmla="*/ 19 w 402"/>
                <a:gd name="T39" fmla="*/ 228 h 403"/>
                <a:gd name="T40" fmla="*/ 27 w 402"/>
                <a:gd name="T41" fmla="*/ 261 h 403"/>
                <a:gd name="T42" fmla="*/ 41 w 402"/>
                <a:gd name="T43" fmla="*/ 292 h 403"/>
                <a:gd name="T44" fmla="*/ 60 w 402"/>
                <a:gd name="T45" fmla="*/ 320 h 403"/>
                <a:gd name="T46" fmla="*/ 84 w 402"/>
                <a:gd name="T47" fmla="*/ 344 h 403"/>
                <a:gd name="T48" fmla="*/ 112 w 402"/>
                <a:gd name="T49" fmla="*/ 363 h 403"/>
                <a:gd name="T50" fmla="*/ 144 w 402"/>
                <a:gd name="T51" fmla="*/ 376 h 403"/>
                <a:gd name="T52" fmla="*/ 177 w 402"/>
                <a:gd name="T53" fmla="*/ 384 h 403"/>
                <a:gd name="T54" fmla="*/ 211 w 402"/>
                <a:gd name="T55" fmla="*/ 385 h 403"/>
                <a:gd name="T56" fmla="*/ 244 w 402"/>
                <a:gd name="T57" fmla="*/ 380 h 403"/>
                <a:gd name="T58" fmla="*/ 276 w 402"/>
                <a:gd name="T59" fmla="*/ 369 h 403"/>
                <a:gd name="T60" fmla="*/ 306 w 402"/>
                <a:gd name="T61" fmla="*/ 353 h 403"/>
                <a:gd name="T62" fmla="*/ 332 w 402"/>
                <a:gd name="T63" fmla="*/ 331 h 403"/>
                <a:gd name="T64" fmla="*/ 354 w 402"/>
                <a:gd name="T65" fmla="*/ 304 h 403"/>
                <a:gd name="T66" fmla="*/ 370 w 402"/>
                <a:gd name="T67" fmla="*/ 275 h 403"/>
                <a:gd name="T68" fmla="*/ 119 w 402"/>
                <a:gd name="T69" fmla="*/ 71 h 403"/>
                <a:gd name="T70" fmla="*/ 213 w 402"/>
                <a:gd name="T71" fmla="*/ 69 h 403"/>
                <a:gd name="T72" fmla="*/ 80 w 402"/>
                <a:gd name="T73" fmla="*/ 257 h 403"/>
                <a:gd name="T74" fmla="*/ 337 w 402"/>
                <a:gd name="T75" fmla="*/ 272 h 403"/>
                <a:gd name="T76" fmla="*/ 98 w 402"/>
                <a:gd name="T77" fmla="*/ 294 h 403"/>
                <a:gd name="T78" fmla="*/ 324 w 402"/>
                <a:gd name="T79" fmla="*/ 253 h 403"/>
                <a:gd name="T80" fmla="*/ 339 w 402"/>
                <a:gd name="T81" fmla="*/ 214 h 403"/>
                <a:gd name="T82" fmla="*/ 252 w 402"/>
                <a:gd name="T83" fmla="*/ 79 h 403"/>
                <a:gd name="T84" fmla="*/ 331 w 402"/>
                <a:gd name="T85" fmla="*/ 12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2" h="403">
                  <a:moveTo>
                    <a:pt x="376" y="259"/>
                  </a:moveTo>
                  <a:cubicBezTo>
                    <a:pt x="396" y="256"/>
                    <a:pt x="396" y="256"/>
                    <a:pt x="396" y="256"/>
                  </a:cubicBezTo>
                  <a:cubicBezTo>
                    <a:pt x="380" y="242"/>
                    <a:pt x="380" y="242"/>
                    <a:pt x="380" y="242"/>
                  </a:cubicBezTo>
                  <a:cubicBezTo>
                    <a:pt x="375" y="238"/>
                    <a:pt x="377" y="229"/>
                    <a:pt x="383" y="226"/>
                  </a:cubicBezTo>
                  <a:cubicBezTo>
                    <a:pt x="402" y="219"/>
                    <a:pt x="402" y="219"/>
                    <a:pt x="402" y="219"/>
                  </a:cubicBezTo>
                  <a:cubicBezTo>
                    <a:pt x="385" y="209"/>
                    <a:pt x="385" y="209"/>
                    <a:pt x="385" y="209"/>
                  </a:cubicBezTo>
                  <a:cubicBezTo>
                    <a:pt x="379" y="205"/>
                    <a:pt x="379" y="196"/>
                    <a:pt x="385" y="192"/>
                  </a:cubicBezTo>
                  <a:cubicBezTo>
                    <a:pt x="402" y="182"/>
                    <a:pt x="402" y="182"/>
                    <a:pt x="402" y="182"/>
                  </a:cubicBezTo>
                  <a:cubicBezTo>
                    <a:pt x="383" y="175"/>
                    <a:pt x="383" y="175"/>
                    <a:pt x="383" y="175"/>
                  </a:cubicBezTo>
                  <a:cubicBezTo>
                    <a:pt x="376" y="172"/>
                    <a:pt x="375" y="163"/>
                    <a:pt x="380" y="158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75" y="142"/>
                    <a:pt x="375" y="142"/>
                    <a:pt x="375" y="142"/>
                  </a:cubicBezTo>
                  <a:cubicBezTo>
                    <a:pt x="368" y="141"/>
                    <a:pt x="365" y="132"/>
                    <a:pt x="369" y="126"/>
                  </a:cubicBezTo>
                  <a:cubicBezTo>
                    <a:pt x="381" y="110"/>
                    <a:pt x="381" y="110"/>
                    <a:pt x="381" y="110"/>
                  </a:cubicBezTo>
                  <a:cubicBezTo>
                    <a:pt x="361" y="111"/>
                    <a:pt x="361" y="111"/>
                    <a:pt x="361" y="111"/>
                  </a:cubicBezTo>
                  <a:cubicBezTo>
                    <a:pt x="354" y="111"/>
                    <a:pt x="349" y="103"/>
                    <a:pt x="352" y="97"/>
                  </a:cubicBezTo>
                  <a:cubicBezTo>
                    <a:pt x="361" y="79"/>
                    <a:pt x="361" y="79"/>
                    <a:pt x="361" y="79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35" y="84"/>
                    <a:pt x="328" y="78"/>
                    <a:pt x="330" y="71"/>
                  </a:cubicBezTo>
                  <a:cubicBezTo>
                    <a:pt x="336" y="51"/>
                    <a:pt x="336" y="51"/>
                    <a:pt x="336" y="51"/>
                  </a:cubicBezTo>
                  <a:cubicBezTo>
                    <a:pt x="318" y="59"/>
                    <a:pt x="318" y="59"/>
                    <a:pt x="318" y="59"/>
                  </a:cubicBezTo>
                  <a:cubicBezTo>
                    <a:pt x="311" y="62"/>
                    <a:pt x="303" y="56"/>
                    <a:pt x="304" y="49"/>
                  </a:cubicBezTo>
                  <a:cubicBezTo>
                    <a:pt x="306" y="29"/>
                    <a:pt x="306" y="29"/>
                    <a:pt x="306" y="29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83" y="44"/>
                    <a:pt x="275" y="40"/>
                    <a:pt x="274" y="33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58" y="26"/>
                    <a:pt x="258" y="26"/>
                    <a:pt x="258" y="26"/>
                  </a:cubicBezTo>
                  <a:cubicBezTo>
                    <a:pt x="253" y="32"/>
                    <a:pt x="244" y="29"/>
                    <a:pt x="242" y="22"/>
                  </a:cubicBezTo>
                  <a:cubicBezTo>
                    <a:pt x="237" y="3"/>
                    <a:pt x="237" y="3"/>
                    <a:pt x="237" y="3"/>
                  </a:cubicBezTo>
                  <a:cubicBezTo>
                    <a:pt x="225" y="19"/>
                    <a:pt x="225" y="19"/>
                    <a:pt x="225" y="19"/>
                  </a:cubicBezTo>
                  <a:cubicBezTo>
                    <a:pt x="221" y="25"/>
                    <a:pt x="212" y="24"/>
                    <a:pt x="209" y="1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88" y="24"/>
                    <a:pt x="179" y="25"/>
                    <a:pt x="175" y="19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6" y="30"/>
                    <a:pt x="147" y="32"/>
                    <a:pt x="142" y="27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41"/>
                    <a:pt x="117" y="45"/>
                    <a:pt x="111" y="41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7" y="58"/>
                    <a:pt x="89" y="63"/>
                    <a:pt x="83" y="60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2" y="79"/>
                    <a:pt x="66" y="86"/>
                    <a:pt x="59" y="85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2" y="105"/>
                    <a:pt x="47" y="113"/>
                    <a:pt x="4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7" y="134"/>
                    <a:pt x="33" y="143"/>
                    <a:pt x="26" y="144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7" y="165"/>
                    <a:pt x="25" y="174"/>
                    <a:pt x="18" y="17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7" y="194"/>
                    <a:pt x="17" y="194"/>
                    <a:pt x="17" y="194"/>
                  </a:cubicBezTo>
                  <a:cubicBezTo>
                    <a:pt x="23" y="198"/>
                    <a:pt x="23" y="207"/>
                    <a:pt x="17" y="21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19" y="228"/>
                    <a:pt x="19" y="228"/>
                    <a:pt x="19" y="228"/>
                  </a:cubicBezTo>
                  <a:cubicBezTo>
                    <a:pt x="26" y="231"/>
                    <a:pt x="27" y="240"/>
                    <a:pt x="22" y="245"/>
                  </a:cubicBezTo>
                  <a:cubicBezTo>
                    <a:pt x="7" y="258"/>
                    <a:pt x="7" y="258"/>
                    <a:pt x="7" y="258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34" y="262"/>
                    <a:pt x="37" y="271"/>
                    <a:pt x="33" y="277"/>
                  </a:cubicBezTo>
                  <a:cubicBezTo>
                    <a:pt x="21" y="293"/>
                    <a:pt x="21" y="293"/>
                    <a:pt x="21" y="293"/>
                  </a:cubicBezTo>
                  <a:cubicBezTo>
                    <a:pt x="41" y="292"/>
                    <a:pt x="41" y="292"/>
                    <a:pt x="41" y="292"/>
                  </a:cubicBezTo>
                  <a:cubicBezTo>
                    <a:pt x="48" y="292"/>
                    <a:pt x="53" y="300"/>
                    <a:pt x="50" y="306"/>
                  </a:cubicBezTo>
                  <a:cubicBezTo>
                    <a:pt x="41" y="324"/>
                    <a:pt x="41" y="324"/>
                    <a:pt x="41" y="324"/>
                  </a:cubicBezTo>
                  <a:cubicBezTo>
                    <a:pt x="60" y="320"/>
                    <a:pt x="60" y="320"/>
                    <a:pt x="60" y="320"/>
                  </a:cubicBezTo>
                  <a:cubicBezTo>
                    <a:pt x="67" y="319"/>
                    <a:pt x="73" y="325"/>
                    <a:pt x="71" y="332"/>
                  </a:cubicBezTo>
                  <a:cubicBezTo>
                    <a:pt x="66" y="352"/>
                    <a:pt x="66" y="352"/>
                    <a:pt x="66" y="352"/>
                  </a:cubicBezTo>
                  <a:cubicBezTo>
                    <a:pt x="84" y="344"/>
                    <a:pt x="84" y="344"/>
                    <a:pt x="84" y="344"/>
                  </a:cubicBezTo>
                  <a:cubicBezTo>
                    <a:pt x="91" y="341"/>
                    <a:pt x="98" y="347"/>
                    <a:pt x="98" y="354"/>
                  </a:cubicBezTo>
                  <a:cubicBezTo>
                    <a:pt x="96" y="374"/>
                    <a:pt x="96" y="374"/>
                    <a:pt x="96" y="374"/>
                  </a:cubicBezTo>
                  <a:cubicBezTo>
                    <a:pt x="112" y="363"/>
                    <a:pt x="112" y="363"/>
                    <a:pt x="112" y="363"/>
                  </a:cubicBezTo>
                  <a:cubicBezTo>
                    <a:pt x="119" y="359"/>
                    <a:pt x="127" y="363"/>
                    <a:pt x="127" y="370"/>
                  </a:cubicBezTo>
                  <a:cubicBezTo>
                    <a:pt x="129" y="390"/>
                    <a:pt x="129" y="390"/>
                    <a:pt x="129" y="390"/>
                  </a:cubicBezTo>
                  <a:cubicBezTo>
                    <a:pt x="144" y="376"/>
                    <a:pt x="144" y="376"/>
                    <a:pt x="144" y="376"/>
                  </a:cubicBezTo>
                  <a:cubicBezTo>
                    <a:pt x="149" y="371"/>
                    <a:pt x="158" y="374"/>
                    <a:pt x="160" y="381"/>
                  </a:cubicBezTo>
                  <a:cubicBezTo>
                    <a:pt x="165" y="400"/>
                    <a:pt x="165" y="400"/>
                    <a:pt x="165" y="400"/>
                  </a:cubicBezTo>
                  <a:cubicBezTo>
                    <a:pt x="177" y="384"/>
                    <a:pt x="177" y="384"/>
                    <a:pt x="177" y="384"/>
                  </a:cubicBezTo>
                  <a:cubicBezTo>
                    <a:pt x="181" y="378"/>
                    <a:pt x="190" y="379"/>
                    <a:pt x="193" y="385"/>
                  </a:cubicBezTo>
                  <a:cubicBezTo>
                    <a:pt x="202" y="403"/>
                    <a:pt x="202" y="403"/>
                    <a:pt x="202" y="403"/>
                  </a:cubicBezTo>
                  <a:cubicBezTo>
                    <a:pt x="211" y="385"/>
                    <a:pt x="211" y="385"/>
                    <a:pt x="211" y="385"/>
                  </a:cubicBezTo>
                  <a:cubicBezTo>
                    <a:pt x="214" y="379"/>
                    <a:pt x="223" y="378"/>
                    <a:pt x="227" y="384"/>
                  </a:cubicBezTo>
                  <a:cubicBezTo>
                    <a:pt x="239" y="400"/>
                    <a:pt x="239" y="400"/>
                    <a:pt x="239" y="400"/>
                  </a:cubicBezTo>
                  <a:cubicBezTo>
                    <a:pt x="244" y="380"/>
                    <a:pt x="244" y="380"/>
                    <a:pt x="244" y="380"/>
                  </a:cubicBezTo>
                  <a:cubicBezTo>
                    <a:pt x="246" y="373"/>
                    <a:pt x="255" y="371"/>
                    <a:pt x="260" y="376"/>
                  </a:cubicBezTo>
                  <a:cubicBezTo>
                    <a:pt x="275" y="389"/>
                    <a:pt x="275" y="389"/>
                    <a:pt x="275" y="389"/>
                  </a:cubicBezTo>
                  <a:cubicBezTo>
                    <a:pt x="276" y="369"/>
                    <a:pt x="276" y="369"/>
                    <a:pt x="276" y="369"/>
                  </a:cubicBezTo>
                  <a:cubicBezTo>
                    <a:pt x="277" y="362"/>
                    <a:pt x="285" y="358"/>
                    <a:pt x="291" y="362"/>
                  </a:cubicBezTo>
                  <a:cubicBezTo>
                    <a:pt x="308" y="373"/>
                    <a:pt x="308" y="373"/>
                    <a:pt x="308" y="373"/>
                  </a:cubicBezTo>
                  <a:cubicBezTo>
                    <a:pt x="306" y="353"/>
                    <a:pt x="306" y="353"/>
                    <a:pt x="306" y="353"/>
                  </a:cubicBezTo>
                  <a:cubicBezTo>
                    <a:pt x="305" y="345"/>
                    <a:pt x="312" y="340"/>
                    <a:pt x="319" y="343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2" y="331"/>
                    <a:pt x="332" y="331"/>
                    <a:pt x="332" y="331"/>
                  </a:cubicBezTo>
                  <a:cubicBezTo>
                    <a:pt x="330" y="324"/>
                    <a:pt x="336" y="317"/>
                    <a:pt x="343" y="318"/>
                  </a:cubicBezTo>
                  <a:cubicBezTo>
                    <a:pt x="363" y="322"/>
                    <a:pt x="363" y="322"/>
                    <a:pt x="363" y="322"/>
                  </a:cubicBezTo>
                  <a:cubicBezTo>
                    <a:pt x="354" y="304"/>
                    <a:pt x="354" y="304"/>
                    <a:pt x="354" y="304"/>
                  </a:cubicBezTo>
                  <a:cubicBezTo>
                    <a:pt x="350" y="298"/>
                    <a:pt x="355" y="290"/>
                    <a:pt x="362" y="290"/>
                  </a:cubicBezTo>
                  <a:cubicBezTo>
                    <a:pt x="382" y="290"/>
                    <a:pt x="382" y="290"/>
                    <a:pt x="382" y="290"/>
                  </a:cubicBezTo>
                  <a:cubicBezTo>
                    <a:pt x="370" y="275"/>
                    <a:pt x="370" y="275"/>
                    <a:pt x="370" y="275"/>
                  </a:cubicBezTo>
                  <a:cubicBezTo>
                    <a:pt x="365" y="269"/>
                    <a:pt x="369" y="260"/>
                    <a:pt x="376" y="259"/>
                  </a:cubicBezTo>
                  <a:close/>
                  <a:moveTo>
                    <a:pt x="56" y="253"/>
                  </a:moveTo>
                  <a:cubicBezTo>
                    <a:pt x="33" y="187"/>
                    <a:pt x="57" y="110"/>
                    <a:pt x="119" y="71"/>
                  </a:cubicBezTo>
                  <a:cubicBezTo>
                    <a:pt x="145" y="55"/>
                    <a:pt x="173" y="48"/>
                    <a:pt x="201" y="48"/>
                  </a:cubicBezTo>
                  <a:cubicBezTo>
                    <a:pt x="210" y="48"/>
                    <a:pt x="216" y="56"/>
                    <a:pt x="214" y="64"/>
                  </a:cubicBezTo>
                  <a:cubicBezTo>
                    <a:pt x="213" y="69"/>
                    <a:pt x="213" y="69"/>
                    <a:pt x="213" y="69"/>
                  </a:cubicBezTo>
                  <a:cubicBezTo>
                    <a:pt x="209" y="69"/>
                    <a:pt x="205" y="68"/>
                    <a:pt x="201" y="68"/>
                  </a:cubicBezTo>
                  <a:cubicBezTo>
                    <a:pt x="127" y="68"/>
                    <a:pt x="68" y="128"/>
                    <a:pt x="68" y="201"/>
                  </a:cubicBezTo>
                  <a:cubicBezTo>
                    <a:pt x="68" y="221"/>
                    <a:pt x="72" y="240"/>
                    <a:pt x="80" y="257"/>
                  </a:cubicBezTo>
                  <a:cubicBezTo>
                    <a:pt x="75" y="260"/>
                    <a:pt x="75" y="260"/>
                    <a:pt x="75" y="260"/>
                  </a:cubicBezTo>
                  <a:cubicBezTo>
                    <a:pt x="68" y="264"/>
                    <a:pt x="59" y="261"/>
                    <a:pt x="56" y="253"/>
                  </a:cubicBezTo>
                  <a:close/>
                  <a:moveTo>
                    <a:pt x="337" y="272"/>
                  </a:moveTo>
                  <a:cubicBezTo>
                    <a:pt x="325" y="296"/>
                    <a:pt x="307" y="316"/>
                    <a:pt x="283" y="332"/>
                  </a:cubicBezTo>
                  <a:cubicBezTo>
                    <a:pt x="222" y="369"/>
                    <a:pt x="146" y="360"/>
                    <a:pt x="97" y="314"/>
                  </a:cubicBezTo>
                  <a:cubicBezTo>
                    <a:pt x="90" y="308"/>
                    <a:pt x="91" y="298"/>
                    <a:pt x="98" y="294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27" y="318"/>
                    <a:pt x="162" y="335"/>
                    <a:pt x="201" y="335"/>
                  </a:cubicBezTo>
                  <a:cubicBezTo>
                    <a:pt x="256" y="335"/>
                    <a:pt x="304" y="301"/>
                    <a:pt x="324" y="253"/>
                  </a:cubicBezTo>
                  <a:cubicBezTo>
                    <a:pt x="329" y="254"/>
                    <a:pt x="329" y="254"/>
                    <a:pt x="329" y="254"/>
                  </a:cubicBezTo>
                  <a:cubicBezTo>
                    <a:pt x="337" y="256"/>
                    <a:pt x="341" y="265"/>
                    <a:pt x="337" y="272"/>
                  </a:cubicBezTo>
                  <a:close/>
                  <a:moveTo>
                    <a:pt x="339" y="214"/>
                  </a:moveTo>
                  <a:cubicBezTo>
                    <a:pt x="334" y="213"/>
                    <a:pt x="334" y="213"/>
                    <a:pt x="334" y="213"/>
                  </a:cubicBezTo>
                  <a:cubicBezTo>
                    <a:pt x="334" y="209"/>
                    <a:pt x="334" y="205"/>
                    <a:pt x="334" y="201"/>
                  </a:cubicBezTo>
                  <a:cubicBezTo>
                    <a:pt x="334" y="146"/>
                    <a:pt x="300" y="99"/>
                    <a:pt x="252" y="79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5" y="66"/>
                    <a:pt x="264" y="61"/>
                    <a:pt x="272" y="65"/>
                  </a:cubicBezTo>
                  <a:cubicBezTo>
                    <a:pt x="295" y="77"/>
                    <a:pt x="316" y="96"/>
                    <a:pt x="331" y="120"/>
                  </a:cubicBezTo>
                  <a:cubicBezTo>
                    <a:pt x="347" y="145"/>
                    <a:pt x="355" y="174"/>
                    <a:pt x="355" y="202"/>
                  </a:cubicBezTo>
                  <a:cubicBezTo>
                    <a:pt x="354" y="210"/>
                    <a:pt x="347" y="216"/>
                    <a:pt x="33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4" name="Freeform 23"/>
            <p:cNvSpPr>
              <a:spLocks noEditPoints="1"/>
            </p:cNvSpPr>
            <p:nvPr/>
          </p:nvSpPr>
          <p:spPr bwMode="auto">
            <a:xfrm>
              <a:off x="9976830" y="4935439"/>
              <a:ext cx="996409" cy="1000722"/>
            </a:xfrm>
            <a:custGeom>
              <a:avLst/>
              <a:gdLst>
                <a:gd name="T0" fmla="*/ 469 w 486"/>
                <a:gd name="T1" fmla="*/ 225 h 488"/>
                <a:gd name="T2" fmla="*/ 470 w 486"/>
                <a:gd name="T3" fmla="*/ 194 h 488"/>
                <a:gd name="T4" fmla="*/ 459 w 486"/>
                <a:gd name="T5" fmla="*/ 161 h 488"/>
                <a:gd name="T6" fmla="*/ 441 w 486"/>
                <a:gd name="T7" fmla="*/ 135 h 488"/>
                <a:gd name="T8" fmla="*/ 429 w 486"/>
                <a:gd name="T9" fmla="*/ 87 h 488"/>
                <a:gd name="T10" fmla="*/ 380 w 486"/>
                <a:gd name="T11" fmla="*/ 87 h 488"/>
                <a:gd name="T12" fmla="*/ 369 w 486"/>
                <a:gd name="T13" fmla="*/ 35 h 488"/>
                <a:gd name="T14" fmla="*/ 319 w 486"/>
                <a:gd name="T15" fmla="*/ 31 h 488"/>
                <a:gd name="T16" fmla="*/ 291 w 486"/>
                <a:gd name="T17" fmla="*/ 17 h 488"/>
                <a:gd name="T18" fmla="*/ 256 w 486"/>
                <a:gd name="T19" fmla="*/ 13 h 488"/>
                <a:gd name="T20" fmla="*/ 226 w 486"/>
                <a:gd name="T21" fmla="*/ 19 h 488"/>
                <a:gd name="T22" fmla="*/ 177 w 486"/>
                <a:gd name="T23" fmla="*/ 10 h 488"/>
                <a:gd name="T24" fmla="*/ 151 w 486"/>
                <a:gd name="T25" fmla="*/ 57 h 488"/>
                <a:gd name="T26" fmla="*/ 113 w 486"/>
                <a:gd name="T27" fmla="*/ 38 h 488"/>
                <a:gd name="T28" fmla="*/ 107 w 486"/>
                <a:gd name="T29" fmla="*/ 86 h 488"/>
                <a:gd name="T30" fmla="*/ 54 w 486"/>
                <a:gd name="T31" fmla="*/ 90 h 488"/>
                <a:gd name="T32" fmla="*/ 42 w 486"/>
                <a:gd name="T33" fmla="*/ 139 h 488"/>
                <a:gd name="T34" fmla="*/ 25 w 486"/>
                <a:gd name="T35" fmla="*/ 164 h 488"/>
                <a:gd name="T36" fmla="*/ 16 w 486"/>
                <a:gd name="T37" fmla="*/ 198 h 488"/>
                <a:gd name="T38" fmla="*/ 17 w 486"/>
                <a:gd name="T39" fmla="*/ 229 h 488"/>
                <a:gd name="T40" fmla="*/ 1 w 486"/>
                <a:gd name="T41" fmla="*/ 276 h 488"/>
                <a:gd name="T42" fmla="*/ 44 w 486"/>
                <a:gd name="T43" fmla="*/ 305 h 488"/>
                <a:gd name="T44" fmla="*/ 20 w 486"/>
                <a:gd name="T45" fmla="*/ 343 h 488"/>
                <a:gd name="T46" fmla="*/ 69 w 486"/>
                <a:gd name="T47" fmla="*/ 359 h 488"/>
                <a:gd name="T48" fmla="*/ 63 w 486"/>
                <a:gd name="T49" fmla="*/ 409 h 488"/>
                <a:gd name="T50" fmla="*/ 110 w 486"/>
                <a:gd name="T51" fmla="*/ 428 h 488"/>
                <a:gd name="T52" fmla="*/ 133 w 486"/>
                <a:gd name="T53" fmla="*/ 449 h 488"/>
                <a:gd name="T54" fmla="*/ 167 w 486"/>
                <a:gd name="T55" fmla="*/ 458 h 488"/>
                <a:gd name="T56" fmla="*/ 195 w 486"/>
                <a:gd name="T57" fmla="*/ 471 h 488"/>
                <a:gd name="T58" fmla="*/ 230 w 486"/>
                <a:gd name="T59" fmla="*/ 476 h 488"/>
                <a:gd name="T60" fmla="*/ 260 w 486"/>
                <a:gd name="T61" fmla="*/ 470 h 488"/>
                <a:gd name="T62" fmla="*/ 295 w 486"/>
                <a:gd name="T63" fmla="*/ 470 h 488"/>
                <a:gd name="T64" fmla="*/ 323 w 486"/>
                <a:gd name="T65" fmla="*/ 456 h 488"/>
                <a:gd name="T66" fmla="*/ 372 w 486"/>
                <a:gd name="T67" fmla="*/ 451 h 488"/>
                <a:gd name="T68" fmla="*/ 379 w 486"/>
                <a:gd name="T69" fmla="*/ 425 h 488"/>
                <a:gd name="T70" fmla="*/ 426 w 486"/>
                <a:gd name="T71" fmla="*/ 406 h 488"/>
                <a:gd name="T72" fmla="*/ 419 w 486"/>
                <a:gd name="T73" fmla="*/ 355 h 488"/>
                <a:gd name="T74" fmla="*/ 468 w 486"/>
                <a:gd name="T75" fmla="*/ 339 h 488"/>
                <a:gd name="T76" fmla="*/ 455 w 486"/>
                <a:gd name="T77" fmla="*/ 286 h 488"/>
                <a:gd name="T78" fmla="*/ 475 w 486"/>
                <a:gd name="T79" fmla="*/ 260 h 488"/>
                <a:gd name="T80" fmla="*/ 366 w 486"/>
                <a:gd name="T81" fmla="*/ 153 h 488"/>
                <a:gd name="T82" fmla="*/ 183 w 486"/>
                <a:gd name="T83" fmla="*/ 87 h 488"/>
                <a:gd name="T84" fmla="*/ 243 w 486"/>
                <a:gd name="T85" fmla="*/ 102 h 488"/>
                <a:gd name="T86" fmla="*/ 89 w 486"/>
                <a:gd name="T87" fmla="*/ 176 h 488"/>
                <a:gd name="T88" fmla="*/ 108 w 486"/>
                <a:gd name="T89" fmla="*/ 198 h 488"/>
                <a:gd name="T90" fmla="*/ 87 w 486"/>
                <a:gd name="T91" fmla="*/ 308 h 488"/>
                <a:gd name="T92" fmla="*/ 101 w 486"/>
                <a:gd name="T93" fmla="*/ 244 h 488"/>
                <a:gd name="T94" fmla="*/ 118 w 486"/>
                <a:gd name="T95" fmla="*/ 357 h 488"/>
                <a:gd name="T96" fmla="*/ 201 w 486"/>
                <a:gd name="T97" fmla="*/ 391 h 488"/>
                <a:gd name="T98" fmla="*/ 223 w 486"/>
                <a:gd name="T99" fmla="*/ 396 h 488"/>
                <a:gd name="T100" fmla="*/ 318 w 486"/>
                <a:gd name="T101" fmla="*/ 377 h 488"/>
                <a:gd name="T102" fmla="*/ 337 w 486"/>
                <a:gd name="T103" fmla="*/ 365 h 488"/>
                <a:gd name="T104" fmla="*/ 400 w 486"/>
                <a:gd name="T105" fmla="*/ 307 h 488"/>
                <a:gd name="T106" fmla="*/ 369 w 486"/>
                <a:gd name="T107" fmla="*/ 179 h 488"/>
                <a:gd name="T108" fmla="*/ 395 w 486"/>
                <a:gd name="T109" fmla="*/ 264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6" h="488">
                  <a:moveTo>
                    <a:pt x="475" y="260"/>
                  </a:moveTo>
                  <a:cubicBezTo>
                    <a:pt x="469" y="260"/>
                    <a:pt x="469" y="260"/>
                    <a:pt x="469" y="260"/>
                  </a:cubicBezTo>
                  <a:cubicBezTo>
                    <a:pt x="460" y="260"/>
                    <a:pt x="453" y="254"/>
                    <a:pt x="451" y="245"/>
                  </a:cubicBezTo>
                  <a:cubicBezTo>
                    <a:pt x="450" y="234"/>
                    <a:pt x="458" y="225"/>
                    <a:pt x="469" y="225"/>
                  </a:cubicBezTo>
                  <a:cubicBezTo>
                    <a:pt x="474" y="225"/>
                    <a:pt x="474" y="225"/>
                    <a:pt x="474" y="225"/>
                  </a:cubicBezTo>
                  <a:cubicBezTo>
                    <a:pt x="480" y="225"/>
                    <a:pt x="486" y="219"/>
                    <a:pt x="485" y="212"/>
                  </a:cubicBezTo>
                  <a:cubicBezTo>
                    <a:pt x="484" y="209"/>
                    <a:pt x="484" y="206"/>
                    <a:pt x="483" y="203"/>
                  </a:cubicBezTo>
                  <a:cubicBezTo>
                    <a:pt x="482" y="196"/>
                    <a:pt x="476" y="192"/>
                    <a:pt x="470" y="194"/>
                  </a:cubicBezTo>
                  <a:cubicBezTo>
                    <a:pt x="464" y="195"/>
                    <a:pt x="464" y="195"/>
                    <a:pt x="464" y="195"/>
                  </a:cubicBezTo>
                  <a:cubicBezTo>
                    <a:pt x="456" y="198"/>
                    <a:pt x="447" y="194"/>
                    <a:pt x="443" y="187"/>
                  </a:cubicBezTo>
                  <a:cubicBezTo>
                    <a:pt x="438" y="176"/>
                    <a:pt x="444" y="165"/>
                    <a:pt x="454" y="162"/>
                  </a:cubicBezTo>
                  <a:cubicBezTo>
                    <a:pt x="459" y="161"/>
                    <a:pt x="459" y="161"/>
                    <a:pt x="459" y="161"/>
                  </a:cubicBezTo>
                  <a:cubicBezTo>
                    <a:pt x="465" y="159"/>
                    <a:pt x="469" y="152"/>
                    <a:pt x="466" y="146"/>
                  </a:cubicBezTo>
                  <a:cubicBezTo>
                    <a:pt x="465" y="143"/>
                    <a:pt x="463" y="140"/>
                    <a:pt x="462" y="137"/>
                  </a:cubicBezTo>
                  <a:cubicBezTo>
                    <a:pt x="459" y="131"/>
                    <a:pt x="452" y="129"/>
                    <a:pt x="446" y="132"/>
                  </a:cubicBezTo>
                  <a:cubicBezTo>
                    <a:pt x="441" y="135"/>
                    <a:pt x="441" y="135"/>
                    <a:pt x="441" y="135"/>
                  </a:cubicBezTo>
                  <a:cubicBezTo>
                    <a:pt x="433" y="140"/>
                    <a:pt x="422" y="138"/>
                    <a:pt x="417" y="130"/>
                  </a:cubicBezTo>
                  <a:cubicBezTo>
                    <a:pt x="412" y="122"/>
                    <a:pt x="414" y="111"/>
                    <a:pt x="422" y="106"/>
                  </a:cubicBezTo>
                  <a:cubicBezTo>
                    <a:pt x="426" y="103"/>
                    <a:pt x="426" y="103"/>
                    <a:pt x="426" y="103"/>
                  </a:cubicBezTo>
                  <a:cubicBezTo>
                    <a:pt x="432" y="100"/>
                    <a:pt x="433" y="92"/>
                    <a:pt x="429" y="87"/>
                  </a:cubicBezTo>
                  <a:cubicBezTo>
                    <a:pt x="427" y="84"/>
                    <a:pt x="425" y="82"/>
                    <a:pt x="423" y="79"/>
                  </a:cubicBezTo>
                  <a:cubicBezTo>
                    <a:pt x="418" y="75"/>
                    <a:pt x="411" y="75"/>
                    <a:pt x="406" y="79"/>
                  </a:cubicBezTo>
                  <a:cubicBezTo>
                    <a:pt x="403" y="84"/>
                    <a:pt x="403" y="84"/>
                    <a:pt x="403" y="84"/>
                  </a:cubicBezTo>
                  <a:cubicBezTo>
                    <a:pt x="397" y="90"/>
                    <a:pt x="387" y="92"/>
                    <a:pt x="380" y="87"/>
                  </a:cubicBezTo>
                  <a:cubicBezTo>
                    <a:pt x="371" y="81"/>
                    <a:pt x="369" y="69"/>
                    <a:pt x="376" y="61"/>
                  </a:cubicBezTo>
                  <a:cubicBezTo>
                    <a:pt x="379" y="57"/>
                    <a:pt x="379" y="57"/>
                    <a:pt x="379" y="57"/>
                  </a:cubicBezTo>
                  <a:cubicBezTo>
                    <a:pt x="384" y="52"/>
                    <a:pt x="383" y="44"/>
                    <a:pt x="377" y="41"/>
                  </a:cubicBezTo>
                  <a:cubicBezTo>
                    <a:pt x="374" y="39"/>
                    <a:pt x="372" y="37"/>
                    <a:pt x="369" y="35"/>
                  </a:cubicBezTo>
                  <a:cubicBezTo>
                    <a:pt x="363" y="32"/>
                    <a:pt x="356" y="34"/>
                    <a:pt x="353" y="40"/>
                  </a:cubicBezTo>
                  <a:cubicBezTo>
                    <a:pt x="351" y="45"/>
                    <a:pt x="351" y="45"/>
                    <a:pt x="351" y="45"/>
                  </a:cubicBezTo>
                  <a:cubicBezTo>
                    <a:pt x="347" y="53"/>
                    <a:pt x="338" y="57"/>
                    <a:pt x="330" y="55"/>
                  </a:cubicBezTo>
                  <a:cubicBezTo>
                    <a:pt x="319" y="52"/>
                    <a:pt x="314" y="40"/>
                    <a:pt x="319" y="31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4" y="20"/>
                    <a:pt x="321" y="13"/>
                    <a:pt x="314" y="11"/>
                  </a:cubicBezTo>
                  <a:cubicBezTo>
                    <a:pt x="311" y="10"/>
                    <a:pt x="308" y="9"/>
                    <a:pt x="305" y="8"/>
                  </a:cubicBezTo>
                  <a:cubicBezTo>
                    <a:pt x="298" y="7"/>
                    <a:pt x="292" y="11"/>
                    <a:pt x="291" y="17"/>
                  </a:cubicBezTo>
                  <a:cubicBezTo>
                    <a:pt x="290" y="23"/>
                    <a:pt x="290" y="23"/>
                    <a:pt x="290" y="23"/>
                  </a:cubicBezTo>
                  <a:cubicBezTo>
                    <a:pt x="289" y="31"/>
                    <a:pt x="282" y="38"/>
                    <a:pt x="273" y="38"/>
                  </a:cubicBezTo>
                  <a:cubicBezTo>
                    <a:pt x="262" y="38"/>
                    <a:pt x="254" y="28"/>
                    <a:pt x="256" y="18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7" y="7"/>
                    <a:pt x="252" y="1"/>
                    <a:pt x="246" y="0"/>
                  </a:cubicBezTo>
                  <a:cubicBezTo>
                    <a:pt x="242" y="0"/>
                    <a:pt x="239" y="0"/>
                    <a:pt x="236" y="1"/>
                  </a:cubicBezTo>
                  <a:cubicBezTo>
                    <a:pt x="229" y="1"/>
                    <a:pt x="224" y="7"/>
                    <a:pt x="225" y="13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27" y="28"/>
                    <a:pt x="220" y="37"/>
                    <a:pt x="211" y="39"/>
                  </a:cubicBezTo>
                  <a:cubicBezTo>
                    <a:pt x="203" y="43"/>
                    <a:pt x="193" y="39"/>
                    <a:pt x="192" y="30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90" y="12"/>
                    <a:pt x="183" y="8"/>
                    <a:pt x="177" y="10"/>
                  </a:cubicBezTo>
                  <a:cubicBezTo>
                    <a:pt x="174" y="10"/>
                    <a:pt x="170" y="11"/>
                    <a:pt x="167" y="12"/>
                  </a:cubicBezTo>
                  <a:cubicBezTo>
                    <a:pt x="161" y="14"/>
                    <a:pt x="158" y="21"/>
                    <a:pt x="161" y="27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67" y="42"/>
                    <a:pt x="162" y="54"/>
                    <a:pt x="151" y="57"/>
                  </a:cubicBezTo>
                  <a:cubicBezTo>
                    <a:pt x="143" y="59"/>
                    <a:pt x="134" y="54"/>
                    <a:pt x="131" y="47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6" y="37"/>
                    <a:pt x="119" y="34"/>
                    <a:pt x="113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0" y="40"/>
                    <a:pt x="108" y="41"/>
                    <a:pt x="105" y="43"/>
                  </a:cubicBezTo>
                  <a:cubicBezTo>
                    <a:pt x="100" y="47"/>
                    <a:pt x="99" y="54"/>
                    <a:pt x="103" y="59"/>
                  </a:cubicBezTo>
                  <a:cubicBezTo>
                    <a:pt x="106" y="63"/>
                    <a:pt x="106" y="63"/>
                    <a:pt x="106" y="63"/>
                  </a:cubicBezTo>
                  <a:cubicBezTo>
                    <a:pt x="112" y="70"/>
                    <a:pt x="112" y="80"/>
                    <a:pt x="107" y="86"/>
                  </a:cubicBezTo>
                  <a:cubicBezTo>
                    <a:pt x="100" y="95"/>
                    <a:pt x="87" y="95"/>
                    <a:pt x="80" y="86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73" y="78"/>
                    <a:pt x="65" y="78"/>
                    <a:pt x="60" y="83"/>
                  </a:cubicBezTo>
                  <a:cubicBezTo>
                    <a:pt x="58" y="85"/>
                    <a:pt x="56" y="88"/>
                    <a:pt x="54" y="90"/>
                  </a:cubicBezTo>
                  <a:cubicBezTo>
                    <a:pt x="50" y="95"/>
                    <a:pt x="51" y="103"/>
                    <a:pt x="56" y="106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8" y="114"/>
                    <a:pt x="71" y="123"/>
                    <a:pt x="68" y="131"/>
                  </a:cubicBezTo>
                  <a:cubicBezTo>
                    <a:pt x="63" y="141"/>
                    <a:pt x="51" y="145"/>
                    <a:pt x="42" y="139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3" y="132"/>
                    <a:pt x="25" y="135"/>
                    <a:pt x="22" y="141"/>
                  </a:cubicBezTo>
                  <a:cubicBezTo>
                    <a:pt x="21" y="144"/>
                    <a:pt x="19" y="147"/>
                    <a:pt x="18" y="150"/>
                  </a:cubicBezTo>
                  <a:cubicBezTo>
                    <a:pt x="16" y="156"/>
                    <a:pt x="19" y="162"/>
                    <a:pt x="25" y="164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40" y="169"/>
                    <a:pt x="45" y="179"/>
                    <a:pt x="42" y="188"/>
                  </a:cubicBezTo>
                  <a:cubicBezTo>
                    <a:pt x="47" y="196"/>
                    <a:pt x="40" y="206"/>
                    <a:pt x="31" y="203"/>
                  </a:cubicBezTo>
                  <a:cubicBezTo>
                    <a:pt x="16" y="198"/>
                    <a:pt x="16" y="198"/>
                    <a:pt x="16" y="198"/>
                  </a:cubicBezTo>
                  <a:cubicBezTo>
                    <a:pt x="10" y="196"/>
                    <a:pt x="3" y="200"/>
                    <a:pt x="2" y="207"/>
                  </a:cubicBezTo>
                  <a:cubicBezTo>
                    <a:pt x="1" y="210"/>
                    <a:pt x="1" y="214"/>
                    <a:pt x="1" y="217"/>
                  </a:cubicBezTo>
                  <a:cubicBezTo>
                    <a:pt x="0" y="223"/>
                    <a:pt x="5" y="229"/>
                    <a:pt x="11" y="229"/>
                  </a:cubicBezTo>
                  <a:cubicBezTo>
                    <a:pt x="17" y="229"/>
                    <a:pt x="17" y="229"/>
                    <a:pt x="17" y="229"/>
                  </a:cubicBezTo>
                  <a:cubicBezTo>
                    <a:pt x="27" y="229"/>
                    <a:pt x="35" y="237"/>
                    <a:pt x="35" y="247"/>
                  </a:cubicBezTo>
                  <a:cubicBezTo>
                    <a:pt x="35" y="256"/>
                    <a:pt x="27" y="264"/>
                    <a:pt x="17" y="264"/>
                  </a:cubicBezTo>
                  <a:cubicBezTo>
                    <a:pt x="12" y="264"/>
                    <a:pt x="12" y="264"/>
                    <a:pt x="12" y="264"/>
                  </a:cubicBezTo>
                  <a:cubicBezTo>
                    <a:pt x="5" y="264"/>
                    <a:pt x="0" y="270"/>
                    <a:pt x="1" y="276"/>
                  </a:cubicBezTo>
                  <a:cubicBezTo>
                    <a:pt x="1" y="280"/>
                    <a:pt x="2" y="283"/>
                    <a:pt x="3" y="286"/>
                  </a:cubicBezTo>
                  <a:cubicBezTo>
                    <a:pt x="4" y="293"/>
                    <a:pt x="10" y="297"/>
                    <a:pt x="16" y="295"/>
                  </a:cubicBezTo>
                  <a:cubicBezTo>
                    <a:pt x="22" y="293"/>
                    <a:pt x="22" y="293"/>
                    <a:pt x="22" y="293"/>
                  </a:cubicBezTo>
                  <a:cubicBezTo>
                    <a:pt x="31" y="291"/>
                    <a:pt x="41" y="296"/>
                    <a:pt x="44" y="305"/>
                  </a:cubicBezTo>
                  <a:cubicBezTo>
                    <a:pt x="44" y="305"/>
                    <a:pt x="44" y="305"/>
                    <a:pt x="44" y="305"/>
                  </a:cubicBezTo>
                  <a:cubicBezTo>
                    <a:pt x="46" y="315"/>
                    <a:pt x="41" y="324"/>
                    <a:pt x="32" y="327"/>
                  </a:cubicBezTo>
                  <a:cubicBezTo>
                    <a:pt x="27" y="328"/>
                    <a:pt x="27" y="328"/>
                    <a:pt x="27" y="328"/>
                  </a:cubicBezTo>
                  <a:cubicBezTo>
                    <a:pt x="21" y="330"/>
                    <a:pt x="17" y="337"/>
                    <a:pt x="20" y="343"/>
                  </a:cubicBezTo>
                  <a:cubicBezTo>
                    <a:pt x="21" y="346"/>
                    <a:pt x="23" y="349"/>
                    <a:pt x="24" y="352"/>
                  </a:cubicBezTo>
                  <a:cubicBezTo>
                    <a:pt x="27" y="358"/>
                    <a:pt x="34" y="360"/>
                    <a:pt x="40" y="357"/>
                  </a:cubicBezTo>
                  <a:cubicBezTo>
                    <a:pt x="45" y="353"/>
                    <a:pt x="45" y="353"/>
                    <a:pt x="45" y="353"/>
                  </a:cubicBezTo>
                  <a:cubicBezTo>
                    <a:pt x="53" y="348"/>
                    <a:pt x="64" y="351"/>
                    <a:pt x="69" y="359"/>
                  </a:cubicBezTo>
                  <a:cubicBezTo>
                    <a:pt x="74" y="367"/>
                    <a:pt x="72" y="378"/>
                    <a:pt x="63" y="383"/>
                  </a:cubicBezTo>
                  <a:cubicBezTo>
                    <a:pt x="59" y="386"/>
                    <a:pt x="59" y="386"/>
                    <a:pt x="59" y="386"/>
                  </a:cubicBezTo>
                  <a:cubicBezTo>
                    <a:pt x="54" y="389"/>
                    <a:pt x="52" y="397"/>
                    <a:pt x="57" y="402"/>
                  </a:cubicBezTo>
                  <a:cubicBezTo>
                    <a:pt x="59" y="405"/>
                    <a:pt x="61" y="407"/>
                    <a:pt x="63" y="409"/>
                  </a:cubicBezTo>
                  <a:cubicBezTo>
                    <a:pt x="68" y="414"/>
                    <a:pt x="75" y="414"/>
                    <a:pt x="80" y="409"/>
                  </a:cubicBezTo>
                  <a:cubicBezTo>
                    <a:pt x="83" y="405"/>
                    <a:pt x="83" y="405"/>
                    <a:pt x="83" y="405"/>
                  </a:cubicBezTo>
                  <a:cubicBezTo>
                    <a:pt x="89" y="399"/>
                    <a:pt x="99" y="397"/>
                    <a:pt x="106" y="402"/>
                  </a:cubicBezTo>
                  <a:cubicBezTo>
                    <a:pt x="115" y="407"/>
                    <a:pt x="117" y="420"/>
                    <a:pt x="110" y="428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2" y="437"/>
                    <a:pt x="103" y="445"/>
                    <a:pt x="109" y="448"/>
                  </a:cubicBezTo>
                  <a:cubicBezTo>
                    <a:pt x="112" y="450"/>
                    <a:pt x="114" y="452"/>
                    <a:pt x="117" y="453"/>
                  </a:cubicBezTo>
                  <a:cubicBezTo>
                    <a:pt x="123" y="457"/>
                    <a:pt x="130" y="455"/>
                    <a:pt x="133" y="449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39" y="435"/>
                    <a:pt x="150" y="431"/>
                    <a:pt x="159" y="435"/>
                  </a:cubicBezTo>
                  <a:cubicBezTo>
                    <a:pt x="159" y="435"/>
                    <a:pt x="159" y="435"/>
                    <a:pt x="159" y="435"/>
                  </a:cubicBezTo>
                  <a:cubicBezTo>
                    <a:pt x="167" y="439"/>
                    <a:pt x="171" y="449"/>
                    <a:pt x="167" y="458"/>
                  </a:cubicBezTo>
                  <a:cubicBezTo>
                    <a:pt x="165" y="463"/>
                    <a:pt x="165" y="463"/>
                    <a:pt x="165" y="463"/>
                  </a:cubicBezTo>
                  <a:cubicBezTo>
                    <a:pt x="162" y="469"/>
                    <a:pt x="165" y="476"/>
                    <a:pt x="172" y="478"/>
                  </a:cubicBezTo>
                  <a:cubicBezTo>
                    <a:pt x="175" y="479"/>
                    <a:pt x="178" y="480"/>
                    <a:pt x="181" y="480"/>
                  </a:cubicBezTo>
                  <a:cubicBezTo>
                    <a:pt x="187" y="482"/>
                    <a:pt x="194" y="478"/>
                    <a:pt x="195" y="471"/>
                  </a:cubicBezTo>
                  <a:cubicBezTo>
                    <a:pt x="196" y="466"/>
                    <a:pt x="196" y="466"/>
                    <a:pt x="196" y="466"/>
                  </a:cubicBezTo>
                  <a:cubicBezTo>
                    <a:pt x="197" y="456"/>
                    <a:pt x="206" y="449"/>
                    <a:pt x="216" y="451"/>
                  </a:cubicBezTo>
                  <a:cubicBezTo>
                    <a:pt x="225" y="452"/>
                    <a:pt x="232" y="461"/>
                    <a:pt x="230" y="471"/>
                  </a:cubicBezTo>
                  <a:cubicBezTo>
                    <a:pt x="230" y="476"/>
                    <a:pt x="230" y="476"/>
                    <a:pt x="230" y="476"/>
                  </a:cubicBezTo>
                  <a:cubicBezTo>
                    <a:pt x="229" y="482"/>
                    <a:pt x="234" y="488"/>
                    <a:pt x="240" y="488"/>
                  </a:cubicBezTo>
                  <a:cubicBezTo>
                    <a:pt x="244" y="488"/>
                    <a:pt x="247" y="488"/>
                    <a:pt x="250" y="488"/>
                  </a:cubicBezTo>
                  <a:cubicBezTo>
                    <a:pt x="257" y="488"/>
                    <a:pt x="261" y="482"/>
                    <a:pt x="261" y="476"/>
                  </a:cubicBezTo>
                  <a:cubicBezTo>
                    <a:pt x="260" y="470"/>
                    <a:pt x="260" y="470"/>
                    <a:pt x="260" y="470"/>
                  </a:cubicBezTo>
                  <a:cubicBezTo>
                    <a:pt x="259" y="460"/>
                    <a:pt x="265" y="452"/>
                    <a:pt x="275" y="450"/>
                  </a:cubicBezTo>
                  <a:cubicBezTo>
                    <a:pt x="275" y="450"/>
                    <a:pt x="275" y="450"/>
                    <a:pt x="275" y="450"/>
                  </a:cubicBezTo>
                  <a:cubicBezTo>
                    <a:pt x="284" y="449"/>
                    <a:pt x="293" y="456"/>
                    <a:pt x="295" y="465"/>
                  </a:cubicBezTo>
                  <a:cubicBezTo>
                    <a:pt x="295" y="470"/>
                    <a:pt x="295" y="470"/>
                    <a:pt x="295" y="470"/>
                  </a:cubicBezTo>
                  <a:cubicBezTo>
                    <a:pt x="296" y="477"/>
                    <a:pt x="303" y="481"/>
                    <a:pt x="309" y="479"/>
                  </a:cubicBezTo>
                  <a:cubicBezTo>
                    <a:pt x="312" y="478"/>
                    <a:pt x="315" y="477"/>
                    <a:pt x="318" y="476"/>
                  </a:cubicBezTo>
                  <a:cubicBezTo>
                    <a:pt x="325" y="474"/>
                    <a:pt x="328" y="467"/>
                    <a:pt x="325" y="461"/>
                  </a:cubicBezTo>
                  <a:cubicBezTo>
                    <a:pt x="323" y="456"/>
                    <a:pt x="323" y="456"/>
                    <a:pt x="323" y="456"/>
                  </a:cubicBezTo>
                  <a:cubicBezTo>
                    <a:pt x="319" y="447"/>
                    <a:pt x="323" y="437"/>
                    <a:pt x="332" y="433"/>
                  </a:cubicBezTo>
                  <a:cubicBezTo>
                    <a:pt x="340" y="429"/>
                    <a:pt x="351" y="433"/>
                    <a:pt x="355" y="442"/>
                  </a:cubicBezTo>
                  <a:cubicBezTo>
                    <a:pt x="357" y="446"/>
                    <a:pt x="357" y="446"/>
                    <a:pt x="357" y="446"/>
                  </a:cubicBezTo>
                  <a:cubicBezTo>
                    <a:pt x="359" y="452"/>
                    <a:pt x="367" y="455"/>
                    <a:pt x="372" y="451"/>
                  </a:cubicBezTo>
                  <a:cubicBezTo>
                    <a:pt x="373" y="451"/>
                    <a:pt x="373" y="451"/>
                    <a:pt x="373" y="451"/>
                  </a:cubicBezTo>
                  <a:cubicBezTo>
                    <a:pt x="375" y="449"/>
                    <a:pt x="378" y="447"/>
                    <a:pt x="381" y="446"/>
                  </a:cubicBezTo>
                  <a:cubicBezTo>
                    <a:pt x="386" y="442"/>
                    <a:pt x="387" y="434"/>
                    <a:pt x="383" y="430"/>
                  </a:cubicBezTo>
                  <a:cubicBezTo>
                    <a:pt x="379" y="425"/>
                    <a:pt x="379" y="425"/>
                    <a:pt x="379" y="425"/>
                  </a:cubicBezTo>
                  <a:cubicBezTo>
                    <a:pt x="373" y="418"/>
                    <a:pt x="374" y="407"/>
                    <a:pt x="381" y="400"/>
                  </a:cubicBezTo>
                  <a:cubicBezTo>
                    <a:pt x="388" y="394"/>
                    <a:pt x="400" y="395"/>
                    <a:pt x="406" y="402"/>
                  </a:cubicBezTo>
                  <a:cubicBezTo>
                    <a:pt x="409" y="406"/>
                    <a:pt x="409" y="406"/>
                    <a:pt x="409" y="406"/>
                  </a:cubicBezTo>
                  <a:cubicBezTo>
                    <a:pt x="413" y="411"/>
                    <a:pt x="421" y="411"/>
                    <a:pt x="426" y="406"/>
                  </a:cubicBezTo>
                  <a:cubicBezTo>
                    <a:pt x="428" y="404"/>
                    <a:pt x="430" y="401"/>
                    <a:pt x="432" y="399"/>
                  </a:cubicBezTo>
                  <a:cubicBezTo>
                    <a:pt x="436" y="394"/>
                    <a:pt x="435" y="386"/>
                    <a:pt x="429" y="383"/>
                  </a:cubicBezTo>
                  <a:cubicBezTo>
                    <a:pt x="424" y="379"/>
                    <a:pt x="424" y="379"/>
                    <a:pt x="424" y="379"/>
                  </a:cubicBezTo>
                  <a:cubicBezTo>
                    <a:pt x="416" y="374"/>
                    <a:pt x="414" y="363"/>
                    <a:pt x="419" y="355"/>
                  </a:cubicBezTo>
                  <a:cubicBezTo>
                    <a:pt x="425" y="347"/>
                    <a:pt x="436" y="345"/>
                    <a:pt x="444" y="350"/>
                  </a:cubicBezTo>
                  <a:cubicBezTo>
                    <a:pt x="448" y="353"/>
                    <a:pt x="448" y="353"/>
                    <a:pt x="448" y="353"/>
                  </a:cubicBezTo>
                  <a:cubicBezTo>
                    <a:pt x="453" y="356"/>
                    <a:pt x="461" y="354"/>
                    <a:pt x="464" y="348"/>
                  </a:cubicBezTo>
                  <a:cubicBezTo>
                    <a:pt x="465" y="345"/>
                    <a:pt x="466" y="342"/>
                    <a:pt x="468" y="339"/>
                  </a:cubicBezTo>
                  <a:cubicBezTo>
                    <a:pt x="470" y="333"/>
                    <a:pt x="467" y="326"/>
                    <a:pt x="461" y="324"/>
                  </a:cubicBezTo>
                  <a:cubicBezTo>
                    <a:pt x="455" y="323"/>
                    <a:pt x="455" y="323"/>
                    <a:pt x="455" y="323"/>
                  </a:cubicBezTo>
                  <a:cubicBezTo>
                    <a:pt x="446" y="320"/>
                    <a:pt x="441" y="310"/>
                    <a:pt x="443" y="301"/>
                  </a:cubicBezTo>
                  <a:cubicBezTo>
                    <a:pt x="439" y="293"/>
                    <a:pt x="446" y="283"/>
                    <a:pt x="455" y="286"/>
                  </a:cubicBezTo>
                  <a:cubicBezTo>
                    <a:pt x="470" y="291"/>
                    <a:pt x="470" y="291"/>
                    <a:pt x="470" y="291"/>
                  </a:cubicBezTo>
                  <a:cubicBezTo>
                    <a:pt x="476" y="293"/>
                    <a:pt x="483" y="288"/>
                    <a:pt x="484" y="282"/>
                  </a:cubicBezTo>
                  <a:cubicBezTo>
                    <a:pt x="484" y="279"/>
                    <a:pt x="485" y="275"/>
                    <a:pt x="485" y="272"/>
                  </a:cubicBezTo>
                  <a:cubicBezTo>
                    <a:pt x="486" y="266"/>
                    <a:pt x="481" y="260"/>
                    <a:pt x="475" y="260"/>
                  </a:cubicBezTo>
                  <a:close/>
                  <a:moveTo>
                    <a:pt x="291" y="99"/>
                  </a:moveTo>
                  <a:cubicBezTo>
                    <a:pt x="294" y="90"/>
                    <a:pt x="303" y="85"/>
                    <a:pt x="311" y="90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75" y="138"/>
                    <a:pt x="374" y="148"/>
                    <a:pt x="366" y="153"/>
                  </a:cubicBezTo>
                  <a:cubicBezTo>
                    <a:pt x="357" y="159"/>
                    <a:pt x="357" y="159"/>
                    <a:pt x="357" y="159"/>
                  </a:cubicBezTo>
                  <a:cubicBezTo>
                    <a:pt x="340" y="137"/>
                    <a:pt x="316" y="119"/>
                    <a:pt x="289" y="110"/>
                  </a:cubicBezTo>
                  <a:lnTo>
                    <a:pt x="291" y="99"/>
                  </a:lnTo>
                  <a:close/>
                  <a:moveTo>
                    <a:pt x="183" y="87"/>
                  </a:moveTo>
                  <a:cubicBezTo>
                    <a:pt x="255" y="76"/>
                    <a:pt x="255" y="76"/>
                    <a:pt x="255" y="76"/>
                  </a:cubicBezTo>
                  <a:cubicBezTo>
                    <a:pt x="265" y="76"/>
                    <a:pt x="271" y="84"/>
                    <a:pt x="269" y="94"/>
                  </a:cubicBezTo>
                  <a:cubicBezTo>
                    <a:pt x="266" y="104"/>
                    <a:pt x="266" y="104"/>
                    <a:pt x="266" y="104"/>
                  </a:cubicBezTo>
                  <a:cubicBezTo>
                    <a:pt x="259" y="103"/>
                    <a:pt x="251" y="102"/>
                    <a:pt x="243" y="102"/>
                  </a:cubicBezTo>
                  <a:cubicBezTo>
                    <a:pt x="221" y="102"/>
                    <a:pt x="200" y="107"/>
                    <a:pt x="181" y="116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0" y="99"/>
                    <a:pt x="174" y="89"/>
                    <a:pt x="183" y="87"/>
                  </a:cubicBezTo>
                  <a:close/>
                  <a:moveTo>
                    <a:pt x="89" y="176"/>
                  </a:moveTo>
                  <a:cubicBezTo>
                    <a:pt x="133" y="116"/>
                    <a:pt x="133" y="116"/>
                    <a:pt x="133" y="116"/>
                  </a:cubicBezTo>
                  <a:cubicBezTo>
                    <a:pt x="140" y="109"/>
                    <a:pt x="151" y="111"/>
                    <a:pt x="156" y="119"/>
                  </a:cubicBezTo>
                  <a:cubicBezTo>
                    <a:pt x="161" y="128"/>
                    <a:pt x="161" y="128"/>
                    <a:pt x="161" y="128"/>
                  </a:cubicBezTo>
                  <a:cubicBezTo>
                    <a:pt x="137" y="145"/>
                    <a:pt x="118" y="170"/>
                    <a:pt x="108" y="198"/>
                  </a:cubicBezTo>
                  <a:cubicBezTo>
                    <a:pt x="98" y="196"/>
                    <a:pt x="98" y="196"/>
                    <a:pt x="98" y="196"/>
                  </a:cubicBezTo>
                  <a:cubicBezTo>
                    <a:pt x="88" y="194"/>
                    <a:pt x="84" y="185"/>
                    <a:pt x="89" y="176"/>
                  </a:cubicBezTo>
                  <a:close/>
                  <a:moveTo>
                    <a:pt x="108" y="315"/>
                  </a:moveTo>
                  <a:cubicBezTo>
                    <a:pt x="99" y="321"/>
                    <a:pt x="90" y="317"/>
                    <a:pt x="87" y="308"/>
                  </a:cubicBezTo>
                  <a:cubicBezTo>
                    <a:pt x="75" y="233"/>
                    <a:pt x="75" y="233"/>
                    <a:pt x="75" y="233"/>
                  </a:cubicBezTo>
                  <a:cubicBezTo>
                    <a:pt x="75" y="223"/>
                    <a:pt x="83" y="216"/>
                    <a:pt x="92" y="219"/>
                  </a:cubicBezTo>
                  <a:cubicBezTo>
                    <a:pt x="103" y="221"/>
                    <a:pt x="103" y="221"/>
                    <a:pt x="103" y="221"/>
                  </a:cubicBezTo>
                  <a:cubicBezTo>
                    <a:pt x="101" y="229"/>
                    <a:pt x="101" y="236"/>
                    <a:pt x="101" y="244"/>
                  </a:cubicBezTo>
                  <a:cubicBezTo>
                    <a:pt x="101" y="268"/>
                    <a:pt x="107" y="290"/>
                    <a:pt x="117" y="310"/>
                  </a:cubicBezTo>
                  <a:lnTo>
                    <a:pt x="108" y="315"/>
                  </a:lnTo>
                  <a:close/>
                  <a:moveTo>
                    <a:pt x="180" y="401"/>
                  </a:moveTo>
                  <a:cubicBezTo>
                    <a:pt x="118" y="357"/>
                    <a:pt x="118" y="357"/>
                    <a:pt x="118" y="357"/>
                  </a:cubicBezTo>
                  <a:cubicBezTo>
                    <a:pt x="111" y="350"/>
                    <a:pt x="112" y="340"/>
                    <a:pt x="120" y="335"/>
                  </a:cubicBezTo>
                  <a:cubicBezTo>
                    <a:pt x="129" y="330"/>
                    <a:pt x="129" y="330"/>
                    <a:pt x="129" y="330"/>
                  </a:cubicBezTo>
                  <a:cubicBezTo>
                    <a:pt x="147" y="354"/>
                    <a:pt x="173" y="372"/>
                    <a:pt x="203" y="381"/>
                  </a:cubicBezTo>
                  <a:cubicBezTo>
                    <a:pt x="201" y="391"/>
                    <a:pt x="201" y="391"/>
                    <a:pt x="201" y="391"/>
                  </a:cubicBezTo>
                  <a:cubicBezTo>
                    <a:pt x="198" y="401"/>
                    <a:pt x="189" y="405"/>
                    <a:pt x="180" y="401"/>
                  </a:cubicBezTo>
                  <a:close/>
                  <a:moveTo>
                    <a:pt x="311" y="399"/>
                  </a:moveTo>
                  <a:cubicBezTo>
                    <a:pt x="237" y="413"/>
                    <a:pt x="237" y="413"/>
                    <a:pt x="237" y="413"/>
                  </a:cubicBezTo>
                  <a:cubicBezTo>
                    <a:pt x="228" y="413"/>
                    <a:pt x="221" y="406"/>
                    <a:pt x="223" y="396"/>
                  </a:cubicBezTo>
                  <a:cubicBezTo>
                    <a:pt x="226" y="386"/>
                    <a:pt x="226" y="386"/>
                    <a:pt x="226" y="386"/>
                  </a:cubicBezTo>
                  <a:cubicBezTo>
                    <a:pt x="231" y="386"/>
                    <a:pt x="237" y="387"/>
                    <a:pt x="243" y="387"/>
                  </a:cubicBezTo>
                  <a:cubicBezTo>
                    <a:pt x="268" y="387"/>
                    <a:pt x="292" y="380"/>
                    <a:pt x="312" y="368"/>
                  </a:cubicBezTo>
                  <a:cubicBezTo>
                    <a:pt x="318" y="377"/>
                    <a:pt x="318" y="377"/>
                    <a:pt x="318" y="377"/>
                  </a:cubicBezTo>
                  <a:cubicBezTo>
                    <a:pt x="323" y="386"/>
                    <a:pt x="320" y="395"/>
                    <a:pt x="311" y="399"/>
                  </a:cubicBezTo>
                  <a:close/>
                  <a:moveTo>
                    <a:pt x="400" y="307"/>
                  </a:moveTo>
                  <a:cubicBezTo>
                    <a:pt x="359" y="367"/>
                    <a:pt x="359" y="367"/>
                    <a:pt x="359" y="367"/>
                  </a:cubicBezTo>
                  <a:cubicBezTo>
                    <a:pt x="352" y="374"/>
                    <a:pt x="343" y="373"/>
                    <a:pt x="337" y="365"/>
                  </a:cubicBezTo>
                  <a:cubicBezTo>
                    <a:pt x="332" y="355"/>
                    <a:pt x="332" y="355"/>
                    <a:pt x="332" y="355"/>
                  </a:cubicBezTo>
                  <a:cubicBezTo>
                    <a:pt x="354" y="337"/>
                    <a:pt x="371" y="313"/>
                    <a:pt x="379" y="284"/>
                  </a:cubicBezTo>
                  <a:cubicBezTo>
                    <a:pt x="390" y="287"/>
                    <a:pt x="390" y="287"/>
                    <a:pt x="390" y="287"/>
                  </a:cubicBezTo>
                  <a:cubicBezTo>
                    <a:pt x="400" y="289"/>
                    <a:pt x="404" y="298"/>
                    <a:pt x="400" y="307"/>
                  </a:cubicBezTo>
                  <a:close/>
                  <a:moveTo>
                    <a:pt x="395" y="264"/>
                  </a:moveTo>
                  <a:cubicBezTo>
                    <a:pt x="384" y="262"/>
                    <a:pt x="384" y="262"/>
                    <a:pt x="384" y="262"/>
                  </a:cubicBezTo>
                  <a:cubicBezTo>
                    <a:pt x="385" y="256"/>
                    <a:pt x="385" y="250"/>
                    <a:pt x="385" y="244"/>
                  </a:cubicBezTo>
                  <a:cubicBezTo>
                    <a:pt x="385" y="221"/>
                    <a:pt x="379" y="199"/>
                    <a:pt x="369" y="179"/>
                  </a:cubicBezTo>
                  <a:cubicBezTo>
                    <a:pt x="378" y="173"/>
                    <a:pt x="378" y="173"/>
                    <a:pt x="378" y="173"/>
                  </a:cubicBezTo>
                  <a:cubicBezTo>
                    <a:pt x="387" y="168"/>
                    <a:pt x="396" y="171"/>
                    <a:pt x="399" y="181"/>
                  </a:cubicBezTo>
                  <a:cubicBezTo>
                    <a:pt x="412" y="250"/>
                    <a:pt x="412" y="250"/>
                    <a:pt x="412" y="250"/>
                  </a:cubicBezTo>
                  <a:cubicBezTo>
                    <a:pt x="412" y="260"/>
                    <a:pt x="404" y="266"/>
                    <a:pt x="395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rot="709670" flipH="1">
            <a:off x="628651" y="2705682"/>
            <a:ext cx="1357052" cy="2109208"/>
            <a:chOff x="1939027" y="3148493"/>
            <a:chExt cx="1809403" cy="281227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5" name="Freeform 15"/>
            <p:cNvSpPr>
              <a:spLocks noEditPoints="1"/>
            </p:cNvSpPr>
            <p:nvPr/>
          </p:nvSpPr>
          <p:spPr bwMode="auto">
            <a:xfrm flipH="1">
              <a:off x="2157710" y="3148493"/>
              <a:ext cx="1092516" cy="1093945"/>
            </a:xfrm>
            <a:custGeom>
              <a:avLst/>
              <a:gdLst>
                <a:gd name="T0" fmla="*/ 644 w 644"/>
                <a:gd name="T1" fmla="*/ 312 h 645"/>
                <a:gd name="T2" fmla="*/ 636 w 644"/>
                <a:gd name="T3" fmla="*/ 279 h 645"/>
                <a:gd name="T4" fmla="*/ 635 w 644"/>
                <a:gd name="T5" fmla="*/ 262 h 645"/>
                <a:gd name="T6" fmla="*/ 625 w 644"/>
                <a:gd name="T7" fmla="*/ 229 h 645"/>
                <a:gd name="T8" fmla="*/ 589 w 644"/>
                <a:gd name="T9" fmla="*/ 209 h 645"/>
                <a:gd name="T10" fmla="*/ 603 w 644"/>
                <a:gd name="T11" fmla="*/ 165 h 645"/>
                <a:gd name="T12" fmla="*/ 574 w 644"/>
                <a:gd name="T13" fmla="*/ 122 h 645"/>
                <a:gd name="T14" fmla="*/ 539 w 644"/>
                <a:gd name="T15" fmla="*/ 85 h 645"/>
                <a:gd name="T16" fmla="*/ 499 w 644"/>
                <a:gd name="T17" fmla="*/ 53 h 645"/>
                <a:gd name="T18" fmla="*/ 454 w 644"/>
                <a:gd name="T19" fmla="*/ 28 h 645"/>
                <a:gd name="T20" fmla="*/ 420 w 644"/>
                <a:gd name="T21" fmla="*/ 20 h 645"/>
                <a:gd name="T22" fmla="*/ 404 w 644"/>
                <a:gd name="T23" fmla="*/ 17 h 645"/>
                <a:gd name="T24" fmla="*/ 372 w 644"/>
                <a:gd name="T25" fmla="*/ 4 h 645"/>
                <a:gd name="T26" fmla="*/ 337 w 644"/>
                <a:gd name="T27" fmla="*/ 32 h 645"/>
                <a:gd name="T28" fmla="*/ 305 w 644"/>
                <a:gd name="T29" fmla="*/ 7 h 645"/>
                <a:gd name="T30" fmla="*/ 270 w 644"/>
                <a:gd name="T31" fmla="*/ 7 h 645"/>
                <a:gd name="T32" fmla="*/ 245 w 644"/>
                <a:gd name="T33" fmla="*/ 41 h 645"/>
                <a:gd name="T34" fmla="*/ 205 w 644"/>
                <a:gd name="T35" fmla="*/ 22 h 645"/>
                <a:gd name="T36" fmla="*/ 176 w 644"/>
                <a:gd name="T37" fmla="*/ 42 h 645"/>
                <a:gd name="T38" fmla="*/ 159 w 644"/>
                <a:gd name="T39" fmla="*/ 45 h 645"/>
                <a:gd name="T40" fmla="*/ 131 w 644"/>
                <a:gd name="T41" fmla="*/ 63 h 645"/>
                <a:gd name="T42" fmla="*/ 92 w 644"/>
                <a:gd name="T43" fmla="*/ 97 h 645"/>
                <a:gd name="T44" fmla="*/ 65 w 644"/>
                <a:gd name="T45" fmla="*/ 138 h 645"/>
                <a:gd name="T46" fmla="*/ 55 w 644"/>
                <a:gd name="T47" fmla="*/ 152 h 645"/>
                <a:gd name="T48" fmla="*/ 27 w 644"/>
                <a:gd name="T49" fmla="*/ 193 h 645"/>
                <a:gd name="T50" fmla="*/ 18 w 644"/>
                <a:gd name="T51" fmla="*/ 226 h 645"/>
                <a:gd name="T52" fmla="*/ 16 w 644"/>
                <a:gd name="T53" fmla="*/ 242 h 645"/>
                <a:gd name="T54" fmla="*/ 3 w 644"/>
                <a:gd name="T55" fmla="*/ 274 h 645"/>
                <a:gd name="T56" fmla="*/ 5 w 644"/>
                <a:gd name="T57" fmla="*/ 323 h 645"/>
                <a:gd name="T58" fmla="*/ 6 w 644"/>
                <a:gd name="T59" fmla="*/ 340 h 645"/>
                <a:gd name="T60" fmla="*/ 7 w 644"/>
                <a:gd name="T61" fmla="*/ 389 h 645"/>
                <a:gd name="T62" fmla="*/ 20 w 644"/>
                <a:gd name="T63" fmla="*/ 419 h 645"/>
                <a:gd name="T64" fmla="*/ 48 w 644"/>
                <a:gd name="T65" fmla="*/ 443 h 645"/>
                <a:gd name="T66" fmla="*/ 47 w 644"/>
                <a:gd name="T67" fmla="*/ 480 h 645"/>
                <a:gd name="T68" fmla="*/ 70 w 644"/>
                <a:gd name="T69" fmla="*/ 523 h 645"/>
                <a:gd name="T70" fmla="*/ 94 w 644"/>
                <a:gd name="T71" fmla="*/ 545 h 645"/>
                <a:gd name="T72" fmla="*/ 132 w 644"/>
                <a:gd name="T73" fmla="*/ 577 h 645"/>
                <a:gd name="T74" fmla="*/ 168 w 644"/>
                <a:gd name="T75" fmla="*/ 580 h 645"/>
                <a:gd name="T76" fmla="*/ 189 w 644"/>
                <a:gd name="T77" fmla="*/ 610 h 645"/>
                <a:gd name="T78" fmla="*/ 233 w 644"/>
                <a:gd name="T79" fmla="*/ 632 h 645"/>
                <a:gd name="T80" fmla="*/ 266 w 644"/>
                <a:gd name="T81" fmla="*/ 640 h 645"/>
                <a:gd name="T82" fmla="*/ 315 w 644"/>
                <a:gd name="T83" fmla="*/ 639 h 645"/>
                <a:gd name="T84" fmla="*/ 332 w 644"/>
                <a:gd name="T85" fmla="*/ 639 h 645"/>
                <a:gd name="T86" fmla="*/ 381 w 644"/>
                <a:gd name="T87" fmla="*/ 639 h 645"/>
                <a:gd name="T88" fmla="*/ 430 w 644"/>
                <a:gd name="T89" fmla="*/ 626 h 645"/>
                <a:gd name="T90" fmla="*/ 476 w 644"/>
                <a:gd name="T91" fmla="*/ 606 h 645"/>
                <a:gd name="T92" fmla="*/ 518 w 644"/>
                <a:gd name="T93" fmla="*/ 578 h 645"/>
                <a:gd name="T94" fmla="*/ 544 w 644"/>
                <a:gd name="T95" fmla="*/ 556 h 645"/>
                <a:gd name="T96" fmla="*/ 578 w 644"/>
                <a:gd name="T97" fmla="*/ 518 h 645"/>
                <a:gd name="T98" fmla="*/ 572 w 644"/>
                <a:gd name="T99" fmla="*/ 476 h 645"/>
                <a:gd name="T100" fmla="*/ 612 w 644"/>
                <a:gd name="T101" fmla="*/ 461 h 645"/>
                <a:gd name="T102" fmla="*/ 624 w 644"/>
                <a:gd name="T103" fmla="*/ 428 h 645"/>
                <a:gd name="T104" fmla="*/ 626 w 644"/>
                <a:gd name="T105" fmla="*/ 412 h 645"/>
                <a:gd name="T106" fmla="*/ 639 w 644"/>
                <a:gd name="T107" fmla="*/ 380 h 645"/>
                <a:gd name="T108" fmla="*/ 639 w 644"/>
                <a:gd name="T109" fmla="*/ 329 h 645"/>
                <a:gd name="T110" fmla="*/ 463 w 644"/>
                <a:gd name="T111" fmla="*/ 165 h 645"/>
                <a:gd name="T112" fmla="*/ 322 w 644"/>
                <a:gd name="T113" fmla="*/ 111 h 645"/>
                <a:gd name="T114" fmla="*/ 124 w 644"/>
                <a:gd name="T115" fmla="*/ 234 h 645"/>
                <a:gd name="T116" fmla="*/ 130 w 644"/>
                <a:gd name="T117" fmla="*/ 498 h 645"/>
                <a:gd name="T118" fmla="*/ 309 w 644"/>
                <a:gd name="T119" fmla="*/ 564 h 645"/>
                <a:gd name="T120" fmla="*/ 391 w 644"/>
                <a:gd name="T121" fmla="*/ 523 h 645"/>
                <a:gd name="T122" fmla="*/ 411 w 644"/>
                <a:gd name="T123" fmla="*/ 514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4" h="645">
                  <a:moveTo>
                    <a:pt x="639" y="329"/>
                  </a:moveTo>
                  <a:cubicBezTo>
                    <a:pt x="639" y="329"/>
                    <a:pt x="639" y="329"/>
                    <a:pt x="639" y="329"/>
                  </a:cubicBezTo>
                  <a:cubicBezTo>
                    <a:pt x="639" y="329"/>
                    <a:pt x="640" y="329"/>
                    <a:pt x="641" y="329"/>
                  </a:cubicBezTo>
                  <a:cubicBezTo>
                    <a:pt x="642" y="329"/>
                    <a:pt x="643" y="329"/>
                    <a:pt x="644" y="329"/>
                  </a:cubicBezTo>
                  <a:cubicBezTo>
                    <a:pt x="644" y="323"/>
                    <a:pt x="644" y="318"/>
                    <a:pt x="644" y="312"/>
                  </a:cubicBezTo>
                  <a:cubicBezTo>
                    <a:pt x="643" y="312"/>
                    <a:pt x="642" y="312"/>
                    <a:pt x="641" y="312"/>
                  </a:cubicBezTo>
                  <a:cubicBezTo>
                    <a:pt x="640" y="313"/>
                    <a:pt x="639" y="313"/>
                    <a:pt x="639" y="313"/>
                  </a:cubicBezTo>
                  <a:cubicBezTo>
                    <a:pt x="639" y="313"/>
                    <a:pt x="639" y="313"/>
                    <a:pt x="639" y="313"/>
                  </a:cubicBezTo>
                  <a:cubicBezTo>
                    <a:pt x="624" y="314"/>
                    <a:pt x="612" y="307"/>
                    <a:pt x="611" y="298"/>
                  </a:cubicBezTo>
                  <a:cubicBezTo>
                    <a:pt x="610" y="289"/>
                    <a:pt x="621" y="281"/>
                    <a:pt x="636" y="279"/>
                  </a:cubicBezTo>
                  <a:cubicBezTo>
                    <a:pt x="636" y="279"/>
                    <a:pt x="636" y="279"/>
                    <a:pt x="636" y="279"/>
                  </a:cubicBezTo>
                  <a:cubicBezTo>
                    <a:pt x="636" y="278"/>
                    <a:pt x="637" y="278"/>
                    <a:pt x="637" y="278"/>
                  </a:cubicBezTo>
                  <a:cubicBezTo>
                    <a:pt x="638" y="278"/>
                    <a:pt x="640" y="278"/>
                    <a:pt x="641" y="278"/>
                  </a:cubicBezTo>
                  <a:cubicBezTo>
                    <a:pt x="640" y="272"/>
                    <a:pt x="639" y="267"/>
                    <a:pt x="638" y="261"/>
                  </a:cubicBezTo>
                  <a:cubicBezTo>
                    <a:pt x="637" y="261"/>
                    <a:pt x="636" y="262"/>
                    <a:pt x="635" y="262"/>
                  </a:cubicBezTo>
                  <a:cubicBezTo>
                    <a:pt x="634" y="262"/>
                    <a:pt x="634" y="262"/>
                    <a:pt x="633" y="263"/>
                  </a:cubicBezTo>
                  <a:cubicBezTo>
                    <a:pt x="633" y="263"/>
                    <a:pt x="633" y="263"/>
                    <a:pt x="633" y="263"/>
                  </a:cubicBezTo>
                  <a:cubicBezTo>
                    <a:pt x="619" y="266"/>
                    <a:pt x="606" y="262"/>
                    <a:pt x="604" y="253"/>
                  </a:cubicBezTo>
                  <a:cubicBezTo>
                    <a:pt x="601" y="244"/>
                    <a:pt x="611" y="234"/>
                    <a:pt x="625" y="229"/>
                  </a:cubicBezTo>
                  <a:cubicBezTo>
                    <a:pt x="625" y="229"/>
                    <a:pt x="625" y="229"/>
                    <a:pt x="625" y="229"/>
                  </a:cubicBezTo>
                  <a:cubicBezTo>
                    <a:pt x="625" y="229"/>
                    <a:pt x="625" y="229"/>
                    <a:pt x="626" y="229"/>
                  </a:cubicBezTo>
                  <a:cubicBezTo>
                    <a:pt x="627" y="229"/>
                    <a:pt x="629" y="228"/>
                    <a:pt x="630" y="228"/>
                  </a:cubicBezTo>
                  <a:cubicBezTo>
                    <a:pt x="628" y="222"/>
                    <a:pt x="627" y="217"/>
                    <a:pt x="625" y="212"/>
                  </a:cubicBezTo>
                  <a:cubicBezTo>
                    <a:pt x="623" y="212"/>
                    <a:pt x="622" y="213"/>
                    <a:pt x="621" y="213"/>
                  </a:cubicBezTo>
                  <a:cubicBezTo>
                    <a:pt x="607" y="220"/>
                    <a:pt x="593" y="218"/>
                    <a:pt x="589" y="209"/>
                  </a:cubicBezTo>
                  <a:cubicBezTo>
                    <a:pt x="585" y="201"/>
                    <a:pt x="593" y="189"/>
                    <a:pt x="606" y="182"/>
                  </a:cubicBezTo>
                  <a:cubicBezTo>
                    <a:pt x="606" y="182"/>
                    <a:pt x="606" y="182"/>
                    <a:pt x="606" y="182"/>
                  </a:cubicBezTo>
                  <a:cubicBezTo>
                    <a:pt x="606" y="182"/>
                    <a:pt x="606" y="182"/>
                    <a:pt x="607" y="182"/>
                  </a:cubicBezTo>
                  <a:cubicBezTo>
                    <a:pt x="608" y="181"/>
                    <a:pt x="610" y="181"/>
                    <a:pt x="611" y="180"/>
                  </a:cubicBezTo>
                  <a:cubicBezTo>
                    <a:pt x="609" y="175"/>
                    <a:pt x="606" y="170"/>
                    <a:pt x="603" y="165"/>
                  </a:cubicBezTo>
                  <a:cubicBezTo>
                    <a:pt x="602" y="166"/>
                    <a:pt x="601" y="167"/>
                    <a:pt x="600" y="167"/>
                  </a:cubicBezTo>
                  <a:cubicBezTo>
                    <a:pt x="587" y="176"/>
                    <a:pt x="572" y="176"/>
                    <a:pt x="567" y="168"/>
                  </a:cubicBezTo>
                  <a:cubicBezTo>
                    <a:pt x="562" y="160"/>
                    <a:pt x="568" y="147"/>
                    <a:pt x="581" y="139"/>
                  </a:cubicBezTo>
                  <a:cubicBezTo>
                    <a:pt x="582" y="138"/>
                    <a:pt x="583" y="137"/>
                    <a:pt x="585" y="136"/>
                  </a:cubicBezTo>
                  <a:cubicBezTo>
                    <a:pt x="582" y="131"/>
                    <a:pt x="578" y="127"/>
                    <a:pt x="574" y="122"/>
                  </a:cubicBezTo>
                  <a:cubicBezTo>
                    <a:pt x="573" y="123"/>
                    <a:pt x="572" y="124"/>
                    <a:pt x="571" y="125"/>
                  </a:cubicBezTo>
                  <a:cubicBezTo>
                    <a:pt x="560" y="136"/>
                    <a:pt x="546" y="138"/>
                    <a:pt x="539" y="131"/>
                  </a:cubicBezTo>
                  <a:cubicBezTo>
                    <a:pt x="533" y="124"/>
                    <a:pt x="537" y="110"/>
                    <a:pt x="548" y="100"/>
                  </a:cubicBezTo>
                  <a:cubicBezTo>
                    <a:pt x="549" y="99"/>
                    <a:pt x="551" y="98"/>
                    <a:pt x="552" y="97"/>
                  </a:cubicBezTo>
                  <a:cubicBezTo>
                    <a:pt x="548" y="93"/>
                    <a:pt x="544" y="89"/>
                    <a:pt x="539" y="85"/>
                  </a:cubicBezTo>
                  <a:cubicBezTo>
                    <a:pt x="539" y="86"/>
                    <a:pt x="538" y="87"/>
                    <a:pt x="537" y="88"/>
                  </a:cubicBezTo>
                  <a:cubicBezTo>
                    <a:pt x="527" y="100"/>
                    <a:pt x="513" y="105"/>
                    <a:pt x="506" y="99"/>
                  </a:cubicBezTo>
                  <a:cubicBezTo>
                    <a:pt x="499" y="93"/>
                    <a:pt x="500" y="79"/>
                    <a:pt x="510" y="67"/>
                  </a:cubicBezTo>
                  <a:cubicBezTo>
                    <a:pt x="511" y="65"/>
                    <a:pt x="512" y="64"/>
                    <a:pt x="513" y="63"/>
                  </a:cubicBezTo>
                  <a:cubicBezTo>
                    <a:pt x="508" y="60"/>
                    <a:pt x="504" y="56"/>
                    <a:pt x="499" y="53"/>
                  </a:cubicBezTo>
                  <a:cubicBezTo>
                    <a:pt x="498" y="54"/>
                    <a:pt x="498" y="56"/>
                    <a:pt x="497" y="57"/>
                  </a:cubicBezTo>
                  <a:cubicBezTo>
                    <a:pt x="489" y="70"/>
                    <a:pt x="476" y="77"/>
                    <a:pt x="468" y="73"/>
                  </a:cubicBezTo>
                  <a:cubicBezTo>
                    <a:pt x="460" y="68"/>
                    <a:pt x="459" y="53"/>
                    <a:pt x="467" y="40"/>
                  </a:cubicBezTo>
                  <a:cubicBezTo>
                    <a:pt x="468" y="39"/>
                    <a:pt x="469" y="37"/>
                    <a:pt x="470" y="36"/>
                  </a:cubicBezTo>
                  <a:cubicBezTo>
                    <a:pt x="464" y="33"/>
                    <a:pt x="459" y="31"/>
                    <a:pt x="454" y="28"/>
                  </a:cubicBezTo>
                  <a:cubicBezTo>
                    <a:pt x="453" y="30"/>
                    <a:pt x="453" y="31"/>
                    <a:pt x="453" y="32"/>
                  </a:cubicBezTo>
                  <a:cubicBezTo>
                    <a:pt x="447" y="47"/>
                    <a:pt x="436" y="56"/>
                    <a:pt x="427" y="52"/>
                  </a:cubicBezTo>
                  <a:cubicBezTo>
                    <a:pt x="418" y="49"/>
                    <a:pt x="415" y="35"/>
                    <a:pt x="420" y="22"/>
                  </a:cubicBezTo>
                  <a:cubicBezTo>
                    <a:pt x="420" y="22"/>
                    <a:pt x="420" y="22"/>
                    <a:pt x="420" y="22"/>
                  </a:cubicBezTo>
                  <a:cubicBezTo>
                    <a:pt x="420" y="21"/>
                    <a:pt x="420" y="21"/>
                    <a:pt x="420" y="20"/>
                  </a:cubicBezTo>
                  <a:cubicBezTo>
                    <a:pt x="421" y="19"/>
                    <a:pt x="421" y="18"/>
                    <a:pt x="422" y="16"/>
                  </a:cubicBezTo>
                  <a:cubicBezTo>
                    <a:pt x="417" y="14"/>
                    <a:pt x="411" y="13"/>
                    <a:pt x="405" y="11"/>
                  </a:cubicBezTo>
                  <a:cubicBezTo>
                    <a:pt x="405" y="13"/>
                    <a:pt x="405" y="14"/>
                    <a:pt x="405" y="15"/>
                  </a:cubicBezTo>
                  <a:cubicBezTo>
                    <a:pt x="405" y="16"/>
                    <a:pt x="405" y="16"/>
                    <a:pt x="404" y="17"/>
                  </a:cubicBezTo>
                  <a:cubicBezTo>
                    <a:pt x="404" y="17"/>
                    <a:pt x="404" y="17"/>
                    <a:pt x="404" y="17"/>
                  </a:cubicBezTo>
                  <a:cubicBezTo>
                    <a:pt x="401" y="31"/>
                    <a:pt x="391" y="40"/>
                    <a:pt x="383" y="39"/>
                  </a:cubicBezTo>
                  <a:cubicBezTo>
                    <a:pt x="374" y="37"/>
                    <a:pt x="369" y="24"/>
                    <a:pt x="371" y="10"/>
                  </a:cubicBezTo>
                  <a:cubicBezTo>
                    <a:pt x="371" y="10"/>
                    <a:pt x="371" y="10"/>
                    <a:pt x="371" y="10"/>
                  </a:cubicBezTo>
                  <a:cubicBezTo>
                    <a:pt x="371" y="9"/>
                    <a:pt x="371" y="9"/>
                    <a:pt x="371" y="8"/>
                  </a:cubicBezTo>
                  <a:cubicBezTo>
                    <a:pt x="371" y="7"/>
                    <a:pt x="372" y="6"/>
                    <a:pt x="372" y="4"/>
                  </a:cubicBezTo>
                  <a:cubicBezTo>
                    <a:pt x="367" y="3"/>
                    <a:pt x="361" y="3"/>
                    <a:pt x="355" y="2"/>
                  </a:cubicBezTo>
                  <a:cubicBezTo>
                    <a:pt x="355" y="3"/>
                    <a:pt x="355" y="4"/>
                    <a:pt x="355" y="5"/>
                  </a:cubicBezTo>
                  <a:cubicBezTo>
                    <a:pt x="355" y="6"/>
                    <a:pt x="355" y="7"/>
                    <a:pt x="355" y="8"/>
                  </a:cubicBezTo>
                  <a:cubicBezTo>
                    <a:pt x="355" y="8"/>
                    <a:pt x="355" y="8"/>
                    <a:pt x="355" y="8"/>
                  </a:cubicBezTo>
                  <a:cubicBezTo>
                    <a:pt x="354" y="22"/>
                    <a:pt x="346" y="32"/>
                    <a:pt x="337" y="32"/>
                  </a:cubicBezTo>
                  <a:cubicBezTo>
                    <a:pt x="327" y="32"/>
                    <a:pt x="320" y="19"/>
                    <a:pt x="321" y="4"/>
                  </a:cubicBezTo>
                  <a:cubicBezTo>
                    <a:pt x="321" y="3"/>
                    <a:pt x="321" y="1"/>
                    <a:pt x="321" y="0"/>
                  </a:cubicBezTo>
                  <a:cubicBezTo>
                    <a:pt x="315" y="0"/>
                    <a:pt x="310" y="1"/>
                    <a:pt x="304" y="1"/>
                  </a:cubicBezTo>
                  <a:cubicBezTo>
                    <a:pt x="304" y="2"/>
                    <a:pt x="304" y="3"/>
                    <a:pt x="305" y="3"/>
                  </a:cubicBezTo>
                  <a:cubicBezTo>
                    <a:pt x="305" y="4"/>
                    <a:pt x="305" y="6"/>
                    <a:pt x="305" y="7"/>
                  </a:cubicBezTo>
                  <a:cubicBezTo>
                    <a:pt x="305" y="7"/>
                    <a:pt x="305" y="7"/>
                    <a:pt x="305" y="7"/>
                  </a:cubicBezTo>
                  <a:cubicBezTo>
                    <a:pt x="305" y="20"/>
                    <a:pt x="299" y="32"/>
                    <a:pt x="291" y="33"/>
                  </a:cubicBezTo>
                  <a:cubicBezTo>
                    <a:pt x="282" y="34"/>
                    <a:pt x="273" y="24"/>
                    <a:pt x="271" y="10"/>
                  </a:cubicBezTo>
                  <a:cubicBezTo>
                    <a:pt x="271" y="10"/>
                    <a:pt x="271" y="10"/>
                    <a:pt x="271" y="10"/>
                  </a:cubicBezTo>
                  <a:cubicBezTo>
                    <a:pt x="271" y="9"/>
                    <a:pt x="270" y="8"/>
                    <a:pt x="270" y="7"/>
                  </a:cubicBezTo>
                  <a:cubicBezTo>
                    <a:pt x="270" y="6"/>
                    <a:pt x="270" y="5"/>
                    <a:pt x="270" y="5"/>
                  </a:cubicBezTo>
                  <a:cubicBezTo>
                    <a:pt x="265" y="5"/>
                    <a:pt x="259" y="6"/>
                    <a:pt x="254" y="8"/>
                  </a:cubicBezTo>
                  <a:cubicBezTo>
                    <a:pt x="254" y="8"/>
                    <a:pt x="254" y="9"/>
                    <a:pt x="254" y="9"/>
                  </a:cubicBezTo>
                  <a:cubicBezTo>
                    <a:pt x="255" y="11"/>
                    <a:pt x="255" y="12"/>
                    <a:pt x="255" y="13"/>
                  </a:cubicBezTo>
                  <a:cubicBezTo>
                    <a:pt x="257" y="27"/>
                    <a:pt x="253" y="38"/>
                    <a:pt x="245" y="41"/>
                  </a:cubicBezTo>
                  <a:cubicBezTo>
                    <a:pt x="237" y="43"/>
                    <a:pt x="227" y="35"/>
                    <a:pt x="222" y="22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22" y="21"/>
                    <a:pt x="221" y="20"/>
                    <a:pt x="221" y="19"/>
                  </a:cubicBezTo>
                  <a:cubicBezTo>
                    <a:pt x="221" y="18"/>
                    <a:pt x="221" y="17"/>
                    <a:pt x="221" y="17"/>
                  </a:cubicBezTo>
                  <a:cubicBezTo>
                    <a:pt x="215" y="18"/>
                    <a:pt x="210" y="20"/>
                    <a:pt x="205" y="22"/>
                  </a:cubicBezTo>
                  <a:cubicBezTo>
                    <a:pt x="205" y="23"/>
                    <a:pt x="205" y="23"/>
                    <a:pt x="205" y="23"/>
                  </a:cubicBezTo>
                  <a:cubicBezTo>
                    <a:pt x="206" y="25"/>
                    <a:pt x="207" y="26"/>
                    <a:pt x="207" y="28"/>
                  </a:cubicBezTo>
                  <a:cubicBezTo>
                    <a:pt x="207" y="28"/>
                    <a:pt x="207" y="28"/>
                    <a:pt x="207" y="28"/>
                  </a:cubicBezTo>
                  <a:cubicBezTo>
                    <a:pt x="211" y="40"/>
                    <a:pt x="209" y="52"/>
                    <a:pt x="201" y="56"/>
                  </a:cubicBezTo>
                  <a:cubicBezTo>
                    <a:pt x="193" y="59"/>
                    <a:pt x="183" y="53"/>
                    <a:pt x="176" y="42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5" y="40"/>
                    <a:pt x="175" y="39"/>
                    <a:pt x="174" y="38"/>
                  </a:cubicBezTo>
                  <a:cubicBezTo>
                    <a:pt x="174" y="37"/>
                    <a:pt x="174" y="37"/>
                    <a:pt x="174" y="36"/>
                  </a:cubicBezTo>
                  <a:cubicBezTo>
                    <a:pt x="169" y="39"/>
                    <a:pt x="164" y="42"/>
                    <a:pt x="159" y="44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68" y="58"/>
                    <a:pt x="168" y="72"/>
                    <a:pt x="160" y="77"/>
                  </a:cubicBezTo>
                  <a:cubicBezTo>
                    <a:pt x="153" y="82"/>
                    <a:pt x="142" y="78"/>
                    <a:pt x="134" y="68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3" y="67"/>
                    <a:pt x="132" y="65"/>
                    <a:pt x="131" y="64"/>
                  </a:cubicBezTo>
                  <a:cubicBezTo>
                    <a:pt x="131" y="64"/>
                    <a:pt x="131" y="63"/>
                    <a:pt x="131" y="63"/>
                  </a:cubicBezTo>
                  <a:cubicBezTo>
                    <a:pt x="126" y="67"/>
                    <a:pt x="122" y="70"/>
                    <a:pt x="118" y="73"/>
                  </a:cubicBezTo>
                  <a:cubicBezTo>
                    <a:pt x="119" y="75"/>
                    <a:pt x="120" y="76"/>
                    <a:pt x="121" y="78"/>
                  </a:cubicBezTo>
                  <a:cubicBezTo>
                    <a:pt x="128" y="88"/>
                    <a:pt x="129" y="100"/>
                    <a:pt x="123" y="105"/>
                  </a:cubicBezTo>
                  <a:cubicBezTo>
                    <a:pt x="117" y="111"/>
                    <a:pt x="106" y="108"/>
                    <a:pt x="97" y="101"/>
                  </a:cubicBezTo>
                  <a:cubicBezTo>
                    <a:pt x="95" y="99"/>
                    <a:pt x="94" y="98"/>
                    <a:pt x="92" y="97"/>
                  </a:cubicBezTo>
                  <a:cubicBezTo>
                    <a:pt x="89" y="100"/>
                    <a:pt x="85" y="104"/>
                    <a:pt x="81" y="108"/>
                  </a:cubicBezTo>
                  <a:cubicBezTo>
                    <a:pt x="83" y="110"/>
                    <a:pt x="84" y="111"/>
                    <a:pt x="85" y="112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93" y="121"/>
                    <a:pt x="96" y="132"/>
                    <a:pt x="91" y="138"/>
                  </a:cubicBezTo>
                  <a:cubicBezTo>
                    <a:pt x="86" y="145"/>
                    <a:pt x="75" y="144"/>
                    <a:pt x="65" y="138"/>
                  </a:cubicBezTo>
                  <a:cubicBezTo>
                    <a:pt x="64" y="138"/>
                    <a:pt x="64" y="138"/>
                    <a:pt x="64" y="138"/>
                  </a:cubicBezTo>
                  <a:cubicBezTo>
                    <a:pt x="62" y="137"/>
                    <a:pt x="61" y="136"/>
                    <a:pt x="60" y="135"/>
                  </a:cubicBezTo>
                  <a:cubicBezTo>
                    <a:pt x="57" y="140"/>
                    <a:pt x="54" y="144"/>
                    <a:pt x="51" y="149"/>
                  </a:cubicBezTo>
                  <a:cubicBezTo>
                    <a:pt x="52" y="150"/>
                    <a:pt x="54" y="151"/>
                    <a:pt x="55" y="152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64" y="159"/>
                    <a:pt x="68" y="169"/>
                    <a:pt x="65" y="176"/>
                  </a:cubicBezTo>
                  <a:cubicBezTo>
                    <a:pt x="61" y="183"/>
                    <a:pt x="50" y="184"/>
                    <a:pt x="39" y="181"/>
                  </a:cubicBezTo>
                  <a:cubicBezTo>
                    <a:pt x="39" y="180"/>
                    <a:pt x="38" y="180"/>
                    <a:pt x="38" y="180"/>
                  </a:cubicBezTo>
                  <a:cubicBezTo>
                    <a:pt x="37" y="180"/>
                    <a:pt x="35" y="179"/>
                    <a:pt x="34" y="178"/>
                  </a:cubicBezTo>
                  <a:cubicBezTo>
                    <a:pt x="31" y="183"/>
                    <a:pt x="29" y="188"/>
                    <a:pt x="27" y="193"/>
                  </a:cubicBezTo>
                  <a:cubicBezTo>
                    <a:pt x="29" y="194"/>
                    <a:pt x="30" y="195"/>
                    <a:pt x="32" y="196"/>
                  </a:cubicBezTo>
                  <a:cubicBezTo>
                    <a:pt x="42" y="202"/>
                    <a:pt x="47" y="210"/>
                    <a:pt x="44" y="218"/>
                  </a:cubicBezTo>
                  <a:cubicBezTo>
                    <a:pt x="42" y="225"/>
                    <a:pt x="32" y="228"/>
                    <a:pt x="21" y="226"/>
                  </a:cubicBezTo>
                  <a:cubicBezTo>
                    <a:pt x="21" y="226"/>
                    <a:pt x="21" y="226"/>
                    <a:pt x="21" y="226"/>
                  </a:cubicBezTo>
                  <a:cubicBezTo>
                    <a:pt x="20" y="226"/>
                    <a:pt x="19" y="226"/>
                    <a:pt x="18" y="226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5"/>
                    <a:pt x="16" y="225"/>
                    <a:pt x="15" y="225"/>
                  </a:cubicBezTo>
                  <a:cubicBezTo>
                    <a:pt x="13" y="230"/>
                    <a:pt x="12" y="235"/>
                    <a:pt x="10" y="240"/>
                  </a:cubicBezTo>
                  <a:cubicBezTo>
                    <a:pt x="12" y="241"/>
                    <a:pt x="14" y="241"/>
                    <a:pt x="16" y="242"/>
                  </a:cubicBezTo>
                  <a:cubicBezTo>
                    <a:pt x="16" y="242"/>
                    <a:pt x="16" y="242"/>
                    <a:pt x="16" y="242"/>
                  </a:cubicBezTo>
                  <a:cubicBezTo>
                    <a:pt x="26" y="247"/>
                    <a:pt x="32" y="254"/>
                    <a:pt x="31" y="262"/>
                  </a:cubicBezTo>
                  <a:cubicBezTo>
                    <a:pt x="29" y="269"/>
                    <a:pt x="20" y="274"/>
                    <a:pt x="9" y="274"/>
                  </a:cubicBezTo>
                  <a:cubicBezTo>
                    <a:pt x="8" y="274"/>
                    <a:pt x="8" y="274"/>
                    <a:pt x="7" y="274"/>
                  </a:cubicBezTo>
                  <a:cubicBezTo>
                    <a:pt x="7" y="274"/>
                    <a:pt x="6" y="274"/>
                    <a:pt x="6" y="274"/>
                  </a:cubicBezTo>
                  <a:cubicBezTo>
                    <a:pt x="5" y="274"/>
                    <a:pt x="4" y="274"/>
                    <a:pt x="3" y="274"/>
                  </a:cubicBezTo>
                  <a:cubicBezTo>
                    <a:pt x="3" y="279"/>
                    <a:pt x="2" y="284"/>
                    <a:pt x="1" y="290"/>
                  </a:cubicBezTo>
                  <a:cubicBezTo>
                    <a:pt x="3" y="290"/>
                    <a:pt x="5" y="290"/>
                    <a:pt x="7" y="291"/>
                  </a:cubicBezTo>
                  <a:cubicBezTo>
                    <a:pt x="17" y="294"/>
                    <a:pt x="24" y="300"/>
                    <a:pt x="24" y="308"/>
                  </a:cubicBezTo>
                  <a:cubicBezTo>
                    <a:pt x="24" y="315"/>
                    <a:pt x="16" y="321"/>
                    <a:pt x="5" y="323"/>
                  </a:cubicBezTo>
                  <a:cubicBezTo>
                    <a:pt x="5" y="323"/>
                    <a:pt x="5" y="323"/>
                    <a:pt x="5" y="323"/>
                  </a:cubicBezTo>
                  <a:cubicBezTo>
                    <a:pt x="4" y="323"/>
                    <a:pt x="2" y="323"/>
                    <a:pt x="0" y="323"/>
                  </a:cubicBezTo>
                  <a:cubicBezTo>
                    <a:pt x="0" y="329"/>
                    <a:pt x="0" y="334"/>
                    <a:pt x="0" y="340"/>
                  </a:cubicBezTo>
                  <a:cubicBezTo>
                    <a:pt x="1" y="340"/>
                    <a:pt x="2" y="340"/>
                    <a:pt x="3" y="340"/>
                  </a:cubicBezTo>
                  <a:cubicBezTo>
                    <a:pt x="3" y="340"/>
                    <a:pt x="3" y="340"/>
                    <a:pt x="3" y="340"/>
                  </a:cubicBezTo>
                  <a:cubicBezTo>
                    <a:pt x="4" y="340"/>
                    <a:pt x="5" y="340"/>
                    <a:pt x="6" y="340"/>
                  </a:cubicBezTo>
                  <a:cubicBezTo>
                    <a:pt x="6" y="340"/>
                    <a:pt x="6" y="340"/>
                    <a:pt x="6" y="340"/>
                  </a:cubicBezTo>
                  <a:cubicBezTo>
                    <a:pt x="16" y="341"/>
                    <a:pt x="24" y="347"/>
                    <a:pt x="25" y="354"/>
                  </a:cubicBezTo>
                  <a:cubicBezTo>
                    <a:pt x="26" y="361"/>
                    <a:pt x="19" y="368"/>
                    <a:pt x="9" y="372"/>
                  </a:cubicBezTo>
                  <a:cubicBezTo>
                    <a:pt x="7" y="372"/>
                    <a:pt x="6" y="373"/>
                    <a:pt x="4" y="373"/>
                  </a:cubicBezTo>
                  <a:cubicBezTo>
                    <a:pt x="5" y="379"/>
                    <a:pt x="6" y="384"/>
                    <a:pt x="7" y="389"/>
                  </a:cubicBezTo>
                  <a:cubicBezTo>
                    <a:pt x="8" y="389"/>
                    <a:pt x="9" y="389"/>
                    <a:pt x="11" y="389"/>
                  </a:cubicBezTo>
                  <a:cubicBezTo>
                    <a:pt x="11" y="389"/>
                    <a:pt x="11" y="389"/>
                    <a:pt x="12" y="389"/>
                  </a:cubicBezTo>
                  <a:cubicBezTo>
                    <a:pt x="22" y="388"/>
                    <a:pt x="31" y="392"/>
                    <a:pt x="33" y="399"/>
                  </a:cubicBezTo>
                  <a:cubicBezTo>
                    <a:pt x="35" y="406"/>
                    <a:pt x="29" y="414"/>
                    <a:pt x="20" y="419"/>
                  </a:cubicBezTo>
                  <a:cubicBezTo>
                    <a:pt x="20" y="419"/>
                    <a:pt x="20" y="419"/>
                    <a:pt x="20" y="419"/>
                  </a:cubicBezTo>
                  <a:cubicBezTo>
                    <a:pt x="19" y="420"/>
                    <a:pt x="17" y="421"/>
                    <a:pt x="15" y="422"/>
                  </a:cubicBezTo>
                  <a:cubicBezTo>
                    <a:pt x="17" y="427"/>
                    <a:pt x="19" y="432"/>
                    <a:pt x="21" y="437"/>
                  </a:cubicBezTo>
                  <a:cubicBezTo>
                    <a:pt x="22" y="436"/>
                    <a:pt x="23" y="436"/>
                    <a:pt x="24" y="436"/>
                  </a:cubicBezTo>
                  <a:cubicBezTo>
                    <a:pt x="25" y="436"/>
                    <a:pt x="25" y="436"/>
                    <a:pt x="26" y="436"/>
                  </a:cubicBezTo>
                  <a:cubicBezTo>
                    <a:pt x="36" y="434"/>
                    <a:pt x="45" y="437"/>
                    <a:pt x="48" y="443"/>
                  </a:cubicBezTo>
                  <a:cubicBezTo>
                    <a:pt x="51" y="450"/>
                    <a:pt x="47" y="458"/>
                    <a:pt x="39" y="465"/>
                  </a:cubicBezTo>
                  <a:cubicBezTo>
                    <a:pt x="37" y="466"/>
                    <a:pt x="36" y="467"/>
                    <a:pt x="34" y="468"/>
                  </a:cubicBezTo>
                  <a:cubicBezTo>
                    <a:pt x="37" y="473"/>
                    <a:pt x="39" y="477"/>
                    <a:pt x="42" y="482"/>
                  </a:cubicBezTo>
                  <a:cubicBezTo>
                    <a:pt x="43" y="481"/>
                    <a:pt x="44" y="481"/>
                    <a:pt x="45" y="480"/>
                  </a:cubicBezTo>
                  <a:cubicBezTo>
                    <a:pt x="46" y="480"/>
                    <a:pt x="46" y="480"/>
                    <a:pt x="47" y="480"/>
                  </a:cubicBezTo>
                  <a:cubicBezTo>
                    <a:pt x="56" y="477"/>
                    <a:pt x="65" y="478"/>
                    <a:pt x="69" y="484"/>
                  </a:cubicBezTo>
                  <a:cubicBezTo>
                    <a:pt x="73" y="490"/>
                    <a:pt x="71" y="499"/>
                    <a:pt x="64" y="507"/>
                  </a:cubicBezTo>
                  <a:cubicBezTo>
                    <a:pt x="63" y="507"/>
                    <a:pt x="63" y="507"/>
                    <a:pt x="63" y="508"/>
                  </a:cubicBezTo>
                  <a:cubicBezTo>
                    <a:pt x="62" y="509"/>
                    <a:pt x="61" y="509"/>
                    <a:pt x="60" y="510"/>
                  </a:cubicBezTo>
                  <a:cubicBezTo>
                    <a:pt x="63" y="515"/>
                    <a:pt x="66" y="519"/>
                    <a:pt x="70" y="523"/>
                  </a:cubicBezTo>
                  <a:cubicBezTo>
                    <a:pt x="71" y="522"/>
                    <a:pt x="72" y="522"/>
                    <a:pt x="73" y="521"/>
                  </a:cubicBezTo>
                  <a:cubicBezTo>
                    <a:pt x="73" y="521"/>
                    <a:pt x="74" y="521"/>
                    <a:pt x="74" y="521"/>
                  </a:cubicBezTo>
                  <a:cubicBezTo>
                    <a:pt x="83" y="516"/>
                    <a:pt x="92" y="516"/>
                    <a:pt x="97" y="521"/>
                  </a:cubicBezTo>
                  <a:cubicBezTo>
                    <a:pt x="102" y="526"/>
                    <a:pt x="101" y="536"/>
                    <a:pt x="95" y="544"/>
                  </a:cubicBezTo>
                  <a:cubicBezTo>
                    <a:pt x="95" y="545"/>
                    <a:pt x="95" y="545"/>
                    <a:pt x="94" y="545"/>
                  </a:cubicBezTo>
                  <a:cubicBezTo>
                    <a:pt x="94" y="546"/>
                    <a:pt x="93" y="547"/>
                    <a:pt x="92" y="548"/>
                  </a:cubicBezTo>
                  <a:cubicBezTo>
                    <a:pt x="96" y="552"/>
                    <a:pt x="100" y="556"/>
                    <a:pt x="104" y="560"/>
                  </a:cubicBezTo>
                  <a:cubicBezTo>
                    <a:pt x="105" y="558"/>
                    <a:pt x="106" y="557"/>
                    <a:pt x="108" y="556"/>
                  </a:cubicBezTo>
                  <a:cubicBezTo>
                    <a:pt x="116" y="550"/>
                    <a:pt x="125" y="549"/>
                    <a:pt x="130" y="553"/>
                  </a:cubicBezTo>
                  <a:cubicBezTo>
                    <a:pt x="136" y="558"/>
                    <a:pt x="136" y="567"/>
                    <a:pt x="132" y="577"/>
                  </a:cubicBezTo>
                  <a:cubicBezTo>
                    <a:pt x="132" y="577"/>
                    <a:pt x="132" y="577"/>
                    <a:pt x="131" y="578"/>
                  </a:cubicBezTo>
                  <a:cubicBezTo>
                    <a:pt x="131" y="579"/>
                    <a:pt x="130" y="580"/>
                    <a:pt x="130" y="581"/>
                  </a:cubicBezTo>
                  <a:cubicBezTo>
                    <a:pt x="134" y="584"/>
                    <a:pt x="138" y="587"/>
                    <a:pt x="143" y="590"/>
                  </a:cubicBezTo>
                  <a:cubicBezTo>
                    <a:pt x="144" y="589"/>
                    <a:pt x="145" y="588"/>
                    <a:pt x="146" y="586"/>
                  </a:cubicBezTo>
                  <a:cubicBezTo>
                    <a:pt x="153" y="579"/>
                    <a:pt x="162" y="576"/>
                    <a:pt x="168" y="580"/>
                  </a:cubicBezTo>
                  <a:cubicBezTo>
                    <a:pt x="174" y="583"/>
                    <a:pt x="176" y="593"/>
                    <a:pt x="173" y="603"/>
                  </a:cubicBezTo>
                  <a:cubicBezTo>
                    <a:pt x="173" y="603"/>
                    <a:pt x="173" y="604"/>
                    <a:pt x="173" y="604"/>
                  </a:cubicBezTo>
                  <a:cubicBezTo>
                    <a:pt x="173" y="605"/>
                    <a:pt x="172" y="607"/>
                    <a:pt x="172" y="608"/>
                  </a:cubicBezTo>
                  <a:cubicBezTo>
                    <a:pt x="176" y="610"/>
                    <a:pt x="181" y="613"/>
                    <a:pt x="186" y="615"/>
                  </a:cubicBezTo>
                  <a:cubicBezTo>
                    <a:pt x="187" y="613"/>
                    <a:pt x="188" y="612"/>
                    <a:pt x="189" y="610"/>
                  </a:cubicBezTo>
                  <a:cubicBezTo>
                    <a:pt x="195" y="602"/>
                    <a:pt x="203" y="598"/>
                    <a:pt x="210" y="600"/>
                  </a:cubicBezTo>
                  <a:cubicBezTo>
                    <a:pt x="217" y="603"/>
                    <a:pt x="220" y="612"/>
                    <a:pt x="218" y="622"/>
                  </a:cubicBezTo>
                  <a:cubicBezTo>
                    <a:pt x="218" y="623"/>
                    <a:pt x="218" y="623"/>
                    <a:pt x="218" y="624"/>
                  </a:cubicBezTo>
                  <a:cubicBezTo>
                    <a:pt x="218" y="625"/>
                    <a:pt x="218" y="626"/>
                    <a:pt x="217" y="628"/>
                  </a:cubicBezTo>
                  <a:cubicBezTo>
                    <a:pt x="222" y="629"/>
                    <a:pt x="228" y="631"/>
                    <a:pt x="233" y="632"/>
                  </a:cubicBezTo>
                  <a:cubicBezTo>
                    <a:pt x="233" y="631"/>
                    <a:pt x="234" y="629"/>
                    <a:pt x="235" y="627"/>
                  </a:cubicBezTo>
                  <a:cubicBezTo>
                    <a:pt x="235" y="627"/>
                    <a:pt x="235" y="627"/>
                    <a:pt x="235" y="627"/>
                  </a:cubicBezTo>
                  <a:cubicBezTo>
                    <a:pt x="239" y="618"/>
                    <a:pt x="247" y="612"/>
                    <a:pt x="254" y="614"/>
                  </a:cubicBezTo>
                  <a:cubicBezTo>
                    <a:pt x="261" y="615"/>
                    <a:pt x="266" y="624"/>
                    <a:pt x="266" y="635"/>
                  </a:cubicBezTo>
                  <a:cubicBezTo>
                    <a:pt x="266" y="636"/>
                    <a:pt x="266" y="638"/>
                    <a:pt x="266" y="640"/>
                  </a:cubicBezTo>
                  <a:cubicBezTo>
                    <a:pt x="271" y="641"/>
                    <a:pt x="276" y="642"/>
                    <a:pt x="282" y="642"/>
                  </a:cubicBezTo>
                  <a:cubicBezTo>
                    <a:pt x="282" y="640"/>
                    <a:pt x="282" y="639"/>
                    <a:pt x="283" y="637"/>
                  </a:cubicBezTo>
                  <a:cubicBezTo>
                    <a:pt x="283" y="637"/>
                    <a:pt x="283" y="637"/>
                    <a:pt x="283" y="637"/>
                  </a:cubicBezTo>
                  <a:cubicBezTo>
                    <a:pt x="286" y="627"/>
                    <a:pt x="292" y="620"/>
                    <a:pt x="300" y="620"/>
                  </a:cubicBezTo>
                  <a:cubicBezTo>
                    <a:pt x="307" y="621"/>
                    <a:pt x="313" y="628"/>
                    <a:pt x="315" y="639"/>
                  </a:cubicBezTo>
                  <a:cubicBezTo>
                    <a:pt x="315" y="639"/>
                    <a:pt x="315" y="639"/>
                    <a:pt x="315" y="639"/>
                  </a:cubicBezTo>
                  <a:cubicBezTo>
                    <a:pt x="315" y="641"/>
                    <a:pt x="315" y="643"/>
                    <a:pt x="316" y="645"/>
                  </a:cubicBezTo>
                  <a:cubicBezTo>
                    <a:pt x="321" y="645"/>
                    <a:pt x="326" y="645"/>
                    <a:pt x="332" y="645"/>
                  </a:cubicBezTo>
                  <a:cubicBezTo>
                    <a:pt x="332" y="643"/>
                    <a:pt x="332" y="641"/>
                    <a:pt x="332" y="639"/>
                  </a:cubicBezTo>
                  <a:cubicBezTo>
                    <a:pt x="332" y="639"/>
                    <a:pt x="332" y="639"/>
                    <a:pt x="332" y="639"/>
                  </a:cubicBezTo>
                  <a:cubicBezTo>
                    <a:pt x="333" y="628"/>
                    <a:pt x="338" y="620"/>
                    <a:pt x="346" y="619"/>
                  </a:cubicBezTo>
                  <a:cubicBezTo>
                    <a:pt x="353" y="619"/>
                    <a:pt x="361" y="626"/>
                    <a:pt x="364" y="637"/>
                  </a:cubicBezTo>
                  <a:cubicBezTo>
                    <a:pt x="364" y="637"/>
                    <a:pt x="364" y="637"/>
                    <a:pt x="364" y="637"/>
                  </a:cubicBezTo>
                  <a:cubicBezTo>
                    <a:pt x="365" y="638"/>
                    <a:pt x="365" y="640"/>
                    <a:pt x="366" y="642"/>
                  </a:cubicBezTo>
                  <a:cubicBezTo>
                    <a:pt x="371" y="641"/>
                    <a:pt x="376" y="640"/>
                    <a:pt x="381" y="639"/>
                  </a:cubicBezTo>
                  <a:cubicBezTo>
                    <a:pt x="381" y="638"/>
                    <a:pt x="381" y="636"/>
                    <a:pt x="381" y="634"/>
                  </a:cubicBezTo>
                  <a:cubicBezTo>
                    <a:pt x="380" y="623"/>
                    <a:pt x="384" y="614"/>
                    <a:pt x="391" y="612"/>
                  </a:cubicBezTo>
                  <a:cubicBezTo>
                    <a:pt x="399" y="609"/>
                    <a:pt x="407" y="616"/>
                    <a:pt x="413" y="626"/>
                  </a:cubicBezTo>
                  <a:cubicBezTo>
                    <a:pt x="413" y="628"/>
                    <a:pt x="414" y="630"/>
                    <a:pt x="415" y="631"/>
                  </a:cubicBezTo>
                  <a:cubicBezTo>
                    <a:pt x="420" y="630"/>
                    <a:pt x="425" y="628"/>
                    <a:pt x="430" y="626"/>
                  </a:cubicBezTo>
                  <a:cubicBezTo>
                    <a:pt x="429" y="625"/>
                    <a:pt x="429" y="623"/>
                    <a:pt x="428" y="621"/>
                  </a:cubicBezTo>
                  <a:cubicBezTo>
                    <a:pt x="426" y="610"/>
                    <a:pt x="428" y="600"/>
                    <a:pt x="435" y="597"/>
                  </a:cubicBezTo>
                  <a:cubicBezTo>
                    <a:pt x="442" y="593"/>
                    <a:pt x="452" y="598"/>
                    <a:pt x="459" y="609"/>
                  </a:cubicBezTo>
                  <a:cubicBezTo>
                    <a:pt x="460" y="610"/>
                    <a:pt x="461" y="612"/>
                    <a:pt x="462" y="613"/>
                  </a:cubicBezTo>
                  <a:cubicBezTo>
                    <a:pt x="466" y="611"/>
                    <a:pt x="471" y="608"/>
                    <a:pt x="476" y="606"/>
                  </a:cubicBezTo>
                  <a:cubicBezTo>
                    <a:pt x="475" y="604"/>
                    <a:pt x="474" y="603"/>
                    <a:pt x="473" y="601"/>
                  </a:cubicBezTo>
                  <a:cubicBezTo>
                    <a:pt x="469" y="590"/>
                    <a:pt x="469" y="579"/>
                    <a:pt x="476" y="575"/>
                  </a:cubicBezTo>
                  <a:cubicBezTo>
                    <a:pt x="483" y="570"/>
                    <a:pt x="493" y="574"/>
                    <a:pt x="502" y="584"/>
                  </a:cubicBezTo>
                  <a:cubicBezTo>
                    <a:pt x="503" y="585"/>
                    <a:pt x="504" y="586"/>
                    <a:pt x="505" y="588"/>
                  </a:cubicBezTo>
                  <a:cubicBezTo>
                    <a:pt x="510" y="585"/>
                    <a:pt x="514" y="582"/>
                    <a:pt x="518" y="578"/>
                  </a:cubicBezTo>
                  <a:cubicBezTo>
                    <a:pt x="517" y="577"/>
                    <a:pt x="516" y="575"/>
                    <a:pt x="515" y="574"/>
                  </a:cubicBezTo>
                  <a:cubicBezTo>
                    <a:pt x="508" y="564"/>
                    <a:pt x="507" y="553"/>
                    <a:pt x="513" y="547"/>
                  </a:cubicBezTo>
                  <a:cubicBezTo>
                    <a:pt x="519" y="542"/>
                    <a:pt x="531" y="544"/>
                    <a:pt x="540" y="552"/>
                  </a:cubicBezTo>
                  <a:cubicBezTo>
                    <a:pt x="540" y="552"/>
                    <a:pt x="540" y="552"/>
                    <a:pt x="540" y="552"/>
                  </a:cubicBezTo>
                  <a:cubicBezTo>
                    <a:pt x="542" y="553"/>
                    <a:pt x="543" y="555"/>
                    <a:pt x="544" y="556"/>
                  </a:cubicBezTo>
                  <a:cubicBezTo>
                    <a:pt x="548" y="552"/>
                    <a:pt x="552" y="548"/>
                    <a:pt x="556" y="544"/>
                  </a:cubicBezTo>
                  <a:cubicBezTo>
                    <a:pt x="554" y="543"/>
                    <a:pt x="553" y="542"/>
                    <a:pt x="552" y="541"/>
                  </a:cubicBezTo>
                  <a:cubicBezTo>
                    <a:pt x="543" y="532"/>
                    <a:pt x="540" y="520"/>
                    <a:pt x="545" y="514"/>
                  </a:cubicBezTo>
                  <a:cubicBezTo>
                    <a:pt x="551" y="507"/>
                    <a:pt x="566" y="508"/>
                    <a:pt x="578" y="518"/>
                  </a:cubicBezTo>
                  <a:cubicBezTo>
                    <a:pt x="578" y="518"/>
                    <a:pt x="578" y="518"/>
                    <a:pt x="578" y="518"/>
                  </a:cubicBezTo>
                  <a:cubicBezTo>
                    <a:pt x="581" y="514"/>
                    <a:pt x="585" y="510"/>
                    <a:pt x="588" y="505"/>
                  </a:cubicBezTo>
                  <a:cubicBezTo>
                    <a:pt x="588" y="505"/>
                    <a:pt x="587" y="505"/>
                    <a:pt x="587" y="505"/>
                  </a:cubicBezTo>
                  <a:cubicBezTo>
                    <a:pt x="586" y="504"/>
                    <a:pt x="584" y="503"/>
                    <a:pt x="583" y="502"/>
                  </a:cubicBezTo>
                  <a:cubicBezTo>
                    <a:pt x="583" y="502"/>
                    <a:pt x="583" y="502"/>
                    <a:pt x="583" y="502"/>
                  </a:cubicBezTo>
                  <a:cubicBezTo>
                    <a:pt x="573" y="494"/>
                    <a:pt x="568" y="484"/>
                    <a:pt x="572" y="476"/>
                  </a:cubicBezTo>
                  <a:cubicBezTo>
                    <a:pt x="576" y="469"/>
                    <a:pt x="589" y="468"/>
                    <a:pt x="601" y="473"/>
                  </a:cubicBezTo>
                  <a:cubicBezTo>
                    <a:pt x="602" y="474"/>
                    <a:pt x="603" y="474"/>
                    <a:pt x="604" y="475"/>
                  </a:cubicBezTo>
                  <a:cubicBezTo>
                    <a:pt x="605" y="475"/>
                    <a:pt x="605" y="475"/>
                    <a:pt x="606" y="476"/>
                  </a:cubicBezTo>
                  <a:cubicBezTo>
                    <a:pt x="608" y="471"/>
                    <a:pt x="611" y="466"/>
                    <a:pt x="613" y="461"/>
                  </a:cubicBezTo>
                  <a:cubicBezTo>
                    <a:pt x="613" y="461"/>
                    <a:pt x="612" y="461"/>
                    <a:pt x="612" y="461"/>
                  </a:cubicBezTo>
                  <a:cubicBezTo>
                    <a:pt x="611" y="460"/>
                    <a:pt x="609" y="459"/>
                    <a:pt x="608" y="459"/>
                  </a:cubicBezTo>
                  <a:cubicBezTo>
                    <a:pt x="596" y="453"/>
                    <a:pt x="589" y="443"/>
                    <a:pt x="592" y="435"/>
                  </a:cubicBezTo>
                  <a:cubicBezTo>
                    <a:pt x="595" y="426"/>
                    <a:pt x="608" y="423"/>
                    <a:pt x="621" y="427"/>
                  </a:cubicBezTo>
                  <a:cubicBezTo>
                    <a:pt x="621" y="427"/>
                    <a:pt x="621" y="427"/>
                    <a:pt x="621" y="427"/>
                  </a:cubicBezTo>
                  <a:cubicBezTo>
                    <a:pt x="622" y="428"/>
                    <a:pt x="623" y="428"/>
                    <a:pt x="624" y="428"/>
                  </a:cubicBezTo>
                  <a:cubicBezTo>
                    <a:pt x="625" y="429"/>
                    <a:pt x="626" y="429"/>
                    <a:pt x="626" y="429"/>
                  </a:cubicBezTo>
                  <a:cubicBezTo>
                    <a:pt x="628" y="424"/>
                    <a:pt x="630" y="419"/>
                    <a:pt x="631" y="413"/>
                  </a:cubicBezTo>
                  <a:cubicBezTo>
                    <a:pt x="631" y="413"/>
                    <a:pt x="630" y="413"/>
                    <a:pt x="629" y="413"/>
                  </a:cubicBezTo>
                  <a:cubicBezTo>
                    <a:pt x="628" y="413"/>
                    <a:pt x="627" y="412"/>
                    <a:pt x="626" y="412"/>
                  </a:cubicBezTo>
                  <a:cubicBezTo>
                    <a:pt x="626" y="412"/>
                    <a:pt x="626" y="412"/>
                    <a:pt x="626" y="412"/>
                  </a:cubicBezTo>
                  <a:cubicBezTo>
                    <a:pt x="613" y="408"/>
                    <a:pt x="604" y="399"/>
                    <a:pt x="606" y="390"/>
                  </a:cubicBezTo>
                  <a:cubicBezTo>
                    <a:pt x="607" y="382"/>
                    <a:pt x="620" y="377"/>
                    <a:pt x="634" y="379"/>
                  </a:cubicBezTo>
                  <a:cubicBezTo>
                    <a:pt x="634" y="379"/>
                    <a:pt x="634" y="379"/>
                    <a:pt x="634" y="379"/>
                  </a:cubicBezTo>
                  <a:cubicBezTo>
                    <a:pt x="635" y="379"/>
                    <a:pt x="635" y="379"/>
                    <a:pt x="636" y="379"/>
                  </a:cubicBezTo>
                  <a:cubicBezTo>
                    <a:pt x="637" y="379"/>
                    <a:pt x="638" y="380"/>
                    <a:pt x="639" y="380"/>
                  </a:cubicBezTo>
                  <a:cubicBezTo>
                    <a:pt x="640" y="374"/>
                    <a:pt x="641" y="369"/>
                    <a:pt x="642" y="363"/>
                  </a:cubicBezTo>
                  <a:cubicBezTo>
                    <a:pt x="641" y="363"/>
                    <a:pt x="640" y="363"/>
                    <a:pt x="639" y="363"/>
                  </a:cubicBezTo>
                  <a:cubicBezTo>
                    <a:pt x="638" y="363"/>
                    <a:pt x="637" y="363"/>
                    <a:pt x="636" y="363"/>
                  </a:cubicBezTo>
                  <a:cubicBezTo>
                    <a:pt x="622" y="361"/>
                    <a:pt x="612" y="354"/>
                    <a:pt x="612" y="345"/>
                  </a:cubicBezTo>
                  <a:cubicBezTo>
                    <a:pt x="613" y="336"/>
                    <a:pt x="624" y="329"/>
                    <a:pt x="639" y="329"/>
                  </a:cubicBezTo>
                  <a:close/>
                  <a:moveTo>
                    <a:pt x="468" y="158"/>
                  </a:moveTo>
                  <a:cubicBezTo>
                    <a:pt x="477" y="149"/>
                    <a:pt x="492" y="150"/>
                    <a:pt x="501" y="160"/>
                  </a:cubicBezTo>
                  <a:cubicBezTo>
                    <a:pt x="510" y="169"/>
                    <a:pt x="509" y="184"/>
                    <a:pt x="499" y="193"/>
                  </a:cubicBezTo>
                  <a:cubicBezTo>
                    <a:pt x="497" y="195"/>
                    <a:pt x="495" y="196"/>
                    <a:pt x="492" y="197"/>
                  </a:cubicBezTo>
                  <a:cubicBezTo>
                    <a:pt x="483" y="185"/>
                    <a:pt x="474" y="175"/>
                    <a:pt x="463" y="165"/>
                  </a:cubicBezTo>
                  <a:cubicBezTo>
                    <a:pt x="464" y="162"/>
                    <a:pt x="466" y="160"/>
                    <a:pt x="468" y="158"/>
                  </a:cubicBezTo>
                  <a:close/>
                  <a:moveTo>
                    <a:pt x="266" y="69"/>
                  </a:moveTo>
                  <a:cubicBezTo>
                    <a:pt x="351" y="50"/>
                    <a:pt x="441" y="74"/>
                    <a:pt x="451" y="118"/>
                  </a:cubicBezTo>
                  <a:cubicBezTo>
                    <a:pt x="453" y="129"/>
                    <a:pt x="450" y="140"/>
                    <a:pt x="444" y="150"/>
                  </a:cubicBezTo>
                  <a:cubicBezTo>
                    <a:pt x="409" y="125"/>
                    <a:pt x="367" y="111"/>
                    <a:pt x="322" y="111"/>
                  </a:cubicBezTo>
                  <a:cubicBezTo>
                    <a:pt x="244" y="111"/>
                    <a:pt x="176" y="154"/>
                    <a:pt x="139" y="217"/>
                  </a:cubicBezTo>
                  <a:cubicBezTo>
                    <a:pt x="129" y="210"/>
                    <a:pt x="122" y="202"/>
                    <a:pt x="120" y="191"/>
                  </a:cubicBezTo>
                  <a:cubicBezTo>
                    <a:pt x="110" y="147"/>
                    <a:pt x="182" y="88"/>
                    <a:pt x="266" y="69"/>
                  </a:cubicBezTo>
                  <a:close/>
                  <a:moveTo>
                    <a:pt x="94" y="249"/>
                  </a:moveTo>
                  <a:cubicBezTo>
                    <a:pt x="98" y="237"/>
                    <a:pt x="111" y="230"/>
                    <a:pt x="124" y="234"/>
                  </a:cubicBezTo>
                  <a:cubicBezTo>
                    <a:pt x="126" y="234"/>
                    <a:pt x="127" y="235"/>
                    <a:pt x="129" y="236"/>
                  </a:cubicBezTo>
                  <a:cubicBezTo>
                    <a:pt x="123" y="250"/>
                    <a:pt x="118" y="264"/>
                    <a:pt x="115" y="279"/>
                  </a:cubicBezTo>
                  <a:cubicBezTo>
                    <a:pt x="113" y="279"/>
                    <a:pt x="111" y="279"/>
                    <a:pt x="110" y="278"/>
                  </a:cubicBezTo>
                  <a:cubicBezTo>
                    <a:pt x="97" y="274"/>
                    <a:pt x="90" y="261"/>
                    <a:pt x="94" y="249"/>
                  </a:cubicBezTo>
                  <a:close/>
                  <a:moveTo>
                    <a:pt x="130" y="498"/>
                  </a:moveTo>
                  <a:cubicBezTo>
                    <a:pt x="72" y="434"/>
                    <a:pt x="47" y="344"/>
                    <a:pt x="81" y="314"/>
                  </a:cubicBezTo>
                  <a:cubicBezTo>
                    <a:pt x="89" y="306"/>
                    <a:pt x="99" y="303"/>
                    <a:pt x="111" y="304"/>
                  </a:cubicBezTo>
                  <a:cubicBezTo>
                    <a:pt x="111" y="310"/>
                    <a:pt x="111" y="316"/>
                    <a:pt x="111" y="323"/>
                  </a:cubicBezTo>
                  <a:cubicBezTo>
                    <a:pt x="111" y="439"/>
                    <a:pt x="205" y="534"/>
                    <a:pt x="322" y="534"/>
                  </a:cubicBezTo>
                  <a:cubicBezTo>
                    <a:pt x="321" y="546"/>
                    <a:pt x="317" y="557"/>
                    <a:pt x="309" y="564"/>
                  </a:cubicBezTo>
                  <a:cubicBezTo>
                    <a:pt x="276" y="595"/>
                    <a:pt x="188" y="562"/>
                    <a:pt x="130" y="498"/>
                  </a:cubicBezTo>
                  <a:close/>
                  <a:moveTo>
                    <a:pt x="375" y="556"/>
                  </a:moveTo>
                  <a:cubicBezTo>
                    <a:pt x="362" y="559"/>
                    <a:pt x="350" y="551"/>
                    <a:pt x="347" y="538"/>
                  </a:cubicBezTo>
                  <a:cubicBezTo>
                    <a:pt x="347" y="536"/>
                    <a:pt x="347" y="535"/>
                    <a:pt x="347" y="533"/>
                  </a:cubicBezTo>
                  <a:cubicBezTo>
                    <a:pt x="362" y="531"/>
                    <a:pt x="377" y="527"/>
                    <a:pt x="391" y="523"/>
                  </a:cubicBezTo>
                  <a:cubicBezTo>
                    <a:pt x="392" y="524"/>
                    <a:pt x="392" y="526"/>
                    <a:pt x="393" y="528"/>
                  </a:cubicBezTo>
                  <a:cubicBezTo>
                    <a:pt x="396" y="541"/>
                    <a:pt x="388" y="554"/>
                    <a:pt x="375" y="556"/>
                  </a:cubicBezTo>
                  <a:close/>
                  <a:moveTo>
                    <a:pt x="570" y="401"/>
                  </a:moveTo>
                  <a:cubicBezTo>
                    <a:pt x="544" y="484"/>
                    <a:pt x="478" y="550"/>
                    <a:pt x="435" y="537"/>
                  </a:cubicBezTo>
                  <a:cubicBezTo>
                    <a:pt x="425" y="533"/>
                    <a:pt x="417" y="525"/>
                    <a:pt x="411" y="514"/>
                  </a:cubicBezTo>
                  <a:cubicBezTo>
                    <a:pt x="483" y="481"/>
                    <a:pt x="533" y="408"/>
                    <a:pt x="533" y="323"/>
                  </a:cubicBezTo>
                  <a:cubicBezTo>
                    <a:pt x="533" y="284"/>
                    <a:pt x="523" y="248"/>
                    <a:pt x="505" y="217"/>
                  </a:cubicBezTo>
                  <a:cubicBezTo>
                    <a:pt x="516" y="212"/>
                    <a:pt x="527" y="210"/>
                    <a:pt x="538" y="213"/>
                  </a:cubicBezTo>
                  <a:cubicBezTo>
                    <a:pt x="581" y="227"/>
                    <a:pt x="596" y="319"/>
                    <a:pt x="570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6" name="Freeform 19"/>
            <p:cNvSpPr>
              <a:spLocks noEditPoints="1"/>
            </p:cNvSpPr>
            <p:nvPr/>
          </p:nvSpPr>
          <p:spPr bwMode="auto">
            <a:xfrm flipH="1">
              <a:off x="1939027" y="4888101"/>
              <a:ext cx="1069314" cy="1072669"/>
            </a:xfrm>
            <a:custGeom>
              <a:avLst/>
              <a:gdLst>
                <a:gd name="T0" fmla="*/ 380 w 402"/>
                <a:gd name="T1" fmla="*/ 242 h 403"/>
                <a:gd name="T2" fmla="*/ 385 w 402"/>
                <a:gd name="T3" fmla="*/ 209 h 403"/>
                <a:gd name="T4" fmla="*/ 383 w 402"/>
                <a:gd name="T5" fmla="*/ 175 h 403"/>
                <a:gd name="T6" fmla="*/ 375 w 402"/>
                <a:gd name="T7" fmla="*/ 142 h 403"/>
                <a:gd name="T8" fmla="*/ 361 w 402"/>
                <a:gd name="T9" fmla="*/ 111 h 403"/>
                <a:gd name="T10" fmla="*/ 342 w 402"/>
                <a:gd name="T11" fmla="*/ 83 h 403"/>
                <a:gd name="T12" fmla="*/ 318 w 402"/>
                <a:gd name="T13" fmla="*/ 59 h 403"/>
                <a:gd name="T14" fmla="*/ 289 w 402"/>
                <a:gd name="T15" fmla="*/ 40 h 403"/>
                <a:gd name="T16" fmla="*/ 258 w 402"/>
                <a:gd name="T17" fmla="*/ 26 h 403"/>
                <a:gd name="T18" fmla="*/ 225 w 402"/>
                <a:gd name="T19" fmla="*/ 19 h 403"/>
                <a:gd name="T20" fmla="*/ 191 w 402"/>
                <a:gd name="T21" fmla="*/ 18 h 403"/>
                <a:gd name="T22" fmla="*/ 158 w 402"/>
                <a:gd name="T23" fmla="*/ 23 h 403"/>
                <a:gd name="T24" fmla="*/ 125 w 402"/>
                <a:gd name="T25" fmla="*/ 34 h 403"/>
                <a:gd name="T26" fmla="*/ 96 w 402"/>
                <a:gd name="T27" fmla="*/ 50 h 403"/>
                <a:gd name="T28" fmla="*/ 70 w 402"/>
                <a:gd name="T29" fmla="*/ 72 h 403"/>
                <a:gd name="T30" fmla="*/ 48 w 402"/>
                <a:gd name="T31" fmla="*/ 98 h 403"/>
                <a:gd name="T32" fmla="*/ 32 w 402"/>
                <a:gd name="T33" fmla="*/ 128 h 403"/>
                <a:gd name="T34" fmla="*/ 21 w 402"/>
                <a:gd name="T35" fmla="*/ 161 h 403"/>
                <a:gd name="T36" fmla="*/ 17 w 402"/>
                <a:gd name="T37" fmla="*/ 194 h 403"/>
                <a:gd name="T38" fmla="*/ 19 w 402"/>
                <a:gd name="T39" fmla="*/ 228 h 403"/>
                <a:gd name="T40" fmla="*/ 27 w 402"/>
                <a:gd name="T41" fmla="*/ 261 h 403"/>
                <a:gd name="T42" fmla="*/ 41 w 402"/>
                <a:gd name="T43" fmla="*/ 292 h 403"/>
                <a:gd name="T44" fmla="*/ 60 w 402"/>
                <a:gd name="T45" fmla="*/ 320 h 403"/>
                <a:gd name="T46" fmla="*/ 84 w 402"/>
                <a:gd name="T47" fmla="*/ 344 h 403"/>
                <a:gd name="T48" fmla="*/ 112 w 402"/>
                <a:gd name="T49" fmla="*/ 363 h 403"/>
                <a:gd name="T50" fmla="*/ 144 w 402"/>
                <a:gd name="T51" fmla="*/ 376 h 403"/>
                <a:gd name="T52" fmla="*/ 177 w 402"/>
                <a:gd name="T53" fmla="*/ 384 h 403"/>
                <a:gd name="T54" fmla="*/ 211 w 402"/>
                <a:gd name="T55" fmla="*/ 385 h 403"/>
                <a:gd name="T56" fmla="*/ 244 w 402"/>
                <a:gd name="T57" fmla="*/ 380 h 403"/>
                <a:gd name="T58" fmla="*/ 276 w 402"/>
                <a:gd name="T59" fmla="*/ 369 h 403"/>
                <a:gd name="T60" fmla="*/ 306 w 402"/>
                <a:gd name="T61" fmla="*/ 353 h 403"/>
                <a:gd name="T62" fmla="*/ 332 w 402"/>
                <a:gd name="T63" fmla="*/ 331 h 403"/>
                <a:gd name="T64" fmla="*/ 354 w 402"/>
                <a:gd name="T65" fmla="*/ 304 h 403"/>
                <a:gd name="T66" fmla="*/ 370 w 402"/>
                <a:gd name="T67" fmla="*/ 275 h 403"/>
                <a:gd name="T68" fmla="*/ 119 w 402"/>
                <a:gd name="T69" fmla="*/ 71 h 403"/>
                <a:gd name="T70" fmla="*/ 213 w 402"/>
                <a:gd name="T71" fmla="*/ 69 h 403"/>
                <a:gd name="T72" fmla="*/ 80 w 402"/>
                <a:gd name="T73" fmla="*/ 257 h 403"/>
                <a:gd name="T74" fmla="*/ 337 w 402"/>
                <a:gd name="T75" fmla="*/ 272 h 403"/>
                <a:gd name="T76" fmla="*/ 98 w 402"/>
                <a:gd name="T77" fmla="*/ 294 h 403"/>
                <a:gd name="T78" fmla="*/ 324 w 402"/>
                <a:gd name="T79" fmla="*/ 253 h 403"/>
                <a:gd name="T80" fmla="*/ 339 w 402"/>
                <a:gd name="T81" fmla="*/ 214 h 403"/>
                <a:gd name="T82" fmla="*/ 252 w 402"/>
                <a:gd name="T83" fmla="*/ 79 h 403"/>
                <a:gd name="T84" fmla="*/ 331 w 402"/>
                <a:gd name="T85" fmla="*/ 12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2" h="403">
                  <a:moveTo>
                    <a:pt x="376" y="259"/>
                  </a:moveTo>
                  <a:cubicBezTo>
                    <a:pt x="396" y="256"/>
                    <a:pt x="396" y="256"/>
                    <a:pt x="396" y="256"/>
                  </a:cubicBezTo>
                  <a:cubicBezTo>
                    <a:pt x="380" y="242"/>
                    <a:pt x="380" y="242"/>
                    <a:pt x="380" y="242"/>
                  </a:cubicBezTo>
                  <a:cubicBezTo>
                    <a:pt x="375" y="238"/>
                    <a:pt x="377" y="229"/>
                    <a:pt x="383" y="226"/>
                  </a:cubicBezTo>
                  <a:cubicBezTo>
                    <a:pt x="402" y="219"/>
                    <a:pt x="402" y="219"/>
                    <a:pt x="402" y="219"/>
                  </a:cubicBezTo>
                  <a:cubicBezTo>
                    <a:pt x="385" y="209"/>
                    <a:pt x="385" y="209"/>
                    <a:pt x="385" y="209"/>
                  </a:cubicBezTo>
                  <a:cubicBezTo>
                    <a:pt x="379" y="205"/>
                    <a:pt x="379" y="196"/>
                    <a:pt x="385" y="192"/>
                  </a:cubicBezTo>
                  <a:cubicBezTo>
                    <a:pt x="402" y="182"/>
                    <a:pt x="402" y="182"/>
                    <a:pt x="402" y="182"/>
                  </a:cubicBezTo>
                  <a:cubicBezTo>
                    <a:pt x="383" y="175"/>
                    <a:pt x="383" y="175"/>
                    <a:pt x="383" y="175"/>
                  </a:cubicBezTo>
                  <a:cubicBezTo>
                    <a:pt x="376" y="172"/>
                    <a:pt x="375" y="163"/>
                    <a:pt x="380" y="158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75" y="142"/>
                    <a:pt x="375" y="142"/>
                    <a:pt x="375" y="142"/>
                  </a:cubicBezTo>
                  <a:cubicBezTo>
                    <a:pt x="368" y="141"/>
                    <a:pt x="365" y="132"/>
                    <a:pt x="369" y="126"/>
                  </a:cubicBezTo>
                  <a:cubicBezTo>
                    <a:pt x="381" y="110"/>
                    <a:pt x="381" y="110"/>
                    <a:pt x="381" y="110"/>
                  </a:cubicBezTo>
                  <a:cubicBezTo>
                    <a:pt x="361" y="111"/>
                    <a:pt x="361" y="111"/>
                    <a:pt x="361" y="111"/>
                  </a:cubicBezTo>
                  <a:cubicBezTo>
                    <a:pt x="354" y="111"/>
                    <a:pt x="349" y="103"/>
                    <a:pt x="352" y="97"/>
                  </a:cubicBezTo>
                  <a:cubicBezTo>
                    <a:pt x="361" y="79"/>
                    <a:pt x="361" y="79"/>
                    <a:pt x="361" y="79"/>
                  </a:cubicBezTo>
                  <a:cubicBezTo>
                    <a:pt x="342" y="83"/>
                    <a:pt x="342" y="83"/>
                    <a:pt x="342" y="83"/>
                  </a:cubicBezTo>
                  <a:cubicBezTo>
                    <a:pt x="335" y="84"/>
                    <a:pt x="328" y="78"/>
                    <a:pt x="330" y="71"/>
                  </a:cubicBezTo>
                  <a:cubicBezTo>
                    <a:pt x="336" y="51"/>
                    <a:pt x="336" y="51"/>
                    <a:pt x="336" y="51"/>
                  </a:cubicBezTo>
                  <a:cubicBezTo>
                    <a:pt x="318" y="59"/>
                    <a:pt x="318" y="59"/>
                    <a:pt x="318" y="59"/>
                  </a:cubicBezTo>
                  <a:cubicBezTo>
                    <a:pt x="311" y="62"/>
                    <a:pt x="303" y="56"/>
                    <a:pt x="304" y="49"/>
                  </a:cubicBezTo>
                  <a:cubicBezTo>
                    <a:pt x="306" y="29"/>
                    <a:pt x="306" y="29"/>
                    <a:pt x="306" y="29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83" y="44"/>
                    <a:pt x="275" y="40"/>
                    <a:pt x="274" y="33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58" y="26"/>
                    <a:pt x="258" y="26"/>
                    <a:pt x="258" y="26"/>
                  </a:cubicBezTo>
                  <a:cubicBezTo>
                    <a:pt x="253" y="32"/>
                    <a:pt x="244" y="29"/>
                    <a:pt x="242" y="22"/>
                  </a:cubicBezTo>
                  <a:cubicBezTo>
                    <a:pt x="237" y="3"/>
                    <a:pt x="237" y="3"/>
                    <a:pt x="237" y="3"/>
                  </a:cubicBezTo>
                  <a:cubicBezTo>
                    <a:pt x="225" y="19"/>
                    <a:pt x="225" y="19"/>
                    <a:pt x="225" y="19"/>
                  </a:cubicBezTo>
                  <a:cubicBezTo>
                    <a:pt x="221" y="25"/>
                    <a:pt x="212" y="24"/>
                    <a:pt x="209" y="17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1" y="18"/>
                    <a:pt x="191" y="18"/>
                    <a:pt x="191" y="18"/>
                  </a:cubicBezTo>
                  <a:cubicBezTo>
                    <a:pt x="188" y="24"/>
                    <a:pt x="179" y="25"/>
                    <a:pt x="175" y="19"/>
                  </a:cubicBezTo>
                  <a:cubicBezTo>
                    <a:pt x="163" y="3"/>
                    <a:pt x="163" y="3"/>
                    <a:pt x="163" y="3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6" y="30"/>
                    <a:pt x="147" y="32"/>
                    <a:pt x="142" y="27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41"/>
                    <a:pt x="117" y="45"/>
                    <a:pt x="111" y="41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7" y="58"/>
                    <a:pt x="89" y="63"/>
                    <a:pt x="83" y="60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2" y="79"/>
                    <a:pt x="66" y="86"/>
                    <a:pt x="59" y="85"/>
                  </a:cubicBezTo>
                  <a:cubicBezTo>
                    <a:pt x="39" y="81"/>
                    <a:pt x="39" y="81"/>
                    <a:pt x="39" y="81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2" y="105"/>
                    <a:pt x="47" y="113"/>
                    <a:pt x="4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7" y="134"/>
                    <a:pt x="33" y="143"/>
                    <a:pt x="26" y="144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27" y="165"/>
                    <a:pt x="25" y="174"/>
                    <a:pt x="18" y="17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17" y="194"/>
                    <a:pt x="17" y="194"/>
                    <a:pt x="17" y="194"/>
                  </a:cubicBezTo>
                  <a:cubicBezTo>
                    <a:pt x="23" y="198"/>
                    <a:pt x="23" y="207"/>
                    <a:pt x="17" y="21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19" y="228"/>
                    <a:pt x="19" y="228"/>
                    <a:pt x="19" y="228"/>
                  </a:cubicBezTo>
                  <a:cubicBezTo>
                    <a:pt x="26" y="231"/>
                    <a:pt x="27" y="240"/>
                    <a:pt x="22" y="245"/>
                  </a:cubicBezTo>
                  <a:cubicBezTo>
                    <a:pt x="7" y="258"/>
                    <a:pt x="7" y="258"/>
                    <a:pt x="7" y="258"/>
                  </a:cubicBezTo>
                  <a:cubicBezTo>
                    <a:pt x="27" y="261"/>
                    <a:pt x="27" y="261"/>
                    <a:pt x="27" y="261"/>
                  </a:cubicBezTo>
                  <a:cubicBezTo>
                    <a:pt x="34" y="262"/>
                    <a:pt x="37" y="271"/>
                    <a:pt x="33" y="277"/>
                  </a:cubicBezTo>
                  <a:cubicBezTo>
                    <a:pt x="21" y="293"/>
                    <a:pt x="21" y="293"/>
                    <a:pt x="21" y="293"/>
                  </a:cubicBezTo>
                  <a:cubicBezTo>
                    <a:pt x="41" y="292"/>
                    <a:pt x="41" y="292"/>
                    <a:pt x="41" y="292"/>
                  </a:cubicBezTo>
                  <a:cubicBezTo>
                    <a:pt x="48" y="292"/>
                    <a:pt x="53" y="300"/>
                    <a:pt x="50" y="306"/>
                  </a:cubicBezTo>
                  <a:cubicBezTo>
                    <a:pt x="41" y="324"/>
                    <a:pt x="41" y="324"/>
                    <a:pt x="41" y="324"/>
                  </a:cubicBezTo>
                  <a:cubicBezTo>
                    <a:pt x="60" y="320"/>
                    <a:pt x="60" y="320"/>
                    <a:pt x="60" y="320"/>
                  </a:cubicBezTo>
                  <a:cubicBezTo>
                    <a:pt x="67" y="319"/>
                    <a:pt x="73" y="325"/>
                    <a:pt x="71" y="332"/>
                  </a:cubicBezTo>
                  <a:cubicBezTo>
                    <a:pt x="66" y="352"/>
                    <a:pt x="66" y="352"/>
                    <a:pt x="66" y="352"/>
                  </a:cubicBezTo>
                  <a:cubicBezTo>
                    <a:pt x="84" y="344"/>
                    <a:pt x="84" y="344"/>
                    <a:pt x="84" y="344"/>
                  </a:cubicBezTo>
                  <a:cubicBezTo>
                    <a:pt x="91" y="341"/>
                    <a:pt x="98" y="347"/>
                    <a:pt x="98" y="354"/>
                  </a:cubicBezTo>
                  <a:cubicBezTo>
                    <a:pt x="96" y="374"/>
                    <a:pt x="96" y="374"/>
                    <a:pt x="96" y="374"/>
                  </a:cubicBezTo>
                  <a:cubicBezTo>
                    <a:pt x="112" y="363"/>
                    <a:pt x="112" y="363"/>
                    <a:pt x="112" y="363"/>
                  </a:cubicBezTo>
                  <a:cubicBezTo>
                    <a:pt x="119" y="359"/>
                    <a:pt x="127" y="363"/>
                    <a:pt x="127" y="370"/>
                  </a:cubicBezTo>
                  <a:cubicBezTo>
                    <a:pt x="129" y="390"/>
                    <a:pt x="129" y="390"/>
                    <a:pt x="129" y="390"/>
                  </a:cubicBezTo>
                  <a:cubicBezTo>
                    <a:pt x="144" y="376"/>
                    <a:pt x="144" y="376"/>
                    <a:pt x="144" y="376"/>
                  </a:cubicBezTo>
                  <a:cubicBezTo>
                    <a:pt x="149" y="371"/>
                    <a:pt x="158" y="374"/>
                    <a:pt x="160" y="381"/>
                  </a:cubicBezTo>
                  <a:cubicBezTo>
                    <a:pt x="165" y="400"/>
                    <a:pt x="165" y="400"/>
                    <a:pt x="165" y="400"/>
                  </a:cubicBezTo>
                  <a:cubicBezTo>
                    <a:pt x="177" y="384"/>
                    <a:pt x="177" y="384"/>
                    <a:pt x="177" y="384"/>
                  </a:cubicBezTo>
                  <a:cubicBezTo>
                    <a:pt x="181" y="378"/>
                    <a:pt x="190" y="379"/>
                    <a:pt x="193" y="385"/>
                  </a:cubicBezTo>
                  <a:cubicBezTo>
                    <a:pt x="202" y="403"/>
                    <a:pt x="202" y="403"/>
                    <a:pt x="202" y="403"/>
                  </a:cubicBezTo>
                  <a:cubicBezTo>
                    <a:pt x="211" y="385"/>
                    <a:pt x="211" y="385"/>
                    <a:pt x="211" y="385"/>
                  </a:cubicBezTo>
                  <a:cubicBezTo>
                    <a:pt x="214" y="379"/>
                    <a:pt x="223" y="378"/>
                    <a:pt x="227" y="384"/>
                  </a:cubicBezTo>
                  <a:cubicBezTo>
                    <a:pt x="239" y="400"/>
                    <a:pt x="239" y="400"/>
                    <a:pt x="239" y="400"/>
                  </a:cubicBezTo>
                  <a:cubicBezTo>
                    <a:pt x="244" y="380"/>
                    <a:pt x="244" y="380"/>
                    <a:pt x="244" y="380"/>
                  </a:cubicBezTo>
                  <a:cubicBezTo>
                    <a:pt x="246" y="373"/>
                    <a:pt x="255" y="371"/>
                    <a:pt x="260" y="376"/>
                  </a:cubicBezTo>
                  <a:cubicBezTo>
                    <a:pt x="275" y="389"/>
                    <a:pt x="275" y="389"/>
                    <a:pt x="275" y="389"/>
                  </a:cubicBezTo>
                  <a:cubicBezTo>
                    <a:pt x="276" y="369"/>
                    <a:pt x="276" y="369"/>
                    <a:pt x="276" y="369"/>
                  </a:cubicBezTo>
                  <a:cubicBezTo>
                    <a:pt x="277" y="362"/>
                    <a:pt x="285" y="358"/>
                    <a:pt x="291" y="362"/>
                  </a:cubicBezTo>
                  <a:cubicBezTo>
                    <a:pt x="308" y="373"/>
                    <a:pt x="308" y="373"/>
                    <a:pt x="308" y="373"/>
                  </a:cubicBezTo>
                  <a:cubicBezTo>
                    <a:pt x="306" y="353"/>
                    <a:pt x="306" y="353"/>
                    <a:pt x="306" y="353"/>
                  </a:cubicBezTo>
                  <a:cubicBezTo>
                    <a:pt x="305" y="345"/>
                    <a:pt x="312" y="340"/>
                    <a:pt x="319" y="343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2" y="331"/>
                    <a:pt x="332" y="331"/>
                    <a:pt x="332" y="331"/>
                  </a:cubicBezTo>
                  <a:cubicBezTo>
                    <a:pt x="330" y="324"/>
                    <a:pt x="336" y="317"/>
                    <a:pt x="343" y="318"/>
                  </a:cubicBezTo>
                  <a:cubicBezTo>
                    <a:pt x="363" y="322"/>
                    <a:pt x="363" y="322"/>
                    <a:pt x="363" y="322"/>
                  </a:cubicBezTo>
                  <a:cubicBezTo>
                    <a:pt x="354" y="304"/>
                    <a:pt x="354" y="304"/>
                    <a:pt x="354" y="304"/>
                  </a:cubicBezTo>
                  <a:cubicBezTo>
                    <a:pt x="350" y="298"/>
                    <a:pt x="355" y="290"/>
                    <a:pt x="362" y="290"/>
                  </a:cubicBezTo>
                  <a:cubicBezTo>
                    <a:pt x="382" y="290"/>
                    <a:pt x="382" y="290"/>
                    <a:pt x="382" y="290"/>
                  </a:cubicBezTo>
                  <a:cubicBezTo>
                    <a:pt x="370" y="275"/>
                    <a:pt x="370" y="275"/>
                    <a:pt x="370" y="275"/>
                  </a:cubicBezTo>
                  <a:cubicBezTo>
                    <a:pt x="365" y="269"/>
                    <a:pt x="369" y="260"/>
                    <a:pt x="376" y="259"/>
                  </a:cubicBezTo>
                  <a:close/>
                  <a:moveTo>
                    <a:pt x="56" y="253"/>
                  </a:moveTo>
                  <a:cubicBezTo>
                    <a:pt x="33" y="187"/>
                    <a:pt x="57" y="110"/>
                    <a:pt x="119" y="71"/>
                  </a:cubicBezTo>
                  <a:cubicBezTo>
                    <a:pt x="145" y="55"/>
                    <a:pt x="173" y="48"/>
                    <a:pt x="201" y="48"/>
                  </a:cubicBezTo>
                  <a:cubicBezTo>
                    <a:pt x="210" y="48"/>
                    <a:pt x="216" y="56"/>
                    <a:pt x="214" y="64"/>
                  </a:cubicBezTo>
                  <a:cubicBezTo>
                    <a:pt x="213" y="69"/>
                    <a:pt x="213" y="69"/>
                    <a:pt x="213" y="69"/>
                  </a:cubicBezTo>
                  <a:cubicBezTo>
                    <a:pt x="209" y="69"/>
                    <a:pt x="205" y="68"/>
                    <a:pt x="201" y="68"/>
                  </a:cubicBezTo>
                  <a:cubicBezTo>
                    <a:pt x="127" y="68"/>
                    <a:pt x="68" y="128"/>
                    <a:pt x="68" y="201"/>
                  </a:cubicBezTo>
                  <a:cubicBezTo>
                    <a:pt x="68" y="221"/>
                    <a:pt x="72" y="240"/>
                    <a:pt x="80" y="257"/>
                  </a:cubicBezTo>
                  <a:cubicBezTo>
                    <a:pt x="75" y="260"/>
                    <a:pt x="75" y="260"/>
                    <a:pt x="75" y="260"/>
                  </a:cubicBezTo>
                  <a:cubicBezTo>
                    <a:pt x="68" y="264"/>
                    <a:pt x="59" y="261"/>
                    <a:pt x="56" y="253"/>
                  </a:cubicBezTo>
                  <a:close/>
                  <a:moveTo>
                    <a:pt x="337" y="272"/>
                  </a:moveTo>
                  <a:cubicBezTo>
                    <a:pt x="325" y="296"/>
                    <a:pt x="307" y="316"/>
                    <a:pt x="283" y="332"/>
                  </a:cubicBezTo>
                  <a:cubicBezTo>
                    <a:pt x="222" y="369"/>
                    <a:pt x="146" y="360"/>
                    <a:pt x="97" y="314"/>
                  </a:cubicBezTo>
                  <a:cubicBezTo>
                    <a:pt x="90" y="308"/>
                    <a:pt x="91" y="298"/>
                    <a:pt x="98" y="294"/>
                  </a:cubicBezTo>
                  <a:cubicBezTo>
                    <a:pt x="103" y="291"/>
                    <a:pt x="103" y="291"/>
                    <a:pt x="103" y="291"/>
                  </a:cubicBezTo>
                  <a:cubicBezTo>
                    <a:pt x="127" y="318"/>
                    <a:pt x="162" y="335"/>
                    <a:pt x="201" y="335"/>
                  </a:cubicBezTo>
                  <a:cubicBezTo>
                    <a:pt x="256" y="335"/>
                    <a:pt x="304" y="301"/>
                    <a:pt x="324" y="253"/>
                  </a:cubicBezTo>
                  <a:cubicBezTo>
                    <a:pt x="329" y="254"/>
                    <a:pt x="329" y="254"/>
                    <a:pt x="329" y="254"/>
                  </a:cubicBezTo>
                  <a:cubicBezTo>
                    <a:pt x="337" y="256"/>
                    <a:pt x="341" y="265"/>
                    <a:pt x="337" y="272"/>
                  </a:cubicBezTo>
                  <a:close/>
                  <a:moveTo>
                    <a:pt x="339" y="214"/>
                  </a:moveTo>
                  <a:cubicBezTo>
                    <a:pt x="334" y="213"/>
                    <a:pt x="334" y="213"/>
                    <a:pt x="334" y="213"/>
                  </a:cubicBezTo>
                  <a:cubicBezTo>
                    <a:pt x="334" y="209"/>
                    <a:pt x="334" y="205"/>
                    <a:pt x="334" y="201"/>
                  </a:cubicBezTo>
                  <a:cubicBezTo>
                    <a:pt x="334" y="146"/>
                    <a:pt x="300" y="99"/>
                    <a:pt x="252" y="79"/>
                  </a:cubicBezTo>
                  <a:cubicBezTo>
                    <a:pt x="253" y="74"/>
                    <a:pt x="253" y="74"/>
                    <a:pt x="253" y="74"/>
                  </a:cubicBezTo>
                  <a:cubicBezTo>
                    <a:pt x="255" y="66"/>
                    <a:pt x="264" y="61"/>
                    <a:pt x="272" y="65"/>
                  </a:cubicBezTo>
                  <a:cubicBezTo>
                    <a:pt x="295" y="77"/>
                    <a:pt x="316" y="96"/>
                    <a:pt x="331" y="120"/>
                  </a:cubicBezTo>
                  <a:cubicBezTo>
                    <a:pt x="347" y="145"/>
                    <a:pt x="355" y="174"/>
                    <a:pt x="355" y="202"/>
                  </a:cubicBezTo>
                  <a:cubicBezTo>
                    <a:pt x="354" y="210"/>
                    <a:pt x="347" y="216"/>
                    <a:pt x="33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7" name="Freeform 23"/>
            <p:cNvSpPr>
              <a:spLocks noEditPoints="1"/>
            </p:cNvSpPr>
            <p:nvPr/>
          </p:nvSpPr>
          <p:spPr bwMode="auto">
            <a:xfrm flipH="1">
              <a:off x="2752021" y="4171559"/>
              <a:ext cx="996409" cy="1000722"/>
            </a:xfrm>
            <a:custGeom>
              <a:avLst/>
              <a:gdLst>
                <a:gd name="T0" fmla="*/ 469 w 486"/>
                <a:gd name="T1" fmla="*/ 225 h 488"/>
                <a:gd name="T2" fmla="*/ 470 w 486"/>
                <a:gd name="T3" fmla="*/ 194 h 488"/>
                <a:gd name="T4" fmla="*/ 459 w 486"/>
                <a:gd name="T5" fmla="*/ 161 h 488"/>
                <a:gd name="T6" fmla="*/ 441 w 486"/>
                <a:gd name="T7" fmla="*/ 135 h 488"/>
                <a:gd name="T8" fmla="*/ 429 w 486"/>
                <a:gd name="T9" fmla="*/ 87 h 488"/>
                <a:gd name="T10" fmla="*/ 380 w 486"/>
                <a:gd name="T11" fmla="*/ 87 h 488"/>
                <a:gd name="T12" fmla="*/ 369 w 486"/>
                <a:gd name="T13" fmla="*/ 35 h 488"/>
                <a:gd name="T14" fmla="*/ 319 w 486"/>
                <a:gd name="T15" fmla="*/ 31 h 488"/>
                <a:gd name="T16" fmla="*/ 291 w 486"/>
                <a:gd name="T17" fmla="*/ 17 h 488"/>
                <a:gd name="T18" fmla="*/ 256 w 486"/>
                <a:gd name="T19" fmla="*/ 13 h 488"/>
                <a:gd name="T20" fmla="*/ 226 w 486"/>
                <a:gd name="T21" fmla="*/ 19 h 488"/>
                <a:gd name="T22" fmla="*/ 177 w 486"/>
                <a:gd name="T23" fmla="*/ 10 h 488"/>
                <a:gd name="T24" fmla="*/ 151 w 486"/>
                <a:gd name="T25" fmla="*/ 57 h 488"/>
                <a:gd name="T26" fmla="*/ 113 w 486"/>
                <a:gd name="T27" fmla="*/ 38 h 488"/>
                <a:gd name="T28" fmla="*/ 107 w 486"/>
                <a:gd name="T29" fmla="*/ 86 h 488"/>
                <a:gd name="T30" fmla="*/ 54 w 486"/>
                <a:gd name="T31" fmla="*/ 90 h 488"/>
                <a:gd name="T32" fmla="*/ 42 w 486"/>
                <a:gd name="T33" fmla="*/ 139 h 488"/>
                <a:gd name="T34" fmla="*/ 25 w 486"/>
                <a:gd name="T35" fmla="*/ 164 h 488"/>
                <a:gd name="T36" fmla="*/ 16 w 486"/>
                <a:gd name="T37" fmla="*/ 198 h 488"/>
                <a:gd name="T38" fmla="*/ 17 w 486"/>
                <a:gd name="T39" fmla="*/ 229 h 488"/>
                <a:gd name="T40" fmla="*/ 1 w 486"/>
                <a:gd name="T41" fmla="*/ 276 h 488"/>
                <a:gd name="T42" fmla="*/ 44 w 486"/>
                <a:gd name="T43" fmla="*/ 305 h 488"/>
                <a:gd name="T44" fmla="*/ 20 w 486"/>
                <a:gd name="T45" fmla="*/ 343 h 488"/>
                <a:gd name="T46" fmla="*/ 69 w 486"/>
                <a:gd name="T47" fmla="*/ 359 h 488"/>
                <a:gd name="T48" fmla="*/ 63 w 486"/>
                <a:gd name="T49" fmla="*/ 409 h 488"/>
                <a:gd name="T50" fmla="*/ 110 w 486"/>
                <a:gd name="T51" fmla="*/ 428 h 488"/>
                <a:gd name="T52" fmla="*/ 133 w 486"/>
                <a:gd name="T53" fmla="*/ 449 h 488"/>
                <a:gd name="T54" fmla="*/ 167 w 486"/>
                <a:gd name="T55" fmla="*/ 458 h 488"/>
                <a:gd name="T56" fmla="*/ 195 w 486"/>
                <a:gd name="T57" fmla="*/ 471 h 488"/>
                <a:gd name="T58" fmla="*/ 230 w 486"/>
                <a:gd name="T59" fmla="*/ 476 h 488"/>
                <a:gd name="T60" fmla="*/ 260 w 486"/>
                <a:gd name="T61" fmla="*/ 470 h 488"/>
                <a:gd name="T62" fmla="*/ 295 w 486"/>
                <a:gd name="T63" fmla="*/ 470 h 488"/>
                <a:gd name="T64" fmla="*/ 323 w 486"/>
                <a:gd name="T65" fmla="*/ 456 h 488"/>
                <a:gd name="T66" fmla="*/ 372 w 486"/>
                <a:gd name="T67" fmla="*/ 451 h 488"/>
                <a:gd name="T68" fmla="*/ 379 w 486"/>
                <a:gd name="T69" fmla="*/ 425 h 488"/>
                <a:gd name="T70" fmla="*/ 426 w 486"/>
                <a:gd name="T71" fmla="*/ 406 h 488"/>
                <a:gd name="T72" fmla="*/ 419 w 486"/>
                <a:gd name="T73" fmla="*/ 355 h 488"/>
                <a:gd name="T74" fmla="*/ 468 w 486"/>
                <a:gd name="T75" fmla="*/ 339 h 488"/>
                <a:gd name="T76" fmla="*/ 455 w 486"/>
                <a:gd name="T77" fmla="*/ 286 h 488"/>
                <a:gd name="T78" fmla="*/ 475 w 486"/>
                <a:gd name="T79" fmla="*/ 260 h 488"/>
                <a:gd name="T80" fmla="*/ 366 w 486"/>
                <a:gd name="T81" fmla="*/ 153 h 488"/>
                <a:gd name="T82" fmla="*/ 183 w 486"/>
                <a:gd name="T83" fmla="*/ 87 h 488"/>
                <a:gd name="T84" fmla="*/ 243 w 486"/>
                <a:gd name="T85" fmla="*/ 102 h 488"/>
                <a:gd name="T86" fmla="*/ 89 w 486"/>
                <a:gd name="T87" fmla="*/ 176 h 488"/>
                <a:gd name="T88" fmla="*/ 108 w 486"/>
                <a:gd name="T89" fmla="*/ 198 h 488"/>
                <a:gd name="T90" fmla="*/ 87 w 486"/>
                <a:gd name="T91" fmla="*/ 308 h 488"/>
                <a:gd name="T92" fmla="*/ 101 w 486"/>
                <a:gd name="T93" fmla="*/ 244 h 488"/>
                <a:gd name="T94" fmla="*/ 118 w 486"/>
                <a:gd name="T95" fmla="*/ 357 h 488"/>
                <a:gd name="T96" fmla="*/ 201 w 486"/>
                <a:gd name="T97" fmla="*/ 391 h 488"/>
                <a:gd name="T98" fmla="*/ 223 w 486"/>
                <a:gd name="T99" fmla="*/ 396 h 488"/>
                <a:gd name="T100" fmla="*/ 318 w 486"/>
                <a:gd name="T101" fmla="*/ 377 h 488"/>
                <a:gd name="T102" fmla="*/ 337 w 486"/>
                <a:gd name="T103" fmla="*/ 365 h 488"/>
                <a:gd name="T104" fmla="*/ 400 w 486"/>
                <a:gd name="T105" fmla="*/ 307 h 488"/>
                <a:gd name="T106" fmla="*/ 369 w 486"/>
                <a:gd name="T107" fmla="*/ 179 h 488"/>
                <a:gd name="T108" fmla="*/ 395 w 486"/>
                <a:gd name="T109" fmla="*/ 264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6" h="488">
                  <a:moveTo>
                    <a:pt x="475" y="260"/>
                  </a:moveTo>
                  <a:cubicBezTo>
                    <a:pt x="469" y="260"/>
                    <a:pt x="469" y="260"/>
                    <a:pt x="469" y="260"/>
                  </a:cubicBezTo>
                  <a:cubicBezTo>
                    <a:pt x="460" y="260"/>
                    <a:pt x="453" y="254"/>
                    <a:pt x="451" y="245"/>
                  </a:cubicBezTo>
                  <a:cubicBezTo>
                    <a:pt x="450" y="234"/>
                    <a:pt x="458" y="225"/>
                    <a:pt x="469" y="225"/>
                  </a:cubicBezTo>
                  <a:cubicBezTo>
                    <a:pt x="474" y="225"/>
                    <a:pt x="474" y="225"/>
                    <a:pt x="474" y="225"/>
                  </a:cubicBezTo>
                  <a:cubicBezTo>
                    <a:pt x="480" y="225"/>
                    <a:pt x="486" y="219"/>
                    <a:pt x="485" y="212"/>
                  </a:cubicBezTo>
                  <a:cubicBezTo>
                    <a:pt x="484" y="209"/>
                    <a:pt x="484" y="206"/>
                    <a:pt x="483" y="203"/>
                  </a:cubicBezTo>
                  <a:cubicBezTo>
                    <a:pt x="482" y="196"/>
                    <a:pt x="476" y="192"/>
                    <a:pt x="470" y="194"/>
                  </a:cubicBezTo>
                  <a:cubicBezTo>
                    <a:pt x="464" y="195"/>
                    <a:pt x="464" y="195"/>
                    <a:pt x="464" y="195"/>
                  </a:cubicBezTo>
                  <a:cubicBezTo>
                    <a:pt x="456" y="198"/>
                    <a:pt x="447" y="194"/>
                    <a:pt x="443" y="187"/>
                  </a:cubicBezTo>
                  <a:cubicBezTo>
                    <a:pt x="438" y="176"/>
                    <a:pt x="444" y="165"/>
                    <a:pt x="454" y="162"/>
                  </a:cubicBezTo>
                  <a:cubicBezTo>
                    <a:pt x="459" y="161"/>
                    <a:pt x="459" y="161"/>
                    <a:pt x="459" y="161"/>
                  </a:cubicBezTo>
                  <a:cubicBezTo>
                    <a:pt x="465" y="159"/>
                    <a:pt x="469" y="152"/>
                    <a:pt x="466" y="146"/>
                  </a:cubicBezTo>
                  <a:cubicBezTo>
                    <a:pt x="465" y="143"/>
                    <a:pt x="463" y="140"/>
                    <a:pt x="462" y="137"/>
                  </a:cubicBezTo>
                  <a:cubicBezTo>
                    <a:pt x="459" y="131"/>
                    <a:pt x="452" y="129"/>
                    <a:pt x="446" y="132"/>
                  </a:cubicBezTo>
                  <a:cubicBezTo>
                    <a:pt x="441" y="135"/>
                    <a:pt x="441" y="135"/>
                    <a:pt x="441" y="135"/>
                  </a:cubicBezTo>
                  <a:cubicBezTo>
                    <a:pt x="433" y="140"/>
                    <a:pt x="422" y="138"/>
                    <a:pt x="417" y="130"/>
                  </a:cubicBezTo>
                  <a:cubicBezTo>
                    <a:pt x="412" y="122"/>
                    <a:pt x="414" y="111"/>
                    <a:pt x="422" y="106"/>
                  </a:cubicBezTo>
                  <a:cubicBezTo>
                    <a:pt x="426" y="103"/>
                    <a:pt x="426" y="103"/>
                    <a:pt x="426" y="103"/>
                  </a:cubicBezTo>
                  <a:cubicBezTo>
                    <a:pt x="432" y="100"/>
                    <a:pt x="433" y="92"/>
                    <a:pt x="429" y="87"/>
                  </a:cubicBezTo>
                  <a:cubicBezTo>
                    <a:pt x="427" y="84"/>
                    <a:pt x="425" y="82"/>
                    <a:pt x="423" y="79"/>
                  </a:cubicBezTo>
                  <a:cubicBezTo>
                    <a:pt x="418" y="75"/>
                    <a:pt x="411" y="75"/>
                    <a:pt x="406" y="79"/>
                  </a:cubicBezTo>
                  <a:cubicBezTo>
                    <a:pt x="403" y="84"/>
                    <a:pt x="403" y="84"/>
                    <a:pt x="403" y="84"/>
                  </a:cubicBezTo>
                  <a:cubicBezTo>
                    <a:pt x="397" y="90"/>
                    <a:pt x="387" y="92"/>
                    <a:pt x="380" y="87"/>
                  </a:cubicBezTo>
                  <a:cubicBezTo>
                    <a:pt x="371" y="81"/>
                    <a:pt x="369" y="69"/>
                    <a:pt x="376" y="61"/>
                  </a:cubicBezTo>
                  <a:cubicBezTo>
                    <a:pt x="379" y="57"/>
                    <a:pt x="379" y="57"/>
                    <a:pt x="379" y="57"/>
                  </a:cubicBezTo>
                  <a:cubicBezTo>
                    <a:pt x="384" y="52"/>
                    <a:pt x="383" y="44"/>
                    <a:pt x="377" y="41"/>
                  </a:cubicBezTo>
                  <a:cubicBezTo>
                    <a:pt x="374" y="39"/>
                    <a:pt x="372" y="37"/>
                    <a:pt x="369" y="35"/>
                  </a:cubicBezTo>
                  <a:cubicBezTo>
                    <a:pt x="363" y="32"/>
                    <a:pt x="356" y="34"/>
                    <a:pt x="353" y="40"/>
                  </a:cubicBezTo>
                  <a:cubicBezTo>
                    <a:pt x="351" y="45"/>
                    <a:pt x="351" y="45"/>
                    <a:pt x="351" y="45"/>
                  </a:cubicBezTo>
                  <a:cubicBezTo>
                    <a:pt x="347" y="53"/>
                    <a:pt x="338" y="57"/>
                    <a:pt x="330" y="55"/>
                  </a:cubicBezTo>
                  <a:cubicBezTo>
                    <a:pt x="319" y="52"/>
                    <a:pt x="314" y="40"/>
                    <a:pt x="319" y="31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4" y="20"/>
                    <a:pt x="321" y="13"/>
                    <a:pt x="314" y="11"/>
                  </a:cubicBezTo>
                  <a:cubicBezTo>
                    <a:pt x="311" y="10"/>
                    <a:pt x="308" y="9"/>
                    <a:pt x="305" y="8"/>
                  </a:cubicBezTo>
                  <a:cubicBezTo>
                    <a:pt x="298" y="7"/>
                    <a:pt x="292" y="11"/>
                    <a:pt x="291" y="17"/>
                  </a:cubicBezTo>
                  <a:cubicBezTo>
                    <a:pt x="290" y="23"/>
                    <a:pt x="290" y="23"/>
                    <a:pt x="290" y="23"/>
                  </a:cubicBezTo>
                  <a:cubicBezTo>
                    <a:pt x="289" y="31"/>
                    <a:pt x="282" y="38"/>
                    <a:pt x="273" y="38"/>
                  </a:cubicBezTo>
                  <a:cubicBezTo>
                    <a:pt x="262" y="38"/>
                    <a:pt x="254" y="28"/>
                    <a:pt x="256" y="18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7" y="7"/>
                    <a:pt x="252" y="1"/>
                    <a:pt x="246" y="0"/>
                  </a:cubicBezTo>
                  <a:cubicBezTo>
                    <a:pt x="242" y="0"/>
                    <a:pt x="239" y="0"/>
                    <a:pt x="236" y="1"/>
                  </a:cubicBezTo>
                  <a:cubicBezTo>
                    <a:pt x="229" y="1"/>
                    <a:pt x="224" y="7"/>
                    <a:pt x="225" y="13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27" y="28"/>
                    <a:pt x="220" y="37"/>
                    <a:pt x="211" y="39"/>
                  </a:cubicBezTo>
                  <a:cubicBezTo>
                    <a:pt x="203" y="43"/>
                    <a:pt x="193" y="39"/>
                    <a:pt x="192" y="30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90" y="12"/>
                    <a:pt x="183" y="8"/>
                    <a:pt x="177" y="10"/>
                  </a:cubicBezTo>
                  <a:cubicBezTo>
                    <a:pt x="174" y="10"/>
                    <a:pt x="170" y="11"/>
                    <a:pt x="167" y="12"/>
                  </a:cubicBezTo>
                  <a:cubicBezTo>
                    <a:pt x="161" y="14"/>
                    <a:pt x="158" y="21"/>
                    <a:pt x="161" y="27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67" y="42"/>
                    <a:pt x="162" y="54"/>
                    <a:pt x="151" y="57"/>
                  </a:cubicBezTo>
                  <a:cubicBezTo>
                    <a:pt x="143" y="59"/>
                    <a:pt x="134" y="54"/>
                    <a:pt x="131" y="47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6" y="37"/>
                    <a:pt x="119" y="34"/>
                    <a:pt x="113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10" y="40"/>
                    <a:pt x="108" y="41"/>
                    <a:pt x="105" y="43"/>
                  </a:cubicBezTo>
                  <a:cubicBezTo>
                    <a:pt x="100" y="47"/>
                    <a:pt x="99" y="54"/>
                    <a:pt x="103" y="59"/>
                  </a:cubicBezTo>
                  <a:cubicBezTo>
                    <a:pt x="106" y="63"/>
                    <a:pt x="106" y="63"/>
                    <a:pt x="106" y="63"/>
                  </a:cubicBezTo>
                  <a:cubicBezTo>
                    <a:pt x="112" y="70"/>
                    <a:pt x="112" y="80"/>
                    <a:pt x="107" y="86"/>
                  </a:cubicBezTo>
                  <a:cubicBezTo>
                    <a:pt x="100" y="95"/>
                    <a:pt x="87" y="95"/>
                    <a:pt x="80" y="86"/>
                  </a:cubicBezTo>
                  <a:cubicBezTo>
                    <a:pt x="77" y="83"/>
                    <a:pt x="77" y="83"/>
                    <a:pt x="77" y="83"/>
                  </a:cubicBezTo>
                  <a:cubicBezTo>
                    <a:pt x="73" y="78"/>
                    <a:pt x="65" y="78"/>
                    <a:pt x="60" y="83"/>
                  </a:cubicBezTo>
                  <a:cubicBezTo>
                    <a:pt x="58" y="85"/>
                    <a:pt x="56" y="88"/>
                    <a:pt x="54" y="90"/>
                  </a:cubicBezTo>
                  <a:cubicBezTo>
                    <a:pt x="50" y="95"/>
                    <a:pt x="51" y="103"/>
                    <a:pt x="56" y="106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8" y="114"/>
                    <a:pt x="71" y="123"/>
                    <a:pt x="68" y="131"/>
                  </a:cubicBezTo>
                  <a:cubicBezTo>
                    <a:pt x="63" y="141"/>
                    <a:pt x="51" y="145"/>
                    <a:pt x="42" y="139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3" y="132"/>
                    <a:pt x="25" y="135"/>
                    <a:pt x="22" y="141"/>
                  </a:cubicBezTo>
                  <a:cubicBezTo>
                    <a:pt x="21" y="144"/>
                    <a:pt x="19" y="147"/>
                    <a:pt x="18" y="150"/>
                  </a:cubicBezTo>
                  <a:cubicBezTo>
                    <a:pt x="16" y="156"/>
                    <a:pt x="19" y="162"/>
                    <a:pt x="25" y="164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40" y="169"/>
                    <a:pt x="45" y="179"/>
                    <a:pt x="42" y="188"/>
                  </a:cubicBezTo>
                  <a:cubicBezTo>
                    <a:pt x="47" y="196"/>
                    <a:pt x="40" y="206"/>
                    <a:pt x="31" y="203"/>
                  </a:cubicBezTo>
                  <a:cubicBezTo>
                    <a:pt x="16" y="198"/>
                    <a:pt x="16" y="198"/>
                    <a:pt x="16" y="198"/>
                  </a:cubicBezTo>
                  <a:cubicBezTo>
                    <a:pt x="10" y="196"/>
                    <a:pt x="3" y="200"/>
                    <a:pt x="2" y="207"/>
                  </a:cubicBezTo>
                  <a:cubicBezTo>
                    <a:pt x="1" y="210"/>
                    <a:pt x="1" y="214"/>
                    <a:pt x="1" y="217"/>
                  </a:cubicBezTo>
                  <a:cubicBezTo>
                    <a:pt x="0" y="223"/>
                    <a:pt x="5" y="229"/>
                    <a:pt x="11" y="229"/>
                  </a:cubicBezTo>
                  <a:cubicBezTo>
                    <a:pt x="17" y="229"/>
                    <a:pt x="17" y="229"/>
                    <a:pt x="17" y="229"/>
                  </a:cubicBezTo>
                  <a:cubicBezTo>
                    <a:pt x="27" y="229"/>
                    <a:pt x="35" y="237"/>
                    <a:pt x="35" y="247"/>
                  </a:cubicBezTo>
                  <a:cubicBezTo>
                    <a:pt x="35" y="256"/>
                    <a:pt x="27" y="264"/>
                    <a:pt x="17" y="264"/>
                  </a:cubicBezTo>
                  <a:cubicBezTo>
                    <a:pt x="12" y="264"/>
                    <a:pt x="12" y="264"/>
                    <a:pt x="12" y="264"/>
                  </a:cubicBezTo>
                  <a:cubicBezTo>
                    <a:pt x="5" y="264"/>
                    <a:pt x="0" y="270"/>
                    <a:pt x="1" y="276"/>
                  </a:cubicBezTo>
                  <a:cubicBezTo>
                    <a:pt x="1" y="280"/>
                    <a:pt x="2" y="283"/>
                    <a:pt x="3" y="286"/>
                  </a:cubicBezTo>
                  <a:cubicBezTo>
                    <a:pt x="4" y="293"/>
                    <a:pt x="10" y="297"/>
                    <a:pt x="16" y="295"/>
                  </a:cubicBezTo>
                  <a:cubicBezTo>
                    <a:pt x="22" y="293"/>
                    <a:pt x="22" y="293"/>
                    <a:pt x="22" y="293"/>
                  </a:cubicBezTo>
                  <a:cubicBezTo>
                    <a:pt x="31" y="291"/>
                    <a:pt x="41" y="296"/>
                    <a:pt x="44" y="305"/>
                  </a:cubicBezTo>
                  <a:cubicBezTo>
                    <a:pt x="44" y="305"/>
                    <a:pt x="44" y="305"/>
                    <a:pt x="44" y="305"/>
                  </a:cubicBezTo>
                  <a:cubicBezTo>
                    <a:pt x="46" y="315"/>
                    <a:pt x="41" y="324"/>
                    <a:pt x="32" y="327"/>
                  </a:cubicBezTo>
                  <a:cubicBezTo>
                    <a:pt x="27" y="328"/>
                    <a:pt x="27" y="328"/>
                    <a:pt x="27" y="328"/>
                  </a:cubicBezTo>
                  <a:cubicBezTo>
                    <a:pt x="21" y="330"/>
                    <a:pt x="17" y="337"/>
                    <a:pt x="20" y="343"/>
                  </a:cubicBezTo>
                  <a:cubicBezTo>
                    <a:pt x="21" y="346"/>
                    <a:pt x="23" y="349"/>
                    <a:pt x="24" y="352"/>
                  </a:cubicBezTo>
                  <a:cubicBezTo>
                    <a:pt x="27" y="358"/>
                    <a:pt x="34" y="360"/>
                    <a:pt x="40" y="357"/>
                  </a:cubicBezTo>
                  <a:cubicBezTo>
                    <a:pt x="45" y="353"/>
                    <a:pt x="45" y="353"/>
                    <a:pt x="45" y="353"/>
                  </a:cubicBezTo>
                  <a:cubicBezTo>
                    <a:pt x="53" y="348"/>
                    <a:pt x="64" y="351"/>
                    <a:pt x="69" y="359"/>
                  </a:cubicBezTo>
                  <a:cubicBezTo>
                    <a:pt x="74" y="367"/>
                    <a:pt x="72" y="378"/>
                    <a:pt x="63" y="383"/>
                  </a:cubicBezTo>
                  <a:cubicBezTo>
                    <a:pt x="59" y="386"/>
                    <a:pt x="59" y="386"/>
                    <a:pt x="59" y="386"/>
                  </a:cubicBezTo>
                  <a:cubicBezTo>
                    <a:pt x="54" y="389"/>
                    <a:pt x="52" y="397"/>
                    <a:pt x="57" y="402"/>
                  </a:cubicBezTo>
                  <a:cubicBezTo>
                    <a:pt x="59" y="405"/>
                    <a:pt x="61" y="407"/>
                    <a:pt x="63" y="409"/>
                  </a:cubicBezTo>
                  <a:cubicBezTo>
                    <a:pt x="68" y="414"/>
                    <a:pt x="75" y="414"/>
                    <a:pt x="80" y="409"/>
                  </a:cubicBezTo>
                  <a:cubicBezTo>
                    <a:pt x="83" y="405"/>
                    <a:pt x="83" y="405"/>
                    <a:pt x="83" y="405"/>
                  </a:cubicBezTo>
                  <a:cubicBezTo>
                    <a:pt x="89" y="399"/>
                    <a:pt x="99" y="397"/>
                    <a:pt x="106" y="402"/>
                  </a:cubicBezTo>
                  <a:cubicBezTo>
                    <a:pt x="115" y="407"/>
                    <a:pt x="117" y="420"/>
                    <a:pt x="110" y="428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2" y="437"/>
                    <a:pt x="103" y="445"/>
                    <a:pt x="109" y="448"/>
                  </a:cubicBezTo>
                  <a:cubicBezTo>
                    <a:pt x="112" y="450"/>
                    <a:pt x="114" y="452"/>
                    <a:pt x="117" y="453"/>
                  </a:cubicBezTo>
                  <a:cubicBezTo>
                    <a:pt x="123" y="457"/>
                    <a:pt x="130" y="455"/>
                    <a:pt x="133" y="449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39" y="435"/>
                    <a:pt x="150" y="431"/>
                    <a:pt x="159" y="435"/>
                  </a:cubicBezTo>
                  <a:cubicBezTo>
                    <a:pt x="159" y="435"/>
                    <a:pt x="159" y="435"/>
                    <a:pt x="159" y="435"/>
                  </a:cubicBezTo>
                  <a:cubicBezTo>
                    <a:pt x="167" y="439"/>
                    <a:pt x="171" y="449"/>
                    <a:pt x="167" y="458"/>
                  </a:cubicBezTo>
                  <a:cubicBezTo>
                    <a:pt x="165" y="463"/>
                    <a:pt x="165" y="463"/>
                    <a:pt x="165" y="463"/>
                  </a:cubicBezTo>
                  <a:cubicBezTo>
                    <a:pt x="162" y="469"/>
                    <a:pt x="165" y="476"/>
                    <a:pt x="172" y="478"/>
                  </a:cubicBezTo>
                  <a:cubicBezTo>
                    <a:pt x="175" y="479"/>
                    <a:pt x="178" y="480"/>
                    <a:pt x="181" y="480"/>
                  </a:cubicBezTo>
                  <a:cubicBezTo>
                    <a:pt x="187" y="482"/>
                    <a:pt x="194" y="478"/>
                    <a:pt x="195" y="471"/>
                  </a:cubicBezTo>
                  <a:cubicBezTo>
                    <a:pt x="196" y="466"/>
                    <a:pt x="196" y="466"/>
                    <a:pt x="196" y="466"/>
                  </a:cubicBezTo>
                  <a:cubicBezTo>
                    <a:pt x="197" y="456"/>
                    <a:pt x="206" y="449"/>
                    <a:pt x="216" y="451"/>
                  </a:cubicBezTo>
                  <a:cubicBezTo>
                    <a:pt x="225" y="452"/>
                    <a:pt x="232" y="461"/>
                    <a:pt x="230" y="471"/>
                  </a:cubicBezTo>
                  <a:cubicBezTo>
                    <a:pt x="230" y="476"/>
                    <a:pt x="230" y="476"/>
                    <a:pt x="230" y="476"/>
                  </a:cubicBezTo>
                  <a:cubicBezTo>
                    <a:pt x="229" y="482"/>
                    <a:pt x="234" y="488"/>
                    <a:pt x="240" y="488"/>
                  </a:cubicBezTo>
                  <a:cubicBezTo>
                    <a:pt x="244" y="488"/>
                    <a:pt x="247" y="488"/>
                    <a:pt x="250" y="488"/>
                  </a:cubicBezTo>
                  <a:cubicBezTo>
                    <a:pt x="257" y="488"/>
                    <a:pt x="261" y="482"/>
                    <a:pt x="261" y="476"/>
                  </a:cubicBezTo>
                  <a:cubicBezTo>
                    <a:pt x="260" y="470"/>
                    <a:pt x="260" y="470"/>
                    <a:pt x="260" y="470"/>
                  </a:cubicBezTo>
                  <a:cubicBezTo>
                    <a:pt x="259" y="460"/>
                    <a:pt x="265" y="452"/>
                    <a:pt x="275" y="450"/>
                  </a:cubicBezTo>
                  <a:cubicBezTo>
                    <a:pt x="275" y="450"/>
                    <a:pt x="275" y="450"/>
                    <a:pt x="275" y="450"/>
                  </a:cubicBezTo>
                  <a:cubicBezTo>
                    <a:pt x="284" y="449"/>
                    <a:pt x="293" y="456"/>
                    <a:pt x="295" y="465"/>
                  </a:cubicBezTo>
                  <a:cubicBezTo>
                    <a:pt x="295" y="470"/>
                    <a:pt x="295" y="470"/>
                    <a:pt x="295" y="470"/>
                  </a:cubicBezTo>
                  <a:cubicBezTo>
                    <a:pt x="296" y="477"/>
                    <a:pt x="303" y="481"/>
                    <a:pt x="309" y="479"/>
                  </a:cubicBezTo>
                  <a:cubicBezTo>
                    <a:pt x="312" y="478"/>
                    <a:pt x="315" y="477"/>
                    <a:pt x="318" y="476"/>
                  </a:cubicBezTo>
                  <a:cubicBezTo>
                    <a:pt x="325" y="474"/>
                    <a:pt x="328" y="467"/>
                    <a:pt x="325" y="461"/>
                  </a:cubicBezTo>
                  <a:cubicBezTo>
                    <a:pt x="323" y="456"/>
                    <a:pt x="323" y="456"/>
                    <a:pt x="323" y="456"/>
                  </a:cubicBezTo>
                  <a:cubicBezTo>
                    <a:pt x="319" y="447"/>
                    <a:pt x="323" y="437"/>
                    <a:pt x="332" y="433"/>
                  </a:cubicBezTo>
                  <a:cubicBezTo>
                    <a:pt x="340" y="429"/>
                    <a:pt x="351" y="433"/>
                    <a:pt x="355" y="442"/>
                  </a:cubicBezTo>
                  <a:cubicBezTo>
                    <a:pt x="357" y="446"/>
                    <a:pt x="357" y="446"/>
                    <a:pt x="357" y="446"/>
                  </a:cubicBezTo>
                  <a:cubicBezTo>
                    <a:pt x="359" y="452"/>
                    <a:pt x="367" y="455"/>
                    <a:pt x="372" y="451"/>
                  </a:cubicBezTo>
                  <a:cubicBezTo>
                    <a:pt x="373" y="451"/>
                    <a:pt x="373" y="451"/>
                    <a:pt x="373" y="451"/>
                  </a:cubicBezTo>
                  <a:cubicBezTo>
                    <a:pt x="375" y="449"/>
                    <a:pt x="378" y="447"/>
                    <a:pt x="381" y="446"/>
                  </a:cubicBezTo>
                  <a:cubicBezTo>
                    <a:pt x="386" y="442"/>
                    <a:pt x="387" y="434"/>
                    <a:pt x="383" y="430"/>
                  </a:cubicBezTo>
                  <a:cubicBezTo>
                    <a:pt x="379" y="425"/>
                    <a:pt x="379" y="425"/>
                    <a:pt x="379" y="425"/>
                  </a:cubicBezTo>
                  <a:cubicBezTo>
                    <a:pt x="373" y="418"/>
                    <a:pt x="374" y="407"/>
                    <a:pt x="381" y="400"/>
                  </a:cubicBezTo>
                  <a:cubicBezTo>
                    <a:pt x="388" y="394"/>
                    <a:pt x="400" y="395"/>
                    <a:pt x="406" y="402"/>
                  </a:cubicBezTo>
                  <a:cubicBezTo>
                    <a:pt x="409" y="406"/>
                    <a:pt x="409" y="406"/>
                    <a:pt x="409" y="406"/>
                  </a:cubicBezTo>
                  <a:cubicBezTo>
                    <a:pt x="413" y="411"/>
                    <a:pt x="421" y="411"/>
                    <a:pt x="426" y="406"/>
                  </a:cubicBezTo>
                  <a:cubicBezTo>
                    <a:pt x="428" y="404"/>
                    <a:pt x="430" y="401"/>
                    <a:pt x="432" y="399"/>
                  </a:cubicBezTo>
                  <a:cubicBezTo>
                    <a:pt x="436" y="394"/>
                    <a:pt x="435" y="386"/>
                    <a:pt x="429" y="383"/>
                  </a:cubicBezTo>
                  <a:cubicBezTo>
                    <a:pt x="424" y="379"/>
                    <a:pt x="424" y="379"/>
                    <a:pt x="424" y="379"/>
                  </a:cubicBezTo>
                  <a:cubicBezTo>
                    <a:pt x="416" y="374"/>
                    <a:pt x="414" y="363"/>
                    <a:pt x="419" y="355"/>
                  </a:cubicBezTo>
                  <a:cubicBezTo>
                    <a:pt x="425" y="347"/>
                    <a:pt x="436" y="345"/>
                    <a:pt x="444" y="350"/>
                  </a:cubicBezTo>
                  <a:cubicBezTo>
                    <a:pt x="448" y="353"/>
                    <a:pt x="448" y="353"/>
                    <a:pt x="448" y="353"/>
                  </a:cubicBezTo>
                  <a:cubicBezTo>
                    <a:pt x="453" y="356"/>
                    <a:pt x="461" y="354"/>
                    <a:pt x="464" y="348"/>
                  </a:cubicBezTo>
                  <a:cubicBezTo>
                    <a:pt x="465" y="345"/>
                    <a:pt x="466" y="342"/>
                    <a:pt x="468" y="339"/>
                  </a:cubicBezTo>
                  <a:cubicBezTo>
                    <a:pt x="470" y="333"/>
                    <a:pt x="467" y="326"/>
                    <a:pt x="461" y="324"/>
                  </a:cubicBezTo>
                  <a:cubicBezTo>
                    <a:pt x="455" y="323"/>
                    <a:pt x="455" y="323"/>
                    <a:pt x="455" y="323"/>
                  </a:cubicBezTo>
                  <a:cubicBezTo>
                    <a:pt x="446" y="320"/>
                    <a:pt x="441" y="310"/>
                    <a:pt x="443" y="301"/>
                  </a:cubicBezTo>
                  <a:cubicBezTo>
                    <a:pt x="439" y="293"/>
                    <a:pt x="446" y="283"/>
                    <a:pt x="455" y="286"/>
                  </a:cubicBezTo>
                  <a:cubicBezTo>
                    <a:pt x="470" y="291"/>
                    <a:pt x="470" y="291"/>
                    <a:pt x="470" y="291"/>
                  </a:cubicBezTo>
                  <a:cubicBezTo>
                    <a:pt x="476" y="293"/>
                    <a:pt x="483" y="288"/>
                    <a:pt x="484" y="282"/>
                  </a:cubicBezTo>
                  <a:cubicBezTo>
                    <a:pt x="484" y="279"/>
                    <a:pt x="485" y="275"/>
                    <a:pt x="485" y="272"/>
                  </a:cubicBezTo>
                  <a:cubicBezTo>
                    <a:pt x="486" y="266"/>
                    <a:pt x="481" y="260"/>
                    <a:pt x="475" y="260"/>
                  </a:cubicBezTo>
                  <a:close/>
                  <a:moveTo>
                    <a:pt x="291" y="99"/>
                  </a:moveTo>
                  <a:cubicBezTo>
                    <a:pt x="294" y="90"/>
                    <a:pt x="303" y="85"/>
                    <a:pt x="311" y="90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75" y="138"/>
                    <a:pt x="374" y="148"/>
                    <a:pt x="366" y="153"/>
                  </a:cubicBezTo>
                  <a:cubicBezTo>
                    <a:pt x="357" y="159"/>
                    <a:pt x="357" y="159"/>
                    <a:pt x="357" y="159"/>
                  </a:cubicBezTo>
                  <a:cubicBezTo>
                    <a:pt x="340" y="137"/>
                    <a:pt x="316" y="119"/>
                    <a:pt x="289" y="110"/>
                  </a:cubicBezTo>
                  <a:lnTo>
                    <a:pt x="291" y="99"/>
                  </a:lnTo>
                  <a:close/>
                  <a:moveTo>
                    <a:pt x="183" y="87"/>
                  </a:moveTo>
                  <a:cubicBezTo>
                    <a:pt x="255" y="76"/>
                    <a:pt x="255" y="76"/>
                    <a:pt x="255" y="76"/>
                  </a:cubicBezTo>
                  <a:cubicBezTo>
                    <a:pt x="265" y="76"/>
                    <a:pt x="271" y="84"/>
                    <a:pt x="269" y="94"/>
                  </a:cubicBezTo>
                  <a:cubicBezTo>
                    <a:pt x="266" y="104"/>
                    <a:pt x="266" y="104"/>
                    <a:pt x="266" y="104"/>
                  </a:cubicBezTo>
                  <a:cubicBezTo>
                    <a:pt x="259" y="103"/>
                    <a:pt x="251" y="102"/>
                    <a:pt x="243" y="102"/>
                  </a:cubicBezTo>
                  <a:cubicBezTo>
                    <a:pt x="221" y="102"/>
                    <a:pt x="200" y="107"/>
                    <a:pt x="181" y="116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0" y="99"/>
                    <a:pt x="174" y="89"/>
                    <a:pt x="183" y="87"/>
                  </a:cubicBezTo>
                  <a:close/>
                  <a:moveTo>
                    <a:pt x="89" y="176"/>
                  </a:moveTo>
                  <a:cubicBezTo>
                    <a:pt x="133" y="116"/>
                    <a:pt x="133" y="116"/>
                    <a:pt x="133" y="116"/>
                  </a:cubicBezTo>
                  <a:cubicBezTo>
                    <a:pt x="140" y="109"/>
                    <a:pt x="151" y="111"/>
                    <a:pt x="156" y="119"/>
                  </a:cubicBezTo>
                  <a:cubicBezTo>
                    <a:pt x="161" y="128"/>
                    <a:pt x="161" y="128"/>
                    <a:pt x="161" y="128"/>
                  </a:cubicBezTo>
                  <a:cubicBezTo>
                    <a:pt x="137" y="145"/>
                    <a:pt x="118" y="170"/>
                    <a:pt x="108" y="198"/>
                  </a:cubicBezTo>
                  <a:cubicBezTo>
                    <a:pt x="98" y="196"/>
                    <a:pt x="98" y="196"/>
                    <a:pt x="98" y="196"/>
                  </a:cubicBezTo>
                  <a:cubicBezTo>
                    <a:pt x="88" y="194"/>
                    <a:pt x="84" y="185"/>
                    <a:pt x="89" y="176"/>
                  </a:cubicBezTo>
                  <a:close/>
                  <a:moveTo>
                    <a:pt x="108" y="315"/>
                  </a:moveTo>
                  <a:cubicBezTo>
                    <a:pt x="99" y="321"/>
                    <a:pt x="90" y="317"/>
                    <a:pt x="87" y="308"/>
                  </a:cubicBezTo>
                  <a:cubicBezTo>
                    <a:pt x="75" y="233"/>
                    <a:pt x="75" y="233"/>
                    <a:pt x="75" y="233"/>
                  </a:cubicBezTo>
                  <a:cubicBezTo>
                    <a:pt x="75" y="223"/>
                    <a:pt x="83" y="216"/>
                    <a:pt x="92" y="219"/>
                  </a:cubicBezTo>
                  <a:cubicBezTo>
                    <a:pt x="103" y="221"/>
                    <a:pt x="103" y="221"/>
                    <a:pt x="103" y="221"/>
                  </a:cubicBezTo>
                  <a:cubicBezTo>
                    <a:pt x="101" y="229"/>
                    <a:pt x="101" y="236"/>
                    <a:pt x="101" y="244"/>
                  </a:cubicBezTo>
                  <a:cubicBezTo>
                    <a:pt x="101" y="268"/>
                    <a:pt x="107" y="290"/>
                    <a:pt x="117" y="310"/>
                  </a:cubicBezTo>
                  <a:lnTo>
                    <a:pt x="108" y="315"/>
                  </a:lnTo>
                  <a:close/>
                  <a:moveTo>
                    <a:pt x="180" y="401"/>
                  </a:moveTo>
                  <a:cubicBezTo>
                    <a:pt x="118" y="357"/>
                    <a:pt x="118" y="357"/>
                    <a:pt x="118" y="357"/>
                  </a:cubicBezTo>
                  <a:cubicBezTo>
                    <a:pt x="111" y="350"/>
                    <a:pt x="112" y="340"/>
                    <a:pt x="120" y="335"/>
                  </a:cubicBezTo>
                  <a:cubicBezTo>
                    <a:pt x="129" y="330"/>
                    <a:pt x="129" y="330"/>
                    <a:pt x="129" y="330"/>
                  </a:cubicBezTo>
                  <a:cubicBezTo>
                    <a:pt x="147" y="354"/>
                    <a:pt x="173" y="372"/>
                    <a:pt x="203" y="381"/>
                  </a:cubicBezTo>
                  <a:cubicBezTo>
                    <a:pt x="201" y="391"/>
                    <a:pt x="201" y="391"/>
                    <a:pt x="201" y="391"/>
                  </a:cubicBezTo>
                  <a:cubicBezTo>
                    <a:pt x="198" y="401"/>
                    <a:pt x="189" y="405"/>
                    <a:pt x="180" y="401"/>
                  </a:cubicBezTo>
                  <a:close/>
                  <a:moveTo>
                    <a:pt x="311" y="399"/>
                  </a:moveTo>
                  <a:cubicBezTo>
                    <a:pt x="237" y="413"/>
                    <a:pt x="237" y="413"/>
                    <a:pt x="237" y="413"/>
                  </a:cubicBezTo>
                  <a:cubicBezTo>
                    <a:pt x="228" y="413"/>
                    <a:pt x="221" y="406"/>
                    <a:pt x="223" y="396"/>
                  </a:cubicBezTo>
                  <a:cubicBezTo>
                    <a:pt x="226" y="386"/>
                    <a:pt x="226" y="386"/>
                    <a:pt x="226" y="386"/>
                  </a:cubicBezTo>
                  <a:cubicBezTo>
                    <a:pt x="231" y="386"/>
                    <a:pt x="237" y="387"/>
                    <a:pt x="243" y="387"/>
                  </a:cubicBezTo>
                  <a:cubicBezTo>
                    <a:pt x="268" y="387"/>
                    <a:pt x="292" y="380"/>
                    <a:pt x="312" y="368"/>
                  </a:cubicBezTo>
                  <a:cubicBezTo>
                    <a:pt x="318" y="377"/>
                    <a:pt x="318" y="377"/>
                    <a:pt x="318" y="377"/>
                  </a:cubicBezTo>
                  <a:cubicBezTo>
                    <a:pt x="323" y="386"/>
                    <a:pt x="320" y="395"/>
                    <a:pt x="311" y="399"/>
                  </a:cubicBezTo>
                  <a:close/>
                  <a:moveTo>
                    <a:pt x="400" y="307"/>
                  </a:moveTo>
                  <a:cubicBezTo>
                    <a:pt x="359" y="367"/>
                    <a:pt x="359" y="367"/>
                    <a:pt x="359" y="367"/>
                  </a:cubicBezTo>
                  <a:cubicBezTo>
                    <a:pt x="352" y="374"/>
                    <a:pt x="343" y="373"/>
                    <a:pt x="337" y="365"/>
                  </a:cubicBezTo>
                  <a:cubicBezTo>
                    <a:pt x="332" y="355"/>
                    <a:pt x="332" y="355"/>
                    <a:pt x="332" y="355"/>
                  </a:cubicBezTo>
                  <a:cubicBezTo>
                    <a:pt x="354" y="337"/>
                    <a:pt x="371" y="313"/>
                    <a:pt x="379" y="284"/>
                  </a:cubicBezTo>
                  <a:cubicBezTo>
                    <a:pt x="390" y="287"/>
                    <a:pt x="390" y="287"/>
                    <a:pt x="390" y="287"/>
                  </a:cubicBezTo>
                  <a:cubicBezTo>
                    <a:pt x="400" y="289"/>
                    <a:pt x="404" y="298"/>
                    <a:pt x="400" y="307"/>
                  </a:cubicBezTo>
                  <a:close/>
                  <a:moveTo>
                    <a:pt x="395" y="264"/>
                  </a:moveTo>
                  <a:cubicBezTo>
                    <a:pt x="384" y="262"/>
                    <a:pt x="384" y="262"/>
                    <a:pt x="384" y="262"/>
                  </a:cubicBezTo>
                  <a:cubicBezTo>
                    <a:pt x="385" y="256"/>
                    <a:pt x="385" y="250"/>
                    <a:pt x="385" y="244"/>
                  </a:cubicBezTo>
                  <a:cubicBezTo>
                    <a:pt x="385" y="221"/>
                    <a:pt x="379" y="199"/>
                    <a:pt x="369" y="179"/>
                  </a:cubicBezTo>
                  <a:cubicBezTo>
                    <a:pt x="378" y="173"/>
                    <a:pt x="378" y="173"/>
                    <a:pt x="378" y="173"/>
                  </a:cubicBezTo>
                  <a:cubicBezTo>
                    <a:pt x="387" y="168"/>
                    <a:pt x="396" y="171"/>
                    <a:pt x="399" y="181"/>
                  </a:cubicBezTo>
                  <a:cubicBezTo>
                    <a:pt x="412" y="250"/>
                    <a:pt x="412" y="250"/>
                    <a:pt x="412" y="250"/>
                  </a:cubicBezTo>
                  <a:cubicBezTo>
                    <a:pt x="412" y="260"/>
                    <a:pt x="404" y="266"/>
                    <a:pt x="395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Freeform 19"/>
          <p:cNvSpPr>
            <a:spLocks noEditPoints="1"/>
          </p:cNvSpPr>
          <p:nvPr/>
        </p:nvSpPr>
        <p:spPr bwMode="auto">
          <a:xfrm>
            <a:off x="1301118" y="1247271"/>
            <a:ext cx="747617" cy="749963"/>
          </a:xfrm>
          <a:custGeom>
            <a:avLst/>
            <a:gdLst>
              <a:gd name="T0" fmla="*/ 380 w 402"/>
              <a:gd name="T1" fmla="*/ 242 h 403"/>
              <a:gd name="T2" fmla="*/ 385 w 402"/>
              <a:gd name="T3" fmla="*/ 209 h 403"/>
              <a:gd name="T4" fmla="*/ 383 w 402"/>
              <a:gd name="T5" fmla="*/ 175 h 403"/>
              <a:gd name="T6" fmla="*/ 375 w 402"/>
              <a:gd name="T7" fmla="*/ 142 h 403"/>
              <a:gd name="T8" fmla="*/ 361 w 402"/>
              <a:gd name="T9" fmla="*/ 111 h 403"/>
              <a:gd name="T10" fmla="*/ 342 w 402"/>
              <a:gd name="T11" fmla="*/ 83 h 403"/>
              <a:gd name="T12" fmla="*/ 318 w 402"/>
              <a:gd name="T13" fmla="*/ 59 h 403"/>
              <a:gd name="T14" fmla="*/ 289 w 402"/>
              <a:gd name="T15" fmla="*/ 40 h 403"/>
              <a:gd name="T16" fmla="*/ 258 w 402"/>
              <a:gd name="T17" fmla="*/ 26 h 403"/>
              <a:gd name="T18" fmla="*/ 225 w 402"/>
              <a:gd name="T19" fmla="*/ 19 h 403"/>
              <a:gd name="T20" fmla="*/ 191 w 402"/>
              <a:gd name="T21" fmla="*/ 18 h 403"/>
              <a:gd name="T22" fmla="*/ 158 w 402"/>
              <a:gd name="T23" fmla="*/ 23 h 403"/>
              <a:gd name="T24" fmla="*/ 125 w 402"/>
              <a:gd name="T25" fmla="*/ 34 h 403"/>
              <a:gd name="T26" fmla="*/ 96 w 402"/>
              <a:gd name="T27" fmla="*/ 50 h 403"/>
              <a:gd name="T28" fmla="*/ 70 w 402"/>
              <a:gd name="T29" fmla="*/ 72 h 403"/>
              <a:gd name="T30" fmla="*/ 48 w 402"/>
              <a:gd name="T31" fmla="*/ 98 h 403"/>
              <a:gd name="T32" fmla="*/ 32 w 402"/>
              <a:gd name="T33" fmla="*/ 128 h 403"/>
              <a:gd name="T34" fmla="*/ 21 w 402"/>
              <a:gd name="T35" fmla="*/ 161 h 403"/>
              <a:gd name="T36" fmla="*/ 17 w 402"/>
              <a:gd name="T37" fmla="*/ 194 h 403"/>
              <a:gd name="T38" fmla="*/ 19 w 402"/>
              <a:gd name="T39" fmla="*/ 228 h 403"/>
              <a:gd name="T40" fmla="*/ 27 w 402"/>
              <a:gd name="T41" fmla="*/ 261 h 403"/>
              <a:gd name="T42" fmla="*/ 41 w 402"/>
              <a:gd name="T43" fmla="*/ 292 h 403"/>
              <a:gd name="T44" fmla="*/ 60 w 402"/>
              <a:gd name="T45" fmla="*/ 320 h 403"/>
              <a:gd name="T46" fmla="*/ 84 w 402"/>
              <a:gd name="T47" fmla="*/ 344 h 403"/>
              <a:gd name="T48" fmla="*/ 112 w 402"/>
              <a:gd name="T49" fmla="*/ 363 h 403"/>
              <a:gd name="T50" fmla="*/ 144 w 402"/>
              <a:gd name="T51" fmla="*/ 376 h 403"/>
              <a:gd name="T52" fmla="*/ 177 w 402"/>
              <a:gd name="T53" fmla="*/ 384 h 403"/>
              <a:gd name="T54" fmla="*/ 211 w 402"/>
              <a:gd name="T55" fmla="*/ 385 h 403"/>
              <a:gd name="T56" fmla="*/ 244 w 402"/>
              <a:gd name="T57" fmla="*/ 380 h 403"/>
              <a:gd name="T58" fmla="*/ 276 w 402"/>
              <a:gd name="T59" fmla="*/ 369 h 403"/>
              <a:gd name="T60" fmla="*/ 306 w 402"/>
              <a:gd name="T61" fmla="*/ 353 h 403"/>
              <a:gd name="T62" fmla="*/ 332 w 402"/>
              <a:gd name="T63" fmla="*/ 331 h 403"/>
              <a:gd name="T64" fmla="*/ 354 w 402"/>
              <a:gd name="T65" fmla="*/ 304 h 403"/>
              <a:gd name="T66" fmla="*/ 370 w 402"/>
              <a:gd name="T67" fmla="*/ 275 h 403"/>
              <a:gd name="T68" fmla="*/ 119 w 402"/>
              <a:gd name="T69" fmla="*/ 71 h 403"/>
              <a:gd name="T70" fmla="*/ 213 w 402"/>
              <a:gd name="T71" fmla="*/ 69 h 403"/>
              <a:gd name="T72" fmla="*/ 80 w 402"/>
              <a:gd name="T73" fmla="*/ 257 h 403"/>
              <a:gd name="T74" fmla="*/ 337 w 402"/>
              <a:gd name="T75" fmla="*/ 272 h 403"/>
              <a:gd name="T76" fmla="*/ 98 w 402"/>
              <a:gd name="T77" fmla="*/ 294 h 403"/>
              <a:gd name="T78" fmla="*/ 324 w 402"/>
              <a:gd name="T79" fmla="*/ 253 h 403"/>
              <a:gd name="T80" fmla="*/ 339 w 402"/>
              <a:gd name="T81" fmla="*/ 214 h 403"/>
              <a:gd name="T82" fmla="*/ 252 w 402"/>
              <a:gd name="T83" fmla="*/ 79 h 403"/>
              <a:gd name="T84" fmla="*/ 331 w 402"/>
              <a:gd name="T85" fmla="*/ 120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02" h="403">
                <a:moveTo>
                  <a:pt x="376" y="259"/>
                </a:moveTo>
                <a:cubicBezTo>
                  <a:pt x="396" y="256"/>
                  <a:pt x="396" y="256"/>
                  <a:pt x="396" y="256"/>
                </a:cubicBezTo>
                <a:cubicBezTo>
                  <a:pt x="380" y="242"/>
                  <a:pt x="380" y="242"/>
                  <a:pt x="380" y="242"/>
                </a:cubicBezTo>
                <a:cubicBezTo>
                  <a:pt x="375" y="238"/>
                  <a:pt x="377" y="229"/>
                  <a:pt x="383" y="226"/>
                </a:cubicBezTo>
                <a:cubicBezTo>
                  <a:pt x="402" y="219"/>
                  <a:pt x="402" y="219"/>
                  <a:pt x="402" y="219"/>
                </a:cubicBezTo>
                <a:cubicBezTo>
                  <a:pt x="385" y="209"/>
                  <a:pt x="385" y="209"/>
                  <a:pt x="385" y="209"/>
                </a:cubicBezTo>
                <a:cubicBezTo>
                  <a:pt x="379" y="205"/>
                  <a:pt x="379" y="196"/>
                  <a:pt x="385" y="192"/>
                </a:cubicBezTo>
                <a:cubicBezTo>
                  <a:pt x="402" y="182"/>
                  <a:pt x="402" y="182"/>
                  <a:pt x="402" y="182"/>
                </a:cubicBezTo>
                <a:cubicBezTo>
                  <a:pt x="383" y="175"/>
                  <a:pt x="383" y="175"/>
                  <a:pt x="383" y="175"/>
                </a:cubicBezTo>
                <a:cubicBezTo>
                  <a:pt x="376" y="172"/>
                  <a:pt x="375" y="163"/>
                  <a:pt x="380" y="158"/>
                </a:cubicBezTo>
                <a:cubicBezTo>
                  <a:pt x="395" y="145"/>
                  <a:pt x="395" y="145"/>
                  <a:pt x="395" y="145"/>
                </a:cubicBezTo>
                <a:cubicBezTo>
                  <a:pt x="375" y="142"/>
                  <a:pt x="375" y="142"/>
                  <a:pt x="375" y="142"/>
                </a:cubicBezTo>
                <a:cubicBezTo>
                  <a:pt x="368" y="141"/>
                  <a:pt x="365" y="132"/>
                  <a:pt x="369" y="126"/>
                </a:cubicBezTo>
                <a:cubicBezTo>
                  <a:pt x="381" y="110"/>
                  <a:pt x="381" y="110"/>
                  <a:pt x="381" y="110"/>
                </a:cubicBezTo>
                <a:cubicBezTo>
                  <a:pt x="361" y="111"/>
                  <a:pt x="361" y="111"/>
                  <a:pt x="361" y="111"/>
                </a:cubicBezTo>
                <a:cubicBezTo>
                  <a:pt x="354" y="111"/>
                  <a:pt x="349" y="103"/>
                  <a:pt x="352" y="97"/>
                </a:cubicBezTo>
                <a:cubicBezTo>
                  <a:pt x="361" y="79"/>
                  <a:pt x="361" y="79"/>
                  <a:pt x="361" y="79"/>
                </a:cubicBezTo>
                <a:cubicBezTo>
                  <a:pt x="342" y="83"/>
                  <a:pt x="342" y="83"/>
                  <a:pt x="342" y="83"/>
                </a:cubicBezTo>
                <a:cubicBezTo>
                  <a:pt x="335" y="84"/>
                  <a:pt x="328" y="78"/>
                  <a:pt x="330" y="71"/>
                </a:cubicBezTo>
                <a:cubicBezTo>
                  <a:pt x="336" y="51"/>
                  <a:pt x="336" y="51"/>
                  <a:pt x="336" y="51"/>
                </a:cubicBezTo>
                <a:cubicBezTo>
                  <a:pt x="318" y="59"/>
                  <a:pt x="318" y="59"/>
                  <a:pt x="318" y="59"/>
                </a:cubicBezTo>
                <a:cubicBezTo>
                  <a:pt x="311" y="62"/>
                  <a:pt x="303" y="56"/>
                  <a:pt x="304" y="49"/>
                </a:cubicBezTo>
                <a:cubicBezTo>
                  <a:pt x="306" y="29"/>
                  <a:pt x="306" y="29"/>
                  <a:pt x="306" y="29"/>
                </a:cubicBezTo>
                <a:cubicBezTo>
                  <a:pt x="289" y="40"/>
                  <a:pt x="289" y="40"/>
                  <a:pt x="289" y="40"/>
                </a:cubicBezTo>
                <a:cubicBezTo>
                  <a:pt x="283" y="44"/>
                  <a:pt x="275" y="40"/>
                  <a:pt x="274" y="33"/>
                </a:cubicBezTo>
                <a:cubicBezTo>
                  <a:pt x="273" y="13"/>
                  <a:pt x="273" y="13"/>
                  <a:pt x="273" y="13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53" y="32"/>
                  <a:pt x="244" y="29"/>
                  <a:pt x="242" y="22"/>
                </a:cubicBezTo>
                <a:cubicBezTo>
                  <a:pt x="237" y="3"/>
                  <a:pt x="237" y="3"/>
                  <a:pt x="237" y="3"/>
                </a:cubicBezTo>
                <a:cubicBezTo>
                  <a:pt x="225" y="19"/>
                  <a:pt x="225" y="19"/>
                  <a:pt x="225" y="19"/>
                </a:cubicBezTo>
                <a:cubicBezTo>
                  <a:pt x="221" y="25"/>
                  <a:pt x="212" y="24"/>
                  <a:pt x="209" y="17"/>
                </a:cubicBezTo>
                <a:cubicBezTo>
                  <a:pt x="200" y="0"/>
                  <a:pt x="200" y="0"/>
                  <a:pt x="200" y="0"/>
                </a:cubicBezTo>
                <a:cubicBezTo>
                  <a:pt x="191" y="18"/>
                  <a:pt x="191" y="18"/>
                  <a:pt x="191" y="18"/>
                </a:cubicBezTo>
                <a:cubicBezTo>
                  <a:pt x="188" y="24"/>
                  <a:pt x="179" y="25"/>
                  <a:pt x="175" y="19"/>
                </a:cubicBezTo>
                <a:cubicBezTo>
                  <a:pt x="163" y="3"/>
                  <a:pt x="163" y="3"/>
                  <a:pt x="163" y="3"/>
                </a:cubicBezTo>
                <a:cubicBezTo>
                  <a:pt x="158" y="23"/>
                  <a:pt x="158" y="23"/>
                  <a:pt x="158" y="23"/>
                </a:cubicBezTo>
                <a:cubicBezTo>
                  <a:pt x="156" y="30"/>
                  <a:pt x="147" y="32"/>
                  <a:pt x="142" y="27"/>
                </a:cubicBezTo>
                <a:cubicBezTo>
                  <a:pt x="127" y="14"/>
                  <a:pt x="127" y="14"/>
                  <a:pt x="127" y="14"/>
                </a:cubicBezTo>
                <a:cubicBezTo>
                  <a:pt x="125" y="34"/>
                  <a:pt x="125" y="34"/>
                  <a:pt x="125" y="34"/>
                </a:cubicBezTo>
                <a:cubicBezTo>
                  <a:pt x="125" y="41"/>
                  <a:pt x="117" y="45"/>
                  <a:pt x="111" y="41"/>
                </a:cubicBezTo>
                <a:cubicBezTo>
                  <a:pt x="94" y="30"/>
                  <a:pt x="94" y="30"/>
                  <a:pt x="94" y="30"/>
                </a:cubicBezTo>
                <a:cubicBezTo>
                  <a:pt x="96" y="50"/>
                  <a:pt x="96" y="50"/>
                  <a:pt x="96" y="50"/>
                </a:cubicBezTo>
                <a:cubicBezTo>
                  <a:pt x="97" y="58"/>
                  <a:pt x="89" y="63"/>
                  <a:pt x="83" y="60"/>
                </a:cubicBezTo>
                <a:cubicBezTo>
                  <a:pt x="64" y="53"/>
                  <a:pt x="64" y="53"/>
                  <a:pt x="64" y="53"/>
                </a:cubicBezTo>
                <a:cubicBezTo>
                  <a:pt x="70" y="72"/>
                  <a:pt x="70" y="72"/>
                  <a:pt x="70" y="72"/>
                </a:cubicBezTo>
                <a:cubicBezTo>
                  <a:pt x="72" y="79"/>
                  <a:pt x="66" y="86"/>
                  <a:pt x="59" y="85"/>
                </a:cubicBezTo>
                <a:cubicBezTo>
                  <a:pt x="39" y="81"/>
                  <a:pt x="39" y="81"/>
                  <a:pt x="39" y="81"/>
                </a:cubicBezTo>
                <a:cubicBezTo>
                  <a:pt x="48" y="98"/>
                  <a:pt x="48" y="98"/>
                  <a:pt x="48" y="98"/>
                </a:cubicBezTo>
                <a:cubicBezTo>
                  <a:pt x="52" y="105"/>
                  <a:pt x="47" y="113"/>
                  <a:pt x="40" y="113"/>
                </a:cubicBezTo>
                <a:cubicBezTo>
                  <a:pt x="20" y="113"/>
                  <a:pt x="20" y="113"/>
                  <a:pt x="20" y="113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7" y="134"/>
                  <a:pt x="33" y="143"/>
                  <a:pt x="26" y="144"/>
                </a:cubicBezTo>
                <a:cubicBezTo>
                  <a:pt x="6" y="147"/>
                  <a:pt x="6" y="147"/>
                  <a:pt x="6" y="147"/>
                </a:cubicBezTo>
                <a:cubicBezTo>
                  <a:pt x="21" y="161"/>
                  <a:pt x="21" y="161"/>
                  <a:pt x="21" y="161"/>
                </a:cubicBezTo>
                <a:cubicBezTo>
                  <a:pt x="27" y="165"/>
                  <a:pt x="25" y="174"/>
                  <a:pt x="18" y="177"/>
                </a:cubicBezTo>
                <a:cubicBezTo>
                  <a:pt x="0" y="184"/>
                  <a:pt x="0" y="184"/>
                  <a:pt x="0" y="184"/>
                </a:cubicBezTo>
                <a:cubicBezTo>
                  <a:pt x="17" y="194"/>
                  <a:pt x="17" y="194"/>
                  <a:pt x="17" y="194"/>
                </a:cubicBezTo>
                <a:cubicBezTo>
                  <a:pt x="23" y="198"/>
                  <a:pt x="23" y="207"/>
                  <a:pt x="17" y="211"/>
                </a:cubicBezTo>
                <a:cubicBezTo>
                  <a:pt x="0" y="221"/>
                  <a:pt x="0" y="221"/>
                  <a:pt x="0" y="221"/>
                </a:cubicBezTo>
                <a:cubicBezTo>
                  <a:pt x="19" y="228"/>
                  <a:pt x="19" y="228"/>
                  <a:pt x="19" y="228"/>
                </a:cubicBezTo>
                <a:cubicBezTo>
                  <a:pt x="26" y="231"/>
                  <a:pt x="27" y="240"/>
                  <a:pt x="22" y="245"/>
                </a:cubicBezTo>
                <a:cubicBezTo>
                  <a:pt x="7" y="258"/>
                  <a:pt x="7" y="258"/>
                  <a:pt x="7" y="258"/>
                </a:cubicBezTo>
                <a:cubicBezTo>
                  <a:pt x="27" y="261"/>
                  <a:pt x="27" y="261"/>
                  <a:pt x="27" y="261"/>
                </a:cubicBezTo>
                <a:cubicBezTo>
                  <a:pt x="34" y="262"/>
                  <a:pt x="37" y="271"/>
                  <a:pt x="33" y="277"/>
                </a:cubicBezTo>
                <a:cubicBezTo>
                  <a:pt x="21" y="293"/>
                  <a:pt x="21" y="293"/>
                  <a:pt x="21" y="293"/>
                </a:cubicBezTo>
                <a:cubicBezTo>
                  <a:pt x="41" y="292"/>
                  <a:pt x="41" y="292"/>
                  <a:pt x="41" y="292"/>
                </a:cubicBezTo>
                <a:cubicBezTo>
                  <a:pt x="48" y="292"/>
                  <a:pt x="53" y="300"/>
                  <a:pt x="50" y="306"/>
                </a:cubicBezTo>
                <a:cubicBezTo>
                  <a:pt x="41" y="324"/>
                  <a:pt x="41" y="324"/>
                  <a:pt x="41" y="324"/>
                </a:cubicBezTo>
                <a:cubicBezTo>
                  <a:pt x="60" y="320"/>
                  <a:pt x="60" y="320"/>
                  <a:pt x="60" y="320"/>
                </a:cubicBezTo>
                <a:cubicBezTo>
                  <a:pt x="67" y="319"/>
                  <a:pt x="73" y="325"/>
                  <a:pt x="71" y="332"/>
                </a:cubicBezTo>
                <a:cubicBezTo>
                  <a:pt x="66" y="352"/>
                  <a:pt x="66" y="352"/>
                  <a:pt x="66" y="352"/>
                </a:cubicBezTo>
                <a:cubicBezTo>
                  <a:pt x="84" y="344"/>
                  <a:pt x="84" y="344"/>
                  <a:pt x="84" y="344"/>
                </a:cubicBezTo>
                <a:cubicBezTo>
                  <a:pt x="91" y="341"/>
                  <a:pt x="98" y="347"/>
                  <a:pt x="98" y="354"/>
                </a:cubicBezTo>
                <a:cubicBezTo>
                  <a:pt x="96" y="374"/>
                  <a:pt x="96" y="374"/>
                  <a:pt x="96" y="374"/>
                </a:cubicBezTo>
                <a:cubicBezTo>
                  <a:pt x="112" y="363"/>
                  <a:pt x="112" y="363"/>
                  <a:pt x="112" y="363"/>
                </a:cubicBezTo>
                <a:cubicBezTo>
                  <a:pt x="119" y="359"/>
                  <a:pt x="127" y="363"/>
                  <a:pt x="127" y="370"/>
                </a:cubicBezTo>
                <a:cubicBezTo>
                  <a:pt x="129" y="390"/>
                  <a:pt x="129" y="390"/>
                  <a:pt x="129" y="390"/>
                </a:cubicBezTo>
                <a:cubicBezTo>
                  <a:pt x="144" y="376"/>
                  <a:pt x="144" y="376"/>
                  <a:pt x="144" y="376"/>
                </a:cubicBezTo>
                <a:cubicBezTo>
                  <a:pt x="149" y="371"/>
                  <a:pt x="158" y="374"/>
                  <a:pt x="160" y="381"/>
                </a:cubicBezTo>
                <a:cubicBezTo>
                  <a:pt x="165" y="400"/>
                  <a:pt x="165" y="400"/>
                  <a:pt x="165" y="400"/>
                </a:cubicBezTo>
                <a:cubicBezTo>
                  <a:pt x="177" y="384"/>
                  <a:pt x="177" y="384"/>
                  <a:pt x="177" y="384"/>
                </a:cubicBezTo>
                <a:cubicBezTo>
                  <a:pt x="181" y="378"/>
                  <a:pt x="190" y="379"/>
                  <a:pt x="193" y="385"/>
                </a:cubicBezTo>
                <a:cubicBezTo>
                  <a:pt x="202" y="403"/>
                  <a:pt x="202" y="403"/>
                  <a:pt x="202" y="403"/>
                </a:cubicBezTo>
                <a:cubicBezTo>
                  <a:pt x="211" y="385"/>
                  <a:pt x="211" y="385"/>
                  <a:pt x="211" y="385"/>
                </a:cubicBezTo>
                <a:cubicBezTo>
                  <a:pt x="214" y="379"/>
                  <a:pt x="223" y="378"/>
                  <a:pt x="227" y="384"/>
                </a:cubicBezTo>
                <a:cubicBezTo>
                  <a:pt x="239" y="400"/>
                  <a:pt x="239" y="400"/>
                  <a:pt x="239" y="400"/>
                </a:cubicBezTo>
                <a:cubicBezTo>
                  <a:pt x="244" y="380"/>
                  <a:pt x="244" y="380"/>
                  <a:pt x="244" y="380"/>
                </a:cubicBezTo>
                <a:cubicBezTo>
                  <a:pt x="246" y="373"/>
                  <a:pt x="255" y="371"/>
                  <a:pt x="260" y="376"/>
                </a:cubicBezTo>
                <a:cubicBezTo>
                  <a:pt x="275" y="389"/>
                  <a:pt x="275" y="389"/>
                  <a:pt x="275" y="389"/>
                </a:cubicBezTo>
                <a:cubicBezTo>
                  <a:pt x="276" y="369"/>
                  <a:pt x="276" y="369"/>
                  <a:pt x="276" y="369"/>
                </a:cubicBezTo>
                <a:cubicBezTo>
                  <a:pt x="277" y="362"/>
                  <a:pt x="285" y="358"/>
                  <a:pt x="291" y="362"/>
                </a:cubicBezTo>
                <a:cubicBezTo>
                  <a:pt x="308" y="373"/>
                  <a:pt x="308" y="373"/>
                  <a:pt x="308" y="373"/>
                </a:cubicBezTo>
                <a:cubicBezTo>
                  <a:pt x="306" y="353"/>
                  <a:pt x="306" y="353"/>
                  <a:pt x="306" y="353"/>
                </a:cubicBezTo>
                <a:cubicBezTo>
                  <a:pt x="305" y="345"/>
                  <a:pt x="312" y="340"/>
                  <a:pt x="319" y="343"/>
                </a:cubicBezTo>
                <a:cubicBezTo>
                  <a:pt x="338" y="350"/>
                  <a:pt x="338" y="350"/>
                  <a:pt x="338" y="350"/>
                </a:cubicBezTo>
                <a:cubicBezTo>
                  <a:pt x="332" y="331"/>
                  <a:pt x="332" y="331"/>
                  <a:pt x="332" y="331"/>
                </a:cubicBezTo>
                <a:cubicBezTo>
                  <a:pt x="330" y="324"/>
                  <a:pt x="336" y="317"/>
                  <a:pt x="343" y="318"/>
                </a:cubicBezTo>
                <a:cubicBezTo>
                  <a:pt x="363" y="322"/>
                  <a:pt x="363" y="322"/>
                  <a:pt x="363" y="322"/>
                </a:cubicBezTo>
                <a:cubicBezTo>
                  <a:pt x="354" y="304"/>
                  <a:pt x="354" y="304"/>
                  <a:pt x="354" y="304"/>
                </a:cubicBezTo>
                <a:cubicBezTo>
                  <a:pt x="350" y="298"/>
                  <a:pt x="355" y="290"/>
                  <a:pt x="362" y="290"/>
                </a:cubicBezTo>
                <a:cubicBezTo>
                  <a:pt x="382" y="290"/>
                  <a:pt x="382" y="290"/>
                  <a:pt x="382" y="290"/>
                </a:cubicBezTo>
                <a:cubicBezTo>
                  <a:pt x="370" y="275"/>
                  <a:pt x="370" y="275"/>
                  <a:pt x="370" y="275"/>
                </a:cubicBezTo>
                <a:cubicBezTo>
                  <a:pt x="365" y="269"/>
                  <a:pt x="369" y="260"/>
                  <a:pt x="376" y="259"/>
                </a:cubicBezTo>
                <a:close/>
                <a:moveTo>
                  <a:pt x="56" y="253"/>
                </a:moveTo>
                <a:cubicBezTo>
                  <a:pt x="33" y="187"/>
                  <a:pt x="57" y="110"/>
                  <a:pt x="119" y="71"/>
                </a:cubicBezTo>
                <a:cubicBezTo>
                  <a:pt x="145" y="55"/>
                  <a:pt x="173" y="48"/>
                  <a:pt x="201" y="48"/>
                </a:cubicBezTo>
                <a:cubicBezTo>
                  <a:pt x="210" y="48"/>
                  <a:pt x="216" y="56"/>
                  <a:pt x="214" y="64"/>
                </a:cubicBezTo>
                <a:cubicBezTo>
                  <a:pt x="213" y="69"/>
                  <a:pt x="213" y="69"/>
                  <a:pt x="213" y="69"/>
                </a:cubicBezTo>
                <a:cubicBezTo>
                  <a:pt x="209" y="69"/>
                  <a:pt x="205" y="68"/>
                  <a:pt x="201" y="68"/>
                </a:cubicBezTo>
                <a:cubicBezTo>
                  <a:pt x="127" y="68"/>
                  <a:pt x="68" y="128"/>
                  <a:pt x="68" y="201"/>
                </a:cubicBezTo>
                <a:cubicBezTo>
                  <a:pt x="68" y="221"/>
                  <a:pt x="72" y="240"/>
                  <a:pt x="80" y="257"/>
                </a:cubicBezTo>
                <a:cubicBezTo>
                  <a:pt x="75" y="260"/>
                  <a:pt x="75" y="260"/>
                  <a:pt x="75" y="260"/>
                </a:cubicBezTo>
                <a:cubicBezTo>
                  <a:pt x="68" y="264"/>
                  <a:pt x="59" y="261"/>
                  <a:pt x="56" y="253"/>
                </a:cubicBezTo>
                <a:close/>
                <a:moveTo>
                  <a:pt x="337" y="272"/>
                </a:moveTo>
                <a:cubicBezTo>
                  <a:pt x="325" y="296"/>
                  <a:pt x="307" y="316"/>
                  <a:pt x="283" y="332"/>
                </a:cubicBezTo>
                <a:cubicBezTo>
                  <a:pt x="222" y="369"/>
                  <a:pt x="146" y="360"/>
                  <a:pt x="97" y="314"/>
                </a:cubicBezTo>
                <a:cubicBezTo>
                  <a:pt x="90" y="308"/>
                  <a:pt x="91" y="298"/>
                  <a:pt x="98" y="294"/>
                </a:cubicBezTo>
                <a:cubicBezTo>
                  <a:pt x="103" y="291"/>
                  <a:pt x="103" y="291"/>
                  <a:pt x="103" y="291"/>
                </a:cubicBezTo>
                <a:cubicBezTo>
                  <a:pt x="127" y="318"/>
                  <a:pt x="162" y="335"/>
                  <a:pt x="201" y="335"/>
                </a:cubicBezTo>
                <a:cubicBezTo>
                  <a:pt x="256" y="335"/>
                  <a:pt x="304" y="301"/>
                  <a:pt x="324" y="253"/>
                </a:cubicBezTo>
                <a:cubicBezTo>
                  <a:pt x="329" y="254"/>
                  <a:pt x="329" y="254"/>
                  <a:pt x="329" y="254"/>
                </a:cubicBezTo>
                <a:cubicBezTo>
                  <a:pt x="337" y="256"/>
                  <a:pt x="341" y="265"/>
                  <a:pt x="337" y="272"/>
                </a:cubicBezTo>
                <a:close/>
                <a:moveTo>
                  <a:pt x="339" y="214"/>
                </a:moveTo>
                <a:cubicBezTo>
                  <a:pt x="334" y="213"/>
                  <a:pt x="334" y="213"/>
                  <a:pt x="334" y="213"/>
                </a:cubicBezTo>
                <a:cubicBezTo>
                  <a:pt x="334" y="209"/>
                  <a:pt x="334" y="205"/>
                  <a:pt x="334" y="201"/>
                </a:cubicBezTo>
                <a:cubicBezTo>
                  <a:pt x="334" y="146"/>
                  <a:pt x="300" y="99"/>
                  <a:pt x="252" y="79"/>
                </a:cubicBezTo>
                <a:cubicBezTo>
                  <a:pt x="253" y="74"/>
                  <a:pt x="253" y="74"/>
                  <a:pt x="253" y="74"/>
                </a:cubicBezTo>
                <a:cubicBezTo>
                  <a:pt x="255" y="66"/>
                  <a:pt x="264" y="61"/>
                  <a:pt x="272" y="65"/>
                </a:cubicBezTo>
                <a:cubicBezTo>
                  <a:pt x="295" y="77"/>
                  <a:pt x="316" y="96"/>
                  <a:pt x="331" y="120"/>
                </a:cubicBezTo>
                <a:cubicBezTo>
                  <a:pt x="347" y="145"/>
                  <a:pt x="355" y="174"/>
                  <a:pt x="355" y="202"/>
                </a:cubicBezTo>
                <a:cubicBezTo>
                  <a:pt x="354" y="210"/>
                  <a:pt x="347" y="216"/>
                  <a:pt x="339" y="21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336870" y="1518072"/>
            <a:ext cx="6457314" cy="2878469"/>
            <a:chOff x="1782493" y="2140207"/>
            <a:chExt cx="8609752" cy="3837959"/>
          </a:xfrm>
        </p:grpSpPr>
        <p:cxnSp>
          <p:nvCxnSpPr>
            <p:cNvPr id="14" name="Straight Connector 13"/>
            <p:cNvCxnSpPr>
              <a:stCxn id="13" idx="19"/>
              <a:endCxn id="34" idx="18"/>
            </p:cNvCxnSpPr>
            <p:nvPr/>
          </p:nvCxnSpPr>
          <p:spPr>
            <a:xfrm>
              <a:off x="7090871" y="4968333"/>
              <a:ext cx="665063" cy="281701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1782493" y="2140207"/>
              <a:ext cx="8609752" cy="3837959"/>
              <a:chOff x="1782493" y="2140207"/>
              <a:chExt cx="8609752" cy="3837959"/>
            </a:xfrm>
          </p:grpSpPr>
          <p:cxnSp>
            <p:nvCxnSpPr>
              <p:cNvPr id="6" name="Straight Connector 5"/>
              <p:cNvCxnSpPr>
                <a:stCxn id="13" idx="6"/>
                <a:endCxn id="36" idx="3"/>
              </p:cNvCxnSpPr>
              <p:nvPr/>
            </p:nvCxnSpPr>
            <p:spPr>
              <a:xfrm flipH="1">
                <a:off x="4101955" y="4458072"/>
                <a:ext cx="984994" cy="57619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13" idx="2"/>
                <a:endCxn id="39" idx="25"/>
              </p:cNvCxnSpPr>
              <p:nvPr/>
            </p:nvCxnSpPr>
            <p:spPr>
              <a:xfrm flipV="1">
                <a:off x="7061701" y="3287879"/>
                <a:ext cx="787222" cy="541844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13" idx="5"/>
                <a:endCxn id="40" idx="36"/>
              </p:cNvCxnSpPr>
              <p:nvPr/>
            </p:nvCxnSpPr>
            <p:spPr>
              <a:xfrm flipH="1" flipV="1">
                <a:off x="4416183" y="3118664"/>
                <a:ext cx="955166" cy="67169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39" idx="1"/>
                <a:endCxn id="23" idx="21"/>
              </p:cNvCxnSpPr>
              <p:nvPr/>
            </p:nvCxnSpPr>
            <p:spPr>
              <a:xfrm flipV="1">
                <a:off x="8878200" y="2140207"/>
                <a:ext cx="387302" cy="46507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39" idx="38"/>
                <a:endCxn id="26" idx="20"/>
              </p:cNvCxnSpPr>
              <p:nvPr/>
            </p:nvCxnSpPr>
            <p:spPr>
              <a:xfrm>
                <a:off x="8929808" y="2917901"/>
                <a:ext cx="730956" cy="8772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>
                <a:stCxn id="34" idx="3"/>
                <a:endCxn id="20" idx="33"/>
              </p:cNvCxnSpPr>
              <p:nvPr/>
            </p:nvCxnSpPr>
            <p:spPr>
              <a:xfrm flipV="1">
                <a:off x="8928565" y="4711958"/>
                <a:ext cx="914248" cy="314369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34" idx="0"/>
                <a:endCxn id="44" idx="19"/>
              </p:cNvCxnSpPr>
              <p:nvPr/>
            </p:nvCxnSpPr>
            <p:spPr>
              <a:xfrm>
                <a:off x="9054716" y="5313131"/>
                <a:ext cx="1337529" cy="7739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34" idx="36"/>
                <a:endCxn id="43" idx="16"/>
              </p:cNvCxnSpPr>
              <p:nvPr/>
            </p:nvCxnSpPr>
            <p:spPr>
              <a:xfrm>
                <a:off x="8960103" y="5706053"/>
                <a:ext cx="669414" cy="272113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40" idx="16"/>
                <a:endCxn id="49" idx="1"/>
              </p:cNvCxnSpPr>
              <p:nvPr/>
            </p:nvCxnSpPr>
            <p:spPr>
              <a:xfrm flipH="1" flipV="1">
                <a:off x="2689492" y="2283210"/>
                <a:ext cx="565528" cy="161464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36" idx="13"/>
                <a:endCxn id="45" idx="52"/>
              </p:cNvCxnSpPr>
              <p:nvPr/>
            </p:nvCxnSpPr>
            <p:spPr>
              <a:xfrm flipH="1" flipV="1">
                <a:off x="2529457" y="4557316"/>
                <a:ext cx="689441" cy="34501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36" idx="18"/>
                <a:endCxn id="47" idx="0"/>
              </p:cNvCxnSpPr>
              <p:nvPr/>
            </p:nvCxnSpPr>
            <p:spPr>
              <a:xfrm flipH="1" flipV="1">
                <a:off x="1782493" y="5203628"/>
                <a:ext cx="1146831" cy="54341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36" idx="23"/>
                <a:endCxn id="46" idx="4"/>
              </p:cNvCxnSpPr>
              <p:nvPr/>
            </p:nvCxnSpPr>
            <p:spPr>
              <a:xfrm flipH="1">
                <a:off x="2392740" y="5742669"/>
                <a:ext cx="611128" cy="151294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Box 54"/>
          <p:cNvSpPr txBox="1"/>
          <p:nvPr/>
        </p:nvSpPr>
        <p:spPr>
          <a:xfrm>
            <a:off x="2629491" y="183556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83796" y="379490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35217" y="183556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00844" y="381429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4055" y="15068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50381" y="3034882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9650" y="366381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51698" y="434860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539763" y="315029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914711" y="386435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7936" y="444352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51795" y="1233599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414237" y="20041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487336" y="289939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altLang="zh-CN" sz="18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altLang="zh-CN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Down Arrow 24"/>
          <p:cNvSpPr/>
          <p:nvPr/>
        </p:nvSpPr>
        <p:spPr>
          <a:xfrm rot="18704282">
            <a:off x="5111760" y="2818047"/>
            <a:ext cx="220232" cy="52019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Down Arrow 25"/>
          <p:cNvSpPr/>
          <p:nvPr/>
        </p:nvSpPr>
        <p:spPr>
          <a:xfrm rot="13214567">
            <a:off x="3885766" y="2974682"/>
            <a:ext cx="220232" cy="52019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Down Arrow 26"/>
          <p:cNvSpPr/>
          <p:nvPr/>
        </p:nvSpPr>
        <p:spPr>
          <a:xfrm rot="4744768">
            <a:off x="4630441" y="3049957"/>
            <a:ext cx="220232" cy="1342733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29089" y="1777247"/>
            <a:ext cx="3925397" cy="1917613"/>
            <a:chOff x="1507030" y="2404312"/>
            <a:chExt cx="5233862" cy="255681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6545580" y="2459097"/>
              <a:ext cx="195312" cy="268863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8" idx="1"/>
            </p:cNvCxnSpPr>
            <p:nvPr/>
          </p:nvCxnSpPr>
          <p:spPr>
            <a:xfrm flipH="1" flipV="1">
              <a:off x="5191469" y="2510457"/>
              <a:ext cx="296358" cy="324213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4099560" y="2404312"/>
              <a:ext cx="1400327" cy="70067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3238500" y="2736458"/>
              <a:ext cx="2147113" cy="51542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4278086" y="3532510"/>
              <a:ext cx="1221801" cy="219950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18" idx="2"/>
            </p:cNvCxnSpPr>
            <p:nvPr/>
          </p:nvCxnSpPr>
          <p:spPr>
            <a:xfrm flipH="1">
              <a:off x="1714088" y="3407140"/>
              <a:ext cx="3536614" cy="94055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>
              <a:off x="1507030" y="4005297"/>
              <a:ext cx="1808238" cy="955832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046567" y="3162551"/>
            <a:ext cx="1197476" cy="1255340"/>
            <a:chOff x="2863667" y="4251385"/>
            <a:chExt cx="1596634" cy="1673786"/>
          </a:xfrm>
        </p:grpSpPr>
        <p:cxnSp>
          <p:nvCxnSpPr>
            <p:cNvPr id="53" name="Straight Arrow Connector 52"/>
            <p:cNvCxnSpPr/>
            <p:nvPr/>
          </p:nvCxnSpPr>
          <p:spPr>
            <a:xfrm flipH="1" flipV="1">
              <a:off x="2863667" y="4597264"/>
              <a:ext cx="1235893" cy="442791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4099560" y="4251385"/>
              <a:ext cx="360741" cy="448611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3238500" y="5310162"/>
              <a:ext cx="861060" cy="168992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3945134" y="5652655"/>
              <a:ext cx="332952" cy="272516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4060486" y="1851358"/>
            <a:ext cx="4182254" cy="2500619"/>
            <a:chOff x="5548892" y="2503127"/>
            <a:chExt cx="5576338" cy="3334158"/>
          </a:xfrm>
        </p:grpSpPr>
        <p:cxnSp>
          <p:nvCxnSpPr>
            <p:cNvPr id="31" name="Straight Arrow Connector 30"/>
            <p:cNvCxnSpPr>
              <a:stCxn id="6" idx="2"/>
            </p:cNvCxnSpPr>
            <p:nvPr/>
          </p:nvCxnSpPr>
          <p:spPr>
            <a:xfrm flipH="1">
              <a:off x="6898680" y="2931371"/>
              <a:ext cx="741956" cy="234379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5548892" y="2503127"/>
              <a:ext cx="5576338" cy="3334158"/>
              <a:chOff x="5548892" y="2503127"/>
              <a:chExt cx="5576338" cy="3334158"/>
            </a:xfrm>
          </p:grpSpPr>
          <p:cxnSp>
            <p:nvCxnSpPr>
              <p:cNvPr id="63" name="Straight Arrow Connector 62"/>
              <p:cNvCxnSpPr>
                <a:stCxn id="11" idx="6"/>
              </p:cNvCxnSpPr>
              <p:nvPr/>
            </p:nvCxnSpPr>
            <p:spPr>
              <a:xfrm flipV="1">
                <a:off x="6773889" y="5665381"/>
                <a:ext cx="2517140" cy="171904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 flipV="1">
                <a:off x="7063740" y="2503127"/>
                <a:ext cx="683020" cy="1655038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 flipV="1">
                <a:off x="5548892" y="5555415"/>
                <a:ext cx="463288" cy="193846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H="1">
                <a:off x="6835140" y="5209553"/>
                <a:ext cx="527273" cy="345862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8588588" y="5131826"/>
                <a:ext cx="837352" cy="340322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stCxn id="17" idx="6"/>
              </p:cNvCxnSpPr>
              <p:nvPr/>
            </p:nvCxnSpPr>
            <p:spPr>
              <a:xfrm flipV="1">
                <a:off x="8663409" y="4722944"/>
                <a:ext cx="2003940" cy="132842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V="1">
                <a:off x="8588588" y="4195821"/>
                <a:ext cx="707329" cy="351518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V="1">
                <a:off x="8397240" y="3013206"/>
                <a:ext cx="926595" cy="1254170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flipV="1">
                <a:off x="8023860" y="3418742"/>
                <a:ext cx="137160" cy="777079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flipV="1">
                <a:off x="9953701" y="3467100"/>
                <a:ext cx="1171529" cy="457200"/>
              </a:xfrm>
              <a:prstGeom prst="straightConnector1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Oval 15"/>
          <p:cNvSpPr/>
          <p:nvPr/>
        </p:nvSpPr>
        <p:spPr>
          <a:xfrm>
            <a:off x="2883587" y="3307002"/>
            <a:ext cx="1214393" cy="12143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83164" y="3034643"/>
            <a:ext cx="1214393" cy="12143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38026" y="1948159"/>
            <a:ext cx="1214393" cy="12143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7467" y="1181351"/>
            <a:ext cx="8187672" cy="3669013"/>
            <a:chOff x="838200" y="1609784"/>
            <a:chExt cx="10916896" cy="4892017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6516673" y="1617269"/>
              <a:ext cx="841828" cy="8418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324704" y="2263154"/>
              <a:ext cx="841828" cy="841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775547" y="2545107"/>
              <a:ext cx="841828" cy="84182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0802260" y="4367725"/>
              <a:ext cx="841828" cy="8418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42216" y="2069933"/>
              <a:ext cx="1039586" cy="103958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147873" y="5023590"/>
              <a:ext cx="1039586" cy="103958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869214" y="5352142"/>
              <a:ext cx="1039586" cy="103958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492343" y="5067132"/>
              <a:ext cx="1039586" cy="103958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38200" y="3041255"/>
              <a:ext cx="1039586" cy="10395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489088" y="1609784"/>
              <a:ext cx="1039586" cy="1039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3267287" y="3328139"/>
              <a:ext cx="1039586" cy="103958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563410" y="1829231"/>
              <a:ext cx="629866" cy="629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262588" y="4158165"/>
              <a:ext cx="629866" cy="6298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905951" y="4801513"/>
              <a:ext cx="629866" cy="629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9352430" y="3708624"/>
              <a:ext cx="629866" cy="6298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125230" y="3013206"/>
              <a:ext cx="629866" cy="62986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344055" y="5871935"/>
              <a:ext cx="629866" cy="62986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11320" y="2507978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10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796705" y="181450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622958" y="14782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80213" y="147580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26743" y="1399515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869502" y="208721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43528" y="18794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303675" y="238127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54396" y="321906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35295" y="369876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724302" y="399312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75793" y="451028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15768" y="428237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241175" y="405405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140933" y="348413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957457" y="290955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155756" y="2321899"/>
            <a:ext cx="81945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75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247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094596" y="3675316"/>
            <a:ext cx="81945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75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247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515107" y="3387295"/>
            <a:ext cx="81945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75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247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573051" y="275761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755723" y="1044901"/>
            <a:ext cx="7689468" cy="3890159"/>
            <a:chOff x="1007631" y="1393202"/>
            <a:chExt cx="10252624" cy="5186878"/>
          </a:xfrm>
          <a:solidFill>
            <a:schemeClr val="accent1"/>
          </a:solidFill>
        </p:grpSpPr>
        <p:sp>
          <p:nvSpPr>
            <p:cNvPr id="45" name="Freeform 15"/>
            <p:cNvSpPr>
              <a:spLocks noEditPoints="1"/>
            </p:cNvSpPr>
            <p:nvPr/>
          </p:nvSpPr>
          <p:spPr bwMode="auto">
            <a:xfrm>
              <a:off x="1356228" y="1393202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6" name="Freeform 15"/>
            <p:cNvSpPr>
              <a:spLocks noEditPoints="1"/>
            </p:cNvSpPr>
            <p:nvPr/>
          </p:nvSpPr>
          <p:spPr bwMode="auto">
            <a:xfrm>
              <a:off x="1007631" y="2469077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7" name="Freeform 15"/>
            <p:cNvSpPr>
              <a:spLocks noEditPoints="1"/>
            </p:cNvSpPr>
            <p:nvPr/>
          </p:nvSpPr>
          <p:spPr bwMode="auto">
            <a:xfrm>
              <a:off x="1356228" y="3520573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4" name="Freeform 15"/>
            <p:cNvSpPr>
              <a:spLocks noEditPoints="1"/>
            </p:cNvSpPr>
            <p:nvPr/>
          </p:nvSpPr>
          <p:spPr bwMode="auto">
            <a:xfrm>
              <a:off x="1007631" y="4594546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5" name="Freeform 15"/>
            <p:cNvSpPr>
              <a:spLocks noEditPoints="1"/>
            </p:cNvSpPr>
            <p:nvPr/>
          </p:nvSpPr>
          <p:spPr bwMode="auto">
            <a:xfrm>
              <a:off x="1356228" y="5646042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15"/>
            <p:cNvSpPr>
              <a:spLocks noEditPoints="1"/>
            </p:cNvSpPr>
            <p:nvPr/>
          </p:nvSpPr>
          <p:spPr bwMode="auto">
            <a:xfrm flipH="1">
              <a:off x="9977620" y="1393202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9" name="Freeform 15"/>
            <p:cNvSpPr>
              <a:spLocks noEditPoints="1"/>
            </p:cNvSpPr>
            <p:nvPr/>
          </p:nvSpPr>
          <p:spPr bwMode="auto">
            <a:xfrm flipH="1">
              <a:off x="10326217" y="2469077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0" name="Freeform 15"/>
            <p:cNvSpPr>
              <a:spLocks noEditPoints="1"/>
            </p:cNvSpPr>
            <p:nvPr/>
          </p:nvSpPr>
          <p:spPr bwMode="auto">
            <a:xfrm flipH="1">
              <a:off x="9977620" y="3520573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15"/>
            <p:cNvSpPr>
              <a:spLocks noEditPoints="1"/>
            </p:cNvSpPr>
            <p:nvPr/>
          </p:nvSpPr>
          <p:spPr bwMode="auto">
            <a:xfrm flipH="1">
              <a:off x="10326217" y="4594546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4" name="Freeform 15"/>
            <p:cNvSpPr>
              <a:spLocks noEditPoints="1"/>
            </p:cNvSpPr>
            <p:nvPr/>
          </p:nvSpPr>
          <p:spPr bwMode="auto">
            <a:xfrm flipH="1">
              <a:off x="9977620" y="5646042"/>
              <a:ext cx="934038" cy="934038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456252" y="1589477"/>
            <a:ext cx="6288411" cy="2828007"/>
            <a:chOff x="1941669" y="2119302"/>
            <a:chExt cx="8384548" cy="3770676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2169990" y="2119302"/>
              <a:ext cx="696306" cy="349775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6" idx="3"/>
              <a:endCxn id="18" idx="1"/>
            </p:cNvCxnSpPr>
            <p:nvPr/>
          </p:nvCxnSpPr>
          <p:spPr>
            <a:xfrm>
              <a:off x="1941669" y="2936096"/>
              <a:ext cx="724233" cy="8728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199641" y="3403115"/>
              <a:ext cx="687360" cy="361394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4" idx="3"/>
              <a:endCxn id="72" idx="1"/>
            </p:cNvCxnSpPr>
            <p:nvPr/>
          </p:nvCxnSpPr>
          <p:spPr>
            <a:xfrm>
              <a:off x="1941669" y="5061565"/>
              <a:ext cx="724233" cy="8728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2199641" y="5528584"/>
              <a:ext cx="687360" cy="361394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9401591" y="2119302"/>
              <a:ext cx="696306" cy="349775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9" idx="3"/>
            </p:cNvCxnSpPr>
            <p:nvPr/>
          </p:nvCxnSpPr>
          <p:spPr>
            <a:xfrm flipH="1" flipV="1">
              <a:off x="9626046" y="2936096"/>
              <a:ext cx="700171" cy="1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9380884" y="3403115"/>
              <a:ext cx="687360" cy="361394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stCxn id="83" idx="3"/>
            </p:cNvCxnSpPr>
            <p:nvPr/>
          </p:nvCxnSpPr>
          <p:spPr>
            <a:xfrm flipH="1" flipV="1">
              <a:off x="9626046" y="5061565"/>
              <a:ext cx="700171" cy="1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 flipV="1">
              <a:off x="9380885" y="5528584"/>
              <a:ext cx="687360" cy="361394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 flipV="1">
              <a:off x="7426355" y="4662872"/>
              <a:ext cx="826539" cy="398692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8" idx="3"/>
            </p:cNvCxnSpPr>
            <p:nvPr/>
          </p:nvCxnSpPr>
          <p:spPr>
            <a:xfrm>
              <a:off x="4039054" y="2944824"/>
              <a:ext cx="778657" cy="339234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7412462" y="2936095"/>
              <a:ext cx="840432" cy="258023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72" idx="8"/>
            </p:cNvCxnSpPr>
            <p:nvPr/>
          </p:nvCxnSpPr>
          <p:spPr>
            <a:xfrm flipV="1">
              <a:off x="3945163" y="4744618"/>
              <a:ext cx="890598" cy="325675"/>
            </a:xfrm>
            <a:prstGeom prst="line">
              <a:avLst/>
            </a:prstGeom>
            <a:ln w="254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600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sz="36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3559825" y="1971773"/>
            <a:ext cx="2030495" cy="2186570"/>
            <a:chOff x="4746433" y="2629030"/>
            <a:chExt cx="2707327" cy="2915427"/>
          </a:xfrm>
          <a:solidFill>
            <a:schemeClr val="accent3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165364" y="3047472"/>
              <a:ext cx="1871143" cy="2496985"/>
            </a:xfrm>
            <a:custGeom>
              <a:avLst/>
              <a:gdLst>
                <a:gd name="T0" fmla="*/ 61 w 122"/>
                <a:gd name="T1" fmla="*/ 0 h 163"/>
                <a:gd name="T2" fmla="*/ 0 w 122"/>
                <a:gd name="T3" fmla="*/ 61 h 163"/>
                <a:gd name="T4" fmla="*/ 41 w 122"/>
                <a:gd name="T5" fmla="*/ 118 h 163"/>
                <a:gd name="T6" fmla="*/ 41 w 122"/>
                <a:gd name="T7" fmla="*/ 152 h 163"/>
                <a:gd name="T8" fmla="*/ 47 w 122"/>
                <a:gd name="T9" fmla="*/ 156 h 163"/>
                <a:gd name="T10" fmla="*/ 52 w 122"/>
                <a:gd name="T11" fmla="*/ 163 h 163"/>
                <a:gd name="T12" fmla="*/ 70 w 122"/>
                <a:gd name="T13" fmla="*/ 163 h 163"/>
                <a:gd name="T14" fmla="*/ 75 w 122"/>
                <a:gd name="T15" fmla="*/ 156 h 163"/>
                <a:gd name="T16" fmla="*/ 81 w 122"/>
                <a:gd name="T17" fmla="*/ 152 h 163"/>
                <a:gd name="T18" fmla="*/ 81 w 122"/>
                <a:gd name="T19" fmla="*/ 152 h 163"/>
                <a:gd name="T20" fmla="*/ 81 w 122"/>
                <a:gd name="T21" fmla="*/ 118 h 163"/>
                <a:gd name="T22" fmla="*/ 122 w 122"/>
                <a:gd name="T23" fmla="*/ 61 h 163"/>
                <a:gd name="T24" fmla="*/ 61 w 122"/>
                <a:gd name="T25" fmla="*/ 0 h 163"/>
                <a:gd name="T26" fmla="*/ 61 w 122"/>
                <a:gd name="T27" fmla="*/ 113 h 163"/>
                <a:gd name="T28" fmla="*/ 9 w 122"/>
                <a:gd name="T29" fmla="*/ 61 h 163"/>
                <a:gd name="T30" fmla="*/ 61 w 122"/>
                <a:gd name="T31" fmla="*/ 9 h 163"/>
                <a:gd name="T32" fmla="*/ 113 w 122"/>
                <a:gd name="T33" fmla="*/ 61 h 163"/>
                <a:gd name="T34" fmla="*/ 61 w 122"/>
                <a:gd name="T35" fmla="*/ 11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163">
                  <a:moveTo>
                    <a:pt x="61" y="0"/>
                  </a:moveTo>
                  <a:cubicBezTo>
                    <a:pt x="28" y="0"/>
                    <a:pt x="0" y="27"/>
                    <a:pt x="0" y="61"/>
                  </a:cubicBezTo>
                  <a:cubicBezTo>
                    <a:pt x="0" y="87"/>
                    <a:pt x="17" y="110"/>
                    <a:pt x="41" y="118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5" y="156"/>
                    <a:pt x="75" y="156"/>
                    <a:pt x="75" y="156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1" y="152"/>
                    <a:pt x="81" y="152"/>
                    <a:pt x="81" y="152"/>
                  </a:cubicBezTo>
                  <a:cubicBezTo>
                    <a:pt x="81" y="118"/>
                    <a:pt x="81" y="118"/>
                    <a:pt x="81" y="118"/>
                  </a:cubicBezTo>
                  <a:cubicBezTo>
                    <a:pt x="105" y="110"/>
                    <a:pt x="122" y="87"/>
                    <a:pt x="122" y="61"/>
                  </a:cubicBezTo>
                  <a:cubicBezTo>
                    <a:pt x="122" y="27"/>
                    <a:pt x="95" y="0"/>
                    <a:pt x="61" y="0"/>
                  </a:cubicBezTo>
                  <a:close/>
                  <a:moveTo>
                    <a:pt x="61" y="113"/>
                  </a:moveTo>
                  <a:cubicBezTo>
                    <a:pt x="32" y="113"/>
                    <a:pt x="9" y="89"/>
                    <a:pt x="9" y="61"/>
                  </a:cubicBezTo>
                  <a:cubicBezTo>
                    <a:pt x="9" y="32"/>
                    <a:pt x="32" y="9"/>
                    <a:pt x="61" y="9"/>
                  </a:cubicBezTo>
                  <a:cubicBezTo>
                    <a:pt x="90" y="9"/>
                    <a:pt x="113" y="32"/>
                    <a:pt x="113" y="61"/>
                  </a:cubicBezTo>
                  <a:cubicBezTo>
                    <a:pt x="113" y="89"/>
                    <a:pt x="90" y="113"/>
                    <a:pt x="61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746433" y="2629030"/>
              <a:ext cx="1232940" cy="2020642"/>
              <a:chOff x="4746433" y="2629030"/>
              <a:chExt cx="1232940" cy="2020642"/>
            </a:xfrm>
            <a:grpFill/>
          </p:grpSpPr>
          <p:sp>
            <p:nvSpPr>
              <p:cNvPr id="7" name="Freeform 6"/>
              <p:cNvSpPr/>
              <p:nvPr/>
            </p:nvSpPr>
            <p:spPr bwMode="auto">
              <a:xfrm rot="21211727">
                <a:off x="4915142" y="4501198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 rot="692128">
                <a:off x="4786234" y="4192650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 rot="1426577">
                <a:off x="4746433" y="3879017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 rot="388273" flipV="1">
                <a:off x="4952850" y="3207318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 rot="20907872" flipV="1">
                <a:off x="4800127" y="3549207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 rot="2045405">
                <a:off x="5261520" y="2705582"/>
                <a:ext cx="371536" cy="457022"/>
                <a:chOff x="5123977" y="2721751"/>
                <a:chExt cx="371536" cy="457022"/>
              </a:xfrm>
              <a:grpFill/>
            </p:grpSpPr>
            <p:sp>
              <p:nvSpPr>
                <p:cNvPr id="30" name="Freeform 29"/>
                <p:cNvSpPr/>
                <p:nvPr/>
              </p:nvSpPr>
              <p:spPr bwMode="auto">
                <a:xfrm rot="388273" flipV="1">
                  <a:off x="5252885" y="2721751"/>
                  <a:ext cx="242628" cy="148474"/>
                </a:xfrm>
                <a:custGeom>
                  <a:avLst/>
                  <a:gdLst>
                    <a:gd name="T0" fmla="*/ 0 w 28"/>
                    <a:gd name="T1" fmla="*/ 7 h 17"/>
                    <a:gd name="T2" fmla="*/ 4 w 28"/>
                    <a:gd name="T3" fmla="*/ 17 h 17"/>
                    <a:gd name="T4" fmla="*/ 28 w 28"/>
                    <a:gd name="T5" fmla="*/ 5 h 17"/>
                    <a:gd name="T6" fmla="*/ 26 w 28"/>
                    <a:gd name="T7" fmla="*/ 0 h 17"/>
                    <a:gd name="T8" fmla="*/ 0 w 28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7">
                      <a:moveTo>
                        <a:pt x="0" y="7"/>
                      </a:moveTo>
                      <a:cubicBezTo>
                        <a:pt x="1" y="11"/>
                        <a:pt x="3" y="14"/>
                        <a:pt x="4" y="17"/>
                      </a:cubicBezTo>
                      <a:cubicBezTo>
                        <a:pt x="28" y="5"/>
                        <a:pt x="28" y="5"/>
                        <a:pt x="28" y="5"/>
                      </a:cubicBezTo>
                      <a:cubicBezTo>
                        <a:pt x="27" y="3"/>
                        <a:pt x="27" y="2"/>
                        <a:pt x="26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2250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30"/>
                <p:cNvSpPr/>
                <p:nvPr/>
              </p:nvSpPr>
              <p:spPr bwMode="auto">
                <a:xfrm rot="20907872" flipV="1">
                  <a:off x="5123977" y="3030299"/>
                  <a:ext cx="242628" cy="148474"/>
                </a:xfrm>
                <a:custGeom>
                  <a:avLst/>
                  <a:gdLst>
                    <a:gd name="T0" fmla="*/ 0 w 28"/>
                    <a:gd name="T1" fmla="*/ 7 h 17"/>
                    <a:gd name="T2" fmla="*/ 4 w 28"/>
                    <a:gd name="T3" fmla="*/ 17 h 17"/>
                    <a:gd name="T4" fmla="*/ 28 w 28"/>
                    <a:gd name="T5" fmla="*/ 5 h 17"/>
                    <a:gd name="T6" fmla="*/ 26 w 28"/>
                    <a:gd name="T7" fmla="*/ 0 h 17"/>
                    <a:gd name="T8" fmla="*/ 0 w 28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7">
                      <a:moveTo>
                        <a:pt x="0" y="7"/>
                      </a:moveTo>
                      <a:cubicBezTo>
                        <a:pt x="1" y="11"/>
                        <a:pt x="3" y="14"/>
                        <a:pt x="4" y="17"/>
                      </a:cubicBezTo>
                      <a:cubicBezTo>
                        <a:pt x="28" y="5"/>
                        <a:pt x="28" y="5"/>
                        <a:pt x="28" y="5"/>
                      </a:cubicBezTo>
                      <a:cubicBezTo>
                        <a:pt x="27" y="3"/>
                        <a:pt x="27" y="2"/>
                        <a:pt x="26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2250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" name="Freeform 32"/>
              <p:cNvSpPr/>
              <p:nvPr/>
            </p:nvSpPr>
            <p:spPr bwMode="auto">
              <a:xfrm rot="3541857" flipV="1">
                <a:off x="5783822" y="2676107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flipH="1">
              <a:off x="6220820" y="2631938"/>
              <a:ext cx="1232940" cy="2020642"/>
              <a:chOff x="4746433" y="2629030"/>
              <a:chExt cx="1232940" cy="2020642"/>
            </a:xfrm>
            <a:grpFill/>
          </p:grpSpPr>
          <p:sp>
            <p:nvSpPr>
              <p:cNvPr id="36" name="Freeform 35"/>
              <p:cNvSpPr/>
              <p:nvPr/>
            </p:nvSpPr>
            <p:spPr bwMode="auto">
              <a:xfrm rot="21211727">
                <a:off x="4915142" y="4501198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 bwMode="auto">
              <a:xfrm rot="692128">
                <a:off x="4786234" y="4192650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 bwMode="auto">
              <a:xfrm rot="1426577">
                <a:off x="4746433" y="3879017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 bwMode="auto">
              <a:xfrm rot="388273" flipV="1">
                <a:off x="4952850" y="3207318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 bwMode="auto">
              <a:xfrm rot="20907872" flipV="1">
                <a:off x="4800127" y="3549207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 rot="2045405">
                <a:off x="5261520" y="2705582"/>
                <a:ext cx="371536" cy="457022"/>
                <a:chOff x="5123977" y="2721751"/>
                <a:chExt cx="371536" cy="457022"/>
              </a:xfrm>
              <a:grpFill/>
            </p:grpSpPr>
            <p:sp>
              <p:nvSpPr>
                <p:cNvPr id="43" name="Freeform 42"/>
                <p:cNvSpPr/>
                <p:nvPr/>
              </p:nvSpPr>
              <p:spPr bwMode="auto">
                <a:xfrm rot="388273" flipV="1">
                  <a:off x="5252885" y="2721751"/>
                  <a:ext cx="242628" cy="148474"/>
                </a:xfrm>
                <a:custGeom>
                  <a:avLst/>
                  <a:gdLst>
                    <a:gd name="T0" fmla="*/ 0 w 28"/>
                    <a:gd name="T1" fmla="*/ 7 h 17"/>
                    <a:gd name="T2" fmla="*/ 4 w 28"/>
                    <a:gd name="T3" fmla="*/ 17 h 17"/>
                    <a:gd name="T4" fmla="*/ 28 w 28"/>
                    <a:gd name="T5" fmla="*/ 5 h 17"/>
                    <a:gd name="T6" fmla="*/ 26 w 28"/>
                    <a:gd name="T7" fmla="*/ 0 h 17"/>
                    <a:gd name="T8" fmla="*/ 0 w 28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7">
                      <a:moveTo>
                        <a:pt x="0" y="7"/>
                      </a:moveTo>
                      <a:cubicBezTo>
                        <a:pt x="1" y="11"/>
                        <a:pt x="3" y="14"/>
                        <a:pt x="4" y="17"/>
                      </a:cubicBezTo>
                      <a:cubicBezTo>
                        <a:pt x="28" y="5"/>
                        <a:pt x="28" y="5"/>
                        <a:pt x="28" y="5"/>
                      </a:cubicBezTo>
                      <a:cubicBezTo>
                        <a:pt x="27" y="3"/>
                        <a:pt x="27" y="2"/>
                        <a:pt x="26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2250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43"/>
                <p:cNvSpPr/>
                <p:nvPr/>
              </p:nvSpPr>
              <p:spPr bwMode="auto">
                <a:xfrm rot="20907872" flipV="1">
                  <a:off x="5123977" y="3030299"/>
                  <a:ext cx="242628" cy="148474"/>
                </a:xfrm>
                <a:custGeom>
                  <a:avLst/>
                  <a:gdLst>
                    <a:gd name="T0" fmla="*/ 0 w 28"/>
                    <a:gd name="T1" fmla="*/ 7 h 17"/>
                    <a:gd name="T2" fmla="*/ 4 w 28"/>
                    <a:gd name="T3" fmla="*/ 17 h 17"/>
                    <a:gd name="T4" fmla="*/ 28 w 28"/>
                    <a:gd name="T5" fmla="*/ 5 h 17"/>
                    <a:gd name="T6" fmla="*/ 26 w 28"/>
                    <a:gd name="T7" fmla="*/ 0 h 17"/>
                    <a:gd name="T8" fmla="*/ 0 w 28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7">
                      <a:moveTo>
                        <a:pt x="0" y="7"/>
                      </a:moveTo>
                      <a:cubicBezTo>
                        <a:pt x="1" y="11"/>
                        <a:pt x="3" y="14"/>
                        <a:pt x="4" y="17"/>
                      </a:cubicBezTo>
                      <a:cubicBezTo>
                        <a:pt x="28" y="5"/>
                        <a:pt x="28" y="5"/>
                        <a:pt x="28" y="5"/>
                      </a:cubicBezTo>
                      <a:cubicBezTo>
                        <a:pt x="27" y="3"/>
                        <a:pt x="27" y="2"/>
                        <a:pt x="26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en-US" sz="2250">
                    <a:solidFill>
                      <a:srgbClr val="3F3F3F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2" name="Freeform 41"/>
              <p:cNvSpPr/>
              <p:nvPr/>
            </p:nvSpPr>
            <p:spPr bwMode="auto">
              <a:xfrm rot="3541857" flipV="1">
                <a:off x="5783822" y="2676107"/>
                <a:ext cx="242628" cy="148474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2250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1999427" y="1693686"/>
            <a:ext cx="1034936" cy="2623966"/>
            <a:chOff x="2665902" y="2249519"/>
            <a:chExt cx="1379915" cy="3498621"/>
          </a:xfrm>
        </p:grpSpPr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2665902" y="2249519"/>
              <a:ext cx="1373152" cy="1373152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2665902" y="4374988"/>
              <a:ext cx="1373152" cy="1373152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672634" y="2728346"/>
              <a:ext cx="13719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3F3F3F"/>
                  </a:solidFill>
                  <a:cs typeface="+mn-ea"/>
                  <a:sym typeface="+mn-lt"/>
                </a:rPr>
                <a:t>标题</a:t>
              </a:r>
              <a:endParaRPr lang="en-US" sz="1800" b="1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2673898" y="4853815"/>
              <a:ext cx="13719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3F3F3F"/>
                  </a:solidFill>
                  <a:cs typeface="+mn-ea"/>
                  <a:sym typeface="+mn-lt"/>
                </a:rPr>
                <a:t>标题</a:t>
              </a:r>
              <a:endParaRPr lang="en-US" sz="1800" b="1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160872" y="1693686"/>
            <a:ext cx="1052360" cy="2623966"/>
            <a:chOff x="6700512" y="2119302"/>
            <a:chExt cx="1403147" cy="3498621"/>
          </a:xfrm>
        </p:grpSpPr>
        <p:sp>
          <p:nvSpPr>
            <p:cNvPr id="117" name="Freeform 15"/>
            <p:cNvSpPr>
              <a:spLocks noEditPoints="1"/>
            </p:cNvSpPr>
            <p:nvPr/>
          </p:nvSpPr>
          <p:spPr bwMode="auto">
            <a:xfrm>
              <a:off x="6730507" y="2119302"/>
              <a:ext cx="1373152" cy="1373152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8" name="Freeform 15"/>
            <p:cNvSpPr>
              <a:spLocks noEditPoints="1"/>
            </p:cNvSpPr>
            <p:nvPr/>
          </p:nvSpPr>
          <p:spPr bwMode="auto">
            <a:xfrm>
              <a:off x="6730507" y="4244771"/>
              <a:ext cx="1373152" cy="1373152"/>
            </a:xfrm>
            <a:custGeom>
              <a:avLst/>
              <a:gdLst>
                <a:gd name="T0" fmla="*/ 468 w 936"/>
                <a:gd name="T1" fmla="*/ 0 h 936"/>
                <a:gd name="T2" fmla="*/ 0 w 936"/>
                <a:gd name="T3" fmla="*/ 468 h 936"/>
                <a:gd name="T4" fmla="*/ 468 w 936"/>
                <a:gd name="T5" fmla="*/ 936 h 936"/>
                <a:gd name="T6" fmla="*/ 936 w 936"/>
                <a:gd name="T7" fmla="*/ 468 h 936"/>
                <a:gd name="T8" fmla="*/ 468 w 936"/>
                <a:gd name="T9" fmla="*/ 0 h 936"/>
                <a:gd name="T10" fmla="*/ 468 w 936"/>
                <a:gd name="T11" fmla="*/ 872 h 936"/>
                <a:gd name="T12" fmla="*/ 64 w 936"/>
                <a:gd name="T13" fmla="*/ 468 h 936"/>
                <a:gd name="T14" fmla="*/ 468 w 936"/>
                <a:gd name="T15" fmla="*/ 64 h 936"/>
                <a:gd name="T16" fmla="*/ 872 w 936"/>
                <a:gd name="T17" fmla="*/ 468 h 936"/>
                <a:gd name="T18" fmla="*/ 468 w 936"/>
                <a:gd name="T19" fmla="*/ 87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210" y="0"/>
                    <a:pt x="0" y="210"/>
                    <a:pt x="0" y="468"/>
                  </a:cubicBezTo>
                  <a:cubicBezTo>
                    <a:pt x="0" y="726"/>
                    <a:pt x="210" y="936"/>
                    <a:pt x="468" y="936"/>
                  </a:cubicBezTo>
                  <a:cubicBezTo>
                    <a:pt x="726" y="936"/>
                    <a:pt x="936" y="726"/>
                    <a:pt x="936" y="468"/>
                  </a:cubicBezTo>
                  <a:cubicBezTo>
                    <a:pt x="936" y="210"/>
                    <a:pt x="726" y="0"/>
                    <a:pt x="468" y="0"/>
                  </a:cubicBezTo>
                  <a:close/>
                  <a:moveTo>
                    <a:pt x="468" y="872"/>
                  </a:moveTo>
                  <a:cubicBezTo>
                    <a:pt x="245" y="872"/>
                    <a:pt x="64" y="691"/>
                    <a:pt x="64" y="468"/>
                  </a:cubicBezTo>
                  <a:cubicBezTo>
                    <a:pt x="64" y="245"/>
                    <a:pt x="245" y="64"/>
                    <a:pt x="468" y="64"/>
                  </a:cubicBezTo>
                  <a:cubicBezTo>
                    <a:pt x="691" y="64"/>
                    <a:pt x="872" y="245"/>
                    <a:pt x="872" y="468"/>
                  </a:cubicBezTo>
                  <a:cubicBezTo>
                    <a:pt x="872" y="691"/>
                    <a:pt x="691" y="872"/>
                    <a:pt x="468" y="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700512" y="2544269"/>
              <a:ext cx="13719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3F3F3F"/>
                  </a:solidFill>
                  <a:cs typeface="+mn-ea"/>
                  <a:sym typeface="+mn-lt"/>
                </a:rPr>
                <a:t>标题</a:t>
              </a:r>
              <a:endParaRPr lang="en-US" sz="1800" b="1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701776" y="4669736"/>
              <a:ext cx="13719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800" b="1" dirty="0">
                  <a:solidFill>
                    <a:srgbClr val="3F3F3F"/>
                  </a:solidFill>
                  <a:cs typeface="+mn-ea"/>
                  <a:sym typeface="+mn-lt"/>
                </a:rPr>
                <a:t>标题</a:t>
              </a:r>
              <a:endParaRPr lang="en-US" sz="1800" b="1" dirty="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1092934" y="1247645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35734" y="2063372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091162" y="2846927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829793" y="3656102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92444" y="4441306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570280" y="1253539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827648" y="2064646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571649" y="2854897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840079" y="3641165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564505" y="4450612"/>
            <a:ext cx="5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r>
              <a:rPr lang="en-US" sz="1200" dirty="0">
                <a:solidFill>
                  <a:srgbClr val="3F3F3F"/>
                </a:solidFill>
                <a:cs typeface="+mn-ea"/>
                <a:sym typeface="+mn-lt"/>
              </a:rPr>
              <a:t>  </a:t>
            </a:r>
            <a:endParaRPr lang="en-US" sz="12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73" name="Freeform 5"/>
          <p:cNvSpPr/>
          <p:nvPr/>
        </p:nvSpPr>
        <p:spPr bwMode="auto">
          <a:xfrm>
            <a:off x="4539621" y="3179588"/>
            <a:ext cx="57874" cy="559751"/>
          </a:xfrm>
          <a:custGeom>
            <a:avLst/>
            <a:gdLst>
              <a:gd name="T0" fmla="*/ 16 w 32"/>
              <a:gd name="T1" fmla="*/ 308 h 308"/>
              <a:gd name="T2" fmla="*/ 0 w 32"/>
              <a:gd name="T3" fmla="*/ 292 h 308"/>
              <a:gd name="T4" fmla="*/ 0 w 32"/>
              <a:gd name="T5" fmla="*/ 16 h 308"/>
              <a:gd name="T6" fmla="*/ 16 w 32"/>
              <a:gd name="T7" fmla="*/ 0 h 308"/>
              <a:gd name="T8" fmla="*/ 32 w 32"/>
              <a:gd name="T9" fmla="*/ 16 h 308"/>
              <a:gd name="T10" fmla="*/ 32 w 32"/>
              <a:gd name="T11" fmla="*/ 292 h 308"/>
              <a:gd name="T12" fmla="*/ 16 w 32"/>
              <a:gd name="T1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08">
                <a:moveTo>
                  <a:pt x="16" y="308"/>
                </a:moveTo>
                <a:cubicBezTo>
                  <a:pt x="7" y="308"/>
                  <a:pt x="0" y="301"/>
                  <a:pt x="0" y="292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5" y="0"/>
                  <a:pt x="32" y="7"/>
                  <a:pt x="32" y="16"/>
                </a:cubicBezTo>
                <a:cubicBezTo>
                  <a:pt x="32" y="292"/>
                  <a:pt x="32" y="292"/>
                  <a:pt x="32" y="292"/>
                </a:cubicBezTo>
                <a:cubicBezTo>
                  <a:pt x="32" y="301"/>
                  <a:pt x="25" y="308"/>
                  <a:pt x="16" y="3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2250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4063482" y="2493051"/>
            <a:ext cx="957229" cy="856645"/>
            <a:chOff x="4411663" y="2100263"/>
            <a:chExt cx="3625850" cy="3244850"/>
          </a:xfrm>
          <a:solidFill>
            <a:schemeClr val="accent3"/>
          </a:solidFill>
        </p:grpSpPr>
        <p:sp>
          <p:nvSpPr>
            <p:cNvPr id="79" name="Freeform 5"/>
            <p:cNvSpPr/>
            <p:nvPr/>
          </p:nvSpPr>
          <p:spPr bwMode="auto">
            <a:xfrm>
              <a:off x="5495926" y="2655888"/>
              <a:ext cx="1331913" cy="965200"/>
            </a:xfrm>
            <a:custGeom>
              <a:avLst/>
              <a:gdLst>
                <a:gd name="T0" fmla="*/ 257 w 671"/>
                <a:gd name="T1" fmla="*/ 415 h 486"/>
                <a:gd name="T2" fmla="*/ 437 w 671"/>
                <a:gd name="T3" fmla="*/ 451 h 486"/>
                <a:gd name="T4" fmla="*/ 550 w 671"/>
                <a:gd name="T5" fmla="*/ 411 h 486"/>
                <a:gd name="T6" fmla="*/ 667 w 671"/>
                <a:gd name="T7" fmla="*/ 195 h 486"/>
                <a:gd name="T8" fmla="*/ 504 w 671"/>
                <a:gd name="T9" fmla="*/ 20 h 486"/>
                <a:gd name="T10" fmla="*/ 325 w 671"/>
                <a:gd name="T11" fmla="*/ 106 h 486"/>
                <a:gd name="T12" fmla="*/ 304 w 671"/>
                <a:gd name="T13" fmla="*/ 119 h 486"/>
                <a:gd name="T14" fmla="*/ 282 w 671"/>
                <a:gd name="T15" fmla="*/ 109 h 486"/>
                <a:gd name="T16" fmla="*/ 121 w 671"/>
                <a:gd name="T17" fmla="*/ 86 h 486"/>
                <a:gd name="T18" fmla="*/ 0 w 671"/>
                <a:gd name="T19" fmla="*/ 210 h 486"/>
                <a:gd name="T20" fmla="*/ 15 w 671"/>
                <a:gd name="T21" fmla="*/ 221 h 486"/>
                <a:gd name="T22" fmla="*/ 152 w 671"/>
                <a:gd name="T23" fmla="*/ 486 h 486"/>
                <a:gd name="T24" fmla="*/ 257 w 671"/>
                <a:gd name="T25" fmla="*/ 41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1" h="486">
                  <a:moveTo>
                    <a:pt x="257" y="415"/>
                  </a:moveTo>
                  <a:cubicBezTo>
                    <a:pt x="343" y="398"/>
                    <a:pt x="408" y="432"/>
                    <a:pt x="437" y="451"/>
                  </a:cubicBezTo>
                  <a:cubicBezTo>
                    <a:pt x="458" y="438"/>
                    <a:pt x="499" y="418"/>
                    <a:pt x="550" y="411"/>
                  </a:cubicBezTo>
                  <a:cubicBezTo>
                    <a:pt x="552" y="348"/>
                    <a:pt x="578" y="244"/>
                    <a:pt x="667" y="195"/>
                  </a:cubicBezTo>
                  <a:cubicBezTo>
                    <a:pt x="671" y="149"/>
                    <a:pt x="635" y="41"/>
                    <a:pt x="504" y="20"/>
                  </a:cubicBezTo>
                  <a:cubicBezTo>
                    <a:pt x="383" y="0"/>
                    <a:pt x="327" y="101"/>
                    <a:pt x="325" y="106"/>
                  </a:cubicBezTo>
                  <a:cubicBezTo>
                    <a:pt x="321" y="114"/>
                    <a:pt x="313" y="119"/>
                    <a:pt x="304" y="119"/>
                  </a:cubicBezTo>
                  <a:cubicBezTo>
                    <a:pt x="295" y="120"/>
                    <a:pt x="287" y="116"/>
                    <a:pt x="282" y="109"/>
                  </a:cubicBezTo>
                  <a:cubicBezTo>
                    <a:pt x="280" y="107"/>
                    <a:pt x="241" y="58"/>
                    <a:pt x="121" y="86"/>
                  </a:cubicBezTo>
                  <a:cubicBezTo>
                    <a:pt x="24" y="109"/>
                    <a:pt x="4" y="183"/>
                    <a:pt x="0" y="210"/>
                  </a:cubicBezTo>
                  <a:cubicBezTo>
                    <a:pt x="5" y="214"/>
                    <a:pt x="10" y="217"/>
                    <a:pt x="15" y="221"/>
                  </a:cubicBezTo>
                  <a:cubicBezTo>
                    <a:pt x="114" y="292"/>
                    <a:pt x="144" y="408"/>
                    <a:pt x="152" y="486"/>
                  </a:cubicBezTo>
                  <a:cubicBezTo>
                    <a:pt x="173" y="455"/>
                    <a:pt x="206" y="425"/>
                    <a:pt x="257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6"/>
            <p:cNvSpPr/>
            <p:nvPr/>
          </p:nvSpPr>
          <p:spPr bwMode="auto">
            <a:xfrm>
              <a:off x="4411663" y="2100263"/>
              <a:ext cx="3625850" cy="3244850"/>
            </a:xfrm>
            <a:custGeom>
              <a:avLst/>
              <a:gdLst>
                <a:gd name="T0" fmla="*/ 1693 w 1826"/>
                <a:gd name="T1" fmla="*/ 570 h 1635"/>
                <a:gd name="T2" fmla="*/ 1260 w 1826"/>
                <a:gd name="T3" fmla="*/ 230 h 1635"/>
                <a:gd name="T4" fmla="*/ 349 w 1826"/>
                <a:gd name="T5" fmla="*/ 330 h 1635"/>
                <a:gd name="T6" fmla="*/ 475 w 1826"/>
                <a:gd name="T7" fmla="*/ 997 h 1635"/>
                <a:gd name="T8" fmla="*/ 531 w 1826"/>
                <a:gd name="T9" fmla="*/ 542 h 1635"/>
                <a:gd name="T10" fmla="*/ 281 w 1826"/>
                <a:gd name="T11" fmla="*/ 686 h 1635"/>
                <a:gd name="T12" fmla="*/ 443 w 1826"/>
                <a:gd name="T13" fmla="*/ 744 h 1635"/>
                <a:gd name="T14" fmla="*/ 463 w 1826"/>
                <a:gd name="T15" fmla="*/ 791 h 1635"/>
                <a:gd name="T16" fmla="*/ 233 w 1826"/>
                <a:gd name="T17" fmla="*/ 705 h 1635"/>
                <a:gd name="T18" fmla="*/ 497 w 1826"/>
                <a:gd name="T19" fmla="*/ 467 h 1635"/>
                <a:gd name="T20" fmla="*/ 843 w 1826"/>
                <a:gd name="T21" fmla="*/ 335 h 1635"/>
                <a:gd name="T22" fmla="*/ 1222 w 1826"/>
                <a:gd name="T23" fmla="*/ 345 h 1635"/>
                <a:gd name="T24" fmla="*/ 1547 w 1826"/>
                <a:gd name="T25" fmla="*/ 530 h 1635"/>
                <a:gd name="T26" fmla="*/ 1661 w 1826"/>
                <a:gd name="T27" fmla="*/ 942 h 1635"/>
                <a:gd name="T28" fmla="*/ 1357 w 1826"/>
                <a:gd name="T29" fmla="*/ 1040 h 1635"/>
                <a:gd name="T30" fmla="*/ 862 w 1826"/>
                <a:gd name="T31" fmla="*/ 1118 h 1635"/>
                <a:gd name="T32" fmla="*/ 764 w 1826"/>
                <a:gd name="T33" fmla="*/ 1041 h 1635"/>
                <a:gd name="T34" fmla="*/ 811 w 1826"/>
                <a:gd name="T35" fmla="*/ 1019 h 1635"/>
                <a:gd name="T36" fmla="*/ 1005 w 1826"/>
                <a:gd name="T37" fmla="*/ 994 h 1635"/>
                <a:gd name="T38" fmla="*/ 1552 w 1826"/>
                <a:gd name="T39" fmla="*/ 1018 h 1635"/>
                <a:gd name="T40" fmla="*/ 1558 w 1826"/>
                <a:gd name="T41" fmla="*/ 777 h 1635"/>
                <a:gd name="T42" fmla="*/ 1510 w 1826"/>
                <a:gd name="T43" fmla="*/ 566 h 1635"/>
                <a:gd name="T44" fmla="*/ 1148 w 1826"/>
                <a:gd name="T45" fmla="*/ 688 h 1635"/>
                <a:gd name="T46" fmla="*/ 1349 w 1826"/>
                <a:gd name="T47" fmla="*/ 838 h 1635"/>
                <a:gd name="T48" fmla="*/ 997 w 1826"/>
                <a:gd name="T49" fmla="*/ 783 h 1635"/>
                <a:gd name="T50" fmla="*/ 813 w 1826"/>
                <a:gd name="T51" fmla="*/ 745 h 1635"/>
                <a:gd name="T52" fmla="*/ 692 w 1826"/>
                <a:gd name="T53" fmla="*/ 888 h 1635"/>
                <a:gd name="T54" fmla="*/ 498 w 1826"/>
                <a:gd name="T55" fmla="*/ 1124 h 1635"/>
                <a:gd name="T56" fmla="*/ 872 w 1826"/>
                <a:gd name="T57" fmla="*/ 1365 h 1635"/>
                <a:gd name="T58" fmla="*/ 1239 w 1826"/>
                <a:gd name="T59" fmla="*/ 1226 h 1635"/>
                <a:gd name="T60" fmla="*/ 1181 w 1826"/>
                <a:gd name="T61" fmla="*/ 1153 h 1635"/>
                <a:gd name="T62" fmla="*/ 1287 w 1826"/>
                <a:gd name="T63" fmla="*/ 1209 h 1635"/>
                <a:gd name="T64" fmla="*/ 1255 w 1826"/>
                <a:gd name="T65" fmla="*/ 1364 h 1635"/>
                <a:gd name="T66" fmla="*/ 893 w 1826"/>
                <a:gd name="T67" fmla="*/ 1426 h 1635"/>
                <a:gd name="T68" fmla="*/ 1430 w 1826"/>
                <a:gd name="T69" fmla="*/ 1508 h 1635"/>
                <a:gd name="T70" fmla="*/ 1819 w 1826"/>
                <a:gd name="T71" fmla="*/ 861 h 1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26" h="1635">
                  <a:moveTo>
                    <a:pt x="1819" y="861"/>
                  </a:moveTo>
                  <a:cubicBezTo>
                    <a:pt x="1812" y="650"/>
                    <a:pt x="1693" y="570"/>
                    <a:pt x="1693" y="570"/>
                  </a:cubicBezTo>
                  <a:cubicBezTo>
                    <a:pt x="1693" y="570"/>
                    <a:pt x="1679" y="468"/>
                    <a:pt x="1586" y="359"/>
                  </a:cubicBezTo>
                  <a:cubicBezTo>
                    <a:pt x="1442" y="202"/>
                    <a:pt x="1260" y="230"/>
                    <a:pt x="1260" y="230"/>
                  </a:cubicBezTo>
                  <a:cubicBezTo>
                    <a:pt x="1023" y="0"/>
                    <a:pt x="781" y="177"/>
                    <a:pt x="781" y="177"/>
                  </a:cubicBezTo>
                  <a:cubicBezTo>
                    <a:pt x="444" y="67"/>
                    <a:pt x="349" y="330"/>
                    <a:pt x="349" y="330"/>
                  </a:cubicBezTo>
                  <a:cubicBezTo>
                    <a:pt x="156" y="351"/>
                    <a:pt x="0" y="577"/>
                    <a:pt x="140" y="819"/>
                  </a:cubicBezTo>
                  <a:cubicBezTo>
                    <a:pt x="248" y="1004"/>
                    <a:pt x="407" y="1006"/>
                    <a:pt x="475" y="997"/>
                  </a:cubicBezTo>
                  <a:cubicBezTo>
                    <a:pt x="497" y="939"/>
                    <a:pt x="545" y="874"/>
                    <a:pt x="649" y="845"/>
                  </a:cubicBezTo>
                  <a:cubicBezTo>
                    <a:pt x="650" y="835"/>
                    <a:pt x="663" y="637"/>
                    <a:pt x="531" y="542"/>
                  </a:cubicBezTo>
                  <a:cubicBezTo>
                    <a:pt x="452" y="486"/>
                    <a:pt x="365" y="500"/>
                    <a:pt x="316" y="537"/>
                  </a:cubicBezTo>
                  <a:cubicBezTo>
                    <a:pt x="271" y="572"/>
                    <a:pt x="258" y="627"/>
                    <a:pt x="281" y="686"/>
                  </a:cubicBezTo>
                  <a:cubicBezTo>
                    <a:pt x="293" y="717"/>
                    <a:pt x="311" y="737"/>
                    <a:pt x="336" y="747"/>
                  </a:cubicBezTo>
                  <a:cubicBezTo>
                    <a:pt x="385" y="768"/>
                    <a:pt x="442" y="744"/>
                    <a:pt x="443" y="744"/>
                  </a:cubicBezTo>
                  <a:cubicBezTo>
                    <a:pt x="456" y="739"/>
                    <a:pt x="471" y="745"/>
                    <a:pt x="476" y="758"/>
                  </a:cubicBezTo>
                  <a:cubicBezTo>
                    <a:pt x="482" y="771"/>
                    <a:pt x="476" y="786"/>
                    <a:pt x="463" y="791"/>
                  </a:cubicBezTo>
                  <a:cubicBezTo>
                    <a:pt x="459" y="793"/>
                    <a:pt x="385" y="823"/>
                    <a:pt x="317" y="795"/>
                  </a:cubicBezTo>
                  <a:cubicBezTo>
                    <a:pt x="279" y="779"/>
                    <a:pt x="251" y="749"/>
                    <a:pt x="233" y="705"/>
                  </a:cubicBezTo>
                  <a:cubicBezTo>
                    <a:pt x="202" y="624"/>
                    <a:pt x="221" y="546"/>
                    <a:pt x="285" y="496"/>
                  </a:cubicBezTo>
                  <a:cubicBezTo>
                    <a:pt x="344" y="451"/>
                    <a:pt x="424" y="441"/>
                    <a:pt x="497" y="467"/>
                  </a:cubicBezTo>
                  <a:cubicBezTo>
                    <a:pt x="510" y="414"/>
                    <a:pt x="552" y="341"/>
                    <a:pt x="655" y="316"/>
                  </a:cubicBezTo>
                  <a:cubicBezTo>
                    <a:pt x="754" y="293"/>
                    <a:pt x="813" y="315"/>
                    <a:pt x="843" y="335"/>
                  </a:cubicBezTo>
                  <a:cubicBezTo>
                    <a:pt x="879" y="288"/>
                    <a:pt x="953" y="232"/>
                    <a:pt x="1058" y="249"/>
                  </a:cubicBezTo>
                  <a:cubicBezTo>
                    <a:pt x="1146" y="263"/>
                    <a:pt x="1196" y="309"/>
                    <a:pt x="1222" y="345"/>
                  </a:cubicBezTo>
                  <a:cubicBezTo>
                    <a:pt x="1247" y="379"/>
                    <a:pt x="1262" y="418"/>
                    <a:pt x="1264" y="455"/>
                  </a:cubicBezTo>
                  <a:cubicBezTo>
                    <a:pt x="1364" y="430"/>
                    <a:pt x="1479" y="461"/>
                    <a:pt x="1547" y="530"/>
                  </a:cubicBezTo>
                  <a:cubicBezTo>
                    <a:pt x="1602" y="586"/>
                    <a:pt x="1621" y="663"/>
                    <a:pt x="1601" y="747"/>
                  </a:cubicBezTo>
                  <a:cubicBezTo>
                    <a:pt x="1627" y="772"/>
                    <a:pt x="1676" y="835"/>
                    <a:pt x="1661" y="942"/>
                  </a:cubicBezTo>
                  <a:cubicBezTo>
                    <a:pt x="1653" y="998"/>
                    <a:pt x="1622" y="1042"/>
                    <a:pt x="1573" y="1064"/>
                  </a:cubicBezTo>
                  <a:cubicBezTo>
                    <a:pt x="1511" y="1093"/>
                    <a:pt x="1426" y="1084"/>
                    <a:pt x="1357" y="1040"/>
                  </a:cubicBezTo>
                  <a:cubicBezTo>
                    <a:pt x="1260" y="979"/>
                    <a:pt x="1107" y="975"/>
                    <a:pt x="1038" y="1033"/>
                  </a:cubicBezTo>
                  <a:cubicBezTo>
                    <a:pt x="983" y="1079"/>
                    <a:pt x="921" y="1123"/>
                    <a:pt x="862" y="1118"/>
                  </a:cubicBezTo>
                  <a:cubicBezTo>
                    <a:pt x="857" y="1118"/>
                    <a:pt x="852" y="1117"/>
                    <a:pt x="848" y="1116"/>
                  </a:cubicBezTo>
                  <a:cubicBezTo>
                    <a:pt x="813" y="1109"/>
                    <a:pt x="785" y="1083"/>
                    <a:pt x="764" y="1041"/>
                  </a:cubicBezTo>
                  <a:cubicBezTo>
                    <a:pt x="758" y="1028"/>
                    <a:pt x="764" y="1012"/>
                    <a:pt x="777" y="1006"/>
                  </a:cubicBezTo>
                  <a:cubicBezTo>
                    <a:pt x="789" y="1000"/>
                    <a:pt x="805" y="1006"/>
                    <a:pt x="811" y="1019"/>
                  </a:cubicBezTo>
                  <a:cubicBezTo>
                    <a:pt x="824" y="1046"/>
                    <a:pt x="840" y="1062"/>
                    <a:pt x="859" y="1066"/>
                  </a:cubicBezTo>
                  <a:cubicBezTo>
                    <a:pt x="901" y="1075"/>
                    <a:pt x="962" y="1029"/>
                    <a:pt x="1005" y="994"/>
                  </a:cubicBezTo>
                  <a:cubicBezTo>
                    <a:pt x="1093" y="921"/>
                    <a:pt x="1266" y="922"/>
                    <a:pt x="1385" y="997"/>
                  </a:cubicBezTo>
                  <a:cubicBezTo>
                    <a:pt x="1439" y="1032"/>
                    <a:pt x="1505" y="1040"/>
                    <a:pt x="1552" y="1018"/>
                  </a:cubicBezTo>
                  <a:cubicBezTo>
                    <a:pt x="1585" y="1003"/>
                    <a:pt x="1605" y="974"/>
                    <a:pt x="1610" y="935"/>
                  </a:cubicBezTo>
                  <a:cubicBezTo>
                    <a:pt x="1625" y="827"/>
                    <a:pt x="1558" y="777"/>
                    <a:pt x="1558" y="777"/>
                  </a:cubicBezTo>
                  <a:cubicBezTo>
                    <a:pt x="1549" y="770"/>
                    <a:pt x="1545" y="759"/>
                    <a:pt x="1548" y="749"/>
                  </a:cubicBezTo>
                  <a:cubicBezTo>
                    <a:pt x="1569" y="676"/>
                    <a:pt x="1556" y="613"/>
                    <a:pt x="1510" y="566"/>
                  </a:cubicBezTo>
                  <a:cubicBezTo>
                    <a:pt x="1454" y="509"/>
                    <a:pt x="1358" y="484"/>
                    <a:pt x="1275" y="505"/>
                  </a:cubicBezTo>
                  <a:cubicBezTo>
                    <a:pt x="1166" y="533"/>
                    <a:pt x="1150" y="650"/>
                    <a:pt x="1148" y="688"/>
                  </a:cubicBezTo>
                  <a:cubicBezTo>
                    <a:pt x="1212" y="691"/>
                    <a:pt x="1284" y="720"/>
                    <a:pt x="1352" y="802"/>
                  </a:cubicBezTo>
                  <a:cubicBezTo>
                    <a:pt x="1361" y="813"/>
                    <a:pt x="1359" y="829"/>
                    <a:pt x="1349" y="838"/>
                  </a:cubicBezTo>
                  <a:cubicBezTo>
                    <a:pt x="1338" y="847"/>
                    <a:pt x="1321" y="846"/>
                    <a:pt x="1312" y="835"/>
                  </a:cubicBezTo>
                  <a:cubicBezTo>
                    <a:pt x="1168" y="659"/>
                    <a:pt x="1004" y="778"/>
                    <a:pt x="997" y="783"/>
                  </a:cubicBezTo>
                  <a:cubicBezTo>
                    <a:pt x="987" y="790"/>
                    <a:pt x="974" y="789"/>
                    <a:pt x="964" y="781"/>
                  </a:cubicBezTo>
                  <a:cubicBezTo>
                    <a:pt x="962" y="779"/>
                    <a:pt x="902" y="727"/>
                    <a:pt x="813" y="745"/>
                  </a:cubicBezTo>
                  <a:cubicBezTo>
                    <a:pt x="728" y="762"/>
                    <a:pt x="713" y="865"/>
                    <a:pt x="713" y="866"/>
                  </a:cubicBezTo>
                  <a:cubicBezTo>
                    <a:pt x="712" y="877"/>
                    <a:pt x="703" y="886"/>
                    <a:pt x="692" y="888"/>
                  </a:cubicBezTo>
                  <a:cubicBezTo>
                    <a:pt x="497" y="923"/>
                    <a:pt x="507" y="1095"/>
                    <a:pt x="508" y="1102"/>
                  </a:cubicBezTo>
                  <a:cubicBezTo>
                    <a:pt x="509" y="1111"/>
                    <a:pt x="505" y="1119"/>
                    <a:pt x="498" y="1124"/>
                  </a:cubicBezTo>
                  <a:cubicBezTo>
                    <a:pt x="528" y="1379"/>
                    <a:pt x="870" y="1357"/>
                    <a:pt x="870" y="1357"/>
                  </a:cubicBezTo>
                  <a:cubicBezTo>
                    <a:pt x="870" y="1359"/>
                    <a:pt x="871" y="1362"/>
                    <a:pt x="872" y="1365"/>
                  </a:cubicBezTo>
                  <a:cubicBezTo>
                    <a:pt x="881" y="1369"/>
                    <a:pt x="1111" y="1455"/>
                    <a:pt x="1214" y="1332"/>
                  </a:cubicBezTo>
                  <a:cubicBezTo>
                    <a:pt x="1240" y="1290"/>
                    <a:pt x="1248" y="1253"/>
                    <a:pt x="1239" y="1226"/>
                  </a:cubicBezTo>
                  <a:cubicBezTo>
                    <a:pt x="1228" y="1196"/>
                    <a:pt x="1198" y="1185"/>
                    <a:pt x="1197" y="1185"/>
                  </a:cubicBezTo>
                  <a:cubicBezTo>
                    <a:pt x="1184" y="1181"/>
                    <a:pt x="1177" y="1166"/>
                    <a:pt x="1181" y="1153"/>
                  </a:cubicBezTo>
                  <a:cubicBezTo>
                    <a:pt x="1186" y="1139"/>
                    <a:pt x="1201" y="1132"/>
                    <a:pt x="1214" y="1137"/>
                  </a:cubicBezTo>
                  <a:cubicBezTo>
                    <a:pt x="1216" y="1137"/>
                    <a:pt x="1268" y="1156"/>
                    <a:pt x="1287" y="1209"/>
                  </a:cubicBezTo>
                  <a:cubicBezTo>
                    <a:pt x="1302" y="1252"/>
                    <a:pt x="1292" y="1303"/>
                    <a:pt x="1257" y="1361"/>
                  </a:cubicBezTo>
                  <a:cubicBezTo>
                    <a:pt x="1256" y="1362"/>
                    <a:pt x="1256" y="1363"/>
                    <a:pt x="1255" y="1364"/>
                  </a:cubicBezTo>
                  <a:cubicBezTo>
                    <a:pt x="1191" y="1442"/>
                    <a:pt x="1093" y="1455"/>
                    <a:pt x="1010" y="1448"/>
                  </a:cubicBezTo>
                  <a:cubicBezTo>
                    <a:pt x="963" y="1444"/>
                    <a:pt x="921" y="1434"/>
                    <a:pt x="893" y="1426"/>
                  </a:cubicBezTo>
                  <a:cubicBezTo>
                    <a:pt x="953" y="1558"/>
                    <a:pt x="1087" y="1619"/>
                    <a:pt x="1231" y="1626"/>
                  </a:cubicBezTo>
                  <a:cubicBezTo>
                    <a:pt x="1397" y="1635"/>
                    <a:pt x="1430" y="1508"/>
                    <a:pt x="1430" y="1508"/>
                  </a:cubicBezTo>
                  <a:cubicBezTo>
                    <a:pt x="1656" y="1419"/>
                    <a:pt x="1607" y="1192"/>
                    <a:pt x="1607" y="1192"/>
                  </a:cubicBezTo>
                  <a:cubicBezTo>
                    <a:pt x="1701" y="1178"/>
                    <a:pt x="1826" y="1072"/>
                    <a:pt x="1819" y="8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2250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0906" y="1527716"/>
            <a:ext cx="6100208" cy="2853875"/>
            <a:chOff x="2121207" y="2036954"/>
            <a:chExt cx="8133611" cy="3805167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8600189" y="2806822"/>
              <a:ext cx="406400" cy="2716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9711666" y="2036954"/>
              <a:ext cx="406400" cy="2716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6" idx="5"/>
            </p:cNvCxnSpPr>
            <p:nvPr/>
          </p:nvCxnSpPr>
          <p:spPr>
            <a:xfrm>
              <a:off x="9671329" y="2793017"/>
              <a:ext cx="322232" cy="3571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6162695" y="3513942"/>
              <a:ext cx="166009" cy="3416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8442353" y="4471431"/>
              <a:ext cx="339265" cy="1953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9630704" y="4611753"/>
              <a:ext cx="217714" cy="97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8977561" y="5147250"/>
              <a:ext cx="854884" cy="40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8" idx="4"/>
              <a:endCxn id="12" idx="0"/>
            </p:cNvCxnSpPr>
            <p:nvPr/>
          </p:nvCxnSpPr>
          <p:spPr>
            <a:xfrm flipH="1">
              <a:off x="10176123" y="5284231"/>
              <a:ext cx="78695" cy="4041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277904" y="4231036"/>
              <a:ext cx="523338" cy="2830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4985565" y="3968971"/>
              <a:ext cx="544852" cy="11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6117679" y="5451374"/>
              <a:ext cx="384009" cy="127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7097961" y="3513941"/>
              <a:ext cx="252867" cy="4607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4063290" y="4733994"/>
              <a:ext cx="41357" cy="3406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717053" y="4631569"/>
              <a:ext cx="406400" cy="4140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2987585" y="5169026"/>
              <a:ext cx="46376" cy="3660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2357912" y="4733994"/>
              <a:ext cx="295843" cy="721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>
              <a:off x="3423013" y="5717393"/>
              <a:ext cx="262390" cy="1247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H="1" flipV="1">
              <a:off x="2121207" y="3021365"/>
              <a:ext cx="474492" cy="1773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 flipV="1">
              <a:off x="3033961" y="3918022"/>
              <a:ext cx="78695" cy="3601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4788490" y="3211182"/>
              <a:ext cx="160222" cy="3027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11" idx="6"/>
              <a:endCxn id="13" idx="2"/>
            </p:cNvCxnSpPr>
            <p:nvPr/>
          </p:nvCxnSpPr>
          <p:spPr>
            <a:xfrm>
              <a:off x="4469175" y="2793216"/>
              <a:ext cx="3193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14" idx="7"/>
            </p:cNvCxnSpPr>
            <p:nvPr/>
          </p:nvCxnSpPr>
          <p:spPr>
            <a:xfrm flipV="1">
              <a:off x="3274953" y="3021365"/>
              <a:ext cx="410450" cy="1625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b="1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9177" y="1046156"/>
            <a:ext cx="7237766" cy="3840960"/>
            <a:chOff x="1278903" y="1394875"/>
            <a:chExt cx="9650354" cy="512128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10116457" y="1394875"/>
              <a:ext cx="812800" cy="812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8962571" y="2114239"/>
              <a:ext cx="812800" cy="812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9978571" y="3122531"/>
              <a:ext cx="812800" cy="812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9833428" y="4486421"/>
              <a:ext cx="812800" cy="81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802914" y="4008358"/>
              <a:ext cx="812800" cy="81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8192180" y="5470899"/>
              <a:ext cx="812800" cy="81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641385" y="2401806"/>
              <a:ext cx="812800" cy="81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54733" y="5703355"/>
              <a:ext cx="812800" cy="812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773500" y="2401806"/>
              <a:ext cx="812800" cy="81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566195" y="3079897"/>
              <a:ext cx="812800" cy="8128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278903" y="2413372"/>
              <a:ext cx="812800" cy="812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457552" y="4414758"/>
              <a:ext cx="812800" cy="81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691266" y="4336743"/>
              <a:ext cx="812800" cy="812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641385" y="5119606"/>
              <a:ext cx="812800" cy="81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566195" y="5593589"/>
              <a:ext cx="812800" cy="81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65447" y="5257495"/>
              <a:ext cx="812800" cy="812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7" name="Oval 5"/>
          <p:cNvSpPr>
            <a:spLocks noChangeArrowheads="1"/>
          </p:cNvSpPr>
          <p:nvPr/>
        </p:nvSpPr>
        <p:spPr bwMode="auto">
          <a:xfrm>
            <a:off x="4830366" y="1834521"/>
            <a:ext cx="579835" cy="5798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9" name="Freeform 7"/>
          <p:cNvSpPr>
            <a:spLocks noEditPoints="1"/>
          </p:cNvSpPr>
          <p:nvPr/>
        </p:nvSpPr>
        <p:spPr bwMode="auto">
          <a:xfrm>
            <a:off x="4573191" y="1577346"/>
            <a:ext cx="1094185" cy="1094184"/>
          </a:xfrm>
          <a:custGeom>
            <a:avLst/>
            <a:gdLst>
              <a:gd name="T0" fmla="*/ 432 w 864"/>
              <a:gd name="T1" fmla="*/ 0 h 864"/>
              <a:gd name="T2" fmla="*/ 0 w 864"/>
              <a:gd name="T3" fmla="*/ 432 h 864"/>
              <a:gd name="T4" fmla="*/ 432 w 864"/>
              <a:gd name="T5" fmla="*/ 864 h 864"/>
              <a:gd name="T6" fmla="*/ 864 w 864"/>
              <a:gd name="T7" fmla="*/ 432 h 864"/>
              <a:gd name="T8" fmla="*/ 432 w 864"/>
              <a:gd name="T9" fmla="*/ 0 h 864"/>
              <a:gd name="T10" fmla="*/ 432 w 864"/>
              <a:gd name="T11" fmla="*/ 778 h 864"/>
              <a:gd name="T12" fmla="*/ 86 w 864"/>
              <a:gd name="T13" fmla="*/ 432 h 864"/>
              <a:gd name="T14" fmla="*/ 432 w 864"/>
              <a:gd name="T15" fmla="*/ 86 h 864"/>
              <a:gd name="T16" fmla="*/ 778 w 864"/>
              <a:gd name="T17" fmla="*/ 432 h 864"/>
              <a:gd name="T18" fmla="*/ 432 w 864"/>
              <a:gd name="T19" fmla="*/ 77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4" h="864">
                <a:moveTo>
                  <a:pt x="432" y="0"/>
                </a:moveTo>
                <a:cubicBezTo>
                  <a:pt x="194" y="0"/>
                  <a:pt x="0" y="194"/>
                  <a:pt x="0" y="432"/>
                </a:cubicBezTo>
                <a:cubicBezTo>
                  <a:pt x="0" y="670"/>
                  <a:pt x="194" y="864"/>
                  <a:pt x="432" y="864"/>
                </a:cubicBezTo>
                <a:cubicBezTo>
                  <a:pt x="670" y="864"/>
                  <a:pt x="864" y="670"/>
                  <a:pt x="864" y="432"/>
                </a:cubicBezTo>
                <a:cubicBezTo>
                  <a:pt x="864" y="194"/>
                  <a:pt x="670" y="0"/>
                  <a:pt x="432" y="0"/>
                </a:cubicBezTo>
                <a:close/>
                <a:moveTo>
                  <a:pt x="432" y="778"/>
                </a:moveTo>
                <a:cubicBezTo>
                  <a:pt x="241" y="778"/>
                  <a:pt x="86" y="623"/>
                  <a:pt x="86" y="432"/>
                </a:cubicBezTo>
                <a:cubicBezTo>
                  <a:pt x="86" y="241"/>
                  <a:pt x="241" y="86"/>
                  <a:pt x="432" y="86"/>
                </a:cubicBezTo>
                <a:cubicBezTo>
                  <a:pt x="623" y="86"/>
                  <a:pt x="778" y="241"/>
                  <a:pt x="778" y="432"/>
                </a:cubicBezTo>
                <a:cubicBezTo>
                  <a:pt x="778" y="623"/>
                  <a:pt x="623" y="778"/>
                  <a:pt x="432" y="7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2" name="Oval 11"/>
          <p:cNvSpPr>
            <a:spLocks noChangeArrowheads="1"/>
          </p:cNvSpPr>
          <p:nvPr/>
        </p:nvSpPr>
        <p:spPr bwMode="auto">
          <a:xfrm>
            <a:off x="2862263" y="2747730"/>
            <a:ext cx="579834" cy="5798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" name="Freeform 13"/>
          <p:cNvSpPr>
            <a:spLocks noEditPoints="1"/>
          </p:cNvSpPr>
          <p:nvPr/>
        </p:nvSpPr>
        <p:spPr bwMode="auto">
          <a:xfrm>
            <a:off x="2605088" y="2490555"/>
            <a:ext cx="1094184" cy="1094185"/>
          </a:xfrm>
          <a:custGeom>
            <a:avLst/>
            <a:gdLst>
              <a:gd name="T0" fmla="*/ 432 w 864"/>
              <a:gd name="T1" fmla="*/ 0 h 864"/>
              <a:gd name="T2" fmla="*/ 0 w 864"/>
              <a:gd name="T3" fmla="*/ 432 h 864"/>
              <a:gd name="T4" fmla="*/ 432 w 864"/>
              <a:gd name="T5" fmla="*/ 864 h 864"/>
              <a:gd name="T6" fmla="*/ 864 w 864"/>
              <a:gd name="T7" fmla="*/ 432 h 864"/>
              <a:gd name="T8" fmla="*/ 432 w 864"/>
              <a:gd name="T9" fmla="*/ 0 h 864"/>
              <a:gd name="T10" fmla="*/ 432 w 864"/>
              <a:gd name="T11" fmla="*/ 778 h 864"/>
              <a:gd name="T12" fmla="*/ 86 w 864"/>
              <a:gd name="T13" fmla="*/ 432 h 864"/>
              <a:gd name="T14" fmla="*/ 432 w 864"/>
              <a:gd name="T15" fmla="*/ 86 h 864"/>
              <a:gd name="T16" fmla="*/ 778 w 864"/>
              <a:gd name="T17" fmla="*/ 432 h 864"/>
              <a:gd name="T18" fmla="*/ 432 w 864"/>
              <a:gd name="T19" fmla="*/ 77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4" h="864">
                <a:moveTo>
                  <a:pt x="432" y="0"/>
                </a:moveTo>
                <a:cubicBezTo>
                  <a:pt x="194" y="0"/>
                  <a:pt x="0" y="194"/>
                  <a:pt x="0" y="432"/>
                </a:cubicBezTo>
                <a:cubicBezTo>
                  <a:pt x="0" y="670"/>
                  <a:pt x="194" y="864"/>
                  <a:pt x="432" y="864"/>
                </a:cubicBezTo>
                <a:cubicBezTo>
                  <a:pt x="670" y="864"/>
                  <a:pt x="864" y="670"/>
                  <a:pt x="864" y="432"/>
                </a:cubicBezTo>
                <a:cubicBezTo>
                  <a:pt x="864" y="194"/>
                  <a:pt x="670" y="0"/>
                  <a:pt x="432" y="0"/>
                </a:cubicBezTo>
                <a:close/>
                <a:moveTo>
                  <a:pt x="432" y="778"/>
                </a:moveTo>
                <a:cubicBezTo>
                  <a:pt x="241" y="778"/>
                  <a:pt x="86" y="623"/>
                  <a:pt x="86" y="432"/>
                </a:cubicBezTo>
                <a:cubicBezTo>
                  <a:pt x="86" y="241"/>
                  <a:pt x="241" y="86"/>
                  <a:pt x="432" y="86"/>
                </a:cubicBezTo>
                <a:cubicBezTo>
                  <a:pt x="623" y="86"/>
                  <a:pt x="778" y="241"/>
                  <a:pt x="778" y="432"/>
                </a:cubicBezTo>
                <a:cubicBezTo>
                  <a:pt x="778" y="623"/>
                  <a:pt x="623" y="778"/>
                  <a:pt x="432" y="7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7" name="Oval 17"/>
          <p:cNvSpPr>
            <a:spLocks noChangeArrowheads="1"/>
          </p:cNvSpPr>
          <p:nvPr/>
        </p:nvSpPr>
        <p:spPr bwMode="auto">
          <a:xfrm>
            <a:off x="3867150" y="3797861"/>
            <a:ext cx="600075" cy="6000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1" name="Oval 22"/>
          <p:cNvSpPr>
            <a:spLocks noChangeArrowheads="1"/>
          </p:cNvSpPr>
          <p:nvPr/>
        </p:nvSpPr>
        <p:spPr bwMode="auto">
          <a:xfrm>
            <a:off x="5482829" y="3221599"/>
            <a:ext cx="579835" cy="5798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3" name="Freeform 24"/>
          <p:cNvSpPr>
            <a:spLocks noEditPoints="1"/>
          </p:cNvSpPr>
          <p:nvPr/>
        </p:nvSpPr>
        <p:spPr bwMode="auto">
          <a:xfrm>
            <a:off x="5225653" y="2964424"/>
            <a:ext cx="1094185" cy="1094185"/>
          </a:xfrm>
          <a:custGeom>
            <a:avLst/>
            <a:gdLst>
              <a:gd name="T0" fmla="*/ 432 w 864"/>
              <a:gd name="T1" fmla="*/ 0 h 864"/>
              <a:gd name="T2" fmla="*/ 0 w 864"/>
              <a:gd name="T3" fmla="*/ 432 h 864"/>
              <a:gd name="T4" fmla="*/ 432 w 864"/>
              <a:gd name="T5" fmla="*/ 864 h 864"/>
              <a:gd name="T6" fmla="*/ 864 w 864"/>
              <a:gd name="T7" fmla="*/ 432 h 864"/>
              <a:gd name="T8" fmla="*/ 432 w 864"/>
              <a:gd name="T9" fmla="*/ 0 h 864"/>
              <a:gd name="T10" fmla="*/ 432 w 864"/>
              <a:gd name="T11" fmla="*/ 778 h 864"/>
              <a:gd name="T12" fmla="*/ 86 w 864"/>
              <a:gd name="T13" fmla="*/ 432 h 864"/>
              <a:gd name="T14" fmla="*/ 432 w 864"/>
              <a:gd name="T15" fmla="*/ 86 h 864"/>
              <a:gd name="T16" fmla="*/ 778 w 864"/>
              <a:gd name="T17" fmla="*/ 432 h 864"/>
              <a:gd name="T18" fmla="*/ 432 w 864"/>
              <a:gd name="T19" fmla="*/ 778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4" h="864">
                <a:moveTo>
                  <a:pt x="432" y="0"/>
                </a:moveTo>
                <a:cubicBezTo>
                  <a:pt x="194" y="0"/>
                  <a:pt x="0" y="194"/>
                  <a:pt x="0" y="432"/>
                </a:cubicBezTo>
                <a:cubicBezTo>
                  <a:pt x="0" y="670"/>
                  <a:pt x="194" y="864"/>
                  <a:pt x="432" y="864"/>
                </a:cubicBezTo>
                <a:cubicBezTo>
                  <a:pt x="670" y="864"/>
                  <a:pt x="864" y="670"/>
                  <a:pt x="864" y="432"/>
                </a:cubicBezTo>
                <a:cubicBezTo>
                  <a:pt x="864" y="194"/>
                  <a:pt x="670" y="0"/>
                  <a:pt x="432" y="0"/>
                </a:cubicBezTo>
                <a:close/>
                <a:moveTo>
                  <a:pt x="432" y="778"/>
                </a:moveTo>
                <a:cubicBezTo>
                  <a:pt x="241" y="778"/>
                  <a:pt x="86" y="623"/>
                  <a:pt x="86" y="432"/>
                </a:cubicBezTo>
                <a:cubicBezTo>
                  <a:pt x="86" y="241"/>
                  <a:pt x="241" y="86"/>
                  <a:pt x="432" y="86"/>
                </a:cubicBezTo>
                <a:cubicBezTo>
                  <a:pt x="623" y="86"/>
                  <a:pt x="778" y="241"/>
                  <a:pt x="778" y="432"/>
                </a:cubicBezTo>
                <a:cubicBezTo>
                  <a:pt x="778" y="623"/>
                  <a:pt x="623" y="778"/>
                  <a:pt x="432" y="7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6" name="Oval 28"/>
          <p:cNvSpPr>
            <a:spLocks noChangeArrowheads="1"/>
          </p:cNvSpPr>
          <p:nvPr/>
        </p:nvSpPr>
        <p:spPr bwMode="auto">
          <a:xfrm>
            <a:off x="5865019" y="2210759"/>
            <a:ext cx="600075" cy="6000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753916" y="1732128"/>
            <a:ext cx="3819525" cy="2778919"/>
            <a:chOff x="3671888" y="2309503"/>
            <a:chExt cx="5092700" cy="3705225"/>
          </a:xfrm>
          <a:solidFill>
            <a:schemeClr val="tx1">
              <a:lumMod val="60000"/>
              <a:lumOff val="40000"/>
            </a:schemeClr>
          </a:solidFill>
        </p:grpSpPr>
        <p:sp>
          <p:nvSpPr>
            <p:cNvPr id="98" name="Freeform 6"/>
            <p:cNvSpPr/>
            <p:nvPr/>
          </p:nvSpPr>
          <p:spPr bwMode="auto">
            <a:xfrm>
              <a:off x="6296025" y="2309503"/>
              <a:ext cx="1057275" cy="1057275"/>
            </a:xfrm>
            <a:custGeom>
              <a:avLst/>
              <a:gdLst>
                <a:gd name="T0" fmla="*/ 334 w 626"/>
                <a:gd name="T1" fmla="*/ 19 h 626"/>
                <a:gd name="T2" fmla="*/ 334 w 626"/>
                <a:gd name="T3" fmla="*/ 19 h 626"/>
                <a:gd name="T4" fmla="*/ 350 w 626"/>
                <a:gd name="T5" fmla="*/ 37 h 626"/>
                <a:gd name="T6" fmla="*/ 589 w 626"/>
                <a:gd name="T7" fmla="*/ 320 h 626"/>
                <a:gd name="T8" fmla="*/ 318 w 626"/>
                <a:gd name="T9" fmla="*/ 585 h 626"/>
                <a:gd name="T10" fmla="*/ 39 w 626"/>
                <a:gd name="T11" fmla="*/ 310 h 626"/>
                <a:gd name="T12" fmla="*/ 278 w 626"/>
                <a:gd name="T13" fmla="*/ 37 h 626"/>
                <a:gd name="T14" fmla="*/ 294 w 626"/>
                <a:gd name="T15" fmla="*/ 19 h 626"/>
                <a:gd name="T16" fmla="*/ 294 w 626"/>
                <a:gd name="T17" fmla="*/ 19 h 626"/>
                <a:gd name="T18" fmla="*/ 274 w 626"/>
                <a:gd name="T19" fmla="*/ 1 h 626"/>
                <a:gd name="T20" fmla="*/ 3 w 626"/>
                <a:gd name="T21" fmla="*/ 314 h 626"/>
                <a:gd name="T22" fmla="*/ 306 w 626"/>
                <a:gd name="T23" fmla="*/ 621 h 626"/>
                <a:gd name="T24" fmla="*/ 626 w 626"/>
                <a:gd name="T25" fmla="*/ 310 h 626"/>
                <a:gd name="T26" fmla="*/ 354 w 626"/>
                <a:gd name="T27" fmla="*/ 1 h 626"/>
                <a:gd name="T28" fmla="*/ 334 w 626"/>
                <a:gd name="T29" fmla="*/ 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6" h="626">
                  <a:moveTo>
                    <a:pt x="334" y="19"/>
                  </a:moveTo>
                  <a:cubicBezTo>
                    <a:pt x="334" y="19"/>
                    <a:pt x="334" y="19"/>
                    <a:pt x="334" y="19"/>
                  </a:cubicBezTo>
                  <a:cubicBezTo>
                    <a:pt x="334" y="28"/>
                    <a:pt x="341" y="36"/>
                    <a:pt x="350" y="37"/>
                  </a:cubicBezTo>
                  <a:cubicBezTo>
                    <a:pt x="488" y="55"/>
                    <a:pt x="594" y="175"/>
                    <a:pt x="589" y="320"/>
                  </a:cubicBezTo>
                  <a:cubicBezTo>
                    <a:pt x="584" y="465"/>
                    <a:pt x="464" y="583"/>
                    <a:pt x="318" y="585"/>
                  </a:cubicBezTo>
                  <a:cubicBezTo>
                    <a:pt x="164" y="588"/>
                    <a:pt x="39" y="464"/>
                    <a:pt x="39" y="310"/>
                  </a:cubicBezTo>
                  <a:cubicBezTo>
                    <a:pt x="39" y="170"/>
                    <a:pt x="143" y="54"/>
                    <a:pt x="278" y="37"/>
                  </a:cubicBezTo>
                  <a:cubicBezTo>
                    <a:pt x="287" y="36"/>
                    <a:pt x="294" y="28"/>
                    <a:pt x="29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8"/>
                    <a:pt x="284" y="0"/>
                    <a:pt x="274" y="1"/>
                  </a:cubicBezTo>
                  <a:cubicBezTo>
                    <a:pt x="119" y="21"/>
                    <a:pt x="0" y="154"/>
                    <a:pt x="3" y="314"/>
                  </a:cubicBezTo>
                  <a:cubicBezTo>
                    <a:pt x="5" y="481"/>
                    <a:pt x="140" y="617"/>
                    <a:pt x="306" y="621"/>
                  </a:cubicBezTo>
                  <a:cubicBezTo>
                    <a:pt x="482" y="626"/>
                    <a:pt x="626" y="485"/>
                    <a:pt x="626" y="310"/>
                  </a:cubicBezTo>
                  <a:cubicBezTo>
                    <a:pt x="626" y="152"/>
                    <a:pt x="507" y="21"/>
                    <a:pt x="354" y="1"/>
                  </a:cubicBezTo>
                  <a:cubicBezTo>
                    <a:pt x="343" y="0"/>
                    <a:pt x="334" y="8"/>
                    <a:pt x="334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12"/>
            <p:cNvSpPr/>
            <p:nvPr/>
          </p:nvSpPr>
          <p:spPr bwMode="auto">
            <a:xfrm>
              <a:off x="3671888" y="3527115"/>
              <a:ext cx="1057275" cy="1057275"/>
            </a:xfrm>
            <a:custGeom>
              <a:avLst/>
              <a:gdLst>
                <a:gd name="T0" fmla="*/ 334 w 626"/>
                <a:gd name="T1" fmla="*/ 19 h 626"/>
                <a:gd name="T2" fmla="*/ 334 w 626"/>
                <a:gd name="T3" fmla="*/ 19 h 626"/>
                <a:gd name="T4" fmla="*/ 350 w 626"/>
                <a:gd name="T5" fmla="*/ 37 h 626"/>
                <a:gd name="T6" fmla="*/ 589 w 626"/>
                <a:gd name="T7" fmla="*/ 320 h 626"/>
                <a:gd name="T8" fmla="*/ 318 w 626"/>
                <a:gd name="T9" fmla="*/ 585 h 626"/>
                <a:gd name="T10" fmla="*/ 39 w 626"/>
                <a:gd name="T11" fmla="*/ 310 h 626"/>
                <a:gd name="T12" fmla="*/ 278 w 626"/>
                <a:gd name="T13" fmla="*/ 37 h 626"/>
                <a:gd name="T14" fmla="*/ 294 w 626"/>
                <a:gd name="T15" fmla="*/ 19 h 626"/>
                <a:gd name="T16" fmla="*/ 294 w 626"/>
                <a:gd name="T17" fmla="*/ 19 h 626"/>
                <a:gd name="T18" fmla="*/ 274 w 626"/>
                <a:gd name="T19" fmla="*/ 1 h 626"/>
                <a:gd name="T20" fmla="*/ 3 w 626"/>
                <a:gd name="T21" fmla="*/ 314 h 626"/>
                <a:gd name="T22" fmla="*/ 306 w 626"/>
                <a:gd name="T23" fmla="*/ 621 h 626"/>
                <a:gd name="T24" fmla="*/ 626 w 626"/>
                <a:gd name="T25" fmla="*/ 310 h 626"/>
                <a:gd name="T26" fmla="*/ 354 w 626"/>
                <a:gd name="T27" fmla="*/ 1 h 626"/>
                <a:gd name="T28" fmla="*/ 334 w 626"/>
                <a:gd name="T29" fmla="*/ 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6" h="626">
                  <a:moveTo>
                    <a:pt x="334" y="19"/>
                  </a:moveTo>
                  <a:cubicBezTo>
                    <a:pt x="334" y="19"/>
                    <a:pt x="334" y="19"/>
                    <a:pt x="334" y="19"/>
                  </a:cubicBezTo>
                  <a:cubicBezTo>
                    <a:pt x="334" y="28"/>
                    <a:pt x="341" y="36"/>
                    <a:pt x="350" y="37"/>
                  </a:cubicBezTo>
                  <a:cubicBezTo>
                    <a:pt x="488" y="55"/>
                    <a:pt x="594" y="175"/>
                    <a:pt x="589" y="320"/>
                  </a:cubicBezTo>
                  <a:cubicBezTo>
                    <a:pt x="584" y="465"/>
                    <a:pt x="464" y="583"/>
                    <a:pt x="318" y="585"/>
                  </a:cubicBezTo>
                  <a:cubicBezTo>
                    <a:pt x="164" y="588"/>
                    <a:pt x="39" y="464"/>
                    <a:pt x="39" y="310"/>
                  </a:cubicBezTo>
                  <a:cubicBezTo>
                    <a:pt x="39" y="170"/>
                    <a:pt x="143" y="54"/>
                    <a:pt x="278" y="37"/>
                  </a:cubicBezTo>
                  <a:cubicBezTo>
                    <a:pt x="287" y="36"/>
                    <a:pt x="294" y="28"/>
                    <a:pt x="29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8"/>
                    <a:pt x="284" y="0"/>
                    <a:pt x="274" y="1"/>
                  </a:cubicBezTo>
                  <a:cubicBezTo>
                    <a:pt x="119" y="21"/>
                    <a:pt x="0" y="154"/>
                    <a:pt x="3" y="314"/>
                  </a:cubicBezTo>
                  <a:cubicBezTo>
                    <a:pt x="5" y="481"/>
                    <a:pt x="140" y="617"/>
                    <a:pt x="306" y="621"/>
                  </a:cubicBezTo>
                  <a:cubicBezTo>
                    <a:pt x="482" y="626"/>
                    <a:pt x="626" y="485"/>
                    <a:pt x="626" y="310"/>
                  </a:cubicBezTo>
                  <a:cubicBezTo>
                    <a:pt x="626" y="152"/>
                    <a:pt x="507" y="21"/>
                    <a:pt x="354" y="1"/>
                  </a:cubicBezTo>
                  <a:cubicBezTo>
                    <a:pt x="343" y="0"/>
                    <a:pt x="334" y="8"/>
                    <a:pt x="334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8" name="Freeform 18"/>
            <p:cNvSpPr/>
            <p:nvPr/>
          </p:nvSpPr>
          <p:spPr bwMode="auto">
            <a:xfrm>
              <a:off x="5008563" y="4922527"/>
              <a:ext cx="1092200" cy="1092201"/>
            </a:xfrm>
            <a:custGeom>
              <a:avLst/>
              <a:gdLst>
                <a:gd name="T0" fmla="*/ 334 w 626"/>
                <a:gd name="T1" fmla="*/ 19 h 626"/>
                <a:gd name="T2" fmla="*/ 334 w 626"/>
                <a:gd name="T3" fmla="*/ 19 h 626"/>
                <a:gd name="T4" fmla="*/ 350 w 626"/>
                <a:gd name="T5" fmla="*/ 37 h 626"/>
                <a:gd name="T6" fmla="*/ 589 w 626"/>
                <a:gd name="T7" fmla="*/ 320 h 626"/>
                <a:gd name="T8" fmla="*/ 318 w 626"/>
                <a:gd name="T9" fmla="*/ 585 h 626"/>
                <a:gd name="T10" fmla="*/ 39 w 626"/>
                <a:gd name="T11" fmla="*/ 310 h 626"/>
                <a:gd name="T12" fmla="*/ 278 w 626"/>
                <a:gd name="T13" fmla="*/ 37 h 626"/>
                <a:gd name="T14" fmla="*/ 294 w 626"/>
                <a:gd name="T15" fmla="*/ 19 h 626"/>
                <a:gd name="T16" fmla="*/ 294 w 626"/>
                <a:gd name="T17" fmla="*/ 19 h 626"/>
                <a:gd name="T18" fmla="*/ 274 w 626"/>
                <a:gd name="T19" fmla="*/ 1 h 626"/>
                <a:gd name="T20" fmla="*/ 3 w 626"/>
                <a:gd name="T21" fmla="*/ 314 h 626"/>
                <a:gd name="T22" fmla="*/ 306 w 626"/>
                <a:gd name="T23" fmla="*/ 621 h 626"/>
                <a:gd name="T24" fmla="*/ 626 w 626"/>
                <a:gd name="T25" fmla="*/ 310 h 626"/>
                <a:gd name="T26" fmla="*/ 354 w 626"/>
                <a:gd name="T27" fmla="*/ 1 h 626"/>
                <a:gd name="T28" fmla="*/ 334 w 626"/>
                <a:gd name="T29" fmla="*/ 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6" h="626">
                  <a:moveTo>
                    <a:pt x="334" y="19"/>
                  </a:moveTo>
                  <a:cubicBezTo>
                    <a:pt x="334" y="19"/>
                    <a:pt x="334" y="19"/>
                    <a:pt x="334" y="19"/>
                  </a:cubicBezTo>
                  <a:cubicBezTo>
                    <a:pt x="334" y="28"/>
                    <a:pt x="341" y="36"/>
                    <a:pt x="350" y="37"/>
                  </a:cubicBezTo>
                  <a:cubicBezTo>
                    <a:pt x="488" y="55"/>
                    <a:pt x="594" y="175"/>
                    <a:pt x="589" y="320"/>
                  </a:cubicBezTo>
                  <a:cubicBezTo>
                    <a:pt x="584" y="465"/>
                    <a:pt x="464" y="583"/>
                    <a:pt x="318" y="585"/>
                  </a:cubicBezTo>
                  <a:cubicBezTo>
                    <a:pt x="164" y="588"/>
                    <a:pt x="39" y="464"/>
                    <a:pt x="39" y="310"/>
                  </a:cubicBezTo>
                  <a:cubicBezTo>
                    <a:pt x="39" y="170"/>
                    <a:pt x="143" y="54"/>
                    <a:pt x="278" y="37"/>
                  </a:cubicBezTo>
                  <a:cubicBezTo>
                    <a:pt x="287" y="36"/>
                    <a:pt x="294" y="28"/>
                    <a:pt x="29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8"/>
                    <a:pt x="284" y="0"/>
                    <a:pt x="274" y="1"/>
                  </a:cubicBezTo>
                  <a:cubicBezTo>
                    <a:pt x="119" y="21"/>
                    <a:pt x="0" y="154"/>
                    <a:pt x="3" y="314"/>
                  </a:cubicBezTo>
                  <a:cubicBezTo>
                    <a:pt x="5" y="481"/>
                    <a:pt x="140" y="617"/>
                    <a:pt x="306" y="621"/>
                  </a:cubicBezTo>
                  <a:cubicBezTo>
                    <a:pt x="482" y="626"/>
                    <a:pt x="626" y="485"/>
                    <a:pt x="626" y="310"/>
                  </a:cubicBezTo>
                  <a:cubicBezTo>
                    <a:pt x="626" y="152"/>
                    <a:pt x="507" y="21"/>
                    <a:pt x="354" y="1"/>
                  </a:cubicBezTo>
                  <a:cubicBezTo>
                    <a:pt x="343" y="0"/>
                    <a:pt x="334" y="8"/>
                    <a:pt x="334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23"/>
            <p:cNvSpPr/>
            <p:nvPr/>
          </p:nvSpPr>
          <p:spPr bwMode="auto">
            <a:xfrm>
              <a:off x="7165975" y="4158940"/>
              <a:ext cx="1057275" cy="1057275"/>
            </a:xfrm>
            <a:custGeom>
              <a:avLst/>
              <a:gdLst>
                <a:gd name="T0" fmla="*/ 334 w 626"/>
                <a:gd name="T1" fmla="*/ 19 h 626"/>
                <a:gd name="T2" fmla="*/ 334 w 626"/>
                <a:gd name="T3" fmla="*/ 19 h 626"/>
                <a:gd name="T4" fmla="*/ 350 w 626"/>
                <a:gd name="T5" fmla="*/ 37 h 626"/>
                <a:gd name="T6" fmla="*/ 589 w 626"/>
                <a:gd name="T7" fmla="*/ 320 h 626"/>
                <a:gd name="T8" fmla="*/ 318 w 626"/>
                <a:gd name="T9" fmla="*/ 585 h 626"/>
                <a:gd name="T10" fmla="*/ 39 w 626"/>
                <a:gd name="T11" fmla="*/ 310 h 626"/>
                <a:gd name="T12" fmla="*/ 278 w 626"/>
                <a:gd name="T13" fmla="*/ 37 h 626"/>
                <a:gd name="T14" fmla="*/ 294 w 626"/>
                <a:gd name="T15" fmla="*/ 19 h 626"/>
                <a:gd name="T16" fmla="*/ 294 w 626"/>
                <a:gd name="T17" fmla="*/ 19 h 626"/>
                <a:gd name="T18" fmla="*/ 274 w 626"/>
                <a:gd name="T19" fmla="*/ 1 h 626"/>
                <a:gd name="T20" fmla="*/ 3 w 626"/>
                <a:gd name="T21" fmla="*/ 314 h 626"/>
                <a:gd name="T22" fmla="*/ 306 w 626"/>
                <a:gd name="T23" fmla="*/ 621 h 626"/>
                <a:gd name="T24" fmla="*/ 626 w 626"/>
                <a:gd name="T25" fmla="*/ 310 h 626"/>
                <a:gd name="T26" fmla="*/ 354 w 626"/>
                <a:gd name="T27" fmla="*/ 1 h 626"/>
                <a:gd name="T28" fmla="*/ 334 w 626"/>
                <a:gd name="T29" fmla="*/ 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6" h="626">
                  <a:moveTo>
                    <a:pt x="334" y="19"/>
                  </a:moveTo>
                  <a:cubicBezTo>
                    <a:pt x="334" y="19"/>
                    <a:pt x="334" y="19"/>
                    <a:pt x="334" y="19"/>
                  </a:cubicBezTo>
                  <a:cubicBezTo>
                    <a:pt x="334" y="28"/>
                    <a:pt x="341" y="36"/>
                    <a:pt x="350" y="37"/>
                  </a:cubicBezTo>
                  <a:cubicBezTo>
                    <a:pt x="488" y="55"/>
                    <a:pt x="594" y="175"/>
                    <a:pt x="589" y="320"/>
                  </a:cubicBezTo>
                  <a:cubicBezTo>
                    <a:pt x="584" y="465"/>
                    <a:pt x="464" y="583"/>
                    <a:pt x="318" y="585"/>
                  </a:cubicBezTo>
                  <a:cubicBezTo>
                    <a:pt x="164" y="588"/>
                    <a:pt x="39" y="464"/>
                    <a:pt x="39" y="310"/>
                  </a:cubicBezTo>
                  <a:cubicBezTo>
                    <a:pt x="39" y="170"/>
                    <a:pt x="143" y="54"/>
                    <a:pt x="278" y="37"/>
                  </a:cubicBezTo>
                  <a:cubicBezTo>
                    <a:pt x="287" y="36"/>
                    <a:pt x="294" y="28"/>
                    <a:pt x="29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8"/>
                    <a:pt x="284" y="0"/>
                    <a:pt x="274" y="1"/>
                  </a:cubicBezTo>
                  <a:cubicBezTo>
                    <a:pt x="119" y="21"/>
                    <a:pt x="0" y="154"/>
                    <a:pt x="3" y="314"/>
                  </a:cubicBezTo>
                  <a:cubicBezTo>
                    <a:pt x="5" y="481"/>
                    <a:pt x="140" y="617"/>
                    <a:pt x="306" y="621"/>
                  </a:cubicBezTo>
                  <a:cubicBezTo>
                    <a:pt x="482" y="626"/>
                    <a:pt x="626" y="485"/>
                    <a:pt x="626" y="310"/>
                  </a:cubicBezTo>
                  <a:cubicBezTo>
                    <a:pt x="626" y="152"/>
                    <a:pt x="507" y="21"/>
                    <a:pt x="354" y="1"/>
                  </a:cubicBezTo>
                  <a:cubicBezTo>
                    <a:pt x="343" y="0"/>
                    <a:pt x="334" y="8"/>
                    <a:pt x="334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7" name="Freeform 29"/>
            <p:cNvSpPr/>
            <p:nvPr/>
          </p:nvSpPr>
          <p:spPr bwMode="auto">
            <a:xfrm>
              <a:off x="7672388" y="2806391"/>
              <a:ext cx="1092200" cy="1092199"/>
            </a:xfrm>
            <a:custGeom>
              <a:avLst/>
              <a:gdLst>
                <a:gd name="T0" fmla="*/ 334 w 626"/>
                <a:gd name="T1" fmla="*/ 19 h 626"/>
                <a:gd name="T2" fmla="*/ 334 w 626"/>
                <a:gd name="T3" fmla="*/ 19 h 626"/>
                <a:gd name="T4" fmla="*/ 350 w 626"/>
                <a:gd name="T5" fmla="*/ 37 h 626"/>
                <a:gd name="T6" fmla="*/ 589 w 626"/>
                <a:gd name="T7" fmla="*/ 320 h 626"/>
                <a:gd name="T8" fmla="*/ 318 w 626"/>
                <a:gd name="T9" fmla="*/ 585 h 626"/>
                <a:gd name="T10" fmla="*/ 39 w 626"/>
                <a:gd name="T11" fmla="*/ 310 h 626"/>
                <a:gd name="T12" fmla="*/ 278 w 626"/>
                <a:gd name="T13" fmla="*/ 37 h 626"/>
                <a:gd name="T14" fmla="*/ 294 w 626"/>
                <a:gd name="T15" fmla="*/ 19 h 626"/>
                <a:gd name="T16" fmla="*/ 294 w 626"/>
                <a:gd name="T17" fmla="*/ 19 h 626"/>
                <a:gd name="T18" fmla="*/ 274 w 626"/>
                <a:gd name="T19" fmla="*/ 1 h 626"/>
                <a:gd name="T20" fmla="*/ 3 w 626"/>
                <a:gd name="T21" fmla="*/ 314 h 626"/>
                <a:gd name="T22" fmla="*/ 306 w 626"/>
                <a:gd name="T23" fmla="*/ 621 h 626"/>
                <a:gd name="T24" fmla="*/ 626 w 626"/>
                <a:gd name="T25" fmla="*/ 310 h 626"/>
                <a:gd name="T26" fmla="*/ 354 w 626"/>
                <a:gd name="T27" fmla="*/ 1 h 626"/>
                <a:gd name="T28" fmla="*/ 334 w 626"/>
                <a:gd name="T29" fmla="*/ 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6" h="626">
                  <a:moveTo>
                    <a:pt x="334" y="19"/>
                  </a:moveTo>
                  <a:cubicBezTo>
                    <a:pt x="334" y="19"/>
                    <a:pt x="334" y="19"/>
                    <a:pt x="334" y="19"/>
                  </a:cubicBezTo>
                  <a:cubicBezTo>
                    <a:pt x="334" y="28"/>
                    <a:pt x="341" y="36"/>
                    <a:pt x="350" y="37"/>
                  </a:cubicBezTo>
                  <a:cubicBezTo>
                    <a:pt x="488" y="55"/>
                    <a:pt x="594" y="175"/>
                    <a:pt x="589" y="320"/>
                  </a:cubicBezTo>
                  <a:cubicBezTo>
                    <a:pt x="584" y="465"/>
                    <a:pt x="464" y="583"/>
                    <a:pt x="318" y="585"/>
                  </a:cubicBezTo>
                  <a:cubicBezTo>
                    <a:pt x="164" y="588"/>
                    <a:pt x="39" y="464"/>
                    <a:pt x="39" y="310"/>
                  </a:cubicBezTo>
                  <a:cubicBezTo>
                    <a:pt x="39" y="170"/>
                    <a:pt x="143" y="54"/>
                    <a:pt x="278" y="37"/>
                  </a:cubicBezTo>
                  <a:cubicBezTo>
                    <a:pt x="287" y="36"/>
                    <a:pt x="294" y="28"/>
                    <a:pt x="294" y="19"/>
                  </a:cubicBezTo>
                  <a:cubicBezTo>
                    <a:pt x="294" y="19"/>
                    <a:pt x="294" y="19"/>
                    <a:pt x="294" y="19"/>
                  </a:cubicBezTo>
                  <a:cubicBezTo>
                    <a:pt x="294" y="8"/>
                    <a:pt x="284" y="0"/>
                    <a:pt x="274" y="1"/>
                  </a:cubicBezTo>
                  <a:cubicBezTo>
                    <a:pt x="119" y="21"/>
                    <a:pt x="0" y="154"/>
                    <a:pt x="3" y="314"/>
                  </a:cubicBezTo>
                  <a:cubicBezTo>
                    <a:pt x="5" y="481"/>
                    <a:pt x="140" y="617"/>
                    <a:pt x="306" y="621"/>
                  </a:cubicBezTo>
                  <a:cubicBezTo>
                    <a:pt x="482" y="626"/>
                    <a:pt x="626" y="485"/>
                    <a:pt x="626" y="310"/>
                  </a:cubicBezTo>
                  <a:cubicBezTo>
                    <a:pt x="626" y="152"/>
                    <a:pt x="507" y="21"/>
                    <a:pt x="354" y="1"/>
                  </a:cubicBezTo>
                  <a:cubicBezTo>
                    <a:pt x="343" y="0"/>
                    <a:pt x="334" y="8"/>
                    <a:pt x="334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216874" y="2732989"/>
            <a:ext cx="594576" cy="594576"/>
            <a:chOff x="3732845" y="1454046"/>
            <a:chExt cx="792768" cy="792768"/>
          </a:xfrm>
          <a:solidFill>
            <a:schemeClr val="accent6"/>
          </a:solidFill>
        </p:grpSpPr>
        <p:sp>
          <p:nvSpPr>
            <p:cNvPr id="119" name="Rectangle 118"/>
            <p:cNvSpPr/>
            <p:nvPr/>
          </p:nvSpPr>
          <p:spPr>
            <a:xfrm>
              <a:off x="4052859" y="1454046"/>
              <a:ext cx="152740" cy="79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 rot="16200000">
              <a:off x="4052859" y="1454046"/>
              <a:ext cx="152740" cy="79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005291" y="3937649"/>
            <a:ext cx="311932" cy="311932"/>
            <a:chOff x="3732845" y="1454046"/>
            <a:chExt cx="792768" cy="792768"/>
          </a:xfrm>
          <a:solidFill>
            <a:schemeClr val="bg1"/>
          </a:solidFill>
        </p:grpSpPr>
        <p:sp>
          <p:nvSpPr>
            <p:cNvPr id="62" name="Rectangle 61"/>
            <p:cNvSpPr/>
            <p:nvPr/>
          </p:nvSpPr>
          <p:spPr>
            <a:xfrm>
              <a:off x="4052859" y="1454046"/>
              <a:ext cx="152740" cy="79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4052859" y="1454046"/>
              <a:ext cx="152740" cy="79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008142" y="2354367"/>
            <a:ext cx="311932" cy="311932"/>
            <a:chOff x="3732845" y="1454046"/>
            <a:chExt cx="792768" cy="792768"/>
          </a:xfrm>
          <a:solidFill>
            <a:schemeClr val="bg1"/>
          </a:solidFill>
        </p:grpSpPr>
        <p:sp>
          <p:nvSpPr>
            <p:cNvPr id="68" name="Rectangle 67"/>
            <p:cNvSpPr/>
            <p:nvPr/>
          </p:nvSpPr>
          <p:spPr>
            <a:xfrm>
              <a:off x="4052859" y="1454046"/>
              <a:ext cx="152740" cy="79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rot="16200000">
              <a:off x="4052859" y="1454046"/>
              <a:ext cx="152740" cy="79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893961" y="289026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6165" y="196919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525647" y="332376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altLang="zh-CN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4127" y="201576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48277" y="249996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20910" y="351416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144691" y="344768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061594" y="439464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829606" y="4032364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105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048787" y="413455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284313" y="428840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434335" y="448911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486338" y="355619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691603" y="3201934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105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608507" y="254588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839486" y="179596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17482" y="125465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861582" y="199925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702033" y="198759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5"/>
          <p:cNvSpPr/>
          <p:nvPr/>
        </p:nvSpPr>
        <p:spPr bwMode="auto">
          <a:xfrm rot="18900000" flipH="1">
            <a:off x="1906161" y="2921941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4" name="Oval 6"/>
          <p:cNvSpPr>
            <a:spLocks noChangeArrowheads="1"/>
          </p:cNvSpPr>
          <p:nvPr/>
        </p:nvSpPr>
        <p:spPr bwMode="auto">
          <a:xfrm rot="18900000" flipH="1">
            <a:off x="1396734" y="2920970"/>
            <a:ext cx="620729" cy="62173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0" name="Freeform 5"/>
          <p:cNvSpPr/>
          <p:nvPr/>
        </p:nvSpPr>
        <p:spPr bwMode="auto">
          <a:xfrm rot="10800000" flipH="1">
            <a:off x="6401483" y="1845610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1" name="Oval 6"/>
          <p:cNvSpPr>
            <a:spLocks noChangeArrowheads="1"/>
          </p:cNvSpPr>
          <p:nvPr/>
        </p:nvSpPr>
        <p:spPr bwMode="auto">
          <a:xfrm rot="10800000" flipH="1">
            <a:off x="6758200" y="2196282"/>
            <a:ext cx="620729" cy="62173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7" name="Freeform 5"/>
          <p:cNvSpPr/>
          <p:nvPr/>
        </p:nvSpPr>
        <p:spPr bwMode="auto">
          <a:xfrm rot="10800000" flipH="1">
            <a:off x="5472345" y="4013635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8" name="Oval 6"/>
          <p:cNvSpPr>
            <a:spLocks noChangeArrowheads="1"/>
          </p:cNvSpPr>
          <p:nvPr/>
        </p:nvSpPr>
        <p:spPr bwMode="auto">
          <a:xfrm rot="10800000" flipH="1">
            <a:off x="5829062" y="4364307"/>
            <a:ext cx="620729" cy="62173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4" name="Freeform 5"/>
          <p:cNvSpPr/>
          <p:nvPr/>
        </p:nvSpPr>
        <p:spPr bwMode="auto">
          <a:xfrm rot="10800000">
            <a:off x="2642826" y="3973633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5" name="Oval 6"/>
          <p:cNvSpPr>
            <a:spLocks noChangeArrowheads="1"/>
          </p:cNvSpPr>
          <p:nvPr/>
        </p:nvSpPr>
        <p:spPr bwMode="auto">
          <a:xfrm rot="10800000">
            <a:off x="2279054" y="4324305"/>
            <a:ext cx="620729" cy="62173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1" name="Freeform 5"/>
          <p:cNvSpPr/>
          <p:nvPr/>
        </p:nvSpPr>
        <p:spPr bwMode="auto">
          <a:xfrm rot="16200000">
            <a:off x="2668128" y="3276446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auto">
          <a:xfrm rot="16200000">
            <a:off x="2309395" y="2911668"/>
            <a:ext cx="620729" cy="62173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Freeform 5"/>
          <p:cNvSpPr/>
          <p:nvPr/>
        </p:nvSpPr>
        <p:spPr bwMode="auto">
          <a:xfrm rot="16200000">
            <a:off x="2755658" y="1214381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 rot="16200000">
            <a:off x="2396925" y="849603"/>
            <a:ext cx="620729" cy="62173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4" name="Freeform 5"/>
          <p:cNvSpPr/>
          <p:nvPr/>
        </p:nvSpPr>
        <p:spPr bwMode="auto">
          <a:xfrm rot="10800000">
            <a:off x="2685176" y="1889204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5" name="Oval 6"/>
          <p:cNvSpPr>
            <a:spLocks noChangeArrowheads="1"/>
          </p:cNvSpPr>
          <p:nvPr/>
        </p:nvSpPr>
        <p:spPr bwMode="auto">
          <a:xfrm rot="10800000">
            <a:off x="2321404" y="2239876"/>
            <a:ext cx="620729" cy="62173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1" name="Freeform 5"/>
          <p:cNvSpPr/>
          <p:nvPr/>
        </p:nvSpPr>
        <p:spPr bwMode="auto">
          <a:xfrm rot="2700000">
            <a:off x="5619882" y="1558214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2" name="Oval 6"/>
          <p:cNvSpPr>
            <a:spLocks noChangeArrowheads="1"/>
          </p:cNvSpPr>
          <p:nvPr/>
        </p:nvSpPr>
        <p:spPr bwMode="auto">
          <a:xfrm rot="2700000">
            <a:off x="6122254" y="1557243"/>
            <a:ext cx="620729" cy="62173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5472345" y="3261797"/>
            <a:ext cx="613675" cy="612668"/>
          </a:xfrm>
          <a:custGeom>
            <a:avLst/>
            <a:gdLst>
              <a:gd name="T0" fmla="*/ 0 w 370"/>
              <a:gd name="T1" fmla="*/ 181 h 369"/>
              <a:gd name="T2" fmla="*/ 231 w 370"/>
              <a:gd name="T3" fmla="*/ 0 h 369"/>
              <a:gd name="T4" fmla="*/ 370 w 370"/>
              <a:gd name="T5" fmla="*/ 142 h 369"/>
              <a:gd name="T6" fmla="*/ 240 w 370"/>
              <a:gd name="T7" fmla="*/ 203 h 369"/>
              <a:gd name="T8" fmla="*/ 184 w 370"/>
              <a:gd name="T9" fmla="*/ 369 h 369"/>
              <a:gd name="T10" fmla="*/ 0 w 370"/>
              <a:gd name="T11" fmla="*/ 18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0" h="369">
                <a:moveTo>
                  <a:pt x="0" y="181"/>
                </a:moveTo>
                <a:cubicBezTo>
                  <a:pt x="167" y="180"/>
                  <a:pt x="216" y="91"/>
                  <a:pt x="231" y="0"/>
                </a:cubicBezTo>
                <a:cubicBezTo>
                  <a:pt x="370" y="142"/>
                  <a:pt x="370" y="142"/>
                  <a:pt x="370" y="142"/>
                </a:cubicBezTo>
                <a:cubicBezTo>
                  <a:pt x="312" y="151"/>
                  <a:pt x="270" y="171"/>
                  <a:pt x="240" y="203"/>
                </a:cubicBezTo>
                <a:cubicBezTo>
                  <a:pt x="205" y="241"/>
                  <a:pt x="186" y="296"/>
                  <a:pt x="184" y="369"/>
                </a:cubicBezTo>
                <a:lnTo>
                  <a:pt x="0" y="181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5829062" y="2902058"/>
            <a:ext cx="620729" cy="62173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 rot="10800000">
            <a:off x="4406303" y="2961958"/>
            <a:ext cx="1465046" cy="1474184"/>
            <a:chOff x="3883962" y="1743257"/>
            <a:chExt cx="2015272" cy="2027842"/>
          </a:xfrm>
        </p:grpSpPr>
        <p:sp>
          <p:nvSpPr>
            <p:cNvPr id="14" name="Freeform 10"/>
            <p:cNvSpPr/>
            <p:nvPr/>
          </p:nvSpPr>
          <p:spPr bwMode="auto">
            <a:xfrm rot="5400000">
              <a:off x="4432820" y="2304685"/>
              <a:ext cx="1466414" cy="1466414"/>
            </a:xfrm>
            <a:custGeom>
              <a:avLst/>
              <a:gdLst>
                <a:gd name="T0" fmla="*/ 487 w 487"/>
                <a:gd name="T1" fmla="*/ 274 h 487"/>
                <a:gd name="T2" fmla="*/ 207 w 487"/>
                <a:gd name="T3" fmla="*/ 487 h 487"/>
                <a:gd name="T4" fmla="*/ 0 w 487"/>
                <a:gd name="T5" fmla="*/ 275 h 487"/>
                <a:gd name="T6" fmla="*/ 220 w 487"/>
                <a:gd name="T7" fmla="*/ 0 h 487"/>
                <a:gd name="T8" fmla="*/ 487 w 487"/>
                <a:gd name="T9" fmla="*/ 27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487">
                  <a:moveTo>
                    <a:pt x="487" y="274"/>
                  </a:moveTo>
                  <a:cubicBezTo>
                    <a:pt x="278" y="257"/>
                    <a:pt x="219" y="345"/>
                    <a:pt x="207" y="487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142" y="267"/>
                    <a:pt x="231" y="209"/>
                    <a:pt x="220" y="0"/>
                  </a:cubicBezTo>
                  <a:lnTo>
                    <a:pt x="487" y="27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 rot="5400000">
              <a:off x="3885008" y="1742211"/>
              <a:ext cx="1187797" cy="11898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Freeform 10"/>
          <p:cNvSpPr/>
          <p:nvPr/>
        </p:nvSpPr>
        <p:spPr bwMode="auto">
          <a:xfrm>
            <a:off x="3256501" y="2948250"/>
            <a:ext cx="1066042" cy="1066042"/>
          </a:xfrm>
          <a:custGeom>
            <a:avLst/>
            <a:gdLst>
              <a:gd name="T0" fmla="*/ 487 w 487"/>
              <a:gd name="T1" fmla="*/ 274 h 487"/>
              <a:gd name="T2" fmla="*/ 207 w 487"/>
              <a:gd name="T3" fmla="*/ 487 h 487"/>
              <a:gd name="T4" fmla="*/ 0 w 487"/>
              <a:gd name="T5" fmla="*/ 275 h 487"/>
              <a:gd name="T6" fmla="*/ 220 w 487"/>
              <a:gd name="T7" fmla="*/ 0 h 487"/>
              <a:gd name="T8" fmla="*/ 487 w 487"/>
              <a:gd name="T9" fmla="*/ 274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" h="487">
                <a:moveTo>
                  <a:pt x="487" y="274"/>
                </a:moveTo>
                <a:cubicBezTo>
                  <a:pt x="278" y="257"/>
                  <a:pt x="219" y="345"/>
                  <a:pt x="207" y="487"/>
                </a:cubicBezTo>
                <a:cubicBezTo>
                  <a:pt x="0" y="275"/>
                  <a:pt x="0" y="275"/>
                  <a:pt x="0" y="275"/>
                </a:cubicBezTo>
                <a:cubicBezTo>
                  <a:pt x="142" y="267"/>
                  <a:pt x="231" y="209"/>
                  <a:pt x="220" y="0"/>
                </a:cubicBezTo>
                <a:lnTo>
                  <a:pt x="487" y="27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2848360" y="3548279"/>
            <a:ext cx="863495" cy="8650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" name="Freeform 10"/>
          <p:cNvSpPr/>
          <p:nvPr/>
        </p:nvSpPr>
        <p:spPr bwMode="auto">
          <a:xfrm rot="5400000">
            <a:off x="3293813" y="1811649"/>
            <a:ext cx="1066042" cy="1066042"/>
          </a:xfrm>
          <a:custGeom>
            <a:avLst/>
            <a:gdLst>
              <a:gd name="T0" fmla="*/ 487 w 487"/>
              <a:gd name="T1" fmla="*/ 274 h 487"/>
              <a:gd name="T2" fmla="*/ 207 w 487"/>
              <a:gd name="T3" fmla="*/ 487 h 487"/>
              <a:gd name="T4" fmla="*/ 0 w 487"/>
              <a:gd name="T5" fmla="*/ 275 h 487"/>
              <a:gd name="T6" fmla="*/ 220 w 487"/>
              <a:gd name="T7" fmla="*/ 0 h 487"/>
              <a:gd name="T8" fmla="*/ 487 w 487"/>
              <a:gd name="T9" fmla="*/ 274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7" h="487">
                <a:moveTo>
                  <a:pt x="487" y="274"/>
                </a:moveTo>
                <a:cubicBezTo>
                  <a:pt x="278" y="257"/>
                  <a:pt x="219" y="345"/>
                  <a:pt x="207" y="487"/>
                </a:cubicBezTo>
                <a:cubicBezTo>
                  <a:pt x="0" y="275"/>
                  <a:pt x="0" y="275"/>
                  <a:pt x="0" y="275"/>
                </a:cubicBezTo>
                <a:cubicBezTo>
                  <a:pt x="142" y="267"/>
                  <a:pt x="231" y="209"/>
                  <a:pt x="220" y="0"/>
                </a:cubicBezTo>
                <a:lnTo>
                  <a:pt x="487" y="274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 rot="5400000">
            <a:off x="2895569" y="1402746"/>
            <a:ext cx="863495" cy="8650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443614" y="1426352"/>
            <a:ext cx="1474184" cy="1465047"/>
            <a:chOff x="6014452" y="1774683"/>
            <a:chExt cx="2027841" cy="2015273"/>
          </a:xfrm>
        </p:grpSpPr>
        <p:sp>
          <p:nvSpPr>
            <p:cNvPr id="10" name="Freeform 10"/>
            <p:cNvSpPr/>
            <p:nvPr/>
          </p:nvSpPr>
          <p:spPr bwMode="auto">
            <a:xfrm rot="10800000">
              <a:off x="6014452" y="2323542"/>
              <a:ext cx="1466414" cy="1466414"/>
            </a:xfrm>
            <a:custGeom>
              <a:avLst/>
              <a:gdLst>
                <a:gd name="T0" fmla="*/ 487 w 487"/>
                <a:gd name="T1" fmla="*/ 274 h 487"/>
                <a:gd name="T2" fmla="*/ 207 w 487"/>
                <a:gd name="T3" fmla="*/ 487 h 487"/>
                <a:gd name="T4" fmla="*/ 0 w 487"/>
                <a:gd name="T5" fmla="*/ 275 h 487"/>
                <a:gd name="T6" fmla="*/ 220 w 487"/>
                <a:gd name="T7" fmla="*/ 0 h 487"/>
                <a:gd name="T8" fmla="*/ 487 w 487"/>
                <a:gd name="T9" fmla="*/ 274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487">
                  <a:moveTo>
                    <a:pt x="487" y="274"/>
                  </a:moveTo>
                  <a:cubicBezTo>
                    <a:pt x="278" y="257"/>
                    <a:pt x="219" y="345"/>
                    <a:pt x="207" y="487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142" y="267"/>
                    <a:pt x="231" y="209"/>
                    <a:pt x="220" y="0"/>
                  </a:cubicBezTo>
                  <a:lnTo>
                    <a:pt x="487" y="27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 rot="10800000">
              <a:off x="6854496" y="1774683"/>
              <a:ext cx="1187797" cy="1189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Oval 8"/>
          <p:cNvSpPr>
            <a:spLocks noChangeArrowheads="1"/>
          </p:cNvSpPr>
          <p:nvPr/>
        </p:nvSpPr>
        <p:spPr bwMode="auto">
          <a:xfrm rot="5400000">
            <a:off x="3759063" y="2290607"/>
            <a:ext cx="1271636" cy="12701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28793" y="3023985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FFFFF"/>
                </a:solidFill>
                <a:cs typeface="+mn-ea"/>
                <a:sym typeface="+mn-lt"/>
              </a:rPr>
              <a:t>标题</a:t>
            </a:r>
            <a:endParaRPr lang="id-ID" altLang="zh-CN" sz="15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66539" y="4012958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32979" y="4076853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58575" y="1944195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02717" y="1928832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50667" y="1077459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1433" y="2028169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55616" y="3550539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27048" y="2737432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41638" y="4348659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37781" y="4156557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779634" y="2699244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173245" y="1335264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96918" y="284130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标题标题</a:t>
            </a:r>
            <a:endParaRPr lang="id-ID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69" name="Freeform 47"/>
          <p:cNvSpPr>
            <a:spLocks noEditPoints="1"/>
          </p:cNvSpPr>
          <p:nvPr/>
        </p:nvSpPr>
        <p:spPr bwMode="auto">
          <a:xfrm>
            <a:off x="5986700" y="4514984"/>
            <a:ext cx="300018" cy="300018"/>
          </a:xfrm>
          <a:custGeom>
            <a:avLst/>
            <a:gdLst>
              <a:gd name="T0" fmla="*/ 81 w 128"/>
              <a:gd name="T1" fmla="*/ 14 h 128"/>
              <a:gd name="T2" fmla="*/ 53 w 128"/>
              <a:gd name="T3" fmla="*/ 36 h 128"/>
              <a:gd name="T4" fmla="*/ 33 w 128"/>
              <a:gd name="T5" fmla="*/ 36 h 128"/>
              <a:gd name="T6" fmla="*/ 0 w 128"/>
              <a:gd name="T7" fmla="*/ 56 h 128"/>
              <a:gd name="T8" fmla="*/ 24 w 128"/>
              <a:gd name="T9" fmla="*/ 84 h 128"/>
              <a:gd name="T10" fmla="*/ 32 w 128"/>
              <a:gd name="T11" fmla="*/ 128 h 128"/>
              <a:gd name="T12" fmla="*/ 56 w 128"/>
              <a:gd name="T13" fmla="*/ 120 h 128"/>
              <a:gd name="T14" fmla="*/ 52 w 128"/>
              <a:gd name="T15" fmla="*/ 108 h 128"/>
              <a:gd name="T16" fmla="*/ 52 w 128"/>
              <a:gd name="T17" fmla="*/ 80 h 128"/>
              <a:gd name="T18" fmla="*/ 53 w 128"/>
              <a:gd name="T19" fmla="*/ 78 h 128"/>
              <a:gd name="T20" fmla="*/ 54 w 128"/>
              <a:gd name="T21" fmla="*/ 77 h 128"/>
              <a:gd name="T22" fmla="*/ 55 w 128"/>
              <a:gd name="T23" fmla="*/ 76 h 128"/>
              <a:gd name="T24" fmla="*/ 81 w 128"/>
              <a:gd name="T25" fmla="*/ 98 h 128"/>
              <a:gd name="T26" fmla="*/ 128 w 128"/>
              <a:gd name="T27" fmla="*/ 56 h 128"/>
              <a:gd name="T28" fmla="*/ 80 w 128"/>
              <a:gd name="T29" fmla="*/ 56 h 128"/>
              <a:gd name="T30" fmla="*/ 92 w 128"/>
              <a:gd name="T31" fmla="*/ 44 h 128"/>
              <a:gd name="T32" fmla="*/ 92 w 128"/>
              <a:gd name="T33" fmla="*/ 68 h 128"/>
              <a:gd name="T34" fmla="*/ 80 w 128"/>
              <a:gd name="T35" fmla="*/ 56 h 128"/>
              <a:gd name="T36" fmla="*/ 16 w 128"/>
              <a:gd name="T37" fmla="*/ 44 h 128"/>
              <a:gd name="T38" fmla="*/ 40 w 128"/>
              <a:gd name="T39" fmla="*/ 56 h 128"/>
              <a:gd name="T40" fmla="*/ 16 w 128"/>
              <a:gd name="T41" fmla="*/ 68 h 128"/>
              <a:gd name="T42" fmla="*/ 48 w 128"/>
              <a:gd name="T43" fmla="*/ 120 h 128"/>
              <a:gd name="T44" fmla="*/ 32 w 128"/>
              <a:gd name="T45" fmla="*/ 84 h 128"/>
              <a:gd name="T46" fmla="*/ 33 w 128"/>
              <a:gd name="T47" fmla="*/ 76 h 128"/>
              <a:gd name="T48" fmla="*/ 45 w 128"/>
              <a:gd name="T49" fmla="*/ 76 h 128"/>
              <a:gd name="T50" fmla="*/ 44 w 128"/>
              <a:gd name="T51" fmla="*/ 108 h 128"/>
              <a:gd name="T52" fmla="*/ 48 w 128"/>
              <a:gd name="T53" fmla="*/ 117 h 128"/>
              <a:gd name="T54" fmla="*/ 53 w 128"/>
              <a:gd name="T55" fmla="*/ 68 h 128"/>
              <a:gd name="T56" fmla="*/ 52 w 128"/>
              <a:gd name="T57" fmla="*/ 68 h 128"/>
              <a:gd name="T58" fmla="*/ 52 w 128"/>
              <a:gd name="T59" fmla="*/ 44 h 128"/>
              <a:gd name="T60" fmla="*/ 74 w 128"/>
              <a:gd name="T61" fmla="*/ 36 h 128"/>
              <a:gd name="T62" fmla="*/ 74 w 128"/>
              <a:gd name="T63" fmla="*/ 76 h 128"/>
              <a:gd name="T64" fmla="*/ 100 w 128"/>
              <a:gd name="T65" fmla="*/ 104 h 128"/>
              <a:gd name="T66" fmla="*/ 92 w 128"/>
              <a:gd name="T67" fmla="*/ 76 h 128"/>
              <a:gd name="T68" fmla="*/ 92 w 128"/>
              <a:gd name="T69" fmla="*/ 36 h 128"/>
              <a:gd name="T70" fmla="*/ 100 w 128"/>
              <a:gd name="T71" fmla="*/ 8 h 128"/>
              <a:gd name="T72" fmla="*/ 100 w 128"/>
              <a:gd name="T73" fmla="*/ 104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28">
                <a:moveTo>
                  <a:pt x="100" y="0"/>
                </a:moveTo>
                <a:cubicBezTo>
                  <a:pt x="92" y="0"/>
                  <a:pt x="85" y="6"/>
                  <a:pt x="81" y="14"/>
                </a:cubicBezTo>
                <a:cubicBezTo>
                  <a:pt x="81" y="14"/>
                  <a:pt x="81" y="14"/>
                  <a:pt x="81" y="14"/>
                </a:cubicBezTo>
                <a:cubicBezTo>
                  <a:pt x="74" y="27"/>
                  <a:pt x="64" y="36"/>
                  <a:pt x="53" y="36"/>
                </a:cubicBezTo>
                <a:cubicBezTo>
                  <a:pt x="50" y="36"/>
                  <a:pt x="50" y="36"/>
                  <a:pt x="50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7" y="36"/>
                  <a:pt x="0" y="45"/>
                  <a:pt x="0" y="56"/>
                </a:cubicBezTo>
                <a:cubicBezTo>
                  <a:pt x="0" y="67"/>
                  <a:pt x="7" y="76"/>
                  <a:pt x="16" y="76"/>
                </a:cubicBezTo>
                <a:cubicBezTo>
                  <a:pt x="20" y="76"/>
                  <a:pt x="24" y="80"/>
                  <a:pt x="24" y="84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4" y="124"/>
                  <a:pt x="28" y="128"/>
                  <a:pt x="32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52" y="128"/>
                  <a:pt x="56" y="124"/>
                  <a:pt x="56" y="120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6" y="112"/>
                  <a:pt x="52" y="110"/>
                  <a:pt x="52" y="108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79"/>
                  <a:pt x="52" y="79"/>
                  <a:pt x="53" y="78"/>
                </a:cubicBezTo>
                <a:cubicBezTo>
                  <a:pt x="53" y="78"/>
                  <a:pt x="53" y="78"/>
                  <a:pt x="53" y="78"/>
                </a:cubicBezTo>
                <a:cubicBezTo>
                  <a:pt x="53" y="77"/>
                  <a:pt x="53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76"/>
                  <a:pt x="55" y="76"/>
                  <a:pt x="55" y="76"/>
                </a:cubicBezTo>
                <a:cubicBezTo>
                  <a:pt x="65" y="77"/>
                  <a:pt x="74" y="85"/>
                  <a:pt x="81" y="98"/>
                </a:cubicBezTo>
                <a:cubicBezTo>
                  <a:pt x="81" y="98"/>
                  <a:pt x="81" y="98"/>
                  <a:pt x="81" y="98"/>
                </a:cubicBezTo>
                <a:cubicBezTo>
                  <a:pt x="85" y="106"/>
                  <a:pt x="92" y="112"/>
                  <a:pt x="100" y="112"/>
                </a:cubicBezTo>
                <a:cubicBezTo>
                  <a:pt x="118" y="112"/>
                  <a:pt x="128" y="84"/>
                  <a:pt x="128" y="56"/>
                </a:cubicBezTo>
                <a:cubicBezTo>
                  <a:pt x="128" y="28"/>
                  <a:pt x="118" y="0"/>
                  <a:pt x="100" y="0"/>
                </a:cubicBezTo>
                <a:close/>
                <a:moveTo>
                  <a:pt x="80" y="56"/>
                </a:moveTo>
                <a:cubicBezTo>
                  <a:pt x="80" y="52"/>
                  <a:pt x="80" y="48"/>
                  <a:pt x="81" y="44"/>
                </a:cubicBezTo>
                <a:cubicBezTo>
                  <a:pt x="92" y="44"/>
                  <a:pt x="92" y="44"/>
                  <a:pt x="92" y="44"/>
                </a:cubicBezTo>
                <a:cubicBezTo>
                  <a:pt x="96" y="44"/>
                  <a:pt x="100" y="49"/>
                  <a:pt x="100" y="56"/>
                </a:cubicBezTo>
                <a:cubicBezTo>
                  <a:pt x="100" y="63"/>
                  <a:pt x="96" y="68"/>
                  <a:pt x="92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0" y="64"/>
                  <a:pt x="80" y="60"/>
                  <a:pt x="80" y="56"/>
                </a:cubicBezTo>
                <a:close/>
                <a:moveTo>
                  <a:pt x="8" y="56"/>
                </a:moveTo>
                <a:cubicBezTo>
                  <a:pt x="8" y="49"/>
                  <a:pt x="12" y="44"/>
                  <a:pt x="16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2" y="47"/>
                  <a:pt x="40" y="51"/>
                  <a:pt x="40" y="56"/>
                </a:cubicBezTo>
                <a:cubicBezTo>
                  <a:pt x="40" y="61"/>
                  <a:pt x="42" y="65"/>
                  <a:pt x="44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2" y="68"/>
                  <a:pt x="8" y="63"/>
                  <a:pt x="8" y="56"/>
                </a:cubicBezTo>
                <a:close/>
                <a:moveTo>
                  <a:pt x="48" y="120"/>
                </a:moveTo>
                <a:cubicBezTo>
                  <a:pt x="32" y="120"/>
                  <a:pt x="32" y="120"/>
                  <a:pt x="32" y="120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81"/>
                  <a:pt x="31" y="78"/>
                  <a:pt x="30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33" y="76"/>
                  <a:pt x="33" y="76"/>
                  <a:pt x="33" y="76"/>
                </a:cubicBezTo>
                <a:cubicBezTo>
                  <a:pt x="45" y="76"/>
                  <a:pt x="45" y="76"/>
                  <a:pt x="45" y="76"/>
                </a:cubicBezTo>
                <a:cubicBezTo>
                  <a:pt x="44" y="77"/>
                  <a:pt x="44" y="79"/>
                  <a:pt x="44" y="80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4" y="112"/>
                  <a:pt x="46" y="114"/>
                  <a:pt x="47" y="116"/>
                </a:cubicBezTo>
                <a:cubicBezTo>
                  <a:pt x="48" y="116"/>
                  <a:pt x="48" y="116"/>
                  <a:pt x="48" y="117"/>
                </a:cubicBezTo>
                <a:lnTo>
                  <a:pt x="48" y="120"/>
                </a:lnTo>
                <a:close/>
                <a:moveTo>
                  <a:pt x="53" y="68"/>
                </a:move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48" y="68"/>
                  <a:pt x="44" y="63"/>
                  <a:pt x="44" y="56"/>
                </a:cubicBezTo>
                <a:cubicBezTo>
                  <a:pt x="44" y="49"/>
                  <a:pt x="48" y="44"/>
                  <a:pt x="52" y="44"/>
                </a:cubicBezTo>
                <a:cubicBezTo>
                  <a:pt x="53" y="44"/>
                  <a:pt x="53" y="44"/>
                  <a:pt x="53" y="44"/>
                </a:cubicBezTo>
                <a:cubicBezTo>
                  <a:pt x="60" y="44"/>
                  <a:pt x="68" y="41"/>
                  <a:pt x="74" y="36"/>
                </a:cubicBezTo>
                <a:cubicBezTo>
                  <a:pt x="73" y="42"/>
                  <a:pt x="72" y="49"/>
                  <a:pt x="72" y="56"/>
                </a:cubicBezTo>
                <a:cubicBezTo>
                  <a:pt x="72" y="63"/>
                  <a:pt x="73" y="70"/>
                  <a:pt x="74" y="76"/>
                </a:cubicBezTo>
                <a:cubicBezTo>
                  <a:pt x="68" y="71"/>
                  <a:pt x="60" y="68"/>
                  <a:pt x="53" y="68"/>
                </a:cubicBezTo>
                <a:close/>
                <a:moveTo>
                  <a:pt x="100" y="104"/>
                </a:moveTo>
                <a:cubicBezTo>
                  <a:pt x="92" y="104"/>
                  <a:pt x="85" y="93"/>
                  <a:pt x="82" y="76"/>
                </a:cubicBezTo>
                <a:cubicBezTo>
                  <a:pt x="92" y="76"/>
                  <a:pt x="92" y="76"/>
                  <a:pt x="92" y="76"/>
                </a:cubicBezTo>
                <a:cubicBezTo>
                  <a:pt x="101" y="76"/>
                  <a:pt x="108" y="67"/>
                  <a:pt x="108" y="56"/>
                </a:cubicBezTo>
                <a:cubicBezTo>
                  <a:pt x="108" y="45"/>
                  <a:pt x="101" y="36"/>
                  <a:pt x="9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5" y="19"/>
                  <a:pt x="92" y="8"/>
                  <a:pt x="100" y="8"/>
                </a:cubicBezTo>
                <a:cubicBezTo>
                  <a:pt x="111" y="8"/>
                  <a:pt x="120" y="29"/>
                  <a:pt x="120" y="56"/>
                </a:cubicBezTo>
                <a:cubicBezTo>
                  <a:pt x="120" y="83"/>
                  <a:pt x="111" y="104"/>
                  <a:pt x="100" y="10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005513" y="3063840"/>
            <a:ext cx="262392" cy="300018"/>
            <a:chOff x="3262431" y="4342379"/>
            <a:chExt cx="349856" cy="400024"/>
          </a:xfrm>
          <a:solidFill>
            <a:schemeClr val="bg2"/>
          </a:solidFill>
        </p:grpSpPr>
        <p:sp>
          <p:nvSpPr>
            <p:cNvPr id="72" name="Freeform 49"/>
            <p:cNvSpPr>
              <a:spLocks noEditPoints="1"/>
            </p:cNvSpPr>
            <p:nvPr/>
          </p:nvSpPr>
          <p:spPr bwMode="auto">
            <a:xfrm>
              <a:off x="3262431" y="4342379"/>
              <a:ext cx="349856" cy="400024"/>
            </a:xfrm>
            <a:custGeom>
              <a:avLst/>
              <a:gdLst>
                <a:gd name="T0" fmla="*/ 56 w 112"/>
                <a:gd name="T1" fmla="*/ 0 h 128"/>
                <a:gd name="T2" fmla="*/ 0 w 112"/>
                <a:gd name="T3" fmla="*/ 26 h 128"/>
                <a:gd name="T4" fmla="*/ 0 w 112"/>
                <a:gd name="T5" fmla="*/ 102 h 128"/>
                <a:gd name="T6" fmla="*/ 56 w 112"/>
                <a:gd name="T7" fmla="*/ 128 h 128"/>
                <a:gd name="T8" fmla="*/ 112 w 112"/>
                <a:gd name="T9" fmla="*/ 102 h 128"/>
                <a:gd name="T10" fmla="*/ 112 w 112"/>
                <a:gd name="T11" fmla="*/ 26 h 128"/>
                <a:gd name="T12" fmla="*/ 56 w 112"/>
                <a:gd name="T13" fmla="*/ 0 h 128"/>
                <a:gd name="T14" fmla="*/ 104 w 112"/>
                <a:gd name="T15" fmla="*/ 102 h 128"/>
                <a:gd name="T16" fmla="*/ 56 w 112"/>
                <a:gd name="T17" fmla="*/ 120 h 128"/>
                <a:gd name="T18" fmla="*/ 8 w 112"/>
                <a:gd name="T19" fmla="*/ 102 h 128"/>
                <a:gd name="T20" fmla="*/ 8 w 112"/>
                <a:gd name="T21" fmla="*/ 87 h 128"/>
                <a:gd name="T22" fmla="*/ 56 w 112"/>
                <a:gd name="T23" fmla="*/ 100 h 128"/>
                <a:gd name="T24" fmla="*/ 104 w 112"/>
                <a:gd name="T25" fmla="*/ 87 h 128"/>
                <a:gd name="T26" fmla="*/ 104 w 112"/>
                <a:gd name="T27" fmla="*/ 102 h 128"/>
                <a:gd name="T28" fmla="*/ 104 w 112"/>
                <a:gd name="T29" fmla="*/ 78 h 128"/>
                <a:gd name="T30" fmla="*/ 104 w 112"/>
                <a:gd name="T31" fmla="*/ 78 h 128"/>
                <a:gd name="T32" fmla="*/ 104 w 112"/>
                <a:gd name="T33" fmla="*/ 78 h 128"/>
                <a:gd name="T34" fmla="*/ 56 w 112"/>
                <a:gd name="T35" fmla="*/ 96 h 128"/>
                <a:gd name="T36" fmla="*/ 8 w 112"/>
                <a:gd name="T37" fmla="*/ 78 h 128"/>
                <a:gd name="T38" fmla="*/ 8 w 112"/>
                <a:gd name="T39" fmla="*/ 78 h 128"/>
                <a:gd name="T40" fmla="*/ 8 w 112"/>
                <a:gd name="T41" fmla="*/ 78 h 128"/>
                <a:gd name="T42" fmla="*/ 8 w 112"/>
                <a:gd name="T43" fmla="*/ 63 h 128"/>
                <a:gd name="T44" fmla="*/ 56 w 112"/>
                <a:gd name="T45" fmla="*/ 76 h 128"/>
                <a:gd name="T46" fmla="*/ 104 w 112"/>
                <a:gd name="T47" fmla="*/ 63 h 128"/>
                <a:gd name="T48" fmla="*/ 104 w 112"/>
                <a:gd name="T49" fmla="*/ 78 h 128"/>
                <a:gd name="T50" fmla="*/ 104 w 112"/>
                <a:gd name="T51" fmla="*/ 54 h 128"/>
                <a:gd name="T52" fmla="*/ 104 w 112"/>
                <a:gd name="T53" fmla="*/ 54 h 128"/>
                <a:gd name="T54" fmla="*/ 104 w 112"/>
                <a:gd name="T55" fmla="*/ 54 h 128"/>
                <a:gd name="T56" fmla="*/ 56 w 112"/>
                <a:gd name="T57" fmla="*/ 72 h 128"/>
                <a:gd name="T58" fmla="*/ 8 w 112"/>
                <a:gd name="T59" fmla="*/ 54 h 128"/>
                <a:gd name="T60" fmla="*/ 8 w 112"/>
                <a:gd name="T61" fmla="*/ 54 h 128"/>
                <a:gd name="T62" fmla="*/ 8 w 112"/>
                <a:gd name="T63" fmla="*/ 54 h 128"/>
                <a:gd name="T64" fmla="*/ 8 w 112"/>
                <a:gd name="T65" fmla="*/ 40 h 128"/>
                <a:gd name="T66" fmla="*/ 56 w 112"/>
                <a:gd name="T67" fmla="*/ 52 h 128"/>
                <a:gd name="T68" fmla="*/ 104 w 112"/>
                <a:gd name="T69" fmla="*/ 40 h 128"/>
                <a:gd name="T70" fmla="*/ 104 w 112"/>
                <a:gd name="T71" fmla="*/ 54 h 128"/>
                <a:gd name="T72" fmla="*/ 56 w 112"/>
                <a:gd name="T73" fmla="*/ 44 h 128"/>
                <a:gd name="T74" fmla="*/ 8 w 112"/>
                <a:gd name="T75" fmla="*/ 26 h 128"/>
                <a:gd name="T76" fmla="*/ 56 w 112"/>
                <a:gd name="T77" fmla="*/ 8 h 128"/>
                <a:gd name="T78" fmla="*/ 104 w 112"/>
                <a:gd name="T79" fmla="*/ 26 h 128"/>
                <a:gd name="T80" fmla="*/ 56 w 112"/>
                <a:gd name="T81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3537035" y="4655268"/>
              <a:ext cx="25084" cy="2376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3537035" y="4580017"/>
              <a:ext cx="25084" cy="250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5" name="Oval 52"/>
            <p:cNvSpPr>
              <a:spLocks noChangeArrowheads="1"/>
            </p:cNvSpPr>
            <p:nvPr/>
          </p:nvSpPr>
          <p:spPr bwMode="auto">
            <a:xfrm>
              <a:off x="3537035" y="4504764"/>
              <a:ext cx="25084" cy="250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461848" y="2411150"/>
            <a:ext cx="304969" cy="300018"/>
            <a:chOff x="2433339" y="4342379"/>
            <a:chExt cx="406625" cy="400024"/>
          </a:xfrm>
          <a:solidFill>
            <a:schemeClr val="bg2"/>
          </a:solidFill>
        </p:grpSpPr>
        <p:sp>
          <p:nvSpPr>
            <p:cNvPr id="77" name="Freeform 53"/>
            <p:cNvSpPr>
              <a:spLocks noEditPoints="1"/>
            </p:cNvSpPr>
            <p:nvPr/>
          </p:nvSpPr>
          <p:spPr bwMode="auto">
            <a:xfrm>
              <a:off x="2433339" y="4342379"/>
              <a:ext cx="406625" cy="400024"/>
            </a:xfrm>
            <a:custGeom>
              <a:avLst/>
              <a:gdLst>
                <a:gd name="T0" fmla="*/ 127 w 130"/>
                <a:gd name="T1" fmla="*/ 42 h 128"/>
                <a:gd name="T2" fmla="*/ 87 w 130"/>
                <a:gd name="T3" fmla="*/ 2 h 128"/>
                <a:gd name="T4" fmla="*/ 79 w 130"/>
                <a:gd name="T5" fmla="*/ 0 h 128"/>
                <a:gd name="T6" fmla="*/ 75 w 130"/>
                <a:gd name="T7" fmla="*/ 2 h 128"/>
                <a:gd name="T8" fmla="*/ 73 w 130"/>
                <a:gd name="T9" fmla="*/ 6 h 128"/>
                <a:gd name="T10" fmla="*/ 64 w 130"/>
                <a:gd name="T11" fmla="*/ 21 h 128"/>
                <a:gd name="T12" fmla="*/ 41 w 130"/>
                <a:gd name="T13" fmla="*/ 37 h 128"/>
                <a:gd name="T14" fmla="*/ 15 w 130"/>
                <a:gd name="T15" fmla="*/ 55 h 128"/>
                <a:gd name="T16" fmla="*/ 1 w 130"/>
                <a:gd name="T17" fmla="*/ 78 h 128"/>
                <a:gd name="T18" fmla="*/ 3 w 130"/>
                <a:gd name="T19" fmla="*/ 86 h 128"/>
                <a:gd name="T20" fmla="*/ 43 w 130"/>
                <a:gd name="T21" fmla="*/ 126 h 128"/>
                <a:gd name="T22" fmla="*/ 51 w 130"/>
                <a:gd name="T23" fmla="*/ 128 h 128"/>
                <a:gd name="T24" fmla="*/ 55 w 130"/>
                <a:gd name="T25" fmla="*/ 126 h 128"/>
                <a:gd name="T26" fmla="*/ 57 w 130"/>
                <a:gd name="T27" fmla="*/ 122 h 128"/>
                <a:gd name="T28" fmla="*/ 66 w 130"/>
                <a:gd name="T29" fmla="*/ 107 h 128"/>
                <a:gd name="T30" fmla="*/ 89 w 130"/>
                <a:gd name="T31" fmla="*/ 91 h 128"/>
                <a:gd name="T32" fmla="*/ 115 w 130"/>
                <a:gd name="T33" fmla="*/ 73 h 128"/>
                <a:gd name="T34" fmla="*/ 129 w 130"/>
                <a:gd name="T35" fmla="*/ 50 h 128"/>
                <a:gd name="T36" fmla="*/ 127 w 130"/>
                <a:gd name="T37" fmla="*/ 42 h 128"/>
                <a:gd name="T38" fmla="*/ 49 w 130"/>
                <a:gd name="T39" fmla="*/ 120 h 128"/>
                <a:gd name="T40" fmla="*/ 9 w 130"/>
                <a:gd name="T41" fmla="*/ 80 h 128"/>
                <a:gd name="T42" fmla="*/ 81 w 130"/>
                <a:gd name="T43" fmla="*/ 8 h 128"/>
                <a:gd name="T44" fmla="*/ 121 w 130"/>
                <a:gd name="T45" fmla="*/ 48 h 128"/>
                <a:gd name="T46" fmla="*/ 49 w 130"/>
                <a:gd name="T47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0" h="128">
                  <a:moveTo>
                    <a:pt x="127" y="42"/>
                  </a:moveTo>
                  <a:cubicBezTo>
                    <a:pt x="87" y="2"/>
                    <a:pt x="87" y="2"/>
                    <a:pt x="87" y="2"/>
                  </a:cubicBezTo>
                  <a:cubicBezTo>
                    <a:pt x="85" y="0"/>
                    <a:pt x="82" y="0"/>
                    <a:pt x="79" y="0"/>
                  </a:cubicBezTo>
                  <a:cubicBezTo>
                    <a:pt x="78" y="1"/>
                    <a:pt x="76" y="1"/>
                    <a:pt x="75" y="2"/>
                  </a:cubicBezTo>
                  <a:cubicBezTo>
                    <a:pt x="74" y="3"/>
                    <a:pt x="74" y="4"/>
                    <a:pt x="73" y="6"/>
                  </a:cubicBezTo>
                  <a:cubicBezTo>
                    <a:pt x="72" y="12"/>
                    <a:pt x="68" y="17"/>
                    <a:pt x="64" y="21"/>
                  </a:cubicBezTo>
                  <a:cubicBezTo>
                    <a:pt x="58" y="27"/>
                    <a:pt x="50" y="32"/>
                    <a:pt x="41" y="37"/>
                  </a:cubicBezTo>
                  <a:cubicBezTo>
                    <a:pt x="32" y="42"/>
                    <a:pt x="23" y="48"/>
                    <a:pt x="15" y="55"/>
                  </a:cubicBezTo>
                  <a:cubicBezTo>
                    <a:pt x="8" y="62"/>
                    <a:pt x="4" y="69"/>
                    <a:pt x="1" y="78"/>
                  </a:cubicBezTo>
                  <a:cubicBezTo>
                    <a:pt x="0" y="80"/>
                    <a:pt x="1" y="84"/>
                    <a:pt x="3" y="8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5" y="128"/>
                    <a:pt x="48" y="128"/>
                    <a:pt x="51" y="128"/>
                  </a:cubicBezTo>
                  <a:cubicBezTo>
                    <a:pt x="52" y="127"/>
                    <a:pt x="54" y="127"/>
                    <a:pt x="55" y="126"/>
                  </a:cubicBezTo>
                  <a:cubicBezTo>
                    <a:pt x="56" y="125"/>
                    <a:pt x="56" y="124"/>
                    <a:pt x="57" y="122"/>
                  </a:cubicBezTo>
                  <a:cubicBezTo>
                    <a:pt x="58" y="116"/>
                    <a:pt x="62" y="111"/>
                    <a:pt x="66" y="107"/>
                  </a:cubicBezTo>
                  <a:cubicBezTo>
                    <a:pt x="72" y="101"/>
                    <a:pt x="80" y="96"/>
                    <a:pt x="89" y="91"/>
                  </a:cubicBezTo>
                  <a:cubicBezTo>
                    <a:pt x="98" y="86"/>
                    <a:pt x="107" y="80"/>
                    <a:pt x="115" y="73"/>
                  </a:cubicBezTo>
                  <a:cubicBezTo>
                    <a:pt x="122" y="66"/>
                    <a:pt x="126" y="59"/>
                    <a:pt x="129" y="50"/>
                  </a:cubicBezTo>
                  <a:cubicBezTo>
                    <a:pt x="130" y="48"/>
                    <a:pt x="129" y="44"/>
                    <a:pt x="127" y="42"/>
                  </a:cubicBezTo>
                  <a:close/>
                  <a:moveTo>
                    <a:pt x="49" y="120"/>
                  </a:moveTo>
                  <a:cubicBezTo>
                    <a:pt x="36" y="107"/>
                    <a:pt x="22" y="93"/>
                    <a:pt x="9" y="80"/>
                  </a:cubicBezTo>
                  <a:cubicBezTo>
                    <a:pt x="20" y="43"/>
                    <a:pt x="70" y="45"/>
                    <a:pt x="81" y="8"/>
                  </a:cubicBezTo>
                  <a:cubicBezTo>
                    <a:pt x="94" y="21"/>
                    <a:pt x="108" y="35"/>
                    <a:pt x="121" y="48"/>
                  </a:cubicBezTo>
                  <a:cubicBezTo>
                    <a:pt x="110" y="85"/>
                    <a:pt x="60" y="83"/>
                    <a:pt x="49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54"/>
            <p:cNvSpPr>
              <a:spLocks noEditPoints="1"/>
            </p:cNvSpPr>
            <p:nvPr/>
          </p:nvSpPr>
          <p:spPr bwMode="auto">
            <a:xfrm>
              <a:off x="2581203" y="4482321"/>
              <a:ext cx="108257" cy="113538"/>
            </a:xfrm>
            <a:custGeom>
              <a:avLst/>
              <a:gdLst>
                <a:gd name="T0" fmla="*/ 28 w 35"/>
                <a:gd name="T1" fmla="*/ 12 h 36"/>
                <a:gd name="T2" fmla="*/ 20 w 35"/>
                <a:gd name="T3" fmla="*/ 13 h 36"/>
                <a:gd name="T4" fmla="*/ 10 w 35"/>
                <a:gd name="T5" fmla="*/ 7 h 36"/>
                <a:gd name="T6" fmla="*/ 15 w 35"/>
                <a:gd name="T7" fmla="*/ 6 h 36"/>
                <a:gd name="T8" fmla="*/ 19 w 35"/>
                <a:gd name="T9" fmla="*/ 6 h 36"/>
                <a:gd name="T10" fmla="*/ 20 w 35"/>
                <a:gd name="T11" fmla="*/ 2 h 36"/>
                <a:gd name="T12" fmla="*/ 13 w 35"/>
                <a:gd name="T13" fmla="*/ 1 h 36"/>
                <a:gd name="T14" fmla="*/ 6 w 35"/>
                <a:gd name="T15" fmla="*/ 4 h 36"/>
                <a:gd name="T16" fmla="*/ 5 w 35"/>
                <a:gd name="T17" fmla="*/ 3 h 36"/>
                <a:gd name="T18" fmla="*/ 3 w 35"/>
                <a:gd name="T19" fmla="*/ 5 h 36"/>
                <a:gd name="T20" fmla="*/ 4 w 35"/>
                <a:gd name="T21" fmla="*/ 6 h 36"/>
                <a:gd name="T22" fmla="*/ 1 w 35"/>
                <a:gd name="T23" fmla="*/ 15 h 36"/>
                <a:gd name="T24" fmla="*/ 3 w 35"/>
                <a:gd name="T25" fmla="*/ 22 h 36"/>
                <a:gd name="T26" fmla="*/ 18 w 35"/>
                <a:gd name="T27" fmla="*/ 21 h 36"/>
                <a:gd name="T28" fmla="*/ 23 w 35"/>
                <a:gd name="T29" fmla="*/ 31 h 36"/>
                <a:gd name="T30" fmla="*/ 19 w 35"/>
                <a:gd name="T31" fmla="*/ 30 h 36"/>
                <a:gd name="T32" fmla="*/ 16 w 35"/>
                <a:gd name="T33" fmla="*/ 28 h 36"/>
                <a:gd name="T34" fmla="*/ 13 w 35"/>
                <a:gd name="T35" fmla="*/ 31 h 36"/>
                <a:gd name="T36" fmla="*/ 17 w 35"/>
                <a:gd name="T37" fmla="*/ 35 h 36"/>
                <a:gd name="T38" fmla="*/ 25 w 35"/>
                <a:gd name="T39" fmla="*/ 36 h 36"/>
                <a:gd name="T40" fmla="*/ 31 w 35"/>
                <a:gd name="T41" fmla="*/ 35 h 36"/>
                <a:gd name="T42" fmla="*/ 33 w 35"/>
                <a:gd name="T43" fmla="*/ 34 h 36"/>
                <a:gd name="T44" fmla="*/ 33 w 35"/>
                <a:gd name="T45" fmla="*/ 32 h 36"/>
                <a:gd name="T46" fmla="*/ 34 w 35"/>
                <a:gd name="T47" fmla="*/ 26 h 36"/>
                <a:gd name="T48" fmla="*/ 35 w 35"/>
                <a:gd name="T49" fmla="*/ 18 h 36"/>
                <a:gd name="T50" fmla="*/ 10 w 35"/>
                <a:gd name="T51" fmla="*/ 17 h 36"/>
                <a:gd name="T52" fmla="*/ 6 w 35"/>
                <a:gd name="T53" fmla="*/ 15 h 36"/>
                <a:gd name="T54" fmla="*/ 7 w 35"/>
                <a:gd name="T55" fmla="*/ 11 h 36"/>
                <a:gd name="T56" fmla="*/ 14 w 35"/>
                <a:gd name="T57" fmla="*/ 16 h 36"/>
                <a:gd name="T58" fmla="*/ 29 w 35"/>
                <a:gd name="T59" fmla="*/ 25 h 36"/>
                <a:gd name="T60" fmla="*/ 21 w 35"/>
                <a:gd name="T61" fmla="*/ 20 h 36"/>
                <a:gd name="T62" fmla="*/ 25 w 35"/>
                <a:gd name="T63" fmla="*/ 18 h 36"/>
                <a:gd name="T64" fmla="*/ 28 w 35"/>
                <a:gd name="T65" fmla="*/ 20 h 36"/>
                <a:gd name="T66" fmla="*/ 29 w 35"/>
                <a:gd name="T6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6">
                  <a:moveTo>
                    <a:pt x="32" y="15"/>
                  </a:moveTo>
                  <a:cubicBezTo>
                    <a:pt x="31" y="14"/>
                    <a:pt x="30" y="13"/>
                    <a:pt x="28" y="12"/>
                  </a:cubicBezTo>
                  <a:cubicBezTo>
                    <a:pt x="27" y="12"/>
                    <a:pt x="26" y="12"/>
                    <a:pt x="24" y="12"/>
                  </a:cubicBezTo>
                  <a:cubicBezTo>
                    <a:pt x="23" y="12"/>
                    <a:pt x="22" y="12"/>
                    <a:pt x="20" y="13"/>
                  </a:cubicBezTo>
                  <a:cubicBezTo>
                    <a:pt x="19" y="13"/>
                    <a:pt x="18" y="14"/>
                    <a:pt x="16" y="15"/>
                  </a:cubicBezTo>
                  <a:cubicBezTo>
                    <a:pt x="14" y="12"/>
                    <a:pt x="12" y="10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6" y="7"/>
                    <a:pt x="17" y="7"/>
                    <a:pt x="18" y="7"/>
                  </a:cubicBezTo>
                  <a:cubicBezTo>
                    <a:pt x="18" y="7"/>
                    <a:pt x="19" y="7"/>
                    <a:pt x="19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1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1" y="1"/>
                    <a:pt x="10" y="1"/>
                    <a:pt x="9" y="2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9"/>
                    <a:pt x="2" y="10"/>
                  </a:cubicBezTo>
                  <a:cubicBezTo>
                    <a:pt x="1" y="12"/>
                    <a:pt x="1" y="13"/>
                    <a:pt x="1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1" y="20"/>
                    <a:pt x="2" y="21"/>
                    <a:pt x="3" y="22"/>
                  </a:cubicBezTo>
                  <a:cubicBezTo>
                    <a:pt x="5" y="23"/>
                    <a:pt x="8" y="24"/>
                    <a:pt x="10" y="24"/>
                  </a:cubicBezTo>
                  <a:cubicBezTo>
                    <a:pt x="13" y="23"/>
                    <a:pt x="15" y="23"/>
                    <a:pt x="18" y="21"/>
                  </a:cubicBezTo>
                  <a:cubicBezTo>
                    <a:pt x="21" y="24"/>
                    <a:pt x="23" y="27"/>
                    <a:pt x="25" y="29"/>
                  </a:cubicBezTo>
                  <a:cubicBezTo>
                    <a:pt x="24" y="30"/>
                    <a:pt x="24" y="30"/>
                    <a:pt x="23" y="31"/>
                  </a:cubicBezTo>
                  <a:cubicBezTo>
                    <a:pt x="22" y="31"/>
                    <a:pt x="21" y="31"/>
                    <a:pt x="21" y="31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7" y="28"/>
                    <a:pt x="16" y="28"/>
                    <a:pt x="16" y="28"/>
                  </a:cubicBezTo>
                  <a:cubicBezTo>
                    <a:pt x="15" y="28"/>
                    <a:pt x="15" y="29"/>
                    <a:pt x="14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32"/>
                    <a:pt x="13" y="33"/>
                    <a:pt x="14" y="33"/>
                  </a:cubicBezTo>
                  <a:cubicBezTo>
                    <a:pt x="15" y="34"/>
                    <a:pt x="16" y="35"/>
                    <a:pt x="17" y="35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5" y="36"/>
                  </a:cubicBezTo>
                  <a:cubicBezTo>
                    <a:pt x="26" y="35"/>
                    <a:pt x="27" y="34"/>
                    <a:pt x="29" y="33"/>
                  </a:cubicBezTo>
                  <a:cubicBezTo>
                    <a:pt x="30" y="33"/>
                    <a:pt x="30" y="34"/>
                    <a:pt x="31" y="35"/>
                  </a:cubicBezTo>
                  <a:cubicBezTo>
                    <a:pt x="31" y="35"/>
                    <a:pt x="32" y="35"/>
                    <a:pt x="32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3" y="34"/>
                    <a:pt x="34" y="34"/>
                    <a:pt x="34" y="33"/>
                  </a:cubicBezTo>
                  <a:cubicBezTo>
                    <a:pt x="34" y="33"/>
                    <a:pt x="33" y="32"/>
                    <a:pt x="33" y="32"/>
                  </a:cubicBezTo>
                  <a:cubicBezTo>
                    <a:pt x="32" y="32"/>
                    <a:pt x="32" y="31"/>
                    <a:pt x="31" y="30"/>
                  </a:cubicBezTo>
                  <a:cubicBezTo>
                    <a:pt x="32" y="29"/>
                    <a:pt x="33" y="27"/>
                    <a:pt x="34" y="26"/>
                  </a:cubicBezTo>
                  <a:cubicBezTo>
                    <a:pt x="35" y="24"/>
                    <a:pt x="35" y="23"/>
                    <a:pt x="35" y="21"/>
                  </a:cubicBezTo>
                  <a:cubicBezTo>
                    <a:pt x="35" y="20"/>
                    <a:pt x="35" y="19"/>
                    <a:pt x="35" y="18"/>
                  </a:cubicBezTo>
                  <a:cubicBezTo>
                    <a:pt x="34" y="17"/>
                    <a:pt x="33" y="16"/>
                    <a:pt x="32" y="15"/>
                  </a:cubicBezTo>
                  <a:close/>
                  <a:moveTo>
                    <a:pt x="10" y="17"/>
                  </a:moveTo>
                  <a:cubicBezTo>
                    <a:pt x="9" y="17"/>
                    <a:pt x="8" y="17"/>
                    <a:pt x="7" y="16"/>
                  </a:cubicBezTo>
                  <a:cubicBezTo>
                    <a:pt x="7" y="16"/>
                    <a:pt x="6" y="15"/>
                    <a:pt x="6" y="15"/>
                  </a:cubicBezTo>
                  <a:cubicBezTo>
                    <a:pt x="6" y="14"/>
                    <a:pt x="6" y="14"/>
                    <a:pt x="6" y="13"/>
                  </a:cubicBezTo>
                  <a:cubicBezTo>
                    <a:pt x="6" y="13"/>
                    <a:pt x="6" y="12"/>
                    <a:pt x="7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10" y="11"/>
                    <a:pt x="12" y="14"/>
                    <a:pt x="14" y="16"/>
                  </a:cubicBezTo>
                  <a:cubicBezTo>
                    <a:pt x="12" y="17"/>
                    <a:pt x="11" y="17"/>
                    <a:pt x="10" y="17"/>
                  </a:cubicBezTo>
                  <a:close/>
                  <a:moveTo>
                    <a:pt x="29" y="25"/>
                  </a:moveTo>
                  <a:cubicBezTo>
                    <a:pt x="28" y="26"/>
                    <a:pt x="28" y="27"/>
                    <a:pt x="27" y="27"/>
                  </a:cubicBezTo>
                  <a:cubicBezTo>
                    <a:pt x="25" y="25"/>
                    <a:pt x="23" y="22"/>
                    <a:pt x="21" y="20"/>
                  </a:cubicBezTo>
                  <a:cubicBezTo>
                    <a:pt x="21" y="20"/>
                    <a:pt x="22" y="19"/>
                    <a:pt x="23" y="19"/>
                  </a:cubicBezTo>
                  <a:cubicBezTo>
                    <a:pt x="23" y="19"/>
                    <a:pt x="24" y="19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7" y="19"/>
                    <a:pt x="28" y="19"/>
                    <a:pt x="28" y="20"/>
                  </a:cubicBezTo>
                  <a:cubicBezTo>
                    <a:pt x="29" y="20"/>
                    <a:pt x="29" y="21"/>
                    <a:pt x="29" y="21"/>
                  </a:cubicBezTo>
                  <a:cubicBezTo>
                    <a:pt x="30" y="22"/>
                    <a:pt x="30" y="23"/>
                    <a:pt x="29" y="23"/>
                  </a:cubicBezTo>
                  <a:cubicBezTo>
                    <a:pt x="29" y="24"/>
                    <a:pt x="29" y="25"/>
                    <a:pt x="2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9" name="Freeform 55"/>
            <p:cNvSpPr/>
            <p:nvPr/>
          </p:nvSpPr>
          <p:spPr bwMode="auto">
            <a:xfrm>
              <a:off x="2571961" y="4616983"/>
              <a:ext cx="59410" cy="66011"/>
            </a:xfrm>
            <a:custGeom>
              <a:avLst/>
              <a:gdLst>
                <a:gd name="T0" fmla="*/ 16 w 19"/>
                <a:gd name="T1" fmla="*/ 1 h 21"/>
                <a:gd name="T2" fmla="*/ 16 w 19"/>
                <a:gd name="T3" fmla="*/ 1 h 21"/>
                <a:gd name="T4" fmla="*/ 9 w 19"/>
                <a:gd name="T5" fmla="*/ 7 h 21"/>
                <a:gd name="T6" fmla="*/ 3 w 19"/>
                <a:gd name="T7" fmla="*/ 14 h 21"/>
                <a:gd name="T8" fmla="*/ 0 w 19"/>
                <a:gd name="T9" fmla="*/ 17 h 21"/>
                <a:gd name="T10" fmla="*/ 0 w 19"/>
                <a:gd name="T11" fmla="*/ 17 h 21"/>
                <a:gd name="T12" fmla="*/ 0 w 19"/>
                <a:gd name="T13" fmla="*/ 20 h 21"/>
                <a:gd name="T14" fmla="*/ 3 w 19"/>
                <a:gd name="T15" fmla="*/ 20 h 21"/>
                <a:gd name="T16" fmla="*/ 3 w 19"/>
                <a:gd name="T17" fmla="*/ 20 h 21"/>
                <a:gd name="T18" fmla="*/ 6 w 19"/>
                <a:gd name="T19" fmla="*/ 16 h 21"/>
                <a:gd name="T20" fmla="*/ 11 w 19"/>
                <a:gd name="T21" fmla="*/ 10 h 21"/>
                <a:gd name="T22" fmla="*/ 18 w 19"/>
                <a:gd name="T23" fmla="*/ 4 h 21"/>
                <a:gd name="T24" fmla="*/ 18 w 19"/>
                <a:gd name="T25" fmla="*/ 4 h 21"/>
                <a:gd name="T26" fmla="*/ 19 w 19"/>
                <a:gd name="T27" fmla="*/ 4 h 21"/>
                <a:gd name="T28" fmla="*/ 19 w 19"/>
                <a:gd name="T29" fmla="*/ 1 h 21"/>
                <a:gd name="T30" fmla="*/ 16 w 19"/>
                <a:gd name="T31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21">
                  <a:moveTo>
                    <a:pt x="16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3" y="3"/>
                    <a:pt x="11" y="5"/>
                    <a:pt x="9" y="7"/>
                  </a:cubicBezTo>
                  <a:cubicBezTo>
                    <a:pt x="6" y="9"/>
                    <a:pt x="5" y="11"/>
                    <a:pt x="3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4"/>
                    <a:pt x="9" y="12"/>
                    <a:pt x="11" y="10"/>
                  </a:cubicBezTo>
                  <a:cubicBezTo>
                    <a:pt x="14" y="8"/>
                    <a:pt x="16" y="6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3"/>
                    <a:pt x="19" y="2"/>
                    <a:pt x="19" y="1"/>
                  </a:cubicBezTo>
                  <a:cubicBezTo>
                    <a:pt x="18" y="0"/>
                    <a:pt x="17" y="0"/>
                    <a:pt x="1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56"/>
            <p:cNvSpPr/>
            <p:nvPr/>
          </p:nvSpPr>
          <p:spPr bwMode="auto">
            <a:xfrm>
              <a:off x="2643252" y="4404429"/>
              <a:ext cx="62050" cy="66011"/>
            </a:xfrm>
            <a:custGeom>
              <a:avLst/>
              <a:gdLst>
                <a:gd name="T0" fmla="*/ 8 w 20"/>
                <a:gd name="T1" fmla="*/ 11 h 21"/>
                <a:gd name="T2" fmla="*/ 1 w 20"/>
                <a:gd name="T3" fmla="*/ 17 h 21"/>
                <a:gd name="T4" fmla="*/ 0 w 20"/>
                <a:gd name="T5" fmla="*/ 17 h 21"/>
                <a:gd name="T6" fmla="*/ 0 w 20"/>
                <a:gd name="T7" fmla="*/ 20 h 21"/>
                <a:gd name="T8" fmla="*/ 3 w 20"/>
                <a:gd name="T9" fmla="*/ 20 h 21"/>
                <a:gd name="T10" fmla="*/ 3 w 20"/>
                <a:gd name="T11" fmla="*/ 20 h 21"/>
                <a:gd name="T12" fmla="*/ 10 w 20"/>
                <a:gd name="T13" fmla="*/ 14 h 21"/>
                <a:gd name="T14" fmla="*/ 16 w 20"/>
                <a:gd name="T15" fmla="*/ 7 h 21"/>
                <a:gd name="T16" fmla="*/ 19 w 20"/>
                <a:gd name="T17" fmla="*/ 3 h 21"/>
                <a:gd name="T18" fmla="*/ 19 w 20"/>
                <a:gd name="T19" fmla="*/ 3 h 21"/>
                <a:gd name="T20" fmla="*/ 19 w 20"/>
                <a:gd name="T21" fmla="*/ 0 h 21"/>
                <a:gd name="T22" fmla="*/ 16 w 20"/>
                <a:gd name="T23" fmla="*/ 0 h 21"/>
                <a:gd name="T24" fmla="*/ 16 w 20"/>
                <a:gd name="T25" fmla="*/ 1 h 21"/>
                <a:gd name="T26" fmla="*/ 13 w 20"/>
                <a:gd name="T27" fmla="*/ 5 h 21"/>
                <a:gd name="T28" fmla="*/ 8 w 20"/>
                <a:gd name="T2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1">
                  <a:moveTo>
                    <a:pt x="8" y="11"/>
                  </a:moveTo>
                  <a:cubicBezTo>
                    <a:pt x="5" y="13"/>
                    <a:pt x="3" y="15"/>
                    <a:pt x="1" y="17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" y="21"/>
                    <a:pt x="2" y="21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6" y="18"/>
                    <a:pt x="8" y="16"/>
                    <a:pt x="10" y="14"/>
                  </a:cubicBezTo>
                  <a:cubicBezTo>
                    <a:pt x="13" y="12"/>
                    <a:pt x="14" y="9"/>
                    <a:pt x="16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10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165555" y="3734593"/>
            <a:ext cx="234383" cy="234383"/>
            <a:chOff x="1637252" y="4342379"/>
            <a:chExt cx="400024" cy="400024"/>
          </a:xfrm>
          <a:solidFill>
            <a:schemeClr val="bg2"/>
          </a:solidFill>
        </p:grpSpPr>
        <p:sp>
          <p:nvSpPr>
            <p:cNvPr id="82" name="Freeform 57"/>
            <p:cNvSpPr>
              <a:spLocks noEditPoints="1"/>
            </p:cNvSpPr>
            <p:nvPr/>
          </p:nvSpPr>
          <p:spPr bwMode="auto">
            <a:xfrm>
              <a:off x="1637252" y="4342379"/>
              <a:ext cx="125420" cy="400024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3" name="Freeform 58"/>
            <p:cNvSpPr>
              <a:spLocks noEditPoints="1"/>
            </p:cNvSpPr>
            <p:nvPr/>
          </p:nvSpPr>
          <p:spPr bwMode="auto">
            <a:xfrm>
              <a:off x="1911856" y="4342379"/>
              <a:ext cx="125420" cy="400024"/>
            </a:xfrm>
            <a:custGeom>
              <a:avLst/>
              <a:gdLst>
                <a:gd name="T0" fmla="*/ 32 w 40"/>
                <a:gd name="T1" fmla="*/ 24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24 h 128"/>
                <a:gd name="T10" fmla="*/ 0 w 40"/>
                <a:gd name="T11" fmla="*/ 40 h 128"/>
                <a:gd name="T12" fmla="*/ 8 w 40"/>
                <a:gd name="T13" fmla="*/ 56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56 h 128"/>
                <a:gd name="T22" fmla="*/ 40 w 40"/>
                <a:gd name="T23" fmla="*/ 40 h 128"/>
                <a:gd name="T24" fmla="*/ 32 w 40"/>
                <a:gd name="T25" fmla="*/ 24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20 h 128"/>
                <a:gd name="T34" fmla="*/ 20 w 40"/>
                <a:gd name="T35" fmla="*/ 20 h 128"/>
                <a:gd name="T36" fmla="*/ 16 w 40"/>
                <a:gd name="T37" fmla="*/ 20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60 h 128"/>
                <a:gd name="T48" fmla="*/ 20 w 40"/>
                <a:gd name="T49" fmla="*/ 60 h 128"/>
                <a:gd name="T50" fmla="*/ 24 w 40"/>
                <a:gd name="T51" fmla="*/ 60 h 128"/>
                <a:gd name="T52" fmla="*/ 24 w 40"/>
                <a:gd name="T53" fmla="*/ 116 h 128"/>
                <a:gd name="T54" fmla="*/ 31 w 40"/>
                <a:gd name="T55" fmla="*/ 43 h 128"/>
                <a:gd name="T56" fmla="*/ 31 w 40"/>
                <a:gd name="T57" fmla="*/ 44 h 128"/>
                <a:gd name="T58" fmla="*/ 30 w 40"/>
                <a:gd name="T59" fmla="*/ 47 h 128"/>
                <a:gd name="T60" fmla="*/ 30 w 40"/>
                <a:gd name="T61" fmla="*/ 47 h 128"/>
                <a:gd name="T62" fmla="*/ 27 w 40"/>
                <a:gd name="T63" fmla="*/ 50 h 128"/>
                <a:gd name="T64" fmla="*/ 27 w 40"/>
                <a:gd name="T65" fmla="*/ 50 h 128"/>
                <a:gd name="T66" fmla="*/ 24 w 40"/>
                <a:gd name="T67" fmla="*/ 51 h 128"/>
                <a:gd name="T68" fmla="*/ 20 w 40"/>
                <a:gd name="T69" fmla="*/ 52 h 128"/>
                <a:gd name="T70" fmla="*/ 16 w 40"/>
                <a:gd name="T71" fmla="*/ 51 h 128"/>
                <a:gd name="T72" fmla="*/ 13 w 40"/>
                <a:gd name="T73" fmla="*/ 50 h 128"/>
                <a:gd name="T74" fmla="*/ 13 w 40"/>
                <a:gd name="T75" fmla="*/ 50 h 128"/>
                <a:gd name="T76" fmla="*/ 10 w 40"/>
                <a:gd name="T77" fmla="*/ 47 h 128"/>
                <a:gd name="T78" fmla="*/ 10 w 40"/>
                <a:gd name="T79" fmla="*/ 47 h 128"/>
                <a:gd name="T80" fmla="*/ 9 w 40"/>
                <a:gd name="T81" fmla="*/ 44 h 128"/>
                <a:gd name="T82" fmla="*/ 9 w 40"/>
                <a:gd name="T83" fmla="*/ 43 h 128"/>
                <a:gd name="T84" fmla="*/ 8 w 40"/>
                <a:gd name="T85" fmla="*/ 40 h 128"/>
                <a:gd name="T86" fmla="*/ 9 w 40"/>
                <a:gd name="T87" fmla="*/ 37 h 128"/>
                <a:gd name="T88" fmla="*/ 9 w 40"/>
                <a:gd name="T89" fmla="*/ 36 h 128"/>
                <a:gd name="T90" fmla="*/ 10 w 40"/>
                <a:gd name="T91" fmla="*/ 33 h 128"/>
                <a:gd name="T92" fmla="*/ 10 w 40"/>
                <a:gd name="T93" fmla="*/ 33 h 128"/>
                <a:gd name="T94" fmla="*/ 13 w 40"/>
                <a:gd name="T95" fmla="*/ 30 h 128"/>
                <a:gd name="T96" fmla="*/ 13 w 40"/>
                <a:gd name="T97" fmla="*/ 30 h 128"/>
                <a:gd name="T98" fmla="*/ 16 w 40"/>
                <a:gd name="T99" fmla="*/ 29 h 128"/>
                <a:gd name="T100" fmla="*/ 20 w 40"/>
                <a:gd name="T101" fmla="*/ 28 h 128"/>
                <a:gd name="T102" fmla="*/ 24 w 40"/>
                <a:gd name="T103" fmla="*/ 29 h 128"/>
                <a:gd name="T104" fmla="*/ 27 w 40"/>
                <a:gd name="T105" fmla="*/ 30 h 128"/>
                <a:gd name="T106" fmla="*/ 27 w 40"/>
                <a:gd name="T107" fmla="*/ 30 h 128"/>
                <a:gd name="T108" fmla="*/ 30 w 40"/>
                <a:gd name="T109" fmla="*/ 33 h 128"/>
                <a:gd name="T110" fmla="*/ 30 w 40"/>
                <a:gd name="T111" fmla="*/ 33 h 128"/>
                <a:gd name="T112" fmla="*/ 31 w 40"/>
                <a:gd name="T113" fmla="*/ 36 h 128"/>
                <a:gd name="T114" fmla="*/ 31 w 40"/>
                <a:gd name="T115" fmla="*/ 37 h 128"/>
                <a:gd name="T116" fmla="*/ 32 w 40"/>
                <a:gd name="T117" fmla="*/ 40 h 128"/>
                <a:gd name="T118" fmla="*/ 31 w 40"/>
                <a:gd name="T11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24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3" y="28"/>
                    <a:pt x="0" y="33"/>
                    <a:pt x="0" y="40"/>
                  </a:cubicBezTo>
                  <a:cubicBezTo>
                    <a:pt x="0" y="47"/>
                    <a:pt x="3" y="52"/>
                    <a:pt x="8" y="56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37" y="52"/>
                    <a:pt x="40" y="47"/>
                    <a:pt x="40" y="40"/>
                  </a:cubicBezTo>
                  <a:cubicBezTo>
                    <a:pt x="40" y="33"/>
                    <a:pt x="37" y="28"/>
                    <a:pt x="32" y="24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1" y="20"/>
                    <a:pt x="20" y="20"/>
                  </a:cubicBezTo>
                  <a:cubicBezTo>
                    <a:pt x="19" y="20"/>
                    <a:pt x="17" y="20"/>
                    <a:pt x="16" y="20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7" y="60"/>
                    <a:pt x="19" y="60"/>
                    <a:pt x="20" y="60"/>
                  </a:cubicBezTo>
                  <a:cubicBezTo>
                    <a:pt x="21" y="60"/>
                    <a:pt x="23" y="60"/>
                    <a:pt x="24" y="60"/>
                  </a:cubicBezTo>
                  <a:lnTo>
                    <a:pt x="24" y="116"/>
                  </a:lnTo>
                  <a:close/>
                  <a:moveTo>
                    <a:pt x="31" y="43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1" y="45"/>
                    <a:pt x="30" y="46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9" y="48"/>
                    <a:pt x="28" y="4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6" y="50"/>
                    <a:pt x="25" y="51"/>
                    <a:pt x="24" y="51"/>
                  </a:cubicBezTo>
                  <a:cubicBezTo>
                    <a:pt x="23" y="52"/>
                    <a:pt x="21" y="52"/>
                    <a:pt x="20" y="52"/>
                  </a:cubicBezTo>
                  <a:cubicBezTo>
                    <a:pt x="19" y="52"/>
                    <a:pt x="17" y="52"/>
                    <a:pt x="16" y="51"/>
                  </a:cubicBezTo>
                  <a:cubicBezTo>
                    <a:pt x="15" y="51"/>
                    <a:pt x="14" y="50"/>
                    <a:pt x="13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49"/>
                    <a:pt x="11" y="48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4"/>
                    <a:pt x="9" y="44"/>
                    <a:pt x="9" y="43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8" y="39"/>
                    <a:pt x="8" y="38"/>
                    <a:pt x="9" y="37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5"/>
                    <a:pt x="10" y="34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1" y="32"/>
                    <a:pt x="12" y="31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29"/>
                    <a:pt x="16" y="29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1" y="28"/>
                    <a:pt x="23" y="28"/>
                    <a:pt x="24" y="29"/>
                  </a:cubicBezTo>
                  <a:cubicBezTo>
                    <a:pt x="25" y="29"/>
                    <a:pt x="26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8" y="31"/>
                    <a:pt x="29" y="32"/>
                    <a:pt x="30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4"/>
                    <a:pt x="31" y="35"/>
                    <a:pt x="31" y="36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2" y="38"/>
                    <a:pt x="32" y="39"/>
                    <a:pt x="32" y="40"/>
                  </a:cubicBezTo>
                  <a:cubicBezTo>
                    <a:pt x="32" y="41"/>
                    <a:pt x="32" y="42"/>
                    <a:pt x="3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4" name="Freeform 59"/>
            <p:cNvSpPr>
              <a:spLocks noEditPoints="1"/>
            </p:cNvSpPr>
            <p:nvPr/>
          </p:nvSpPr>
          <p:spPr bwMode="auto">
            <a:xfrm>
              <a:off x="1774554" y="4342379"/>
              <a:ext cx="125420" cy="400024"/>
            </a:xfrm>
            <a:custGeom>
              <a:avLst/>
              <a:gdLst>
                <a:gd name="T0" fmla="*/ 32 w 40"/>
                <a:gd name="T1" fmla="*/ 72 h 128"/>
                <a:gd name="T2" fmla="*/ 32 w 40"/>
                <a:gd name="T3" fmla="*/ 12 h 128"/>
                <a:gd name="T4" fmla="*/ 20 w 40"/>
                <a:gd name="T5" fmla="*/ 0 h 128"/>
                <a:gd name="T6" fmla="*/ 8 w 40"/>
                <a:gd name="T7" fmla="*/ 12 h 128"/>
                <a:gd name="T8" fmla="*/ 8 w 40"/>
                <a:gd name="T9" fmla="*/ 72 h 128"/>
                <a:gd name="T10" fmla="*/ 0 w 40"/>
                <a:gd name="T11" fmla="*/ 88 h 128"/>
                <a:gd name="T12" fmla="*/ 8 w 40"/>
                <a:gd name="T13" fmla="*/ 104 h 128"/>
                <a:gd name="T14" fmla="*/ 8 w 40"/>
                <a:gd name="T15" fmla="*/ 116 h 128"/>
                <a:gd name="T16" fmla="*/ 20 w 40"/>
                <a:gd name="T17" fmla="*/ 128 h 128"/>
                <a:gd name="T18" fmla="*/ 32 w 40"/>
                <a:gd name="T19" fmla="*/ 116 h 128"/>
                <a:gd name="T20" fmla="*/ 32 w 40"/>
                <a:gd name="T21" fmla="*/ 104 h 128"/>
                <a:gd name="T22" fmla="*/ 40 w 40"/>
                <a:gd name="T23" fmla="*/ 88 h 128"/>
                <a:gd name="T24" fmla="*/ 32 w 40"/>
                <a:gd name="T25" fmla="*/ 72 h 128"/>
                <a:gd name="T26" fmla="*/ 16 w 40"/>
                <a:gd name="T27" fmla="*/ 12 h 128"/>
                <a:gd name="T28" fmla="*/ 20 w 40"/>
                <a:gd name="T29" fmla="*/ 8 h 128"/>
                <a:gd name="T30" fmla="*/ 24 w 40"/>
                <a:gd name="T31" fmla="*/ 12 h 128"/>
                <a:gd name="T32" fmla="*/ 24 w 40"/>
                <a:gd name="T33" fmla="*/ 68 h 128"/>
                <a:gd name="T34" fmla="*/ 20 w 40"/>
                <a:gd name="T35" fmla="*/ 68 h 128"/>
                <a:gd name="T36" fmla="*/ 16 w 40"/>
                <a:gd name="T37" fmla="*/ 68 h 128"/>
                <a:gd name="T38" fmla="*/ 16 w 40"/>
                <a:gd name="T39" fmla="*/ 12 h 128"/>
                <a:gd name="T40" fmla="*/ 24 w 40"/>
                <a:gd name="T41" fmla="*/ 116 h 128"/>
                <a:gd name="T42" fmla="*/ 20 w 40"/>
                <a:gd name="T43" fmla="*/ 120 h 128"/>
                <a:gd name="T44" fmla="*/ 16 w 40"/>
                <a:gd name="T45" fmla="*/ 116 h 128"/>
                <a:gd name="T46" fmla="*/ 16 w 40"/>
                <a:gd name="T47" fmla="*/ 108 h 128"/>
                <a:gd name="T48" fmla="*/ 20 w 40"/>
                <a:gd name="T49" fmla="*/ 108 h 128"/>
                <a:gd name="T50" fmla="*/ 24 w 40"/>
                <a:gd name="T51" fmla="*/ 108 h 128"/>
                <a:gd name="T52" fmla="*/ 24 w 40"/>
                <a:gd name="T53" fmla="*/ 116 h 128"/>
                <a:gd name="T54" fmla="*/ 31 w 40"/>
                <a:gd name="T55" fmla="*/ 91 h 128"/>
                <a:gd name="T56" fmla="*/ 31 w 40"/>
                <a:gd name="T57" fmla="*/ 92 h 128"/>
                <a:gd name="T58" fmla="*/ 30 w 40"/>
                <a:gd name="T59" fmla="*/ 95 h 128"/>
                <a:gd name="T60" fmla="*/ 30 w 40"/>
                <a:gd name="T61" fmla="*/ 95 h 128"/>
                <a:gd name="T62" fmla="*/ 27 w 40"/>
                <a:gd name="T63" fmla="*/ 98 h 128"/>
                <a:gd name="T64" fmla="*/ 27 w 40"/>
                <a:gd name="T65" fmla="*/ 98 h 128"/>
                <a:gd name="T66" fmla="*/ 24 w 40"/>
                <a:gd name="T67" fmla="*/ 99 h 128"/>
                <a:gd name="T68" fmla="*/ 20 w 40"/>
                <a:gd name="T69" fmla="*/ 100 h 128"/>
                <a:gd name="T70" fmla="*/ 16 w 40"/>
                <a:gd name="T71" fmla="*/ 99 h 128"/>
                <a:gd name="T72" fmla="*/ 13 w 40"/>
                <a:gd name="T73" fmla="*/ 98 h 128"/>
                <a:gd name="T74" fmla="*/ 13 w 40"/>
                <a:gd name="T75" fmla="*/ 98 h 128"/>
                <a:gd name="T76" fmla="*/ 10 w 40"/>
                <a:gd name="T77" fmla="*/ 95 h 128"/>
                <a:gd name="T78" fmla="*/ 10 w 40"/>
                <a:gd name="T79" fmla="*/ 95 h 128"/>
                <a:gd name="T80" fmla="*/ 9 w 40"/>
                <a:gd name="T81" fmla="*/ 92 h 128"/>
                <a:gd name="T82" fmla="*/ 9 w 40"/>
                <a:gd name="T83" fmla="*/ 91 h 128"/>
                <a:gd name="T84" fmla="*/ 8 w 40"/>
                <a:gd name="T85" fmla="*/ 88 h 128"/>
                <a:gd name="T86" fmla="*/ 9 w 40"/>
                <a:gd name="T87" fmla="*/ 85 h 128"/>
                <a:gd name="T88" fmla="*/ 9 w 40"/>
                <a:gd name="T89" fmla="*/ 84 h 128"/>
                <a:gd name="T90" fmla="*/ 10 w 40"/>
                <a:gd name="T91" fmla="*/ 81 h 128"/>
                <a:gd name="T92" fmla="*/ 10 w 40"/>
                <a:gd name="T93" fmla="*/ 81 h 128"/>
                <a:gd name="T94" fmla="*/ 13 w 40"/>
                <a:gd name="T95" fmla="*/ 78 h 128"/>
                <a:gd name="T96" fmla="*/ 13 w 40"/>
                <a:gd name="T97" fmla="*/ 78 h 128"/>
                <a:gd name="T98" fmla="*/ 16 w 40"/>
                <a:gd name="T99" fmla="*/ 77 h 128"/>
                <a:gd name="T100" fmla="*/ 20 w 40"/>
                <a:gd name="T101" fmla="*/ 76 h 128"/>
                <a:gd name="T102" fmla="*/ 24 w 40"/>
                <a:gd name="T103" fmla="*/ 77 h 128"/>
                <a:gd name="T104" fmla="*/ 27 w 40"/>
                <a:gd name="T105" fmla="*/ 78 h 128"/>
                <a:gd name="T106" fmla="*/ 27 w 40"/>
                <a:gd name="T107" fmla="*/ 78 h 128"/>
                <a:gd name="T108" fmla="*/ 30 w 40"/>
                <a:gd name="T109" fmla="*/ 81 h 128"/>
                <a:gd name="T110" fmla="*/ 30 w 40"/>
                <a:gd name="T111" fmla="*/ 81 h 128"/>
                <a:gd name="T112" fmla="*/ 31 w 40"/>
                <a:gd name="T113" fmla="*/ 84 h 128"/>
                <a:gd name="T114" fmla="*/ 31 w 40"/>
                <a:gd name="T115" fmla="*/ 85 h 128"/>
                <a:gd name="T116" fmla="*/ 32 w 40"/>
                <a:gd name="T117" fmla="*/ 88 h 128"/>
                <a:gd name="T118" fmla="*/ 31 w 40"/>
                <a:gd name="T119" fmla="*/ 9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128">
                  <a:moveTo>
                    <a:pt x="32" y="72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32" y="5"/>
                    <a:pt x="27" y="0"/>
                    <a:pt x="20" y="0"/>
                  </a:cubicBezTo>
                  <a:cubicBezTo>
                    <a:pt x="13" y="0"/>
                    <a:pt x="8" y="5"/>
                    <a:pt x="8" y="1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3" y="76"/>
                    <a:pt x="0" y="81"/>
                    <a:pt x="0" y="88"/>
                  </a:cubicBezTo>
                  <a:cubicBezTo>
                    <a:pt x="0" y="95"/>
                    <a:pt x="3" y="100"/>
                    <a:pt x="8" y="104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27" y="128"/>
                    <a:pt x="32" y="123"/>
                    <a:pt x="32" y="116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7" y="100"/>
                    <a:pt x="40" y="95"/>
                    <a:pt x="40" y="88"/>
                  </a:cubicBezTo>
                  <a:cubicBezTo>
                    <a:pt x="40" y="81"/>
                    <a:pt x="37" y="76"/>
                    <a:pt x="32" y="72"/>
                  </a:cubicBezTo>
                  <a:close/>
                  <a:moveTo>
                    <a:pt x="16" y="12"/>
                  </a:moveTo>
                  <a:cubicBezTo>
                    <a:pt x="16" y="10"/>
                    <a:pt x="18" y="8"/>
                    <a:pt x="20" y="8"/>
                  </a:cubicBezTo>
                  <a:cubicBezTo>
                    <a:pt x="22" y="8"/>
                    <a:pt x="24" y="10"/>
                    <a:pt x="24" y="12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3" y="68"/>
                    <a:pt x="21" y="68"/>
                    <a:pt x="20" y="68"/>
                  </a:cubicBezTo>
                  <a:cubicBezTo>
                    <a:pt x="19" y="68"/>
                    <a:pt x="17" y="68"/>
                    <a:pt x="16" y="68"/>
                  </a:cubicBezTo>
                  <a:lnTo>
                    <a:pt x="16" y="12"/>
                  </a:lnTo>
                  <a:close/>
                  <a:moveTo>
                    <a:pt x="24" y="116"/>
                  </a:moveTo>
                  <a:cubicBezTo>
                    <a:pt x="24" y="118"/>
                    <a:pt x="22" y="120"/>
                    <a:pt x="20" y="120"/>
                  </a:cubicBezTo>
                  <a:cubicBezTo>
                    <a:pt x="18" y="120"/>
                    <a:pt x="16" y="118"/>
                    <a:pt x="16" y="116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7" y="108"/>
                    <a:pt x="19" y="108"/>
                    <a:pt x="20" y="108"/>
                  </a:cubicBezTo>
                  <a:cubicBezTo>
                    <a:pt x="21" y="108"/>
                    <a:pt x="23" y="108"/>
                    <a:pt x="24" y="108"/>
                  </a:cubicBezTo>
                  <a:lnTo>
                    <a:pt x="24" y="116"/>
                  </a:lnTo>
                  <a:close/>
                  <a:moveTo>
                    <a:pt x="31" y="91"/>
                  </a:moveTo>
                  <a:cubicBezTo>
                    <a:pt x="31" y="92"/>
                    <a:pt x="31" y="92"/>
                    <a:pt x="31" y="92"/>
                  </a:cubicBezTo>
                  <a:cubicBezTo>
                    <a:pt x="31" y="93"/>
                    <a:pt x="30" y="94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9" y="96"/>
                    <a:pt x="28" y="97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6" y="98"/>
                    <a:pt x="25" y="99"/>
                    <a:pt x="24" y="99"/>
                  </a:cubicBezTo>
                  <a:cubicBezTo>
                    <a:pt x="23" y="100"/>
                    <a:pt x="21" y="100"/>
                    <a:pt x="20" y="100"/>
                  </a:cubicBezTo>
                  <a:cubicBezTo>
                    <a:pt x="19" y="100"/>
                    <a:pt x="17" y="100"/>
                    <a:pt x="16" y="99"/>
                  </a:cubicBezTo>
                  <a:cubicBezTo>
                    <a:pt x="15" y="99"/>
                    <a:pt x="14" y="98"/>
                    <a:pt x="13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2" y="97"/>
                    <a:pt x="11" y="96"/>
                    <a:pt x="10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4"/>
                    <a:pt x="9" y="93"/>
                    <a:pt x="9" y="92"/>
                  </a:cubicBezTo>
                  <a:cubicBezTo>
                    <a:pt x="9" y="92"/>
                    <a:pt x="9" y="92"/>
                    <a:pt x="9" y="91"/>
                  </a:cubicBezTo>
                  <a:cubicBezTo>
                    <a:pt x="8" y="90"/>
                    <a:pt x="8" y="89"/>
                    <a:pt x="8" y="88"/>
                  </a:cubicBezTo>
                  <a:cubicBezTo>
                    <a:pt x="8" y="87"/>
                    <a:pt x="8" y="86"/>
                    <a:pt x="9" y="85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9" y="83"/>
                    <a:pt x="10" y="82"/>
                    <a:pt x="10" y="81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1" y="80"/>
                    <a:pt x="12" y="79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4" y="78"/>
                    <a:pt x="15" y="77"/>
                    <a:pt x="16" y="77"/>
                  </a:cubicBezTo>
                  <a:cubicBezTo>
                    <a:pt x="17" y="76"/>
                    <a:pt x="19" y="76"/>
                    <a:pt x="20" y="76"/>
                  </a:cubicBezTo>
                  <a:cubicBezTo>
                    <a:pt x="21" y="76"/>
                    <a:pt x="23" y="76"/>
                    <a:pt x="24" y="77"/>
                  </a:cubicBezTo>
                  <a:cubicBezTo>
                    <a:pt x="25" y="77"/>
                    <a:pt x="26" y="78"/>
                    <a:pt x="27" y="78"/>
                  </a:cubicBezTo>
                  <a:cubicBezTo>
                    <a:pt x="27" y="78"/>
                    <a:pt x="27" y="78"/>
                    <a:pt x="27" y="78"/>
                  </a:cubicBezTo>
                  <a:cubicBezTo>
                    <a:pt x="28" y="79"/>
                    <a:pt x="29" y="80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1" y="83"/>
                    <a:pt x="31" y="84"/>
                  </a:cubicBezTo>
                  <a:cubicBezTo>
                    <a:pt x="31" y="84"/>
                    <a:pt x="31" y="84"/>
                    <a:pt x="31" y="85"/>
                  </a:cubicBezTo>
                  <a:cubicBezTo>
                    <a:pt x="32" y="86"/>
                    <a:pt x="32" y="87"/>
                    <a:pt x="32" y="88"/>
                  </a:cubicBezTo>
                  <a:cubicBezTo>
                    <a:pt x="32" y="89"/>
                    <a:pt x="32" y="90"/>
                    <a:pt x="31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5" name="Freeform 60"/>
          <p:cNvSpPr>
            <a:spLocks noEditPoints="1"/>
          </p:cNvSpPr>
          <p:nvPr/>
        </p:nvSpPr>
        <p:spPr bwMode="auto">
          <a:xfrm>
            <a:off x="4203064" y="2571750"/>
            <a:ext cx="370001" cy="370001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292517" y="1704863"/>
            <a:ext cx="300018" cy="300018"/>
            <a:chOff x="2437300" y="3542332"/>
            <a:chExt cx="400024" cy="400024"/>
          </a:xfrm>
          <a:solidFill>
            <a:schemeClr val="bg2"/>
          </a:solidFill>
        </p:grpSpPr>
        <p:sp>
          <p:nvSpPr>
            <p:cNvPr id="110" name="Freeform 82"/>
            <p:cNvSpPr>
              <a:spLocks noEditPoints="1"/>
            </p:cNvSpPr>
            <p:nvPr/>
          </p:nvSpPr>
          <p:spPr bwMode="auto">
            <a:xfrm>
              <a:off x="2437300" y="3542332"/>
              <a:ext cx="400024" cy="400024"/>
            </a:xfrm>
            <a:custGeom>
              <a:avLst/>
              <a:gdLst>
                <a:gd name="T0" fmla="*/ 83 w 128"/>
                <a:gd name="T1" fmla="*/ 40 h 128"/>
                <a:gd name="T2" fmla="*/ 64 w 128"/>
                <a:gd name="T3" fmla="*/ 0 h 128"/>
                <a:gd name="T4" fmla="*/ 36 w 128"/>
                <a:gd name="T5" fmla="*/ 41 h 128"/>
                <a:gd name="T6" fmla="*/ 32 w 128"/>
                <a:gd name="T7" fmla="*/ 43 h 128"/>
                <a:gd name="T8" fmla="*/ 12 w 128"/>
                <a:gd name="T9" fmla="*/ 40 h 128"/>
                <a:gd name="T10" fmla="*/ 0 w 128"/>
                <a:gd name="T11" fmla="*/ 116 h 128"/>
                <a:gd name="T12" fmla="*/ 24 w 128"/>
                <a:gd name="T13" fmla="*/ 128 h 128"/>
                <a:gd name="T14" fmla="*/ 35 w 128"/>
                <a:gd name="T15" fmla="*/ 121 h 128"/>
                <a:gd name="T16" fmla="*/ 36 w 128"/>
                <a:gd name="T17" fmla="*/ 121 h 128"/>
                <a:gd name="T18" fmla="*/ 76 w 128"/>
                <a:gd name="T19" fmla="*/ 128 h 128"/>
                <a:gd name="T20" fmla="*/ 112 w 128"/>
                <a:gd name="T21" fmla="*/ 120 h 128"/>
                <a:gd name="T22" fmla="*/ 114 w 128"/>
                <a:gd name="T23" fmla="*/ 109 h 128"/>
                <a:gd name="T24" fmla="*/ 121 w 128"/>
                <a:gd name="T25" fmla="*/ 88 h 128"/>
                <a:gd name="T26" fmla="*/ 124 w 128"/>
                <a:gd name="T27" fmla="*/ 67 h 128"/>
                <a:gd name="T28" fmla="*/ 128 w 128"/>
                <a:gd name="T29" fmla="*/ 58 h 128"/>
                <a:gd name="T30" fmla="*/ 117 w 128"/>
                <a:gd name="T31" fmla="*/ 42 h 128"/>
                <a:gd name="T32" fmla="*/ 24 w 128"/>
                <a:gd name="T33" fmla="*/ 120 h 128"/>
                <a:gd name="T34" fmla="*/ 8 w 128"/>
                <a:gd name="T35" fmla="*/ 116 h 128"/>
                <a:gd name="T36" fmla="*/ 12 w 128"/>
                <a:gd name="T37" fmla="*/ 48 h 128"/>
                <a:gd name="T38" fmla="*/ 28 w 128"/>
                <a:gd name="T39" fmla="*/ 52 h 128"/>
                <a:gd name="T40" fmla="*/ 120 w 128"/>
                <a:gd name="T41" fmla="*/ 58 h 128"/>
                <a:gd name="T42" fmla="*/ 104 w 128"/>
                <a:gd name="T43" fmla="*/ 64 h 128"/>
                <a:gd name="T44" fmla="*/ 104 w 128"/>
                <a:gd name="T45" fmla="*/ 68 h 128"/>
                <a:gd name="T46" fmla="*/ 118 w 128"/>
                <a:gd name="T47" fmla="*/ 75 h 128"/>
                <a:gd name="T48" fmla="*/ 100 w 128"/>
                <a:gd name="T49" fmla="*/ 84 h 128"/>
                <a:gd name="T50" fmla="*/ 100 w 128"/>
                <a:gd name="T51" fmla="*/ 88 h 128"/>
                <a:gd name="T52" fmla="*/ 113 w 128"/>
                <a:gd name="T53" fmla="*/ 96 h 128"/>
                <a:gd name="T54" fmla="*/ 96 w 128"/>
                <a:gd name="T55" fmla="*/ 104 h 128"/>
                <a:gd name="T56" fmla="*/ 96 w 128"/>
                <a:gd name="T57" fmla="*/ 108 h 128"/>
                <a:gd name="T58" fmla="*/ 106 w 128"/>
                <a:gd name="T59" fmla="*/ 114 h 128"/>
                <a:gd name="T60" fmla="*/ 98 w 128"/>
                <a:gd name="T61" fmla="*/ 120 h 128"/>
                <a:gd name="T62" fmla="*/ 54 w 128"/>
                <a:gd name="T63" fmla="*/ 117 h 128"/>
                <a:gd name="T64" fmla="*/ 32 w 128"/>
                <a:gd name="T65" fmla="*/ 110 h 128"/>
                <a:gd name="T66" fmla="*/ 35 w 128"/>
                <a:gd name="T67" fmla="*/ 50 h 128"/>
                <a:gd name="T68" fmla="*/ 60 w 128"/>
                <a:gd name="T69" fmla="*/ 12 h 128"/>
                <a:gd name="T70" fmla="*/ 76 w 128"/>
                <a:gd name="T71" fmla="*/ 27 h 128"/>
                <a:gd name="T72" fmla="*/ 115 w 128"/>
                <a:gd name="T73" fmla="*/ 50 h 128"/>
                <a:gd name="T74" fmla="*/ 120 w 128"/>
                <a:gd name="T75" fmla="*/ 5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117" y="42"/>
                  </a:moveTo>
                  <a:cubicBezTo>
                    <a:pt x="112" y="41"/>
                    <a:pt x="100" y="41"/>
                    <a:pt x="83" y="40"/>
                  </a:cubicBezTo>
                  <a:cubicBezTo>
                    <a:pt x="84" y="36"/>
                    <a:pt x="84" y="33"/>
                    <a:pt x="84" y="27"/>
                  </a:cubicBezTo>
                  <a:cubicBezTo>
                    <a:pt x="84" y="13"/>
                    <a:pt x="73" y="0"/>
                    <a:pt x="64" y="0"/>
                  </a:cubicBezTo>
                  <a:cubicBezTo>
                    <a:pt x="57" y="0"/>
                    <a:pt x="52" y="5"/>
                    <a:pt x="52" y="12"/>
                  </a:cubicBezTo>
                  <a:cubicBezTo>
                    <a:pt x="52" y="20"/>
                    <a:pt x="49" y="34"/>
                    <a:pt x="36" y="41"/>
                  </a:cubicBezTo>
                  <a:cubicBezTo>
                    <a:pt x="35" y="41"/>
                    <a:pt x="32" y="43"/>
                    <a:pt x="32" y="4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0" y="41"/>
                    <a:pt x="27" y="40"/>
                    <a:pt x="2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5" y="40"/>
                    <a:pt x="0" y="45"/>
                    <a:pt x="0" y="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3"/>
                    <a:pt x="5" y="128"/>
                    <a:pt x="12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9" y="128"/>
                    <a:pt x="33" y="125"/>
                    <a:pt x="35" y="121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21"/>
                    <a:pt x="35" y="121"/>
                    <a:pt x="36" y="121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8" y="122"/>
                    <a:pt x="43" y="123"/>
                    <a:pt x="52" y="125"/>
                  </a:cubicBezTo>
                  <a:cubicBezTo>
                    <a:pt x="54" y="126"/>
                    <a:pt x="65" y="128"/>
                    <a:pt x="76" y="128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105" y="128"/>
                    <a:pt x="109" y="125"/>
                    <a:pt x="112" y="120"/>
                  </a:cubicBezTo>
                  <a:cubicBezTo>
                    <a:pt x="112" y="120"/>
                    <a:pt x="113" y="118"/>
                    <a:pt x="114" y="116"/>
                  </a:cubicBezTo>
                  <a:cubicBezTo>
                    <a:pt x="115" y="114"/>
                    <a:pt x="115" y="112"/>
                    <a:pt x="114" y="109"/>
                  </a:cubicBezTo>
                  <a:cubicBezTo>
                    <a:pt x="118" y="106"/>
                    <a:pt x="120" y="102"/>
                    <a:pt x="121" y="99"/>
                  </a:cubicBezTo>
                  <a:cubicBezTo>
                    <a:pt x="122" y="94"/>
                    <a:pt x="122" y="90"/>
                    <a:pt x="121" y="88"/>
                  </a:cubicBezTo>
                  <a:cubicBezTo>
                    <a:pt x="123" y="85"/>
                    <a:pt x="125" y="82"/>
                    <a:pt x="126" y="77"/>
                  </a:cubicBezTo>
                  <a:cubicBezTo>
                    <a:pt x="127" y="73"/>
                    <a:pt x="126" y="70"/>
                    <a:pt x="124" y="67"/>
                  </a:cubicBezTo>
                  <a:cubicBezTo>
                    <a:pt x="127" y="65"/>
                    <a:pt x="128" y="61"/>
                    <a:pt x="128" y="58"/>
                  </a:cubicBezTo>
                  <a:cubicBezTo>
                    <a:pt x="128" y="58"/>
                    <a:pt x="128" y="58"/>
                    <a:pt x="128" y="58"/>
                  </a:cubicBezTo>
                  <a:cubicBezTo>
                    <a:pt x="128" y="57"/>
                    <a:pt x="128" y="57"/>
                    <a:pt x="128" y="56"/>
                  </a:cubicBezTo>
                  <a:cubicBezTo>
                    <a:pt x="128" y="51"/>
                    <a:pt x="125" y="44"/>
                    <a:pt x="117" y="42"/>
                  </a:cubicBezTo>
                  <a:close/>
                  <a:moveTo>
                    <a:pt x="28" y="116"/>
                  </a:moveTo>
                  <a:cubicBezTo>
                    <a:pt x="28" y="118"/>
                    <a:pt x="26" y="120"/>
                    <a:pt x="24" y="120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0" y="120"/>
                    <a:pt x="8" y="118"/>
                    <a:pt x="8" y="116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0"/>
                    <a:pt x="10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16"/>
                  </a:lnTo>
                  <a:close/>
                  <a:moveTo>
                    <a:pt x="120" y="58"/>
                  </a:moveTo>
                  <a:cubicBezTo>
                    <a:pt x="120" y="60"/>
                    <a:pt x="119" y="64"/>
                    <a:pt x="112" y="64"/>
                  </a:cubicBezTo>
                  <a:cubicBezTo>
                    <a:pt x="106" y="64"/>
                    <a:pt x="104" y="64"/>
                    <a:pt x="104" y="64"/>
                  </a:cubicBezTo>
                  <a:cubicBezTo>
                    <a:pt x="103" y="64"/>
                    <a:pt x="102" y="65"/>
                    <a:pt x="102" y="66"/>
                  </a:cubicBezTo>
                  <a:cubicBezTo>
                    <a:pt x="102" y="67"/>
                    <a:pt x="103" y="68"/>
                    <a:pt x="104" y="68"/>
                  </a:cubicBezTo>
                  <a:cubicBezTo>
                    <a:pt x="104" y="68"/>
                    <a:pt x="106" y="68"/>
                    <a:pt x="112" y="68"/>
                  </a:cubicBezTo>
                  <a:cubicBezTo>
                    <a:pt x="118" y="68"/>
                    <a:pt x="119" y="73"/>
                    <a:pt x="118" y="75"/>
                  </a:cubicBezTo>
                  <a:cubicBezTo>
                    <a:pt x="118" y="78"/>
                    <a:pt x="116" y="84"/>
                    <a:pt x="110" y="84"/>
                  </a:cubicBezTo>
                  <a:cubicBezTo>
                    <a:pt x="103" y="84"/>
                    <a:pt x="100" y="84"/>
                    <a:pt x="100" y="84"/>
                  </a:cubicBezTo>
                  <a:cubicBezTo>
                    <a:pt x="99" y="84"/>
                    <a:pt x="98" y="85"/>
                    <a:pt x="98" y="86"/>
                  </a:cubicBezTo>
                  <a:cubicBezTo>
                    <a:pt x="98" y="87"/>
                    <a:pt x="99" y="88"/>
                    <a:pt x="100" y="88"/>
                  </a:cubicBezTo>
                  <a:cubicBezTo>
                    <a:pt x="100" y="88"/>
                    <a:pt x="105" y="88"/>
                    <a:pt x="108" y="88"/>
                  </a:cubicBezTo>
                  <a:cubicBezTo>
                    <a:pt x="115" y="88"/>
                    <a:pt x="114" y="93"/>
                    <a:pt x="113" y="96"/>
                  </a:cubicBezTo>
                  <a:cubicBezTo>
                    <a:pt x="112" y="100"/>
                    <a:pt x="111" y="104"/>
                    <a:pt x="103" y="104"/>
                  </a:cubicBezTo>
                  <a:cubicBezTo>
                    <a:pt x="100" y="104"/>
                    <a:pt x="96" y="104"/>
                    <a:pt x="96" y="104"/>
                  </a:cubicBezTo>
                  <a:cubicBezTo>
                    <a:pt x="95" y="104"/>
                    <a:pt x="94" y="105"/>
                    <a:pt x="94" y="106"/>
                  </a:cubicBezTo>
                  <a:cubicBezTo>
                    <a:pt x="94" y="107"/>
                    <a:pt x="95" y="108"/>
                    <a:pt x="96" y="108"/>
                  </a:cubicBezTo>
                  <a:cubicBezTo>
                    <a:pt x="96" y="108"/>
                    <a:pt x="99" y="108"/>
                    <a:pt x="102" y="108"/>
                  </a:cubicBezTo>
                  <a:cubicBezTo>
                    <a:pt x="107" y="108"/>
                    <a:pt x="107" y="112"/>
                    <a:pt x="106" y="114"/>
                  </a:cubicBezTo>
                  <a:cubicBezTo>
                    <a:pt x="106" y="115"/>
                    <a:pt x="105" y="116"/>
                    <a:pt x="105" y="117"/>
                  </a:cubicBezTo>
                  <a:cubicBezTo>
                    <a:pt x="104" y="119"/>
                    <a:pt x="102" y="120"/>
                    <a:pt x="98" y="120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65" y="120"/>
                    <a:pt x="54" y="118"/>
                    <a:pt x="54" y="117"/>
                  </a:cubicBezTo>
                  <a:cubicBezTo>
                    <a:pt x="37" y="114"/>
                    <a:pt x="36" y="113"/>
                    <a:pt x="35" y="113"/>
                  </a:cubicBezTo>
                  <a:cubicBezTo>
                    <a:pt x="35" y="113"/>
                    <a:pt x="32" y="112"/>
                    <a:pt x="32" y="110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2"/>
                    <a:pt x="33" y="51"/>
                    <a:pt x="35" y="50"/>
                  </a:cubicBezTo>
                  <a:cubicBezTo>
                    <a:pt x="35" y="50"/>
                    <a:pt x="36" y="50"/>
                    <a:pt x="36" y="50"/>
                  </a:cubicBezTo>
                  <a:cubicBezTo>
                    <a:pt x="54" y="42"/>
                    <a:pt x="60" y="26"/>
                    <a:pt x="60" y="12"/>
                  </a:cubicBezTo>
                  <a:cubicBezTo>
                    <a:pt x="60" y="10"/>
                    <a:pt x="62" y="8"/>
                    <a:pt x="64" y="8"/>
                  </a:cubicBezTo>
                  <a:cubicBezTo>
                    <a:pt x="68" y="8"/>
                    <a:pt x="76" y="16"/>
                    <a:pt x="76" y="27"/>
                  </a:cubicBezTo>
                  <a:cubicBezTo>
                    <a:pt x="76" y="36"/>
                    <a:pt x="75" y="38"/>
                    <a:pt x="72" y="48"/>
                  </a:cubicBezTo>
                  <a:cubicBezTo>
                    <a:pt x="112" y="48"/>
                    <a:pt x="112" y="49"/>
                    <a:pt x="115" y="50"/>
                  </a:cubicBezTo>
                  <a:cubicBezTo>
                    <a:pt x="120" y="51"/>
                    <a:pt x="120" y="54"/>
                    <a:pt x="120" y="56"/>
                  </a:cubicBezTo>
                  <a:cubicBezTo>
                    <a:pt x="120" y="57"/>
                    <a:pt x="120" y="57"/>
                    <a:pt x="12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1" name="Freeform 83"/>
            <p:cNvSpPr>
              <a:spLocks noEditPoints="1"/>
            </p:cNvSpPr>
            <p:nvPr/>
          </p:nvSpPr>
          <p:spPr bwMode="auto">
            <a:xfrm>
              <a:off x="2474265" y="3867103"/>
              <a:ext cx="38287" cy="38287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2" name="Freeform 84"/>
          <p:cNvSpPr>
            <a:spLocks noEditPoints="1"/>
          </p:cNvSpPr>
          <p:nvPr/>
        </p:nvSpPr>
        <p:spPr bwMode="auto">
          <a:xfrm>
            <a:off x="5284704" y="3821732"/>
            <a:ext cx="300018" cy="196052"/>
          </a:xfrm>
          <a:custGeom>
            <a:avLst/>
            <a:gdLst>
              <a:gd name="T0" fmla="*/ 112 w 128"/>
              <a:gd name="T1" fmla="*/ 0 h 84"/>
              <a:gd name="T2" fmla="*/ 16 w 128"/>
              <a:gd name="T3" fmla="*/ 0 h 84"/>
              <a:gd name="T4" fmla="*/ 0 w 128"/>
              <a:gd name="T5" fmla="*/ 16 h 84"/>
              <a:gd name="T6" fmla="*/ 0 w 128"/>
              <a:gd name="T7" fmla="*/ 68 h 84"/>
              <a:gd name="T8" fmla="*/ 16 w 128"/>
              <a:gd name="T9" fmla="*/ 84 h 84"/>
              <a:gd name="T10" fmla="*/ 112 w 128"/>
              <a:gd name="T11" fmla="*/ 84 h 84"/>
              <a:gd name="T12" fmla="*/ 128 w 128"/>
              <a:gd name="T13" fmla="*/ 68 h 84"/>
              <a:gd name="T14" fmla="*/ 128 w 128"/>
              <a:gd name="T15" fmla="*/ 16 h 84"/>
              <a:gd name="T16" fmla="*/ 112 w 128"/>
              <a:gd name="T17" fmla="*/ 0 h 84"/>
              <a:gd name="T18" fmla="*/ 8 w 128"/>
              <a:gd name="T19" fmla="*/ 21 h 84"/>
              <a:gd name="T20" fmla="*/ 36 w 128"/>
              <a:gd name="T21" fmla="*/ 42 h 84"/>
              <a:gd name="T22" fmla="*/ 8 w 128"/>
              <a:gd name="T23" fmla="*/ 63 h 84"/>
              <a:gd name="T24" fmla="*/ 8 w 128"/>
              <a:gd name="T25" fmla="*/ 21 h 84"/>
              <a:gd name="T26" fmla="*/ 120 w 128"/>
              <a:gd name="T27" fmla="*/ 68 h 84"/>
              <a:gd name="T28" fmla="*/ 112 w 128"/>
              <a:gd name="T29" fmla="*/ 76 h 84"/>
              <a:gd name="T30" fmla="*/ 16 w 128"/>
              <a:gd name="T31" fmla="*/ 76 h 84"/>
              <a:gd name="T32" fmla="*/ 8 w 128"/>
              <a:gd name="T33" fmla="*/ 68 h 84"/>
              <a:gd name="T34" fmla="*/ 39 w 128"/>
              <a:gd name="T35" fmla="*/ 45 h 84"/>
              <a:gd name="T36" fmla="*/ 57 w 128"/>
              <a:gd name="T37" fmla="*/ 58 h 84"/>
              <a:gd name="T38" fmla="*/ 64 w 128"/>
              <a:gd name="T39" fmla="*/ 60 h 84"/>
              <a:gd name="T40" fmla="*/ 71 w 128"/>
              <a:gd name="T41" fmla="*/ 58 h 84"/>
              <a:gd name="T42" fmla="*/ 89 w 128"/>
              <a:gd name="T43" fmla="*/ 45 h 84"/>
              <a:gd name="T44" fmla="*/ 120 w 128"/>
              <a:gd name="T45" fmla="*/ 68 h 84"/>
              <a:gd name="T46" fmla="*/ 120 w 128"/>
              <a:gd name="T47" fmla="*/ 63 h 84"/>
              <a:gd name="T48" fmla="*/ 92 w 128"/>
              <a:gd name="T49" fmla="*/ 42 h 84"/>
              <a:gd name="T50" fmla="*/ 120 w 128"/>
              <a:gd name="T51" fmla="*/ 21 h 84"/>
              <a:gd name="T52" fmla="*/ 120 w 128"/>
              <a:gd name="T53" fmla="*/ 63 h 84"/>
              <a:gd name="T54" fmla="*/ 69 w 128"/>
              <a:gd name="T55" fmla="*/ 54 h 84"/>
              <a:gd name="T56" fmla="*/ 64 w 128"/>
              <a:gd name="T57" fmla="*/ 56 h 84"/>
              <a:gd name="T58" fmla="*/ 59 w 128"/>
              <a:gd name="T59" fmla="*/ 54 h 84"/>
              <a:gd name="T60" fmla="*/ 43 w 128"/>
              <a:gd name="T61" fmla="*/ 42 h 84"/>
              <a:gd name="T62" fmla="*/ 39 w 128"/>
              <a:gd name="T63" fmla="*/ 40 h 84"/>
              <a:gd name="T64" fmla="*/ 8 w 128"/>
              <a:gd name="T65" fmla="*/ 16 h 84"/>
              <a:gd name="T66" fmla="*/ 8 w 128"/>
              <a:gd name="T67" fmla="*/ 16 h 84"/>
              <a:gd name="T68" fmla="*/ 16 w 128"/>
              <a:gd name="T69" fmla="*/ 8 h 84"/>
              <a:gd name="T70" fmla="*/ 112 w 128"/>
              <a:gd name="T71" fmla="*/ 8 h 84"/>
              <a:gd name="T72" fmla="*/ 120 w 128"/>
              <a:gd name="T73" fmla="*/ 16 h 84"/>
              <a:gd name="T74" fmla="*/ 69 w 128"/>
              <a:gd name="T75" fmla="*/ 5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8" h="84"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21" y="84"/>
                  <a:pt x="128" y="77"/>
                  <a:pt x="128" y="68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8" y="21"/>
                </a:moveTo>
                <a:cubicBezTo>
                  <a:pt x="36" y="42"/>
                  <a:pt x="36" y="42"/>
                  <a:pt x="36" y="42"/>
                </a:cubicBezTo>
                <a:cubicBezTo>
                  <a:pt x="8" y="63"/>
                  <a:pt x="8" y="63"/>
                  <a:pt x="8" y="63"/>
                </a:cubicBezTo>
                <a:lnTo>
                  <a:pt x="8" y="21"/>
                </a:lnTo>
                <a:close/>
                <a:moveTo>
                  <a:pt x="120" y="68"/>
                </a:moveTo>
                <a:cubicBezTo>
                  <a:pt x="120" y="72"/>
                  <a:pt x="116" y="76"/>
                  <a:pt x="112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2" y="76"/>
                  <a:pt x="8" y="72"/>
                  <a:pt x="8" y="68"/>
                </a:cubicBezTo>
                <a:cubicBezTo>
                  <a:pt x="39" y="45"/>
                  <a:pt x="39" y="45"/>
                  <a:pt x="39" y="45"/>
                </a:cubicBezTo>
                <a:cubicBezTo>
                  <a:pt x="57" y="58"/>
                  <a:pt x="57" y="58"/>
                  <a:pt x="57" y="58"/>
                </a:cubicBezTo>
                <a:cubicBezTo>
                  <a:pt x="59" y="59"/>
                  <a:pt x="61" y="60"/>
                  <a:pt x="64" y="60"/>
                </a:cubicBezTo>
                <a:cubicBezTo>
                  <a:pt x="67" y="60"/>
                  <a:pt x="69" y="59"/>
                  <a:pt x="71" y="58"/>
                </a:cubicBezTo>
                <a:cubicBezTo>
                  <a:pt x="89" y="45"/>
                  <a:pt x="89" y="45"/>
                  <a:pt x="89" y="45"/>
                </a:cubicBezTo>
                <a:cubicBezTo>
                  <a:pt x="120" y="68"/>
                  <a:pt x="120" y="68"/>
                  <a:pt x="120" y="68"/>
                </a:cubicBezTo>
                <a:close/>
                <a:moveTo>
                  <a:pt x="120" y="63"/>
                </a:moveTo>
                <a:cubicBezTo>
                  <a:pt x="92" y="42"/>
                  <a:pt x="92" y="42"/>
                  <a:pt x="92" y="42"/>
                </a:cubicBezTo>
                <a:cubicBezTo>
                  <a:pt x="120" y="21"/>
                  <a:pt x="120" y="21"/>
                  <a:pt x="120" y="21"/>
                </a:cubicBezTo>
                <a:lnTo>
                  <a:pt x="120" y="63"/>
                </a:lnTo>
                <a:close/>
                <a:moveTo>
                  <a:pt x="69" y="54"/>
                </a:moveTo>
                <a:cubicBezTo>
                  <a:pt x="67" y="55"/>
                  <a:pt x="66" y="56"/>
                  <a:pt x="64" y="56"/>
                </a:cubicBezTo>
                <a:cubicBezTo>
                  <a:pt x="62" y="56"/>
                  <a:pt x="61" y="55"/>
                  <a:pt x="59" y="54"/>
                </a:cubicBezTo>
                <a:cubicBezTo>
                  <a:pt x="43" y="42"/>
                  <a:pt x="43" y="42"/>
                  <a:pt x="43" y="42"/>
                </a:cubicBezTo>
                <a:cubicBezTo>
                  <a:pt x="39" y="40"/>
                  <a:pt x="39" y="40"/>
                  <a:pt x="39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69" y="5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3187561" y="1618054"/>
            <a:ext cx="249719" cy="249719"/>
            <a:chOff x="837205" y="3542332"/>
            <a:chExt cx="400024" cy="400024"/>
          </a:xfrm>
          <a:solidFill>
            <a:schemeClr val="bg2"/>
          </a:solidFill>
        </p:grpSpPr>
        <p:sp>
          <p:nvSpPr>
            <p:cNvPr id="114" name="Freeform 85"/>
            <p:cNvSpPr>
              <a:spLocks noEditPoints="1"/>
            </p:cNvSpPr>
            <p:nvPr/>
          </p:nvSpPr>
          <p:spPr bwMode="auto">
            <a:xfrm>
              <a:off x="837205" y="3542332"/>
              <a:ext cx="400024" cy="400024"/>
            </a:xfrm>
            <a:custGeom>
              <a:avLst/>
              <a:gdLst>
                <a:gd name="T0" fmla="*/ 116 w 128"/>
                <a:gd name="T1" fmla="*/ 0 h 128"/>
                <a:gd name="T2" fmla="*/ 28 w 128"/>
                <a:gd name="T3" fmla="*/ 0 h 128"/>
                <a:gd name="T4" fmla="*/ 16 w 128"/>
                <a:gd name="T5" fmla="*/ 12 h 128"/>
                <a:gd name="T6" fmla="*/ 16 w 128"/>
                <a:gd name="T7" fmla="*/ 20 h 128"/>
                <a:gd name="T8" fmla="*/ 12 w 128"/>
                <a:gd name="T9" fmla="*/ 20 h 128"/>
                <a:gd name="T10" fmla="*/ 0 w 128"/>
                <a:gd name="T11" fmla="*/ 32 h 128"/>
                <a:gd name="T12" fmla="*/ 0 w 128"/>
                <a:gd name="T13" fmla="*/ 112 h 128"/>
                <a:gd name="T14" fmla="*/ 16 w 128"/>
                <a:gd name="T15" fmla="*/ 128 h 128"/>
                <a:gd name="T16" fmla="*/ 112 w 128"/>
                <a:gd name="T17" fmla="*/ 128 h 128"/>
                <a:gd name="T18" fmla="*/ 128 w 128"/>
                <a:gd name="T19" fmla="*/ 112 h 128"/>
                <a:gd name="T20" fmla="*/ 128 w 128"/>
                <a:gd name="T21" fmla="*/ 12 h 128"/>
                <a:gd name="T22" fmla="*/ 116 w 128"/>
                <a:gd name="T23" fmla="*/ 0 h 128"/>
                <a:gd name="T24" fmla="*/ 120 w 128"/>
                <a:gd name="T25" fmla="*/ 112 h 128"/>
                <a:gd name="T26" fmla="*/ 112 w 128"/>
                <a:gd name="T27" fmla="*/ 120 h 128"/>
                <a:gd name="T28" fmla="*/ 16 w 128"/>
                <a:gd name="T29" fmla="*/ 120 h 128"/>
                <a:gd name="T30" fmla="*/ 8 w 128"/>
                <a:gd name="T31" fmla="*/ 112 h 128"/>
                <a:gd name="T32" fmla="*/ 8 w 128"/>
                <a:gd name="T33" fmla="*/ 32 h 128"/>
                <a:gd name="T34" fmla="*/ 12 w 128"/>
                <a:gd name="T35" fmla="*/ 28 h 128"/>
                <a:gd name="T36" fmla="*/ 16 w 128"/>
                <a:gd name="T37" fmla="*/ 28 h 128"/>
                <a:gd name="T38" fmla="*/ 16 w 128"/>
                <a:gd name="T39" fmla="*/ 108 h 128"/>
                <a:gd name="T40" fmla="*/ 20 w 128"/>
                <a:gd name="T41" fmla="*/ 112 h 128"/>
                <a:gd name="T42" fmla="*/ 24 w 128"/>
                <a:gd name="T43" fmla="*/ 108 h 128"/>
                <a:gd name="T44" fmla="*/ 24 w 128"/>
                <a:gd name="T45" fmla="*/ 12 h 128"/>
                <a:gd name="T46" fmla="*/ 28 w 128"/>
                <a:gd name="T47" fmla="*/ 8 h 128"/>
                <a:gd name="T48" fmla="*/ 116 w 128"/>
                <a:gd name="T49" fmla="*/ 8 h 128"/>
                <a:gd name="T50" fmla="*/ 120 w 128"/>
                <a:gd name="T51" fmla="*/ 12 h 128"/>
                <a:gd name="T52" fmla="*/ 120 w 128"/>
                <a:gd name="T53" fmla="*/ 1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8" h="128">
                  <a:moveTo>
                    <a:pt x="11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16" y="5"/>
                    <a:pt x="16" y="1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20"/>
                    <a:pt x="0" y="25"/>
                    <a:pt x="0" y="3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21" y="128"/>
                    <a:pt x="128" y="121"/>
                    <a:pt x="128" y="1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lose/>
                  <a:moveTo>
                    <a:pt x="120" y="112"/>
                  </a:moveTo>
                  <a:cubicBezTo>
                    <a:pt x="120" y="116"/>
                    <a:pt x="116" y="120"/>
                    <a:pt x="112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20"/>
                    <a:pt x="8" y="116"/>
                    <a:pt x="8" y="11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0"/>
                    <a:pt x="10" y="28"/>
                    <a:pt x="12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10"/>
                    <a:pt x="18" y="112"/>
                    <a:pt x="20" y="112"/>
                  </a:cubicBezTo>
                  <a:cubicBezTo>
                    <a:pt x="22" y="112"/>
                    <a:pt x="24" y="110"/>
                    <a:pt x="24" y="108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0"/>
                    <a:pt x="26" y="8"/>
                    <a:pt x="28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8" y="8"/>
                    <a:pt x="120" y="10"/>
                    <a:pt x="120" y="12"/>
                  </a:cubicBezTo>
                  <a:lnTo>
                    <a:pt x="120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6"/>
            <p:cNvSpPr/>
            <p:nvPr/>
          </p:nvSpPr>
          <p:spPr bwMode="auto">
            <a:xfrm>
              <a:off x="1074843" y="3692836"/>
              <a:ext cx="112218" cy="11882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6" name="Freeform 87"/>
            <p:cNvSpPr/>
            <p:nvPr/>
          </p:nvSpPr>
          <p:spPr bwMode="auto">
            <a:xfrm>
              <a:off x="1074843" y="3655870"/>
              <a:ext cx="112218" cy="11882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7" name="Freeform 88"/>
            <p:cNvSpPr/>
            <p:nvPr/>
          </p:nvSpPr>
          <p:spPr bwMode="auto">
            <a:xfrm>
              <a:off x="1074843" y="3617583"/>
              <a:ext cx="112218" cy="13202"/>
            </a:xfrm>
            <a:custGeom>
              <a:avLst/>
              <a:gdLst>
                <a:gd name="T0" fmla="*/ 2 w 36"/>
                <a:gd name="T1" fmla="*/ 4 h 4"/>
                <a:gd name="T2" fmla="*/ 34 w 36"/>
                <a:gd name="T3" fmla="*/ 4 h 4"/>
                <a:gd name="T4" fmla="*/ 36 w 36"/>
                <a:gd name="T5" fmla="*/ 2 h 4"/>
                <a:gd name="T6" fmla="*/ 34 w 36"/>
                <a:gd name="T7" fmla="*/ 0 h 4"/>
                <a:gd name="T8" fmla="*/ 2 w 36"/>
                <a:gd name="T9" fmla="*/ 0 h 4"/>
                <a:gd name="T10" fmla="*/ 0 w 36"/>
                <a:gd name="T11" fmla="*/ 2 h 4"/>
                <a:gd name="T12" fmla="*/ 2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8" name="Freeform 89"/>
            <p:cNvSpPr/>
            <p:nvPr/>
          </p:nvSpPr>
          <p:spPr bwMode="auto">
            <a:xfrm>
              <a:off x="937541" y="3880306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19" name="Freeform 90"/>
            <p:cNvSpPr/>
            <p:nvPr/>
          </p:nvSpPr>
          <p:spPr bwMode="auto">
            <a:xfrm>
              <a:off x="937541" y="3843340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91"/>
            <p:cNvSpPr/>
            <p:nvPr/>
          </p:nvSpPr>
          <p:spPr bwMode="auto">
            <a:xfrm>
              <a:off x="937541" y="3805053"/>
              <a:ext cx="112218" cy="1320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1" name="Freeform 92"/>
            <p:cNvSpPr/>
            <p:nvPr/>
          </p:nvSpPr>
          <p:spPr bwMode="auto">
            <a:xfrm>
              <a:off x="1074843" y="3880306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2" name="Freeform 93"/>
            <p:cNvSpPr/>
            <p:nvPr/>
          </p:nvSpPr>
          <p:spPr bwMode="auto">
            <a:xfrm>
              <a:off x="1074843" y="3843340"/>
              <a:ext cx="112218" cy="1188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3" name="Freeform 94"/>
            <p:cNvSpPr/>
            <p:nvPr/>
          </p:nvSpPr>
          <p:spPr bwMode="auto">
            <a:xfrm>
              <a:off x="1074843" y="3805053"/>
              <a:ext cx="112218" cy="13202"/>
            </a:xfrm>
            <a:custGeom>
              <a:avLst/>
              <a:gdLst>
                <a:gd name="T0" fmla="*/ 34 w 36"/>
                <a:gd name="T1" fmla="*/ 0 h 4"/>
                <a:gd name="T2" fmla="*/ 2 w 36"/>
                <a:gd name="T3" fmla="*/ 0 h 4"/>
                <a:gd name="T4" fmla="*/ 0 w 36"/>
                <a:gd name="T5" fmla="*/ 2 h 4"/>
                <a:gd name="T6" fmla="*/ 2 w 36"/>
                <a:gd name="T7" fmla="*/ 4 h 4"/>
                <a:gd name="T8" fmla="*/ 34 w 36"/>
                <a:gd name="T9" fmla="*/ 4 h 4"/>
                <a:gd name="T10" fmla="*/ 36 w 36"/>
                <a:gd name="T11" fmla="*/ 2 h 4"/>
                <a:gd name="T12" fmla="*/ 34 w 3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4" name="Freeform 95"/>
            <p:cNvSpPr/>
            <p:nvPr/>
          </p:nvSpPr>
          <p:spPr bwMode="auto">
            <a:xfrm>
              <a:off x="937541" y="3729802"/>
              <a:ext cx="249520" cy="13202"/>
            </a:xfrm>
            <a:custGeom>
              <a:avLst/>
              <a:gdLst>
                <a:gd name="T0" fmla="*/ 78 w 80"/>
                <a:gd name="T1" fmla="*/ 0 h 4"/>
                <a:gd name="T2" fmla="*/ 2 w 80"/>
                <a:gd name="T3" fmla="*/ 0 h 4"/>
                <a:gd name="T4" fmla="*/ 0 w 80"/>
                <a:gd name="T5" fmla="*/ 2 h 4"/>
                <a:gd name="T6" fmla="*/ 2 w 80"/>
                <a:gd name="T7" fmla="*/ 4 h 4"/>
                <a:gd name="T8" fmla="*/ 78 w 80"/>
                <a:gd name="T9" fmla="*/ 4 h 4"/>
                <a:gd name="T10" fmla="*/ 80 w 80"/>
                <a:gd name="T11" fmla="*/ 2 h 4"/>
                <a:gd name="T12" fmla="*/ 78 w 8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5" name="Freeform 96"/>
            <p:cNvSpPr/>
            <p:nvPr/>
          </p:nvSpPr>
          <p:spPr bwMode="auto">
            <a:xfrm>
              <a:off x="937541" y="3768087"/>
              <a:ext cx="249520" cy="11882"/>
            </a:xfrm>
            <a:custGeom>
              <a:avLst/>
              <a:gdLst>
                <a:gd name="T0" fmla="*/ 78 w 80"/>
                <a:gd name="T1" fmla="*/ 0 h 4"/>
                <a:gd name="T2" fmla="*/ 2 w 80"/>
                <a:gd name="T3" fmla="*/ 0 h 4"/>
                <a:gd name="T4" fmla="*/ 0 w 80"/>
                <a:gd name="T5" fmla="*/ 2 h 4"/>
                <a:gd name="T6" fmla="*/ 2 w 80"/>
                <a:gd name="T7" fmla="*/ 4 h 4"/>
                <a:gd name="T8" fmla="*/ 78 w 80"/>
                <a:gd name="T9" fmla="*/ 4 h 4"/>
                <a:gd name="T10" fmla="*/ 80 w 80"/>
                <a:gd name="T11" fmla="*/ 2 h 4"/>
                <a:gd name="T12" fmla="*/ 78 w 8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26" name="Freeform 97"/>
            <p:cNvSpPr>
              <a:spLocks noEditPoints="1"/>
            </p:cNvSpPr>
            <p:nvPr/>
          </p:nvSpPr>
          <p:spPr bwMode="auto">
            <a:xfrm>
              <a:off x="937541" y="3592500"/>
              <a:ext cx="112218" cy="112218"/>
            </a:xfrm>
            <a:custGeom>
              <a:avLst/>
              <a:gdLst>
                <a:gd name="T0" fmla="*/ 4 w 36"/>
                <a:gd name="T1" fmla="*/ 36 h 36"/>
                <a:gd name="T2" fmla="*/ 32 w 36"/>
                <a:gd name="T3" fmla="*/ 36 h 36"/>
                <a:gd name="T4" fmla="*/ 36 w 36"/>
                <a:gd name="T5" fmla="*/ 32 h 36"/>
                <a:gd name="T6" fmla="*/ 36 w 36"/>
                <a:gd name="T7" fmla="*/ 4 h 36"/>
                <a:gd name="T8" fmla="*/ 32 w 36"/>
                <a:gd name="T9" fmla="*/ 0 h 36"/>
                <a:gd name="T10" fmla="*/ 4 w 36"/>
                <a:gd name="T11" fmla="*/ 0 h 36"/>
                <a:gd name="T12" fmla="*/ 0 w 36"/>
                <a:gd name="T13" fmla="*/ 4 h 36"/>
                <a:gd name="T14" fmla="*/ 0 w 36"/>
                <a:gd name="T15" fmla="*/ 32 h 36"/>
                <a:gd name="T16" fmla="*/ 4 w 36"/>
                <a:gd name="T17" fmla="*/ 36 h 36"/>
                <a:gd name="T18" fmla="*/ 8 w 36"/>
                <a:gd name="T19" fmla="*/ 8 h 36"/>
                <a:gd name="T20" fmla="*/ 28 w 36"/>
                <a:gd name="T21" fmla="*/ 8 h 36"/>
                <a:gd name="T22" fmla="*/ 28 w 36"/>
                <a:gd name="T23" fmla="*/ 28 h 36"/>
                <a:gd name="T24" fmla="*/ 8 w 36"/>
                <a:gd name="T25" fmla="*/ 28 h 36"/>
                <a:gd name="T26" fmla="*/ 8 w 36"/>
                <a:gd name="T2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6">
                  <a:moveTo>
                    <a:pt x="4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4" y="36"/>
                    <a:pt x="36" y="34"/>
                    <a:pt x="36" y="32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5335989" y="1632386"/>
            <a:ext cx="300018" cy="262392"/>
            <a:chOff x="2437300" y="2768688"/>
            <a:chExt cx="400024" cy="349856"/>
          </a:xfrm>
          <a:solidFill>
            <a:schemeClr val="bg2"/>
          </a:solidFill>
        </p:grpSpPr>
        <p:sp>
          <p:nvSpPr>
            <p:cNvPr id="135" name="Freeform 104"/>
            <p:cNvSpPr/>
            <p:nvPr/>
          </p:nvSpPr>
          <p:spPr bwMode="auto">
            <a:xfrm>
              <a:off x="2499350" y="2830738"/>
              <a:ext cx="143903" cy="93735"/>
            </a:xfrm>
            <a:custGeom>
              <a:avLst/>
              <a:gdLst>
                <a:gd name="T0" fmla="*/ 44 w 46"/>
                <a:gd name="T1" fmla="*/ 0 h 30"/>
                <a:gd name="T2" fmla="*/ 0 w 46"/>
                <a:gd name="T3" fmla="*/ 28 h 30"/>
                <a:gd name="T4" fmla="*/ 2 w 46"/>
                <a:gd name="T5" fmla="*/ 30 h 30"/>
                <a:gd name="T6" fmla="*/ 4 w 46"/>
                <a:gd name="T7" fmla="*/ 28 h 30"/>
                <a:gd name="T8" fmla="*/ 44 w 46"/>
                <a:gd name="T9" fmla="*/ 4 h 30"/>
                <a:gd name="T10" fmla="*/ 46 w 46"/>
                <a:gd name="T11" fmla="*/ 2 h 30"/>
                <a:gd name="T12" fmla="*/ 44 w 46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0">
                  <a:moveTo>
                    <a:pt x="44" y="0"/>
                  </a:moveTo>
                  <a:cubicBezTo>
                    <a:pt x="20" y="0"/>
                    <a:pt x="0" y="13"/>
                    <a:pt x="0" y="28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3" y="30"/>
                    <a:pt x="4" y="29"/>
                    <a:pt x="4" y="28"/>
                  </a:cubicBezTo>
                  <a:cubicBezTo>
                    <a:pt x="4" y="15"/>
                    <a:pt x="23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6" name="Freeform 105"/>
            <p:cNvSpPr>
              <a:spLocks noEditPoints="1"/>
            </p:cNvSpPr>
            <p:nvPr/>
          </p:nvSpPr>
          <p:spPr bwMode="auto">
            <a:xfrm>
              <a:off x="2437300" y="2768688"/>
              <a:ext cx="400024" cy="349856"/>
            </a:xfrm>
            <a:custGeom>
              <a:avLst/>
              <a:gdLst>
                <a:gd name="T0" fmla="*/ 64 w 128"/>
                <a:gd name="T1" fmla="*/ 0 h 112"/>
                <a:gd name="T2" fmla="*/ 0 w 128"/>
                <a:gd name="T3" fmla="*/ 48 h 112"/>
                <a:gd name="T4" fmla="*/ 28 w 128"/>
                <a:gd name="T5" fmla="*/ 88 h 112"/>
                <a:gd name="T6" fmla="*/ 28 w 128"/>
                <a:gd name="T7" fmla="*/ 88 h 112"/>
                <a:gd name="T8" fmla="*/ 20 w 128"/>
                <a:gd name="T9" fmla="*/ 107 h 112"/>
                <a:gd name="T10" fmla="*/ 20 w 128"/>
                <a:gd name="T11" fmla="*/ 107 h 112"/>
                <a:gd name="T12" fmla="*/ 20 w 128"/>
                <a:gd name="T13" fmla="*/ 108 h 112"/>
                <a:gd name="T14" fmla="*/ 24 w 128"/>
                <a:gd name="T15" fmla="*/ 112 h 112"/>
                <a:gd name="T16" fmla="*/ 25 w 128"/>
                <a:gd name="T17" fmla="*/ 112 h 112"/>
                <a:gd name="T18" fmla="*/ 52 w 128"/>
                <a:gd name="T19" fmla="*/ 95 h 112"/>
                <a:gd name="T20" fmla="*/ 64 w 128"/>
                <a:gd name="T21" fmla="*/ 96 h 112"/>
                <a:gd name="T22" fmla="*/ 128 w 128"/>
                <a:gd name="T23" fmla="*/ 48 h 112"/>
                <a:gd name="T24" fmla="*/ 64 w 128"/>
                <a:gd name="T25" fmla="*/ 0 h 112"/>
                <a:gd name="T26" fmla="*/ 64 w 128"/>
                <a:gd name="T27" fmla="*/ 88 h 112"/>
                <a:gd name="T28" fmla="*/ 53 w 128"/>
                <a:gd name="T29" fmla="*/ 87 h 112"/>
                <a:gd name="T30" fmla="*/ 52 w 128"/>
                <a:gd name="T31" fmla="*/ 87 h 112"/>
                <a:gd name="T32" fmla="*/ 45 w 128"/>
                <a:gd name="T33" fmla="*/ 90 h 112"/>
                <a:gd name="T34" fmla="*/ 33 w 128"/>
                <a:gd name="T35" fmla="*/ 100 h 112"/>
                <a:gd name="T36" fmla="*/ 36 w 128"/>
                <a:gd name="T37" fmla="*/ 88 h 112"/>
                <a:gd name="T38" fmla="*/ 36 w 128"/>
                <a:gd name="T39" fmla="*/ 88 h 112"/>
                <a:gd name="T40" fmla="*/ 32 w 128"/>
                <a:gd name="T41" fmla="*/ 81 h 112"/>
                <a:gd name="T42" fmla="*/ 8 w 128"/>
                <a:gd name="T43" fmla="*/ 48 h 112"/>
                <a:gd name="T44" fmla="*/ 64 w 128"/>
                <a:gd name="T45" fmla="*/ 8 h 112"/>
                <a:gd name="T46" fmla="*/ 120 w 128"/>
                <a:gd name="T47" fmla="*/ 48 h 112"/>
                <a:gd name="T48" fmla="*/ 64 w 128"/>
                <a:gd name="T49" fmla="*/ 8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12">
                  <a:moveTo>
                    <a:pt x="64" y="0"/>
                  </a:moveTo>
                  <a:cubicBezTo>
                    <a:pt x="29" y="0"/>
                    <a:pt x="0" y="21"/>
                    <a:pt x="0" y="48"/>
                  </a:cubicBezTo>
                  <a:cubicBezTo>
                    <a:pt x="0" y="65"/>
                    <a:pt x="11" y="79"/>
                    <a:pt x="28" y="88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95"/>
                    <a:pt x="23" y="103"/>
                    <a:pt x="20" y="107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20" y="108"/>
                    <a:pt x="20" y="108"/>
                  </a:cubicBezTo>
                  <a:cubicBezTo>
                    <a:pt x="20" y="110"/>
                    <a:pt x="22" y="112"/>
                    <a:pt x="24" y="112"/>
                  </a:cubicBezTo>
                  <a:cubicBezTo>
                    <a:pt x="24" y="112"/>
                    <a:pt x="25" y="112"/>
                    <a:pt x="25" y="112"/>
                  </a:cubicBezTo>
                  <a:cubicBezTo>
                    <a:pt x="37" y="110"/>
                    <a:pt x="49" y="98"/>
                    <a:pt x="52" y="95"/>
                  </a:cubicBezTo>
                  <a:cubicBezTo>
                    <a:pt x="56" y="96"/>
                    <a:pt x="60" y="96"/>
                    <a:pt x="64" y="96"/>
                  </a:cubicBezTo>
                  <a:cubicBezTo>
                    <a:pt x="99" y="96"/>
                    <a:pt x="128" y="75"/>
                    <a:pt x="128" y="48"/>
                  </a:cubicBezTo>
                  <a:cubicBezTo>
                    <a:pt x="128" y="21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60" y="88"/>
                    <a:pt x="57" y="88"/>
                    <a:pt x="53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9" y="87"/>
                    <a:pt x="47" y="88"/>
                    <a:pt x="45" y="90"/>
                  </a:cubicBezTo>
                  <a:cubicBezTo>
                    <a:pt x="44" y="92"/>
                    <a:pt x="39" y="97"/>
                    <a:pt x="33" y="100"/>
                  </a:cubicBezTo>
                  <a:cubicBezTo>
                    <a:pt x="35" y="97"/>
                    <a:pt x="36" y="93"/>
                    <a:pt x="36" y="88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6" y="85"/>
                    <a:pt x="34" y="82"/>
                    <a:pt x="32" y="81"/>
                  </a:cubicBezTo>
                  <a:cubicBezTo>
                    <a:pt x="17" y="73"/>
                    <a:pt x="8" y="61"/>
                    <a:pt x="8" y="48"/>
                  </a:cubicBezTo>
                  <a:cubicBezTo>
                    <a:pt x="8" y="26"/>
                    <a:pt x="33" y="8"/>
                    <a:pt x="64" y="8"/>
                  </a:cubicBezTo>
                  <a:cubicBezTo>
                    <a:pt x="95" y="8"/>
                    <a:pt x="120" y="26"/>
                    <a:pt x="120" y="48"/>
                  </a:cubicBezTo>
                  <a:cubicBezTo>
                    <a:pt x="120" y="70"/>
                    <a:pt x="95" y="88"/>
                    <a:pt x="6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25699" y="2430781"/>
            <a:ext cx="300018" cy="187140"/>
            <a:chOff x="1637252" y="2818856"/>
            <a:chExt cx="400024" cy="249520"/>
          </a:xfrm>
          <a:solidFill>
            <a:schemeClr val="bg2"/>
          </a:solidFill>
        </p:grpSpPr>
        <p:sp>
          <p:nvSpPr>
            <p:cNvPr id="138" name="Freeform 106"/>
            <p:cNvSpPr>
              <a:spLocks noEditPoints="1"/>
            </p:cNvSpPr>
            <p:nvPr/>
          </p:nvSpPr>
          <p:spPr bwMode="auto">
            <a:xfrm>
              <a:off x="1637252" y="2818856"/>
              <a:ext cx="400024" cy="249520"/>
            </a:xfrm>
            <a:custGeom>
              <a:avLst/>
              <a:gdLst>
                <a:gd name="T0" fmla="*/ 128 w 128"/>
                <a:gd name="T1" fmla="*/ 39 h 80"/>
                <a:gd name="T2" fmla="*/ 128 w 128"/>
                <a:gd name="T3" fmla="*/ 39 h 80"/>
                <a:gd name="T4" fmla="*/ 127 w 128"/>
                <a:gd name="T5" fmla="*/ 38 h 80"/>
                <a:gd name="T6" fmla="*/ 127 w 128"/>
                <a:gd name="T7" fmla="*/ 38 h 80"/>
                <a:gd name="T8" fmla="*/ 64 w 128"/>
                <a:gd name="T9" fmla="*/ 0 h 80"/>
                <a:gd name="T10" fmla="*/ 0 w 128"/>
                <a:gd name="T11" fmla="*/ 38 h 80"/>
                <a:gd name="T12" fmla="*/ 0 w 128"/>
                <a:gd name="T13" fmla="*/ 38 h 80"/>
                <a:gd name="T14" fmla="*/ 0 w 128"/>
                <a:gd name="T15" fmla="*/ 39 h 80"/>
                <a:gd name="T16" fmla="*/ 0 w 128"/>
                <a:gd name="T17" fmla="*/ 39 h 80"/>
                <a:gd name="T18" fmla="*/ 0 w 128"/>
                <a:gd name="T19" fmla="*/ 40 h 80"/>
                <a:gd name="T20" fmla="*/ 0 w 128"/>
                <a:gd name="T21" fmla="*/ 41 h 80"/>
                <a:gd name="T22" fmla="*/ 0 w 128"/>
                <a:gd name="T23" fmla="*/ 41 h 80"/>
                <a:gd name="T24" fmla="*/ 0 w 128"/>
                <a:gd name="T25" fmla="*/ 42 h 80"/>
                <a:gd name="T26" fmla="*/ 0 w 128"/>
                <a:gd name="T27" fmla="*/ 42 h 80"/>
                <a:gd name="T28" fmla="*/ 64 w 128"/>
                <a:gd name="T29" fmla="*/ 80 h 80"/>
                <a:gd name="T30" fmla="*/ 127 w 128"/>
                <a:gd name="T31" fmla="*/ 42 h 80"/>
                <a:gd name="T32" fmla="*/ 127 w 128"/>
                <a:gd name="T33" fmla="*/ 42 h 80"/>
                <a:gd name="T34" fmla="*/ 128 w 128"/>
                <a:gd name="T35" fmla="*/ 41 h 80"/>
                <a:gd name="T36" fmla="*/ 128 w 128"/>
                <a:gd name="T37" fmla="*/ 41 h 80"/>
                <a:gd name="T38" fmla="*/ 128 w 128"/>
                <a:gd name="T39" fmla="*/ 40 h 80"/>
                <a:gd name="T40" fmla="*/ 128 w 128"/>
                <a:gd name="T41" fmla="*/ 39 h 80"/>
                <a:gd name="T42" fmla="*/ 64 w 128"/>
                <a:gd name="T43" fmla="*/ 72 h 80"/>
                <a:gd name="T44" fmla="*/ 9 w 128"/>
                <a:gd name="T45" fmla="*/ 40 h 80"/>
                <a:gd name="T46" fmla="*/ 64 w 128"/>
                <a:gd name="T47" fmla="*/ 8 h 80"/>
                <a:gd name="T48" fmla="*/ 119 w 128"/>
                <a:gd name="T49" fmla="*/ 40 h 80"/>
                <a:gd name="T50" fmla="*/ 64 w 128"/>
                <a:gd name="T51" fmla="*/ 7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80">
                  <a:moveTo>
                    <a:pt x="128" y="39"/>
                  </a:moveTo>
                  <a:cubicBezTo>
                    <a:pt x="128" y="39"/>
                    <a:pt x="128" y="39"/>
                    <a:pt x="128" y="39"/>
                  </a:cubicBezTo>
                  <a:cubicBezTo>
                    <a:pt x="128" y="39"/>
                    <a:pt x="128" y="38"/>
                    <a:pt x="127" y="38"/>
                  </a:cubicBezTo>
                  <a:cubicBezTo>
                    <a:pt x="127" y="38"/>
                    <a:pt x="127" y="38"/>
                    <a:pt x="127" y="38"/>
                  </a:cubicBezTo>
                  <a:cubicBezTo>
                    <a:pt x="116" y="16"/>
                    <a:pt x="91" y="0"/>
                    <a:pt x="64" y="0"/>
                  </a:cubicBezTo>
                  <a:cubicBezTo>
                    <a:pt x="37" y="0"/>
                    <a:pt x="12" y="1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2" y="64"/>
                    <a:pt x="37" y="80"/>
                    <a:pt x="64" y="80"/>
                  </a:cubicBezTo>
                  <a:cubicBezTo>
                    <a:pt x="91" y="80"/>
                    <a:pt x="116" y="64"/>
                    <a:pt x="127" y="42"/>
                  </a:cubicBezTo>
                  <a:cubicBezTo>
                    <a:pt x="127" y="42"/>
                    <a:pt x="127" y="42"/>
                    <a:pt x="127" y="42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0"/>
                    <a:pt x="128" y="40"/>
                  </a:cubicBezTo>
                  <a:cubicBezTo>
                    <a:pt x="128" y="40"/>
                    <a:pt x="128" y="39"/>
                    <a:pt x="128" y="39"/>
                  </a:cubicBezTo>
                  <a:close/>
                  <a:moveTo>
                    <a:pt x="64" y="72"/>
                  </a:moveTo>
                  <a:cubicBezTo>
                    <a:pt x="41" y="72"/>
                    <a:pt x="19" y="59"/>
                    <a:pt x="9" y="40"/>
                  </a:cubicBezTo>
                  <a:cubicBezTo>
                    <a:pt x="20" y="21"/>
                    <a:pt x="41" y="8"/>
                    <a:pt x="64" y="8"/>
                  </a:cubicBezTo>
                  <a:cubicBezTo>
                    <a:pt x="86" y="8"/>
                    <a:pt x="108" y="21"/>
                    <a:pt x="119" y="40"/>
                  </a:cubicBezTo>
                  <a:cubicBezTo>
                    <a:pt x="108" y="59"/>
                    <a:pt x="86" y="72"/>
                    <a:pt x="64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39" name="Freeform 107"/>
            <p:cNvSpPr/>
            <p:nvPr/>
          </p:nvSpPr>
          <p:spPr bwMode="auto">
            <a:xfrm>
              <a:off x="1786436" y="2892788"/>
              <a:ext cx="56769" cy="56769"/>
            </a:xfrm>
            <a:custGeom>
              <a:avLst/>
              <a:gdLst>
                <a:gd name="T0" fmla="*/ 16 w 18"/>
                <a:gd name="T1" fmla="*/ 0 h 18"/>
                <a:gd name="T2" fmla="*/ 16 w 18"/>
                <a:gd name="T3" fmla="*/ 0 h 18"/>
                <a:gd name="T4" fmla="*/ 0 w 18"/>
                <a:gd name="T5" fmla="*/ 16 h 18"/>
                <a:gd name="T6" fmla="*/ 2 w 18"/>
                <a:gd name="T7" fmla="*/ 18 h 18"/>
                <a:gd name="T8" fmla="*/ 4 w 18"/>
                <a:gd name="T9" fmla="*/ 16 h 18"/>
                <a:gd name="T10" fmla="*/ 16 w 18"/>
                <a:gd name="T11" fmla="*/ 4 h 18"/>
                <a:gd name="T12" fmla="*/ 16 w 18"/>
                <a:gd name="T13" fmla="*/ 4 h 18"/>
                <a:gd name="T14" fmla="*/ 18 w 18"/>
                <a:gd name="T15" fmla="*/ 2 h 18"/>
                <a:gd name="T16" fmla="*/ 16 w 1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40" name="Freeform 108"/>
            <p:cNvSpPr>
              <a:spLocks noEditPoints="1"/>
            </p:cNvSpPr>
            <p:nvPr/>
          </p:nvSpPr>
          <p:spPr bwMode="auto">
            <a:xfrm>
              <a:off x="1749471" y="2855822"/>
              <a:ext cx="17558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2 h 56"/>
                <a:gd name="T12" fmla="*/ 4 w 56"/>
                <a:gd name="T13" fmla="*/ 28 h 56"/>
                <a:gd name="T14" fmla="*/ 28 w 56"/>
                <a:gd name="T15" fmla="*/ 4 h 56"/>
                <a:gd name="T16" fmla="*/ 52 w 56"/>
                <a:gd name="T17" fmla="*/ 28 h 56"/>
                <a:gd name="T18" fmla="*/ 28 w 56"/>
                <a:gd name="T19" fmla="*/ 5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2"/>
                  </a:move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78532" y="1010462"/>
            <a:ext cx="224766" cy="300018"/>
            <a:chOff x="10319223" y="340042"/>
            <a:chExt cx="299688" cy="400024"/>
          </a:xfrm>
          <a:solidFill>
            <a:schemeClr val="bg2"/>
          </a:solidFill>
        </p:grpSpPr>
        <p:sp>
          <p:nvSpPr>
            <p:cNvPr id="141" name="Freeform 109"/>
            <p:cNvSpPr>
              <a:spLocks noEditPoints="1"/>
            </p:cNvSpPr>
            <p:nvPr/>
          </p:nvSpPr>
          <p:spPr bwMode="auto">
            <a:xfrm>
              <a:off x="10394475" y="411334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42" name="Freeform 110"/>
            <p:cNvSpPr>
              <a:spLocks noEditPoints="1"/>
            </p:cNvSpPr>
            <p:nvPr/>
          </p:nvSpPr>
          <p:spPr bwMode="auto">
            <a:xfrm>
              <a:off x="10319223" y="340042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58343" y="3085241"/>
            <a:ext cx="308930" cy="290117"/>
            <a:chOff x="12414836" y="5179155"/>
            <a:chExt cx="411906" cy="386822"/>
          </a:xfrm>
          <a:solidFill>
            <a:schemeClr val="bg2"/>
          </a:solidFill>
        </p:grpSpPr>
        <p:sp>
          <p:nvSpPr>
            <p:cNvPr id="152" name="Oval 17"/>
            <p:cNvSpPr>
              <a:spLocks noChangeArrowheads="1"/>
            </p:cNvSpPr>
            <p:nvPr/>
          </p:nvSpPr>
          <p:spPr bwMode="auto">
            <a:xfrm>
              <a:off x="12614188" y="5391709"/>
              <a:ext cx="50168" cy="488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53" name="Freeform 18"/>
            <p:cNvSpPr>
              <a:spLocks noEditPoints="1"/>
            </p:cNvSpPr>
            <p:nvPr/>
          </p:nvSpPr>
          <p:spPr bwMode="auto">
            <a:xfrm>
              <a:off x="12414836" y="5179155"/>
              <a:ext cx="411906" cy="386822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5" name="Freeform 29"/>
          <p:cNvSpPr>
            <a:spLocks noEditPoints="1"/>
          </p:cNvSpPr>
          <p:nvPr/>
        </p:nvSpPr>
        <p:spPr bwMode="auto">
          <a:xfrm>
            <a:off x="2462724" y="3074070"/>
            <a:ext cx="300018" cy="300018"/>
          </a:xfrm>
          <a:custGeom>
            <a:avLst/>
            <a:gdLst>
              <a:gd name="T0" fmla="*/ 114 w 128"/>
              <a:gd name="T1" fmla="*/ 29 h 128"/>
              <a:gd name="T2" fmla="*/ 112 w 128"/>
              <a:gd name="T3" fmla="*/ 8 h 128"/>
              <a:gd name="T4" fmla="*/ 24 w 128"/>
              <a:gd name="T5" fmla="*/ 0 h 128"/>
              <a:gd name="T6" fmla="*/ 16 w 128"/>
              <a:gd name="T7" fmla="*/ 27 h 128"/>
              <a:gd name="T8" fmla="*/ 2 w 128"/>
              <a:gd name="T9" fmla="*/ 45 h 128"/>
              <a:gd name="T10" fmla="*/ 0 w 128"/>
              <a:gd name="T11" fmla="*/ 56 h 128"/>
              <a:gd name="T12" fmla="*/ 12 w 128"/>
              <a:gd name="T13" fmla="*/ 68 h 128"/>
              <a:gd name="T14" fmla="*/ 20 w 128"/>
              <a:gd name="T15" fmla="*/ 128 h 128"/>
              <a:gd name="T16" fmla="*/ 116 w 128"/>
              <a:gd name="T17" fmla="*/ 120 h 128"/>
              <a:gd name="T18" fmla="*/ 116 w 128"/>
              <a:gd name="T19" fmla="*/ 68 h 128"/>
              <a:gd name="T20" fmla="*/ 128 w 128"/>
              <a:gd name="T21" fmla="*/ 52 h 128"/>
              <a:gd name="T22" fmla="*/ 104 w 128"/>
              <a:gd name="T23" fmla="*/ 8 h 128"/>
              <a:gd name="T24" fmla="*/ 24 w 128"/>
              <a:gd name="T25" fmla="*/ 24 h 128"/>
              <a:gd name="T26" fmla="*/ 24 w 128"/>
              <a:gd name="T27" fmla="*/ 8 h 128"/>
              <a:gd name="T28" fmla="*/ 41 w 128"/>
              <a:gd name="T29" fmla="*/ 60 h 128"/>
              <a:gd name="T30" fmla="*/ 40 w 128"/>
              <a:gd name="T31" fmla="*/ 32 h 128"/>
              <a:gd name="T32" fmla="*/ 41 w 128"/>
              <a:gd name="T33" fmla="*/ 60 h 128"/>
              <a:gd name="T34" fmla="*/ 62 w 128"/>
              <a:gd name="T35" fmla="*/ 32 h 128"/>
              <a:gd name="T36" fmla="*/ 45 w 128"/>
              <a:gd name="T37" fmla="*/ 60 h 128"/>
              <a:gd name="T38" fmla="*/ 66 w 128"/>
              <a:gd name="T39" fmla="*/ 32 h 128"/>
              <a:gd name="T40" fmla="*/ 83 w 128"/>
              <a:gd name="T41" fmla="*/ 60 h 128"/>
              <a:gd name="T42" fmla="*/ 66 w 128"/>
              <a:gd name="T43" fmla="*/ 32 h 128"/>
              <a:gd name="T44" fmla="*/ 88 w 128"/>
              <a:gd name="T45" fmla="*/ 32 h 128"/>
              <a:gd name="T46" fmla="*/ 87 w 128"/>
              <a:gd name="T47" fmla="*/ 60 h 128"/>
              <a:gd name="T48" fmla="*/ 8 w 128"/>
              <a:gd name="T49" fmla="*/ 56 h 128"/>
              <a:gd name="T50" fmla="*/ 9 w 128"/>
              <a:gd name="T51" fmla="*/ 50 h 128"/>
              <a:gd name="T52" fmla="*/ 24 w 128"/>
              <a:gd name="T53" fmla="*/ 32 h 128"/>
              <a:gd name="T54" fmla="*/ 19 w 128"/>
              <a:gd name="T55" fmla="*/ 60 h 128"/>
              <a:gd name="T56" fmla="*/ 8 w 128"/>
              <a:gd name="T57" fmla="*/ 56 h 128"/>
              <a:gd name="T58" fmla="*/ 50 w 128"/>
              <a:gd name="T59" fmla="*/ 120 h 128"/>
              <a:gd name="T60" fmla="*/ 80 w 128"/>
              <a:gd name="T61" fmla="*/ 80 h 128"/>
              <a:gd name="T62" fmla="*/ 108 w 128"/>
              <a:gd name="T63" fmla="*/ 120 h 128"/>
              <a:gd name="T64" fmla="*/ 84 w 128"/>
              <a:gd name="T65" fmla="*/ 80 h 128"/>
              <a:gd name="T66" fmla="*/ 50 w 128"/>
              <a:gd name="T67" fmla="*/ 76 h 128"/>
              <a:gd name="T68" fmla="*/ 46 w 128"/>
              <a:gd name="T69" fmla="*/ 120 h 128"/>
              <a:gd name="T70" fmla="*/ 20 w 128"/>
              <a:gd name="T71" fmla="*/ 68 h 128"/>
              <a:gd name="T72" fmla="*/ 108 w 128"/>
              <a:gd name="T73" fmla="*/ 120 h 128"/>
              <a:gd name="T74" fmla="*/ 116 w 128"/>
              <a:gd name="T75" fmla="*/ 60 h 128"/>
              <a:gd name="T76" fmla="*/ 93 w 128"/>
              <a:gd name="T77" fmla="*/ 32 h 128"/>
              <a:gd name="T78" fmla="*/ 104 w 128"/>
              <a:gd name="T79" fmla="*/ 32 h 128"/>
              <a:gd name="T80" fmla="*/ 119 w 128"/>
              <a:gd name="T81" fmla="*/ 50 h 128"/>
              <a:gd name="T82" fmla="*/ 120 w 128"/>
              <a:gd name="T8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" h="128">
                <a:moveTo>
                  <a:pt x="126" y="45"/>
                </a:moveTo>
                <a:cubicBezTo>
                  <a:pt x="114" y="29"/>
                  <a:pt x="114" y="29"/>
                  <a:pt x="114" y="29"/>
                </a:cubicBezTo>
                <a:cubicBezTo>
                  <a:pt x="113" y="28"/>
                  <a:pt x="113" y="28"/>
                  <a:pt x="112" y="27"/>
                </a:cubicBezTo>
                <a:cubicBezTo>
                  <a:pt x="112" y="8"/>
                  <a:pt x="112" y="8"/>
                  <a:pt x="112" y="8"/>
                </a:cubicBezTo>
                <a:cubicBezTo>
                  <a:pt x="112" y="4"/>
                  <a:pt x="108" y="0"/>
                  <a:pt x="10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16" y="4"/>
                  <a:pt x="16" y="8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8"/>
                  <a:pt x="15" y="28"/>
                  <a:pt x="14" y="29"/>
                </a:cubicBezTo>
                <a:cubicBezTo>
                  <a:pt x="2" y="45"/>
                  <a:pt x="2" y="45"/>
                  <a:pt x="2" y="45"/>
                </a:cubicBezTo>
                <a:cubicBezTo>
                  <a:pt x="1" y="47"/>
                  <a:pt x="0" y="49"/>
                  <a:pt x="0" y="52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3"/>
                  <a:pt x="5" y="68"/>
                  <a:pt x="12" y="68"/>
                </a:cubicBezTo>
                <a:cubicBezTo>
                  <a:pt x="12" y="68"/>
                  <a:pt x="12" y="68"/>
                  <a:pt x="12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4"/>
                  <a:pt x="16" y="128"/>
                  <a:pt x="2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12" y="128"/>
                  <a:pt x="116" y="124"/>
                  <a:pt x="116" y="12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123" y="68"/>
                  <a:pt x="128" y="63"/>
                  <a:pt x="128" y="56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49"/>
                  <a:pt x="127" y="47"/>
                  <a:pt x="126" y="45"/>
                </a:cubicBezTo>
                <a:close/>
                <a:moveTo>
                  <a:pt x="104" y="8"/>
                </a:moveTo>
                <a:cubicBezTo>
                  <a:pt x="104" y="24"/>
                  <a:pt x="104" y="24"/>
                  <a:pt x="10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8"/>
                  <a:pt x="24" y="8"/>
                  <a:pt x="24" y="8"/>
                </a:cubicBezTo>
                <a:lnTo>
                  <a:pt x="104" y="8"/>
                </a:lnTo>
                <a:close/>
                <a:moveTo>
                  <a:pt x="41" y="60"/>
                </a:moveTo>
                <a:cubicBezTo>
                  <a:pt x="24" y="60"/>
                  <a:pt x="24" y="60"/>
                  <a:pt x="24" y="60"/>
                </a:cubicBezTo>
                <a:cubicBezTo>
                  <a:pt x="40" y="32"/>
                  <a:pt x="40" y="32"/>
                  <a:pt x="40" y="32"/>
                </a:cubicBezTo>
                <a:cubicBezTo>
                  <a:pt x="49" y="32"/>
                  <a:pt x="49" y="32"/>
                  <a:pt x="49" y="32"/>
                </a:cubicBezTo>
                <a:lnTo>
                  <a:pt x="41" y="60"/>
                </a:lnTo>
                <a:close/>
                <a:moveTo>
                  <a:pt x="53" y="32"/>
                </a:moveTo>
                <a:cubicBezTo>
                  <a:pt x="62" y="32"/>
                  <a:pt x="62" y="32"/>
                  <a:pt x="62" y="32"/>
                </a:cubicBezTo>
                <a:cubicBezTo>
                  <a:pt x="62" y="60"/>
                  <a:pt x="62" y="60"/>
                  <a:pt x="62" y="60"/>
                </a:cubicBezTo>
                <a:cubicBezTo>
                  <a:pt x="45" y="60"/>
                  <a:pt x="45" y="60"/>
                  <a:pt x="45" y="60"/>
                </a:cubicBezTo>
                <a:lnTo>
                  <a:pt x="53" y="32"/>
                </a:lnTo>
                <a:close/>
                <a:moveTo>
                  <a:pt x="66" y="32"/>
                </a:moveTo>
                <a:cubicBezTo>
                  <a:pt x="75" y="32"/>
                  <a:pt x="75" y="32"/>
                  <a:pt x="75" y="32"/>
                </a:cubicBezTo>
                <a:cubicBezTo>
                  <a:pt x="83" y="60"/>
                  <a:pt x="83" y="60"/>
                  <a:pt x="83" y="60"/>
                </a:cubicBezTo>
                <a:cubicBezTo>
                  <a:pt x="66" y="60"/>
                  <a:pt x="66" y="60"/>
                  <a:pt x="66" y="60"/>
                </a:cubicBezTo>
                <a:lnTo>
                  <a:pt x="66" y="32"/>
                </a:lnTo>
                <a:close/>
                <a:moveTo>
                  <a:pt x="79" y="32"/>
                </a:moveTo>
                <a:cubicBezTo>
                  <a:pt x="88" y="32"/>
                  <a:pt x="88" y="32"/>
                  <a:pt x="88" y="32"/>
                </a:cubicBezTo>
                <a:cubicBezTo>
                  <a:pt x="104" y="60"/>
                  <a:pt x="104" y="60"/>
                  <a:pt x="104" y="60"/>
                </a:cubicBezTo>
                <a:cubicBezTo>
                  <a:pt x="87" y="60"/>
                  <a:pt x="87" y="60"/>
                  <a:pt x="87" y="60"/>
                </a:cubicBezTo>
                <a:lnTo>
                  <a:pt x="79" y="32"/>
                </a:lnTo>
                <a:close/>
                <a:moveTo>
                  <a:pt x="8" y="56"/>
                </a:moveTo>
                <a:cubicBezTo>
                  <a:pt x="8" y="52"/>
                  <a:pt x="8" y="52"/>
                  <a:pt x="8" y="52"/>
                </a:cubicBezTo>
                <a:cubicBezTo>
                  <a:pt x="8" y="51"/>
                  <a:pt x="8" y="50"/>
                  <a:pt x="9" y="50"/>
                </a:cubicBezTo>
                <a:cubicBezTo>
                  <a:pt x="21" y="34"/>
                  <a:pt x="21" y="34"/>
                  <a:pt x="21" y="34"/>
                </a:cubicBezTo>
                <a:cubicBezTo>
                  <a:pt x="22" y="33"/>
                  <a:pt x="23" y="32"/>
                  <a:pt x="2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19" y="60"/>
                  <a:pt x="19" y="60"/>
                  <a:pt x="19" y="60"/>
                </a:cubicBezTo>
                <a:cubicBezTo>
                  <a:pt x="12" y="60"/>
                  <a:pt x="12" y="60"/>
                  <a:pt x="12" y="60"/>
                </a:cubicBezTo>
                <a:cubicBezTo>
                  <a:pt x="10" y="60"/>
                  <a:pt x="8" y="58"/>
                  <a:pt x="8" y="56"/>
                </a:cubicBezTo>
                <a:close/>
                <a:moveTo>
                  <a:pt x="80" y="120"/>
                </a:moveTo>
                <a:cubicBezTo>
                  <a:pt x="50" y="120"/>
                  <a:pt x="50" y="120"/>
                  <a:pt x="50" y="120"/>
                </a:cubicBezTo>
                <a:cubicBezTo>
                  <a:pt x="50" y="80"/>
                  <a:pt x="50" y="80"/>
                  <a:pt x="50" y="80"/>
                </a:cubicBezTo>
                <a:cubicBezTo>
                  <a:pt x="80" y="80"/>
                  <a:pt x="80" y="80"/>
                  <a:pt x="80" y="80"/>
                </a:cubicBezTo>
                <a:lnTo>
                  <a:pt x="80" y="120"/>
                </a:lnTo>
                <a:close/>
                <a:moveTo>
                  <a:pt x="108" y="120"/>
                </a:moveTo>
                <a:cubicBezTo>
                  <a:pt x="84" y="120"/>
                  <a:pt x="84" y="120"/>
                  <a:pt x="84" y="120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78"/>
                  <a:pt x="82" y="76"/>
                  <a:pt x="80" y="76"/>
                </a:cubicBezTo>
                <a:cubicBezTo>
                  <a:pt x="50" y="76"/>
                  <a:pt x="50" y="76"/>
                  <a:pt x="50" y="76"/>
                </a:cubicBezTo>
                <a:cubicBezTo>
                  <a:pt x="48" y="76"/>
                  <a:pt x="46" y="78"/>
                  <a:pt x="46" y="8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68"/>
                  <a:pt x="20" y="68"/>
                  <a:pt x="20" y="68"/>
                </a:cubicBezTo>
                <a:cubicBezTo>
                  <a:pt x="108" y="68"/>
                  <a:pt x="108" y="68"/>
                  <a:pt x="108" y="68"/>
                </a:cubicBezTo>
                <a:lnTo>
                  <a:pt x="108" y="120"/>
                </a:lnTo>
                <a:close/>
                <a:moveTo>
                  <a:pt x="120" y="56"/>
                </a:moveTo>
                <a:cubicBezTo>
                  <a:pt x="120" y="58"/>
                  <a:pt x="118" y="60"/>
                  <a:pt x="116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93" y="32"/>
                  <a:pt x="93" y="32"/>
                  <a:pt x="93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5" y="32"/>
                  <a:pt x="106" y="33"/>
                  <a:pt x="107" y="34"/>
                </a:cubicBezTo>
                <a:cubicBezTo>
                  <a:pt x="119" y="50"/>
                  <a:pt x="119" y="50"/>
                  <a:pt x="119" y="50"/>
                </a:cubicBezTo>
                <a:cubicBezTo>
                  <a:pt x="120" y="50"/>
                  <a:pt x="120" y="51"/>
                  <a:pt x="120" y="52"/>
                </a:cubicBezTo>
                <a:lnTo>
                  <a:pt x="120" y="5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172" name="Group 171"/>
          <p:cNvGrpSpPr/>
          <p:nvPr/>
        </p:nvGrpSpPr>
        <p:grpSpPr>
          <a:xfrm>
            <a:off x="2432699" y="4495184"/>
            <a:ext cx="301998" cy="299028"/>
            <a:chOff x="1634612" y="5142426"/>
            <a:chExt cx="402664" cy="398704"/>
          </a:xfrm>
          <a:solidFill>
            <a:schemeClr val="bg2"/>
          </a:solidFill>
        </p:grpSpPr>
        <p:sp>
          <p:nvSpPr>
            <p:cNvPr id="173" name="Freeform 38"/>
            <p:cNvSpPr>
              <a:spLocks noEditPoints="1"/>
            </p:cNvSpPr>
            <p:nvPr/>
          </p:nvSpPr>
          <p:spPr bwMode="auto">
            <a:xfrm>
              <a:off x="1634612" y="5179392"/>
              <a:ext cx="368339" cy="361738"/>
            </a:xfrm>
            <a:custGeom>
              <a:avLst/>
              <a:gdLst>
                <a:gd name="T0" fmla="*/ 84 w 118"/>
                <a:gd name="T1" fmla="*/ 3 h 116"/>
                <a:gd name="T2" fmla="*/ 77 w 118"/>
                <a:gd name="T3" fmla="*/ 0 h 116"/>
                <a:gd name="T4" fmla="*/ 70 w 118"/>
                <a:gd name="T5" fmla="*/ 3 h 116"/>
                <a:gd name="T6" fmla="*/ 64 w 118"/>
                <a:gd name="T7" fmla="*/ 9 h 116"/>
                <a:gd name="T8" fmla="*/ 61 w 118"/>
                <a:gd name="T9" fmla="*/ 16 h 116"/>
                <a:gd name="T10" fmla="*/ 62 w 118"/>
                <a:gd name="T11" fmla="*/ 21 h 116"/>
                <a:gd name="T12" fmla="*/ 8 w 118"/>
                <a:gd name="T13" fmla="*/ 43 h 116"/>
                <a:gd name="T14" fmla="*/ 1 w 118"/>
                <a:gd name="T15" fmla="*/ 51 h 116"/>
                <a:gd name="T16" fmla="*/ 5 w 118"/>
                <a:gd name="T17" fmla="*/ 62 h 116"/>
                <a:gd name="T18" fmla="*/ 55 w 118"/>
                <a:gd name="T19" fmla="*/ 112 h 116"/>
                <a:gd name="T20" fmla="*/ 64 w 118"/>
                <a:gd name="T21" fmla="*/ 116 h 116"/>
                <a:gd name="T22" fmla="*/ 64 w 118"/>
                <a:gd name="T23" fmla="*/ 116 h 116"/>
                <a:gd name="T24" fmla="*/ 66 w 118"/>
                <a:gd name="T25" fmla="*/ 116 h 116"/>
                <a:gd name="T26" fmla="*/ 75 w 118"/>
                <a:gd name="T27" fmla="*/ 108 h 116"/>
                <a:gd name="T28" fmla="*/ 96 w 118"/>
                <a:gd name="T29" fmla="*/ 55 h 116"/>
                <a:gd name="T30" fmla="*/ 102 w 118"/>
                <a:gd name="T31" fmla="*/ 57 h 116"/>
                <a:gd name="T32" fmla="*/ 109 w 118"/>
                <a:gd name="T33" fmla="*/ 54 h 116"/>
                <a:gd name="T34" fmla="*/ 115 w 118"/>
                <a:gd name="T35" fmla="*/ 48 h 116"/>
                <a:gd name="T36" fmla="*/ 118 w 118"/>
                <a:gd name="T37" fmla="*/ 41 h 116"/>
                <a:gd name="T38" fmla="*/ 115 w 118"/>
                <a:gd name="T39" fmla="*/ 34 h 116"/>
                <a:gd name="T40" fmla="*/ 84 w 118"/>
                <a:gd name="T41" fmla="*/ 3 h 116"/>
                <a:gd name="T42" fmla="*/ 68 w 118"/>
                <a:gd name="T43" fmla="*/ 105 h 116"/>
                <a:gd name="T44" fmla="*/ 65 w 118"/>
                <a:gd name="T45" fmla="*/ 108 h 116"/>
                <a:gd name="T46" fmla="*/ 64 w 118"/>
                <a:gd name="T47" fmla="*/ 108 h 116"/>
                <a:gd name="T48" fmla="*/ 61 w 118"/>
                <a:gd name="T49" fmla="*/ 107 h 116"/>
                <a:gd name="T50" fmla="*/ 10 w 118"/>
                <a:gd name="T51" fmla="*/ 56 h 116"/>
                <a:gd name="T52" fmla="*/ 9 w 118"/>
                <a:gd name="T53" fmla="*/ 53 h 116"/>
                <a:gd name="T54" fmla="*/ 11 w 118"/>
                <a:gd name="T55" fmla="*/ 50 h 116"/>
                <a:gd name="T56" fmla="*/ 36 w 118"/>
                <a:gd name="T57" fmla="*/ 40 h 116"/>
                <a:gd name="T58" fmla="*/ 87 w 118"/>
                <a:gd name="T59" fmla="*/ 58 h 116"/>
                <a:gd name="T60" fmla="*/ 68 w 118"/>
                <a:gd name="T61" fmla="*/ 105 h 116"/>
                <a:gd name="T62" fmla="*/ 109 w 118"/>
                <a:gd name="T63" fmla="*/ 42 h 116"/>
                <a:gd name="T64" fmla="*/ 103 w 118"/>
                <a:gd name="T65" fmla="*/ 48 h 116"/>
                <a:gd name="T66" fmla="*/ 100 w 118"/>
                <a:gd name="T67" fmla="*/ 48 h 116"/>
                <a:gd name="T68" fmla="*/ 93 w 118"/>
                <a:gd name="T69" fmla="*/ 41 h 116"/>
                <a:gd name="T70" fmla="*/ 88 w 118"/>
                <a:gd name="T71" fmla="*/ 55 h 116"/>
                <a:gd name="T72" fmla="*/ 88 w 118"/>
                <a:gd name="T73" fmla="*/ 54 h 116"/>
                <a:gd name="T74" fmla="*/ 53 w 118"/>
                <a:gd name="T75" fmla="*/ 39 h 116"/>
                <a:gd name="T76" fmla="*/ 42 w 118"/>
                <a:gd name="T77" fmla="*/ 38 h 116"/>
                <a:gd name="T78" fmla="*/ 76 w 118"/>
                <a:gd name="T79" fmla="*/ 24 h 116"/>
                <a:gd name="T80" fmla="*/ 70 w 118"/>
                <a:gd name="T81" fmla="*/ 17 h 116"/>
                <a:gd name="T82" fmla="*/ 70 w 118"/>
                <a:gd name="T83" fmla="*/ 14 h 116"/>
                <a:gd name="T84" fmla="*/ 75 w 118"/>
                <a:gd name="T85" fmla="*/ 9 h 116"/>
                <a:gd name="T86" fmla="*/ 78 w 118"/>
                <a:gd name="T87" fmla="*/ 9 h 116"/>
                <a:gd name="T88" fmla="*/ 109 w 118"/>
                <a:gd name="T89" fmla="*/ 39 h 116"/>
                <a:gd name="T90" fmla="*/ 109 w 118"/>
                <a:gd name="T91" fmla="*/ 4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16">
                  <a:moveTo>
                    <a:pt x="84" y="3"/>
                  </a:moveTo>
                  <a:cubicBezTo>
                    <a:pt x="82" y="1"/>
                    <a:pt x="79" y="0"/>
                    <a:pt x="77" y="0"/>
                  </a:cubicBezTo>
                  <a:cubicBezTo>
                    <a:pt x="74" y="0"/>
                    <a:pt x="71" y="1"/>
                    <a:pt x="70" y="3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2" y="10"/>
                    <a:pt x="61" y="13"/>
                    <a:pt x="61" y="16"/>
                  </a:cubicBezTo>
                  <a:cubicBezTo>
                    <a:pt x="61" y="18"/>
                    <a:pt x="62" y="19"/>
                    <a:pt x="62" y="2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4"/>
                    <a:pt x="2" y="48"/>
                    <a:pt x="1" y="51"/>
                  </a:cubicBezTo>
                  <a:cubicBezTo>
                    <a:pt x="0" y="55"/>
                    <a:pt x="2" y="59"/>
                    <a:pt x="5" y="62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8" y="115"/>
                    <a:pt x="61" y="116"/>
                    <a:pt x="64" y="116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6" y="116"/>
                    <a:pt x="66" y="116"/>
                  </a:cubicBezTo>
                  <a:cubicBezTo>
                    <a:pt x="70" y="115"/>
                    <a:pt x="74" y="112"/>
                    <a:pt x="75" y="108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8" y="56"/>
                    <a:pt x="100" y="57"/>
                    <a:pt x="102" y="57"/>
                  </a:cubicBezTo>
                  <a:cubicBezTo>
                    <a:pt x="105" y="57"/>
                    <a:pt x="107" y="56"/>
                    <a:pt x="109" y="54"/>
                  </a:cubicBezTo>
                  <a:cubicBezTo>
                    <a:pt x="115" y="48"/>
                    <a:pt x="115" y="48"/>
                    <a:pt x="115" y="48"/>
                  </a:cubicBezTo>
                  <a:cubicBezTo>
                    <a:pt x="117" y="46"/>
                    <a:pt x="118" y="44"/>
                    <a:pt x="118" y="41"/>
                  </a:cubicBezTo>
                  <a:cubicBezTo>
                    <a:pt x="118" y="38"/>
                    <a:pt x="117" y="36"/>
                    <a:pt x="115" y="34"/>
                  </a:cubicBezTo>
                  <a:lnTo>
                    <a:pt x="84" y="3"/>
                  </a:lnTo>
                  <a:close/>
                  <a:moveTo>
                    <a:pt x="68" y="105"/>
                  </a:moveTo>
                  <a:cubicBezTo>
                    <a:pt x="67" y="107"/>
                    <a:pt x="66" y="108"/>
                    <a:pt x="65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3" y="108"/>
                    <a:pt x="62" y="108"/>
                    <a:pt x="61" y="107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6"/>
                    <a:pt x="9" y="54"/>
                    <a:pt x="9" y="53"/>
                  </a:cubicBezTo>
                  <a:cubicBezTo>
                    <a:pt x="9" y="52"/>
                    <a:pt x="10" y="51"/>
                    <a:pt x="11" y="5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53" y="46"/>
                    <a:pt x="70" y="40"/>
                    <a:pt x="87" y="58"/>
                  </a:cubicBezTo>
                  <a:lnTo>
                    <a:pt x="68" y="105"/>
                  </a:lnTo>
                  <a:close/>
                  <a:moveTo>
                    <a:pt x="109" y="42"/>
                  </a:moveTo>
                  <a:cubicBezTo>
                    <a:pt x="103" y="48"/>
                    <a:pt x="103" y="48"/>
                    <a:pt x="103" y="48"/>
                  </a:cubicBezTo>
                  <a:cubicBezTo>
                    <a:pt x="103" y="49"/>
                    <a:pt x="101" y="49"/>
                    <a:pt x="100" y="48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76" y="42"/>
                    <a:pt x="64" y="41"/>
                    <a:pt x="53" y="39"/>
                  </a:cubicBezTo>
                  <a:cubicBezTo>
                    <a:pt x="49" y="39"/>
                    <a:pt x="46" y="38"/>
                    <a:pt x="42" y="38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9" y="16"/>
                    <a:pt x="69" y="15"/>
                    <a:pt x="70" y="14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6" y="8"/>
                    <a:pt x="77" y="8"/>
                    <a:pt x="78" y="9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10" y="40"/>
                    <a:pt x="110" y="42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74" name="Freeform 39"/>
            <p:cNvSpPr>
              <a:spLocks noEditPoints="1"/>
            </p:cNvSpPr>
            <p:nvPr/>
          </p:nvSpPr>
          <p:spPr bwMode="auto">
            <a:xfrm>
              <a:off x="1811520" y="5341778"/>
              <a:ext cx="63370" cy="62050"/>
            </a:xfrm>
            <a:custGeom>
              <a:avLst/>
              <a:gdLst>
                <a:gd name="T0" fmla="*/ 10 w 20"/>
                <a:gd name="T1" fmla="*/ 20 h 20"/>
                <a:gd name="T2" fmla="*/ 20 w 20"/>
                <a:gd name="T3" fmla="*/ 10 h 20"/>
                <a:gd name="T4" fmla="*/ 10 w 20"/>
                <a:gd name="T5" fmla="*/ 0 h 20"/>
                <a:gd name="T6" fmla="*/ 0 w 20"/>
                <a:gd name="T7" fmla="*/ 10 h 20"/>
                <a:gd name="T8" fmla="*/ 10 w 20"/>
                <a:gd name="T9" fmla="*/ 20 h 20"/>
                <a:gd name="T10" fmla="*/ 10 w 20"/>
                <a:gd name="T11" fmla="*/ 4 h 20"/>
                <a:gd name="T12" fmla="*/ 16 w 20"/>
                <a:gd name="T13" fmla="*/ 10 h 20"/>
                <a:gd name="T14" fmla="*/ 10 w 20"/>
                <a:gd name="T15" fmla="*/ 16 h 20"/>
                <a:gd name="T16" fmla="*/ 4 w 20"/>
                <a:gd name="T17" fmla="*/ 10 h 20"/>
                <a:gd name="T18" fmla="*/ 10 w 20"/>
                <a:gd name="T1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16" y="20"/>
                    <a:pt x="20" y="16"/>
                    <a:pt x="20" y="10"/>
                  </a:cubicBezTo>
                  <a:cubicBezTo>
                    <a:pt x="20" y="4"/>
                    <a:pt x="16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lose/>
                  <a:moveTo>
                    <a:pt x="10" y="4"/>
                  </a:move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75" name="Freeform 40"/>
            <p:cNvSpPr>
              <a:spLocks noEditPoints="1"/>
            </p:cNvSpPr>
            <p:nvPr/>
          </p:nvSpPr>
          <p:spPr bwMode="auto">
            <a:xfrm>
              <a:off x="1975226" y="5142426"/>
              <a:ext cx="62050" cy="62050"/>
            </a:xfrm>
            <a:custGeom>
              <a:avLst/>
              <a:gdLst>
                <a:gd name="T0" fmla="*/ 10 w 20"/>
                <a:gd name="T1" fmla="*/ 0 h 20"/>
                <a:gd name="T2" fmla="*/ 0 w 20"/>
                <a:gd name="T3" fmla="*/ 10 h 20"/>
                <a:gd name="T4" fmla="*/ 10 w 20"/>
                <a:gd name="T5" fmla="*/ 20 h 20"/>
                <a:gd name="T6" fmla="*/ 20 w 20"/>
                <a:gd name="T7" fmla="*/ 10 h 20"/>
                <a:gd name="T8" fmla="*/ 10 w 20"/>
                <a:gd name="T9" fmla="*/ 0 h 20"/>
                <a:gd name="T10" fmla="*/ 10 w 20"/>
                <a:gd name="T11" fmla="*/ 16 h 20"/>
                <a:gd name="T12" fmla="*/ 4 w 20"/>
                <a:gd name="T13" fmla="*/ 10 h 20"/>
                <a:gd name="T14" fmla="*/ 10 w 20"/>
                <a:gd name="T15" fmla="*/ 4 h 20"/>
                <a:gd name="T16" fmla="*/ 16 w 20"/>
                <a:gd name="T17" fmla="*/ 10 h 20"/>
                <a:gd name="T18" fmla="*/ 10 w 20"/>
                <a:gd name="T1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16"/>
                    <a:pt x="4" y="20"/>
                    <a:pt x="10" y="20"/>
                  </a:cubicBezTo>
                  <a:cubicBezTo>
                    <a:pt x="16" y="20"/>
                    <a:pt x="20" y="16"/>
                    <a:pt x="20" y="10"/>
                  </a:cubicBezTo>
                  <a:cubicBezTo>
                    <a:pt x="20" y="4"/>
                    <a:pt x="16" y="0"/>
                    <a:pt x="10" y="0"/>
                  </a:cubicBezTo>
                  <a:close/>
                  <a:moveTo>
                    <a:pt x="10" y="16"/>
                  </a:moveTo>
                  <a:cubicBezTo>
                    <a:pt x="7" y="16"/>
                    <a:pt x="4" y="13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ubicBezTo>
                    <a:pt x="13" y="4"/>
                    <a:pt x="16" y="7"/>
                    <a:pt x="16" y="10"/>
                  </a:cubicBezTo>
                  <a:cubicBezTo>
                    <a:pt x="16" y="13"/>
                    <a:pt x="13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76" name="Freeform 41"/>
            <p:cNvSpPr>
              <a:spLocks noEditPoints="1"/>
            </p:cNvSpPr>
            <p:nvPr/>
          </p:nvSpPr>
          <p:spPr bwMode="auto">
            <a:xfrm>
              <a:off x="1737588" y="5329896"/>
              <a:ext cx="48848" cy="48848"/>
            </a:xfrm>
            <a:custGeom>
              <a:avLst/>
              <a:gdLst>
                <a:gd name="T0" fmla="*/ 0 w 16"/>
                <a:gd name="T1" fmla="*/ 8 h 16"/>
                <a:gd name="T2" fmla="*/ 8 w 16"/>
                <a:gd name="T3" fmla="*/ 16 h 16"/>
                <a:gd name="T4" fmla="*/ 16 w 16"/>
                <a:gd name="T5" fmla="*/ 8 h 16"/>
                <a:gd name="T6" fmla="*/ 8 w 16"/>
                <a:gd name="T7" fmla="*/ 0 h 16"/>
                <a:gd name="T8" fmla="*/ 0 w 16"/>
                <a:gd name="T9" fmla="*/ 8 h 16"/>
                <a:gd name="T10" fmla="*/ 8 w 16"/>
                <a:gd name="T11" fmla="*/ 4 h 16"/>
                <a:gd name="T12" fmla="*/ 12 w 16"/>
                <a:gd name="T13" fmla="*/ 8 h 16"/>
                <a:gd name="T14" fmla="*/ 8 w 16"/>
                <a:gd name="T15" fmla="*/ 12 h 16"/>
                <a:gd name="T16" fmla="*/ 4 w 16"/>
                <a:gd name="T17" fmla="*/ 8 h 16"/>
                <a:gd name="T18" fmla="*/ 8 w 16"/>
                <a:gd name="T1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cubicBezTo>
                    <a:pt x="0" y="12"/>
                    <a:pt x="4" y="16"/>
                    <a:pt x="8" y="16"/>
                  </a:cubicBezTo>
                  <a:cubicBezTo>
                    <a:pt x="12" y="16"/>
                    <a:pt x="16" y="12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lose/>
                  <a:moveTo>
                    <a:pt x="8" y="4"/>
                  </a:moveTo>
                  <a:cubicBezTo>
                    <a:pt x="10" y="4"/>
                    <a:pt x="12" y="6"/>
                    <a:pt x="12" y="8"/>
                  </a:cubicBezTo>
                  <a:cubicBezTo>
                    <a:pt x="12" y="10"/>
                    <a:pt x="10" y="12"/>
                    <a:pt x="8" y="12"/>
                  </a:cubicBezTo>
                  <a:cubicBezTo>
                    <a:pt x="6" y="12"/>
                    <a:pt x="4" y="10"/>
                    <a:pt x="4" y="8"/>
                  </a:cubicBezTo>
                  <a:cubicBezTo>
                    <a:pt x="4" y="6"/>
                    <a:pt x="6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77" name="Oval 42"/>
            <p:cNvSpPr>
              <a:spLocks noChangeArrowheads="1"/>
            </p:cNvSpPr>
            <p:nvPr/>
          </p:nvSpPr>
          <p:spPr bwMode="auto">
            <a:xfrm>
              <a:off x="1786436" y="5417030"/>
              <a:ext cx="25084" cy="250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78" name="Oval 43"/>
            <p:cNvSpPr>
              <a:spLocks noChangeArrowheads="1"/>
            </p:cNvSpPr>
            <p:nvPr/>
          </p:nvSpPr>
          <p:spPr bwMode="auto">
            <a:xfrm>
              <a:off x="1987108" y="5229560"/>
              <a:ext cx="25084" cy="250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2771835" y="2113139"/>
            <a:ext cx="3934670" cy="3030361"/>
            <a:chOff x="4191079" y="1834857"/>
            <a:chExt cx="5246228" cy="4040481"/>
          </a:xfrm>
        </p:grpSpPr>
        <p:grpSp>
          <p:nvGrpSpPr>
            <p:cNvPr id="64" name="Group 63"/>
            <p:cNvGrpSpPr/>
            <p:nvPr/>
          </p:nvGrpSpPr>
          <p:grpSpPr>
            <a:xfrm>
              <a:off x="5300663" y="1987550"/>
              <a:ext cx="3429001" cy="3887788"/>
              <a:chOff x="5300663" y="1987550"/>
              <a:chExt cx="3429001" cy="3887788"/>
            </a:xfrm>
          </p:grpSpPr>
          <p:sp>
            <p:nvSpPr>
              <p:cNvPr id="56" name="Freeform 5"/>
              <p:cNvSpPr/>
              <p:nvPr/>
            </p:nvSpPr>
            <p:spPr bwMode="auto">
              <a:xfrm>
                <a:off x="6119813" y="1987550"/>
                <a:ext cx="1538288" cy="3887788"/>
              </a:xfrm>
              <a:custGeom>
                <a:avLst/>
                <a:gdLst>
                  <a:gd name="T0" fmla="*/ 168 w 244"/>
                  <a:gd name="T1" fmla="*/ 0 h 910"/>
                  <a:gd name="T2" fmla="*/ 178 w 244"/>
                  <a:gd name="T3" fmla="*/ 350 h 910"/>
                  <a:gd name="T4" fmla="*/ 0 w 244"/>
                  <a:gd name="T5" fmla="*/ 588 h 910"/>
                  <a:gd name="T6" fmla="*/ 0 w 244"/>
                  <a:gd name="T7" fmla="*/ 910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4" h="910">
                    <a:moveTo>
                      <a:pt x="168" y="0"/>
                    </a:moveTo>
                    <a:cubicBezTo>
                      <a:pt x="168" y="0"/>
                      <a:pt x="244" y="192"/>
                      <a:pt x="178" y="350"/>
                    </a:cubicBezTo>
                    <a:cubicBezTo>
                      <a:pt x="112" y="508"/>
                      <a:pt x="0" y="500"/>
                      <a:pt x="0" y="588"/>
                    </a:cubicBezTo>
                    <a:cubicBezTo>
                      <a:pt x="0" y="676"/>
                      <a:pt x="0" y="910"/>
                      <a:pt x="0" y="910"/>
                    </a:cubicBezTo>
                  </a:path>
                </a:pathLst>
              </a:cu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Freeform 6"/>
              <p:cNvSpPr/>
              <p:nvPr/>
            </p:nvSpPr>
            <p:spPr bwMode="auto">
              <a:xfrm>
                <a:off x="5300663" y="3167063"/>
                <a:ext cx="1254125" cy="917575"/>
              </a:xfrm>
              <a:custGeom>
                <a:avLst/>
                <a:gdLst>
                  <a:gd name="T0" fmla="*/ 0 w 199"/>
                  <a:gd name="T1" fmla="*/ 0 h 215"/>
                  <a:gd name="T2" fmla="*/ 199 w 199"/>
                  <a:gd name="T3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9" h="215">
                    <a:moveTo>
                      <a:pt x="0" y="0"/>
                    </a:moveTo>
                    <a:cubicBezTo>
                      <a:pt x="0" y="0"/>
                      <a:pt x="59" y="130"/>
                      <a:pt x="199" y="215"/>
                    </a:cubicBezTo>
                  </a:path>
                </a:pathLst>
              </a:cu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Freeform 7"/>
              <p:cNvSpPr/>
              <p:nvPr/>
            </p:nvSpPr>
            <p:spPr bwMode="auto">
              <a:xfrm>
                <a:off x="6359526" y="3541713"/>
                <a:ext cx="1438275" cy="2333625"/>
              </a:xfrm>
              <a:custGeom>
                <a:avLst/>
                <a:gdLst>
                  <a:gd name="T0" fmla="*/ 228 w 228"/>
                  <a:gd name="T1" fmla="*/ 0 h 546"/>
                  <a:gd name="T2" fmla="*/ 75 w 228"/>
                  <a:gd name="T3" fmla="*/ 157 h 546"/>
                  <a:gd name="T4" fmla="*/ 17 w 228"/>
                  <a:gd name="T5" fmla="*/ 292 h 546"/>
                  <a:gd name="T6" fmla="*/ 17 w 228"/>
                  <a:gd name="T7" fmla="*/ 546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8" h="546">
                    <a:moveTo>
                      <a:pt x="228" y="0"/>
                    </a:moveTo>
                    <a:cubicBezTo>
                      <a:pt x="228" y="0"/>
                      <a:pt x="149" y="102"/>
                      <a:pt x="75" y="157"/>
                    </a:cubicBezTo>
                    <a:cubicBezTo>
                      <a:pt x="0" y="213"/>
                      <a:pt x="17" y="223"/>
                      <a:pt x="17" y="292"/>
                    </a:cubicBezTo>
                    <a:cubicBezTo>
                      <a:pt x="17" y="362"/>
                      <a:pt x="17" y="546"/>
                      <a:pt x="17" y="546"/>
                    </a:cubicBezTo>
                  </a:path>
                </a:pathLst>
              </a:cu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Freeform 8"/>
              <p:cNvSpPr/>
              <p:nvPr/>
            </p:nvSpPr>
            <p:spPr bwMode="auto">
              <a:xfrm>
                <a:off x="5389563" y="4084638"/>
                <a:ext cx="477838" cy="1790700"/>
              </a:xfrm>
              <a:custGeom>
                <a:avLst/>
                <a:gdLst>
                  <a:gd name="T0" fmla="*/ 0 w 76"/>
                  <a:gd name="T1" fmla="*/ 0 h 419"/>
                  <a:gd name="T2" fmla="*/ 0 w 76"/>
                  <a:gd name="T3" fmla="*/ 7 h 419"/>
                  <a:gd name="T4" fmla="*/ 76 w 76"/>
                  <a:gd name="T5" fmla="*/ 87 h 419"/>
                  <a:gd name="T6" fmla="*/ 76 w 76"/>
                  <a:gd name="T7" fmla="*/ 419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419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76" y="35"/>
                      <a:pt x="76" y="87"/>
                    </a:cubicBezTo>
                    <a:cubicBezTo>
                      <a:pt x="76" y="139"/>
                      <a:pt x="76" y="419"/>
                      <a:pt x="76" y="419"/>
                    </a:cubicBezTo>
                  </a:path>
                </a:pathLst>
              </a:cu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Line 9"/>
              <p:cNvSpPr>
                <a:spLocks noChangeShapeType="1"/>
              </p:cNvSpPr>
              <p:nvPr/>
            </p:nvSpPr>
            <p:spPr bwMode="auto">
              <a:xfrm flipH="1" flipV="1">
                <a:off x="6675438" y="3268663"/>
                <a:ext cx="503238" cy="303213"/>
              </a:xfrm>
              <a:prstGeom prst="line">
                <a:avLst/>
              </a:pr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Line 10"/>
              <p:cNvSpPr>
                <a:spLocks noChangeShapeType="1"/>
              </p:cNvSpPr>
              <p:nvPr/>
            </p:nvSpPr>
            <p:spPr bwMode="auto">
              <a:xfrm flipV="1">
                <a:off x="7412038" y="2705100"/>
                <a:ext cx="725488" cy="212725"/>
              </a:xfrm>
              <a:prstGeom prst="line">
                <a:avLst/>
              </a:pr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11"/>
              <p:cNvSpPr/>
              <p:nvPr/>
            </p:nvSpPr>
            <p:spPr bwMode="auto">
              <a:xfrm>
                <a:off x="7254876" y="3695700"/>
                <a:ext cx="1474788" cy="307975"/>
              </a:xfrm>
              <a:custGeom>
                <a:avLst/>
                <a:gdLst>
                  <a:gd name="T0" fmla="*/ 0 w 234"/>
                  <a:gd name="T1" fmla="*/ 62 h 72"/>
                  <a:gd name="T2" fmla="*/ 234 w 234"/>
                  <a:gd name="T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4" h="72">
                    <a:moveTo>
                      <a:pt x="0" y="62"/>
                    </a:moveTo>
                    <a:cubicBezTo>
                      <a:pt x="0" y="62"/>
                      <a:pt x="138" y="72"/>
                      <a:pt x="234" y="0"/>
                    </a:cubicBezTo>
                  </a:path>
                </a:pathLst>
              </a:cu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Line 12"/>
              <p:cNvSpPr>
                <a:spLocks noChangeShapeType="1"/>
              </p:cNvSpPr>
              <p:nvPr/>
            </p:nvSpPr>
            <p:spPr bwMode="auto">
              <a:xfrm>
                <a:off x="6883401" y="4187825"/>
                <a:ext cx="1027113" cy="354013"/>
              </a:xfrm>
              <a:prstGeom prst="line">
                <a:avLst/>
              </a:prstGeom>
              <a:noFill/>
              <a:ln w="101600" cap="flat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cxnSp>
          <p:nvCxnSpPr>
            <p:cNvPr id="72" name="Straight Connector 71"/>
            <p:cNvCxnSpPr/>
            <p:nvPr/>
          </p:nvCxnSpPr>
          <p:spPr>
            <a:xfrm flipH="1" flipV="1">
              <a:off x="4456182" y="2071143"/>
              <a:ext cx="375364" cy="426387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4191079" y="2989281"/>
              <a:ext cx="597257" cy="8815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4206591" y="4124979"/>
              <a:ext cx="615959" cy="11225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4503561" y="4393211"/>
              <a:ext cx="399368" cy="398511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66" idx="0"/>
            </p:cNvCxnSpPr>
            <p:nvPr/>
          </p:nvCxnSpPr>
          <p:spPr>
            <a:xfrm flipH="1" flipV="1">
              <a:off x="4760913" y="2649139"/>
              <a:ext cx="2930" cy="591108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7659517" y="1834857"/>
              <a:ext cx="443601" cy="1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9157518" y="3025769"/>
              <a:ext cx="279789" cy="335631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5" idx="6"/>
            </p:cNvCxnSpPr>
            <p:nvPr/>
          </p:nvCxnSpPr>
          <p:spPr>
            <a:xfrm>
              <a:off x="8840178" y="4658828"/>
              <a:ext cx="477843" cy="0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8383901" y="4769362"/>
              <a:ext cx="521393" cy="8296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>
              <a:off x="6270430" y="2038662"/>
              <a:ext cx="360038" cy="233913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497502" y="1670567"/>
            <a:ext cx="979374" cy="9857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365075" y="2923044"/>
            <a:ext cx="496381" cy="4995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905554" y="3129484"/>
            <a:ext cx="724580" cy="7292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083195" y="2430185"/>
            <a:ext cx="979374" cy="9857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261884" y="3905865"/>
            <a:ext cx="724580" cy="7292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137245" y="3504809"/>
            <a:ext cx="724580" cy="7292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262660" y="3085991"/>
            <a:ext cx="496381" cy="4995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561387" y="2465522"/>
            <a:ext cx="496381" cy="4995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2374867" y="1708924"/>
            <a:ext cx="4977464" cy="3004597"/>
            <a:chOff x="3661789" y="1295903"/>
            <a:chExt cx="6636619" cy="4006129"/>
          </a:xfrm>
          <a:solidFill>
            <a:schemeClr val="accent1"/>
          </a:solidFill>
        </p:grpSpPr>
        <p:sp>
          <p:nvSpPr>
            <p:cNvPr id="81" name="Oval 80"/>
            <p:cNvSpPr/>
            <p:nvPr/>
          </p:nvSpPr>
          <p:spPr>
            <a:xfrm>
              <a:off x="4048272" y="4635904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706713" y="3875710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3661789" y="2615438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4019089" y="1641654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966641" y="1295903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8067823" y="1565549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9228488" y="2561236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9636567" y="3332016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8811943" y="4424512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5818529" y="2019737"/>
              <a:ext cx="661841" cy="6661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3177580" y="2788664"/>
            <a:ext cx="7820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5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5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4600705" y="1956025"/>
            <a:ext cx="7820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05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3285738" y="3749854"/>
            <a:ext cx="312906" cy="17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05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50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414814" y="4149406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2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6048045" y="3349619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en-US" sz="12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2496398" y="1848477"/>
            <a:ext cx="4743185" cy="2733048"/>
            <a:chOff x="3823830" y="1481975"/>
            <a:chExt cx="6324247" cy="3644064"/>
          </a:xfrm>
          <a:solidFill>
            <a:schemeClr val="bg1"/>
          </a:solidFill>
        </p:grpSpPr>
        <p:grpSp>
          <p:nvGrpSpPr>
            <p:cNvPr id="128" name="Group 127"/>
            <p:cNvGrpSpPr/>
            <p:nvPr/>
          </p:nvGrpSpPr>
          <p:grpSpPr>
            <a:xfrm>
              <a:off x="4272899" y="4811898"/>
              <a:ext cx="212587" cy="314141"/>
              <a:chOff x="1673225" y="1808163"/>
              <a:chExt cx="498475" cy="736600"/>
            </a:xfrm>
            <a:grpFill/>
          </p:grpSpPr>
          <p:sp>
            <p:nvSpPr>
              <p:cNvPr id="126" name="Oval 16"/>
              <p:cNvSpPr>
                <a:spLocks noChangeArrowheads="1"/>
              </p:cNvSpPr>
              <p:nvPr/>
            </p:nvSpPr>
            <p:spPr bwMode="auto">
              <a:xfrm>
                <a:off x="1722438" y="1808163"/>
                <a:ext cx="398463" cy="3952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1673225" y="2211388"/>
                <a:ext cx="498475" cy="333375"/>
              </a:xfrm>
              <a:custGeom>
                <a:avLst/>
                <a:gdLst>
                  <a:gd name="T0" fmla="*/ 65 w 130"/>
                  <a:gd name="T1" fmla="*/ 12 h 88"/>
                  <a:gd name="T2" fmla="*/ 24 w 130"/>
                  <a:gd name="T3" fmla="*/ 0 h 88"/>
                  <a:gd name="T4" fmla="*/ 0 w 130"/>
                  <a:gd name="T5" fmla="*/ 88 h 88"/>
                  <a:gd name="T6" fmla="*/ 130 w 130"/>
                  <a:gd name="T7" fmla="*/ 88 h 88"/>
                  <a:gd name="T8" fmla="*/ 106 w 130"/>
                  <a:gd name="T9" fmla="*/ 0 h 88"/>
                  <a:gd name="T10" fmla="*/ 65 w 130"/>
                  <a:gd name="T11" fmla="*/ 1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88">
                    <a:moveTo>
                      <a:pt x="65" y="12"/>
                    </a:moveTo>
                    <a:cubicBezTo>
                      <a:pt x="50" y="12"/>
                      <a:pt x="36" y="7"/>
                      <a:pt x="24" y="0"/>
                    </a:cubicBezTo>
                    <a:cubicBezTo>
                      <a:pt x="10" y="20"/>
                      <a:pt x="0" y="52"/>
                      <a:pt x="0" y="88"/>
                    </a:cubicBezTo>
                    <a:cubicBezTo>
                      <a:pt x="130" y="88"/>
                      <a:pt x="130" y="88"/>
                      <a:pt x="130" y="88"/>
                    </a:cubicBezTo>
                    <a:cubicBezTo>
                      <a:pt x="130" y="52"/>
                      <a:pt x="120" y="20"/>
                      <a:pt x="106" y="0"/>
                    </a:cubicBezTo>
                    <a:cubicBezTo>
                      <a:pt x="94" y="7"/>
                      <a:pt x="80" y="12"/>
                      <a:pt x="6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910686" y="4033403"/>
              <a:ext cx="259171" cy="322401"/>
              <a:chOff x="2455863" y="2687638"/>
              <a:chExt cx="592137" cy="736600"/>
            </a:xfrm>
            <a:grpFill/>
          </p:grpSpPr>
          <p:sp>
            <p:nvSpPr>
              <p:cNvPr id="132" name="Oval 21"/>
              <p:cNvSpPr>
                <a:spLocks noChangeArrowheads="1"/>
              </p:cNvSpPr>
              <p:nvPr/>
            </p:nvSpPr>
            <p:spPr bwMode="auto">
              <a:xfrm>
                <a:off x="2498725" y="2687638"/>
                <a:ext cx="315912" cy="3175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3" name="Freeform 22"/>
              <p:cNvSpPr/>
              <p:nvPr/>
            </p:nvSpPr>
            <p:spPr bwMode="auto">
              <a:xfrm>
                <a:off x="2455863" y="3008313"/>
                <a:ext cx="331787" cy="269875"/>
              </a:xfrm>
              <a:custGeom>
                <a:avLst/>
                <a:gdLst>
                  <a:gd name="T0" fmla="*/ 87 w 87"/>
                  <a:gd name="T1" fmla="*/ 49 h 71"/>
                  <a:gd name="T2" fmla="*/ 78 w 87"/>
                  <a:gd name="T3" fmla="*/ 24 h 71"/>
                  <a:gd name="T4" fmla="*/ 86 w 87"/>
                  <a:gd name="T5" fmla="*/ 0 h 71"/>
                  <a:gd name="T6" fmla="*/ 85 w 87"/>
                  <a:gd name="T7" fmla="*/ 0 h 71"/>
                  <a:gd name="T8" fmla="*/ 53 w 87"/>
                  <a:gd name="T9" fmla="*/ 10 h 71"/>
                  <a:gd name="T10" fmla="*/ 20 w 87"/>
                  <a:gd name="T11" fmla="*/ 0 h 71"/>
                  <a:gd name="T12" fmla="*/ 0 w 87"/>
                  <a:gd name="T13" fmla="*/ 71 h 71"/>
                  <a:gd name="T14" fmla="*/ 76 w 87"/>
                  <a:gd name="T15" fmla="*/ 71 h 71"/>
                  <a:gd name="T16" fmla="*/ 85 w 87"/>
                  <a:gd name="T17" fmla="*/ 52 h 71"/>
                  <a:gd name="T18" fmla="*/ 87 w 87"/>
                  <a:gd name="T19" fmla="*/ 4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7" h="71">
                    <a:moveTo>
                      <a:pt x="87" y="49"/>
                    </a:moveTo>
                    <a:cubicBezTo>
                      <a:pt x="81" y="42"/>
                      <a:pt x="78" y="33"/>
                      <a:pt x="78" y="24"/>
                    </a:cubicBezTo>
                    <a:cubicBezTo>
                      <a:pt x="78" y="15"/>
                      <a:pt x="81" y="7"/>
                      <a:pt x="86" y="0"/>
                    </a:cubicBezTo>
                    <a:cubicBezTo>
                      <a:pt x="86" y="0"/>
                      <a:pt x="85" y="0"/>
                      <a:pt x="85" y="0"/>
                    </a:cubicBezTo>
                    <a:cubicBezTo>
                      <a:pt x="76" y="6"/>
                      <a:pt x="65" y="10"/>
                      <a:pt x="53" y="10"/>
                    </a:cubicBezTo>
                    <a:cubicBezTo>
                      <a:pt x="40" y="10"/>
                      <a:pt x="29" y="6"/>
                      <a:pt x="20" y="0"/>
                    </a:cubicBezTo>
                    <a:cubicBezTo>
                      <a:pt x="8" y="17"/>
                      <a:pt x="1" y="42"/>
                      <a:pt x="0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8" y="64"/>
                      <a:pt x="81" y="57"/>
                      <a:pt x="85" y="52"/>
                    </a:cubicBezTo>
                    <a:lnTo>
                      <a:pt x="87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Freeform 23"/>
              <p:cNvSpPr/>
              <p:nvPr/>
            </p:nvSpPr>
            <p:spPr bwMode="auto">
              <a:xfrm>
                <a:off x="2779713" y="2981326"/>
                <a:ext cx="236537" cy="236538"/>
              </a:xfrm>
              <a:custGeom>
                <a:avLst/>
                <a:gdLst>
                  <a:gd name="T0" fmla="*/ 0 w 62"/>
                  <a:gd name="T1" fmla="*/ 31 h 62"/>
                  <a:gd name="T2" fmla="*/ 19 w 62"/>
                  <a:gd name="T3" fmla="*/ 59 h 62"/>
                  <a:gd name="T4" fmla="*/ 31 w 62"/>
                  <a:gd name="T5" fmla="*/ 62 h 62"/>
                  <a:gd name="T6" fmla="*/ 62 w 62"/>
                  <a:gd name="T7" fmla="*/ 31 h 62"/>
                  <a:gd name="T8" fmla="*/ 31 w 62"/>
                  <a:gd name="T9" fmla="*/ 0 h 62"/>
                  <a:gd name="T10" fmla="*/ 5 w 62"/>
                  <a:gd name="T11" fmla="*/ 14 h 62"/>
                  <a:gd name="T12" fmla="*/ 0 w 62"/>
                  <a:gd name="T13" fmla="*/ 3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62">
                    <a:moveTo>
                      <a:pt x="0" y="31"/>
                    </a:moveTo>
                    <a:cubicBezTo>
                      <a:pt x="0" y="44"/>
                      <a:pt x="7" y="55"/>
                      <a:pt x="19" y="59"/>
                    </a:cubicBezTo>
                    <a:cubicBezTo>
                      <a:pt x="22" y="61"/>
                      <a:pt x="26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  <a:cubicBezTo>
                      <a:pt x="20" y="0"/>
                      <a:pt x="10" y="5"/>
                      <a:pt x="5" y="14"/>
                    </a:cubicBezTo>
                    <a:cubicBezTo>
                      <a:pt x="1" y="19"/>
                      <a:pt x="0" y="25"/>
                      <a:pt x="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Freeform 24"/>
              <p:cNvSpPr/>
              <p:nvPr/>
            </p:nvSpPr>
            <p:spPr bwMode="auto">
              <a:xfrm>
                <a:off x="2746375" y="3221038"/>
                <a:ext cx="301625" cy="203200"/>
              </a:xfrm>
              <a:custGeom>
                <a:avLst/>
                <a:gdLst>
                  <a:gd name="T0" fmla="*/ 64 w 79"/>
                  <a:gd name="T1" fmla="*/ 0 h 53"/>
                  <a:gd name="T2" fmla="*/ 40 w 79"/>
                  <a:gd name="T3" fmla="*/ 7 h 53"/>
                  <a:gd name="T4" fmla="*/ 28 w 79"/>
                  <a:gd name="T5" fmla="*/ 6 h 53"/>
                  <a:gd name="T6" fmla="*/ 15 w 79"/>
                  <a:gd name="T7" fmla="*/ 0 h 53"/>
                  <a:gd name="T8" fmla="*/ 7 w 79"/>
                  <a:gd name="T9" fmla="*/ 15 h 53"/>
                  <a:gd name="T10" fmla="*/ 0 w 79"/>
                  <a:gd name="T11" fmla="*/ 53 h 53"/>
                  <a:gd name="T12" fmla="*/ 79 w 79"/>
                  <a:gd name="T13" fmla="*/ 53 h 53"/>
                  <a:gd name="T14" fmla="*/ 64 w 79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53">
                    <a:moveTo>
                      <a:pt x="64" y="0"/>
                    </a:moveTo>
                    <a:cubicBezTo>
                      <a:pt x="57" y="5"/>
                      <a:pt x="49" y="7"/>
                      <a:pt x="40" y="7"/>
                    </a:cubicBezTo>
                    <a:cubicBezTo>
                      <a:pt x="36" y="7"/>
                      <a:pt x="32" y="7"/>
                      <a:pt x="28" y="6"/>
                    </a:cubicBezTo>
                    <a:cubicBezTo>
                      <a:pt x="24" y="5"/>
                      <a:pt x="19" y="3"/>
                      <a:pt x="15" y="0"/>
                    </a:cubicBezTo>
                    <a:cubicBezTo>
                      <a:pt x="12" y="4"/>
                      <a:pt x="9" y="9"/>
                      <a:pt x="7" y="15"/>
                    </a:cubicBezTo>
                    <a:cubicBezTo>
                      <a:pt x="3" y="26"/>
                      <a:pt x="1" y="39"/>
                      <a:pt x="0" y="53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78" y="31"/>
                      <a:pt x="73" y="12"/>
                      <a:pt x="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3823830" y="2786155"/>
              <a:ext cx="337759" cy="324695"/>
              <a:chOff x="3175" y="4763"/>
              <a:chExt cx="844551" cy="792162"/>
            </a:xfrm>
            <a:grpFill/>
          </p:grpSpPr>
          <p:sp>
            <p:nvSpPr>
              <p:cNvPr id="140" name="Freeform 28"/>
              <p:cNvSpPr/>
              <p:nvPr/>
            </p:nvSpPr>
            <p:spPr bwMode="auto">
              <a:xfrm>
                <a:off x="847725" y="601663"/>
                <a:ext cx="0" cy="4762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Rectangle 29"/>
              <p:cNvSpPr>
                <a:spLocks noChangeArrowheads="1"/>
              </p:cNvSpPr>
              <p:nvPr/>
            </p:nvSpPr>
            <p:spPr bwMode="auto">
              <a:xfrm>
                <a:off x="79375" y="739775"/>
                <a:ext cx="1588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Freeform 30"/>
              <p:cNvSpPr/>
              <p:nvPr/>
            </p:nvSpPr>
            <p:spPr bwMode="auto">
              <a:xfrm>
                <a:off x="79375" y="601663"/>
                <a:ext cx="247650" cy="138112"/>
              </a:xfrm>
              <a:custGeom>
                <a:avLst/>
                <a:gdLst>
                  <a:gd name="T0" fmla="*/ 51 w 156"/>
                  <a:gd name="T1" fmla="*/ 0 h 87"/>
                  <a:gd name="T2" fmla="*/ 24 w 156"/>
                  <a:gd name="T3" fmla="*/ 44 h 87"/>
                  <a:gd name="T4" fmla="*/ 0 w 156"/>
                  <a:gd name="T5" fmla="*/ 87 h 87"/>
                  <a:gd name="T6" fmla="*/ 0 w 156"/>
                  <a:gd name="T7" fmla="*/ 87 h 87"/>
                  <a:gd name="T8" fmla="*/ 156 w 156"/>
                  <a:gd name="T9" fmla="*/ 87 h 87"/>
                  <a:gd name="T10" fmla="*/ 156 w 156"/>
                  <a:gd name="T11" fmla="*/ 44 h 87"/>
                  <a:gd name="T12" fmla="*/ 156 w 156"/>
                  <a:gd name="T13" fmla="*/ 0 h 87"/>
                  <a:gd name="T14" fmla="*/ 51 w 156"/>
                  <a:gd name="T1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6" h="87">
                    <a:moveTo>
                      <a:pt x="51" y="0"/>
                    </a:moveTo>
                    <a:lnTo>
                      <a:pt x="24" y="44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156" y="87"/>
                    </a:lnTo>
                    <a:lnTo>
                      <a:pt x="156" y="44"/>
                    </a:lnTo>
                    <a:lnTo>
                      <a:pt x="156" y="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Rectangle 31"/>
              <p:cNvSpPr>
                <a:spLocks noChangeArrowheads="1"/>
              </p:cNvSpPr>
              <p:nvPr/>
            </p:nvSpPr>
            <p:spPr bwMode="auto">
              <a:xfrm>
                <a:off x="3175" y="601663"/>
                <a:ext cx="1588" cy="15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Freeform 32"/>
              <p:cNvSpPr/>
              <p:nvPr/>
            </p:nvSpPr>
            <p:spPr bwMode="auto">
              <a:xfrm>
                <a:off x="3175" y="287338"/>
                <a:ext cx="263525" cy="452437"/>
              </a:xfrm>
              <a:custGeom>
                <a:avLst/>
                <a:gdLst>
                  <a:gd name="T0" fmla="*/ 163 w 166"/>
                  <a:gd name="T1" fmla="*/ 0 h 285"/>
                  <a:gd name="T2" fmla="*/ 96 w 166"/>
                  <a:gd name="T3" fmla="*/ 38 h 285"/>
                  <a:gd name="T4" fmla="*/ 27 w 166"/>
                  <a:gd name="T5" fmla="*/ 79 h 285"/>
                  <a:gd name="T6" fmla="*/ 60 w 166"/>
                  <a:gd name="T7" fmla="*/ 98 h 285"/>
                  <a:gd name="T8" fmla="*/ 0 w 166"/>
                  <a:gd name="T9" fmla="*/ 198 h 285"/>
                  <a:gd name="T10" fmla="*/ 0 w 166"/>
                  <a:gd name="T11" fmla="*/ 198 h 285"/>
                  <a:gd name="T12" fmla="*/ 24 w 166"/>
                  <a:gd name="T13" fmla="*/ 239 h 285"/>
                  <a:gd name="T14" fmla="*/ 24 w 166"/>
                  <a:gd name="T15" fmla="*/ 242 h 285"/>
                  <a:gd name="T16" fmla="*/ 24 w 166"/>
                  <a:gd name="T17" fmla="*/ 242 h 285"/>
                  <a:gd name="T18" fmla="*/ 48 w 166"/>
                  <a:gd name="T19" fmla="*/ 285 h 285"/>
                  <a:gd name="T20" fmla="*/ 72 w 166"/>
                  <a:gd name="T21" fmla="*/ 242 h 285"/>
                  <a:gd name="T22" fmla="*/ 99 w 166"/>
                  <a:gd name="T23" fmla="*/ 198 h 285"/>
                  <a:gd name="T24" fmla="*/ 132 w 166"/>
                  <a:gd name="T25" fmla="*/ 139 h 285"/>
                  <a:gd name="T26" fmla="*/ 166 w 166"/>
                  <a:gd name="T27" fmla="*/ 158 h 285"/>
                  <a:gd name="T28" fmla="*/ 166 w 166"/>
                  <a:gd name="T29" fmla="*/ 79 h 285"/>
                  <a:gd name="T30" fmla="*/ 166 w 166"/>
                  <a:gd name="T31" fmla="*/ 0 h 285"/>
                  <a:gd name="T32" fmla="*/ 163 w 166"/>
                  <a:gd name="T33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6" h="285">
                    <a:moveTo>
                      <a:pt x="163" y="0"/>
                    </a:moveTo>
                    <a:lnTo>
                      <a:pt x="96" y="38"/>
                    </a:lnTo>
                    <a:lnTo>
                      <a:pt x="27" y="79"/>
                    </a:lnTo>
                    <a:lnTo>
                      <a:pt x="60" y="9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24" y="239"/>
                    </a:lnTo>
                    <a:lnTo>
                      <a:pt x="24" y="242"/>
                    </a:lnTo>
                    <a:lnTo>
                      <a:pt x="24" y="242"/>
                    </a:lnTo>
                    <a:lnTo>
                      <a:pt x="48" y="285"/>
                    </a:lnTo>
                    <a:lnTo>
                      <a:pt x="72" y="242"/>
                    </a:lnTo>
                    <a:lnTo>
                      <a:pt x="99" y="198"/>
                    </a:lnTo>
                    <a:lnTo>
                      <a:pt x="132" y="139"/>
                    </a:lnTo>
                    <a:lnTo>
                      <a:pt x="166" y="158"/>
                    </a:lnTo>
                    <a:lnTo>
                      <a:pt x="166" y="79"/>
                    </a:lnTo>
                    <a:lnTo>
                      <a:pt x="166" y="0"/>
                    </a:lnTo>
                    <a:lnTo>
                      <a:pt x="1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Freeform 33"/>
              <p:cNvSpPr/>
              <p:nvPr/>
            </p:nvSpPr>
            <p:spPr bwMode="auto">
              <a:xfrm>
                <a:off x="223838" y="4763"/>
                <a:ext cx="201613" cy="285750"/>
              </a:xfrm>
              <a:custGeom>
                <a:avLst/>
                <a:gdLst>
                  <a:gd name="T0" fmla="*/ 103 w 127"/>
                  <a:gd name="T1" fmla="*/ 43 h 180"/>
                  <a:gd name="T2" fmla="*/ 79 w 127"/>
                  <a:gd name="T3" fmla="*/ 0 h 180"/>
                  <a:gd name="T4" fmla="*/ 0 w 127"/>
                  <a:gd name="T5" fmla="*/ 137 h 180"/>
                  <a:gd name="T6" fmla="*/ 36 w 127"/>
                  <a:gd name="T7" fmla="*/ 158 h 180"/>
                  <a:gd name="T8" fmla="*/ 72 w 127"/>
                  <a:gd name="T9" fmla="*/ 180 h 180"/>
                  <a:gd name="T10" fmla="*/ 127 w 127"/>
                  <a:gd name="T11" fmla="*/ 87 h 180"/>
                  <a:gd name="T12" fmla="*/ 103 w 127"/>
                  <a:gd name="T13" fmla="*/ 43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80">
                    <a:moveTo>
                      <a:pt x="103" y="43"/>
                    </a:moveTo>
                    <a:lnTo>
                      <a:pt x="79" y="0"/>
                    </a:lnTo>
                    <a:lnTo>
                      <a:pt x="0" y="137"/>
                    </a:lnTo>
                    <a:lnTo>
                      <a:pt x="36" y="158"/>
                    </a:lnTo>
                    <a:lnTo>
                      <a:pt x="72" y="180"/>
                    </a:lnTo>
                    <a:lnTo>
                      <a:pt x="127" y="87"/>
                    </a:lnTo>
                    <a:lnTo>
                      <a:pt x="103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Freeform 34"/>
              <p:cNvSpPr/>
              <p:nvPr/>
            </p:nvSpPr>
            <p:spPr bwMode="auto">
              <a:xfrm>
                <a:off x="349250" y="4763"/>
                <a:ext cx="296863" cy="388937"/>
              </a:xfrm>
              <a:custGeom>
                <a:avLst/>
                <a:gdLst>
                  <a:gd name="T0" fmla="*/ 187 w 187"/>
                  <a:gd name="T1" fmla="*/ 84 h 245"/>
                  <a:gd name="T2" fmla="*/ 156 w 187"/>
                  <a:gd name="T3" fmla="*/ 103 h 245"/>
                  <a:gd name="T4" fmla="*/ 96 w 187"/>
                  <a:gd name="T5" fmla="*/ 0 h 245"/>
                  <a:gd name="T6" fmla="*/ 96 w 187"/>
                  <a:gd name="T7" fmla="*/ 0 h 245"/>
                  <a:gd name="T8" fmla="*/ 96 w 187"/>
                  <a:gd name="T9" fmla="*/ 0 h 245"/>
                  <a:gd name="T10" fmla="*/ 48 w 187"/>
                  <a:gd name="T11" fmla="*/ 0 h 245"/>
                  <a:gd name="T12" fmla="*/ 48 w 187"/>
                  <a:gd name="T13" fmla="*/ 0 h 245"/>
                  <a:gd name="T14" fmla="*/ 0 w 187"/>
                  <a:gd name="T15" fmla="*/ 0 h 245"/>
                  <a:gd name="T16" fmla="*/ 0 w 187"/>
                  <a:gd name="T17" fmla="*/ 0 h 245"/>
                  <a:gd name="T18" fmla="*/ 24 w 187"/>
                  <a:gd name="T19" fmla="*/ 43 h 245"/>
                  <a:gd name="T20" fmla="*/ 48 w 187"/>
                  <a:gd name="T21" fmla="*/ 87 h 245"/>
                  <a:gd name="T22" fmla="*/ 82 w 187"/>
                  <a:gd name="T23" fmla="*/ 146 h 245"/>
                  <a:gd name="T24" fmla="*/ 51 w 187"/>
                  <a:gd name="T25" fmla="*/ 163 h 245"/>
                  <a:gd name="T26" fmla="*/ 120 w 187"/>
                  <a:gd name="T27" fmla="*/ 204 h 245"/>
                  <a:gd name="T28" fmla="*/ 187 w 187"/>
                  <a:gd name="T29" fmla="*/ 242 h 245"/>
                  <a:gd name="T30" fmla="*/ 187 w 187"/>
                  <a:gd name="T31" fmla="*/ 245 h 245"/>
                  <a:gd name="T32" fmla="*/ 187 w 187"/>
                  <a:gd name="T33" fmla="*/ 163 h 245"/>
                  <a:gd name="T34" fmla="*/ 187 w 187"/>
                  <a:gd name="T35" fmla="*/ 84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45">
                    <a:moveTo>
                      <a:pt x="187" y="84"/>
                    </a:moveTo>
                    <a:lnTo>
                      <a:pt x="156" y="103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43"/>
                    </a:lnTo>
                    <a:lnTo>
                      <a:pt x="48" y="87"/>
                    </a:lnTo>
                    <a:lnTo>
                      <a:pt x="82" y="146"/>
                    </a:lnTo>
                    <a:lnTo>
                      <a:pt x="51" y="163"/>
                    </a:lnTo>
                    <a:lnTo>
                      <a:pt x="120" y="204"/>
                    </a:lnTo>
                    <a:lnTo>
                      <a:pt x="187" y="242"/>
                    </a:lnTo>
                    <a:lnTo>
                      <a:pt x="187" y="245"/>
                    </a:lnTo>
                    <a:lnTo>
                      <a:pt x="187" y="163"/>
                    </a:lnTo>
                    <a:lnTo>
                      <a:pt x="187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Freeform 35"/>
              <p:cNvSpPr/>
              <p:nvPr/>
            </p:nvSpPr>
            <p:spPr bwMode="auto">
              <a:xfrm>
                <a:off x="608013" y="388938"/>
                <a:ext cx="239713" cy="212725"/>
              </a:xfrm>
              <a:custGeom>
                <a:avLst/>
                <a:gdLst>
                  <a:gd name="T0" fmla="*/ 72 w 151"/>
                  <a:gd name="T1" fmla="*/ 0 h 134"/>
                  <a:gd name="T2" fmla="*/ 36 w 151"/>
                  <a:gd name="T3" fmla="*/ 22 h 134"/>
                  <a:gd name="T4" fmla="*/ 0 w 151"/>
                  <a:gd name="T5" fmla="*/ 41 h 134"/>
                  <a:gd name="T6" fmla="*/ 53 w 151"/>
                  <a:gd name="T7" fmla="*/ 134 h 134"/>
                  <a:gd name="T8" fmla="*/ 101 w 151"/>
                  <a:gd name="T9" fmla="*/ 134 h 134"/>
                  <a:gd name="T10" fmla="*/ 151 w 151"/>
                  <a:gd name="T11" fmla="*/ 134 h 134"/>
                  <a:gd name="T12" fmla="*/ 72 w 151"/>
                  <a:gd name="T1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134">
                    <a:moveTo>
                      <a:pt x="72" y="0"/>
                    </a:moveTo>
                    <a:lnTo>
                      <a:pt x="36" y="22"/>
                    </a:lnTo>
                    <a:lnTo>
                      <a:pt x="0" y="41"/>
                    </a:lnTo>
                    <a:lnTo>
                      <a:pt x="53" y="134"/>
                    </a:lnTo>
                    <a:lnTo>
                      <a:pt x="101" y="134"/>
                    </a:lnTo>
                    <a:lnTo>
                      <a:pt x="151" y="134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Freeform 36"/>
              <p:cNvSpPr/>
              <p:nvPr/>
            </p:nvSpPr>
            <p:spPr bwMode="auto">
              <a:xfrm>
                <a:off x="365125" y="546100"/>
                <a:ext cx="482600" cy="250825"/>
              </a:xfrm>
              <a:custGeom>
                <a:avLst/>
                <a:gdLst>
                  <a:gd name="T0" fmla="*/ 304 w 304"/>
                  <a:gd name="T1" fmla="*/ 38 h 158"/>
                  <a:gd name="T2" fmla="*/ 304 w 304"/>
                  <a:gd name="T3" fmla="*/ 35 h 158"/>
                  <a:gd name="T4" fmla="*/ 254 w 304"/>
                  <a:gd name="T5" fmla="*/ 35 h 158"/>
                  <a:gd name="T6" fmla="*/ 206 w 304"/>
                  <a:gd name="T7" fmla="*/ 35 h 158"/>
                  <a:gd name="T8" fmla="*/ 137 w 304"/>
                  <a:gd name="T9" fmla="*/ 35 h 158"/>
                  <a:gd name="T10" fmla="*/ 137 w 304"/>
                  <a:gd name="T11" fmla="*/ 0 h 158"/>
                  <a:gd name="T12" fmla="*/ 67 w 304"/>
                  <a:gd name="T13" fmla="*/ 40 h 158"/>
                  <a:gd name="T14" fmla="*/ 0 w 304"/>
                  <a:gd name="T15" fmla="*/ 79 h 158"/>
                  <a:gd name="T16" fmla="*/ 67 w 304"/>
                  <a:gd name="T17" fmla="*/ 119 h 158"/>
                  <a:gd name="T18" fmla="*/ 137 w 304"/>
                  <a:gd name="T19" fmla="*/ 158 h 158"/>
                  <a:gd name="T20" fmla="*/ 137 w 304"/>
                  <a:gd name="T21" fmla="*/ 122 h 158"/>
                  <a:gd name="T22" fmla="*/ 257 w 304"/>
                  <a:gd name="T23" fmla="*/ 122 h 158"/>
                  <a:gd name="T24" fmla="*/ 257 w 304"/>
                  <a:gd name="T25" fmla="*/ 122 h 158"/>
                  <a:gd name="T26" fmla="*/ 257 w 304"/>
                  <a:gd name="T27" fmla="*/ 122 h 158"/>
                  <a:gd name="T28" fmla="*/ 281 w 304"/>
                  <a:gd name="T29" fmla="*/ 79 h 158"/>
                  <a:gd name="T30" fmla="*/ 304 w 304"/>
                  <a:gd name="T31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4" h="158">
                    <a:moveTo>
                      <a:pt x="304" y="38"/>
                    </a:moveTo>
                    <a:lnTo>
                      <a:pt x="304" y="35"/>
                    </a:lnTo>
                    <a:lnTo>
                      <a:pt x="254" y="35"/>
                    </a:lnTo>
                    <a:lnTo>
                      <a:pt x="206" y="35"/>
                    </a:lnTo>
                    <a:lnTo>
                      <a:pt x="137" y="35"/>
                    </a:lnTo>
                    <a:lnTo>
                      <a:pt x="137" y="0"/>
                    </a:lnTo>
                    <a:lnTo>
                      <a:pt x="67" y="40"/>
                    </a:lnTo>
                    <a:lnTo>
                      <a:pt x="0" y="79"/>
                    </a:lnTo>
                    <a:lnTo>
                      <a:pt x="67" y="119"/>
                    </a:lnTo>
                    <a:lnTo>
                      <a:pt x="137" y="158"/>
                    </a:lnTo>
                    <a:lnTo>
                      <a:pt x="137" y="122"/>
                    </a:lnTo>
                    <a:lnTo>
                      <a:pt x="257" y="122"/>
                    </a:lnTo>
                    <a:lnTo>
                      <a:pt x="257" y="122"/>
                    </a:lnTo>
                    <a:lnTo>
                      <a:pt x="257" y="122"/>
                    </a:lnTo>
                    <a:lnTo>
                      <a:pt x="281" y="79"/>
                    </a:lnTo>
                    <a:lnTo>
                      <a:pt x="304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4130669" y="1793575"/>
              <a:ext cx="438680" cy="362286"/>
              <a:chOff x="1588" y="4763"/>
              <a:chExt cx="884237" cy="730251"/>
            </a:xfrm>
            <a:grpFill/>
          </p:grpSpPr>
          <p:sp>
            <p:nvSpPr>
              <p:cNvPr id="153" name="Freeform 40"/>
              <p:cNvSpPr/>
              <p:nvPr/>
            </p:nvSpPr>
            <p:spPr bwMode="auto">
              <a:xfrm>
                <a:off x="165100" y="4763"/>
                <a:ext cx="720725" cy="574675"/>
              </a:xfrm>
              <a:custGeom>
                <a:avLst/>
                <a:gdLst>
                  <a:gd name="T0" fmla="*/ 190 w 190"/>
                  <a:gd name="T1" fmla="*/ 87 h 151"/>
                  <a:gd name="T2" fmla="*/ 170 w 190"/>
                  <a:gd name="T3" fmla="*/ 87 h 151"/>
                  <a:gd name="T4" fmla="*/ 74 w 190"/>
                  <a:gd name="T5" fmla="*/ 0 h 151"/>
                  <a:gd name="T6" fmla="*/ 54 w 190"/>
                  <a:gd name="T7" fmla="*/ 3 h 151"/>
                  <a:gd name="T8" fmla="*/ 2 w 190"/>
                  <a:gd name="T9" fmla="*/ 34 h 151"/>
                  <a:gd name="T10" fmla="*/ 0 w 190"/>
                  <a:gd name="T11" fmla="*/ 36 h 151"/>
                  <a:gd name="T12" fmla="*/ 17 w 190"/>
                  <a:gd name="T13" fmla="*/ 66 h 151"/>
                  <a:gd name="T14" fmla="*/ 21 w 190"/>
                  <a:gd name="T15" fmla="*/ 60 h 151"/>
                  <a:gd name="T16" fmla="*/ 67 w 190"/>
                  <a:gd name="T17" fmla="*/ 32 h 151"/>
                  <a:gd name="T18" fmla="*/ 74 w 190"/>
                  <a:gd name="T19" fmla="*/ 32 h 151"/>
                  <a:gd name="T20" fmla="*/ 138 w 190"/>
                  <a:gd name="T21" fmla="*/ 87 h 151"/>
                  <a:gd name="T22" fmla="*/ 117 w 190"/>
                  <a:gd name="T23" fmla="*/ 87 h 151"/>
                  <a:gd name="T24" fmla="*/ 154 w 190"/>
                  <a:gd name="T25" fmla="*/ 151 h 151"/>
                  <a:gd name="T26" fmla="*/ 190 w 190"/>
                  <a:gd name="T27" fmla="*/ 8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0" h="151">
                    <a:moveTo>
                      <a:pt x="190" y="87"/>
                    </a:moveTo>
                    <a:cubicBezTo>
                      <a:pt x="170" y="87"/>
                      <a:pt x="170" y="87"/>
                      <a:pt x="170" y="87"/>
                    </a:cubicBezTo>
                    <a:cubicBezTo>
                      <a:pt x="165" y="38"/>
                      <a:pt x="124" y="0"/>
                      <a:pt x="74" y="0"/>
                    </a:cubicBezTo>
                    <a:cubicBezTo>
                      <a:pt x="68" y="0"/>
                      <a:pt x="61" y="1"/>
                      <a:pt x="54" y="3"/>
                    </a:cubicBezTo>
                    <a:cubicBezTo>
                      <a:pt x="34" y="7"/>
                      <a:pt x="15" y="18"/>
                      <a:pt x="2" y="3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31" y="45"/>
                      <a:pt x="48" y="34"/>
                      <a:pt x="67" y="32"/>
                    </a:cubicBezTo>
                    <a:cubicBezTo>
                      <a:pt x="70" y="32"/>
                      <a:pt x="72" y="32"/>
                      <a:pt x="74" y="32"/>
                    </a:cubicBezTo>
                    <a:cubicBezTo>
                      <a:pt x="106" y="32"/>
                      <a:pt x="134" y="56"/>
                      <a:pt x="138" y="87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54" y="151"/>
                      <a:pt x="154" y="151"/>
                      <a:pt x="154" y="151"/>
                    </a:cubicBezTo>
                    <a:lnTo>
                      <a:pt x="190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Freeform 41"/>
              <p:cNvSpPr/>
              <p:nvPr/>
            </p:nvSpPr>
            <p:spPr bwMode="auto">
              <a:xfrm>
                <a:off x="1588" y="180976"/>
                <a:ext cx="720725" cy="554038"/>
              </a:xfrm>
              <a:custGeom>
                <a:avLst/>
                <a:gdLst>
                  <a:gd name="T0" fmla="*/ 117 w 190"/>
                  <a:gd name="T1" fmla="*/ 146 h 146"/>
                  <a:gd name="T2" fmla="*/ 135 w 190"/>
                  <a:gd name="T3" fmla="*/ 144 h 146"/>
                  <a:gd name="T4" fmla="*/ 188 w 190"/>
                  <a:gd name="T5" fmla="*/ 115 h 146"/>
                  <a:gd name="T6" fmla="*/ 190 w 190"/>
                  <a:gd name="T7" fmla="*/ 113 h 146"/>
                  <a:gd name="T8" fmla="*/ 173 w 190"/>
                  <a:gd name="T9" fmla="*/ 83 h 146"/>
                  <a:gd name="T10" fmla="*/ 169 w 190"/>
                  <a:gd name="T11" fmla="*/ 89 h 146"/>
                  <a:gd name="T12" fmla="*/ 122 w 190"/>
                  <a:gd name="T13" fmla="*/ 115 h 146"/>
                  <a:gd name="T14" fmla="*/ 117 w 190"/>
                  <a:gd name="T15" fmla="*/ 115 h 146"/>
                  <a:gd name="T16" fmla="*/ 54 w 190"/>
                  <a:gd name="T17" fmla="*/ 63 h 146"/>
                  <a:gd name="T18" fmla="*/ 73 w 190"/>
                  <a:gd name="T19" fmla="*/ 63 h 146"/>
                  <a:gd name="T20" fmla="*/ 36 w 190"/>
                  <a:gd name="T21" fmla="*/ 0 h 146"/>
                  <a:gd name="T22" fmla="*/ 0 w 190"/>
                  <a:gd name="T23" fmla="*/ 63 h 146"/>
                  <a:gd name="T24" fmla="*/ 22 w 190"/>
                  <a:gd name="T25" fmla="*/ 63 h 146"/>
                  <a:gd name="T26" fmla="*/ 117 w 190"/>
                  <a:gd name="T27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0" h="146">
                    <a:moveTo>
                      <a:pt x="117" y="146"/>
                    </a:moveTo>
                    <a:cubicBezTo>
                      <a:pt x="123" y="146"/>
                      <a:pt x="129" y="146"/>
                      <a:pt x="135" y="144"/>
                    </a:cubicBezTo>
                    <a:cubicBezTo>
                      <a:pt x="155" y="141"/>
                      <a:pt x="174" y="130"/>
                      <a:pt x="188" y="115"/>
                    </a:cubicBezTo>
                    <a:cubicBezTo>
                      <a:pt x="190" y="113"/>
                      <a:pt x="190" y="113"/>
                      <a:pt x="190" y="113"/>
                    </a:cubicBezTo>
                    <a:cubicBezTo>
                      <a:pt x="173" y="83"/>
                      <a:pt x="173" y="83"/>
                      <a:pt x="173" y="83"/>
                    </a:cubicBezTo>
                    <a:cubicBezTo>
                      <a:pt x="169" y="89"/>
                      <a:pt x="169" y="89"/>
                      <a:pt x="169" y="89"/>
                    </a:cubicBezTo>
                    <a:cubicBezTo>
                      <a:pt x="158" y="104"/>
                      <a:pt x="140" y="113"/>
                      <a:pt x="122" y="115"/>
                    </a:cubicBezTo>
                    <a:cubicBezTo>
                      <a:pt x="120" y="115"/>
                      <a:pt x="119" y="115"/>
                      <a:pt x="117" y="115"/>
                    </a:cubicBezTo>
                    <a:cubicBezTo>
                      <a:pt x="87" y="115"/>
                      <a:pt x="60" y="93"/>
                      <a:pt x="54" y="63"/>
                    </a:cubicBezTo>
                    <a:cubicBezTo>
                      <a:pt x="73" y="63"/>
                      <a:pt x="73" y="63"/>
                      <a:pt x="73" y="6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9" y="111"/>
                      <a:pt x="69" y="146"/>
                      <a:pt x="117" y="1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5125159" y="1481975"/>
              <a:ext cx="344805" cy="293985"/>
              <a:chOff x="-3175" y="-1587"/>
              <a:chExt cx="850900" cy="725487"/>
            </a:xfrm>
            <a:grpFill/>
          </p:grpSpPr>
          <p:sp>
            <p:nvSpPr>
              <p:cNvPr id="159" name="Freeform 45"/>
              <p:cNvSpPr>
                <a:spLocks noEditPoints="1"/>
              </p:cNvSpPr>
              <p:nvPr/>
            </p:nvSpPr>
            <p:spPr bwMode="auto">
              <a:xfrm>
                <a:off x="-3175" y="173038"/>
                <a:ext cx="542925" cy="550862"/>
              </a:xfrm>
              <a:custGeom>
                <a:avLst/>
                <a:gdLst>
                  <a:gd name="T0" fmla="*/ 134 w 143"/>
                  <a:gd name="T1" fmla="*/ 65 h 145"/>
                  <a:gd name="T2" fmla="*/ 143 w 143"/>
                  <a:gd name="T3" fmla="*/ 59 h 145"/>
                  <a:gd name="T4" fmla="*/ 138 w 143"/>
                  <a:gd name="T5" fmla="*/ 42 h 145"/>
                  <a:gd name="T6" fmla="*/ 126 w 143"/>
                  <a:gd name="T7" fmla="*/ 42 h 145"/>
                  <a:gd name="T8" fmla="*/ 118 w 143"/>
                  <a:gd name="T9" fmla="*/ 30 h 145"/>
                  <a:gd name="T10" fmla="*/ 121 w 143"/>
                  <a:gd name="T11" fmla="*/ 19 h 145"/>
                  <a:gd name="T12" fmla="*/ 107 w 143"/>
                  <a:gd name="T13" fmla="*/ 9 h 145"/>
                  <a:gd name="T14" fmla="*/ 98 w 143"/>
                  <a:gd name="T15" fmla="*/ 16 h 145"/>
                  <a:gd name="T16" fmla="*/ 84 w 143"/>
                  <a:gd name="T17" fmla="*/ 11 h 145"/>
                  <a:gd name="T18" fmla="*/ 80 w 143"/>
                  <a:gd name="T19" fmla="*/ 0 h 145"/>
                  <a:gd name="T20" fmla="*/ 63 w 143"/>
                  <a:gd name="T21" fmla="*/ 0 h 145"/>
                  <a:gd name="T22" fmla="*/ 59 w 143"/>
                  <a:gd name="T23" fmla="*/ 11 h 145"/>
                  <a:gd name="T24" fmla="*/ 45 w 143"/>
                  <a:gd name="T25" fmla="*/ 16 h 145"/>
                  <a:gd name="T26" fmla="*/ 36 w 143"/>
                  <a:gd name="T27" fmla="*/ 9 h 145"/>
                  <a:gd name="T28" fmla="*/ 22 w 143"/>
                  <a:gd name="T29" fmla="*/ 19 h 145"/>
                  <a:gd name="T30" fmla="*/ 25 w 143"/>
                  <a:gd name="T31" fmla="*/ 30 h 145"/>
                  <a:gd name="T32" fmla="*/ 17 w 143"/>
                  <a:gd name="T33" fmla="*/ 42 h 145"/>
                  <a:gd name="T34" fmla="*/ 5 w 143"/>
                  <a:gd name="T35" fmla="*/ 42 h 145"/>
                  <a:gd name="T36" fmla="*/ 0 w 143"/>
                  <a:gd name="T37" fmla="*/ 59 h 145"/>
                  <a:gd name="T38" fmla="*/ 9 w 143"/>
                  <a:gd name="T39" fmla="*/ 65 h 145"/>
                  <a:gd name="T40" fmla="*/ 9 w 143"/>
                  <a:gd name="T41" fmla="*/ 80 h 145"/>
                  <a:gd name="T42" fmla="*/ 0 w 143"/>
                  <a:gd name="T43" fmla="*/ 87 h 145"/>
                  <a:gd name="T44" fmla="*/ 5 w 143"/>
                  <a:gd name="T45" fmla="*/ 104 h 145"/>
                  <a:gd name="T46" fmla="*/ 17 w 143"/>
                  <a:gd name="T47" fmla="*/ 103 h 145"/>
                  <a:gd name="T48" fmla="*/ 25 w 143"/>
                  <a:gd name="T49" fmla="*/ 116 h 145"/>
                  <a:gd name="T50" fmla="*/ 22 w 143"/>
                  <a:gd name="T51" fmla="*/ 126 h 145"/>
                  <a:gd name="T52" fmla="*/ 36 w 143"/>
                  <a:gd name="T53" fmla="*/ 137 h 145"/>
                  <a:gd name="T54" fmla="*/ 45 w 143"/>
                  <a:gd name="T55" fmla="*/ 130 h 145"/>
                  <a:gd name="T56" fmla="*/ 59 w 143"/>
                  <a:gd name="T57" fmla="*/ 134 h 145"/>
                  <a:gd name="T58" fmla="*/ 63 w 143"/>
                  <a:gd name="T59" fmla="*/ 145 h 145"/>
                  <a:gd name="T60" fmla="*/ 80 w 143"/>
                  <a:gd name="T61" fmla="*/ 145 h 145"/>
                  <a:gd name="T62" fmla="*/ 84 w 143"/>
                  <a:gd name="T63" fmla="*/ 134 h 145"/>
                  <a:gd name="T64" fmla="*/ 98 w 143"/>
                  <a:gd name="T65" fmla="*/ 130 h 145"/>
                  <a:gd name="T66" fmla="*/ 107 w 143"/>
                  <a:gd name="T67" fmla="*/ 137 h 145"/>
                  <a:gd name="T68" fmla="*/ 121 w 143"/>
                  <a:gd name="T69" fmla="*/ 126 h 145"/>
                  <a:gd name="T70" fmla="*/ 118 w 143"/>
                  <a:gd name="T71" fmla="*/ 116 h 145"/>
                  <a:gd name="T72" fmla="*/ 126 w 143"/>
                  <a:gd name="T73" fmla="*/ 103 h 145"/>
                  <a:gd name="T74" fmla="*/ 138 w 143"/>
                  <a:gd name="T75" fmla="*/ 104 h 145"/>
                  <a:gd name="T76" fmla="*/ 143 w 143"/>
                  <a:gd name="T77" fmla="*/ 87 h 145"/>
                  <a:gd name="T78" fmla="*/ 134 w 143"/>
                  <a:gd name="T79" fmla="*/ 80 h 145"/>
                  <a:gd name="T80" fmla="*/ 134 w 143"/>
                  <a:gd name="T81" fmla="*/ 65 h 145"/>
                  <a:gd name="T82" fmla="*/ 103 w 143"/>
                  <a:gd name="T83" fmla="*/ 82 h 145"/>
                  <a:gd name="T84" fmla="*/ 103 w 143"/>
                  <a:gd name="T85" fmla="*/ 83 h 145"/>
                  <a:gd name="T86" fmla="*/ 91 w 143"/>
                  <a:gd name="T87" fmla="*/ 99 h 145"/>
                  <a:gd name="T88" fmla="*/ 91 w 143"/>
                  <a:gd name="T89" fmla="*/ 100 h 145"/>
                  <a:gd name="T90" fmla="*/ 72 w 143"/>
                  <a:gd name="T91" fmla="*/ 106 h 145"/>
                  <a:gd name="T92" fmla="*/ 71 w 143"/>
                  <a:gd name="T93" fmla="*/ 106 h 145"/>
                  <a:gd name="T94" fmla="*/ 52 w 143"/>
                  <a:gd name="T95" fmla="*/ 100 h 145"/>
                  <a:gd name="T96" fmla="*/ 52 w 143"/>
                  <a:gd name="T97" fmla="*/ 99 h 145"/>
                  <a:gd name="T98" fmla="*/ 40 w 143"/>
                  <a:gd name="T99" fmla="*/ 83 h 145"/>
                  <a:gd name="T100" fmla="*/ 40 w 143"/>
                  <a:gd name="T101" fmla="*/ 82 h 145"/>
                  <a:gd name="T102" fmla="*/ 40 w 143"/>
                  <a:gd name="T103" fmla="*/ 63 h 145"/>
                  <a:gd name="T104" fmla="*/ 40 w 143"/>
                  <a:gd name="T105" fmla="*/ 62 h 145"/>
                  <a:gd name="T106" fmla="*/ 52 w 143"/>
                  <a:gd name="T107" fmla="*/ 46 h 145"/>
                  <a:gd name="T108" fmla="*/ 52 w 143"/>
                  <a:gd name="T109" fmla="*/ 46 h 145"/>
                  <a:gd name="T110" fmla="*/ 71 w 143"/>
                  <a:gd name="T111" fmla="*/ 40 h 145"/>
                  <a:gd name="T112" fmla="*/ 72 w 143"/>
                  <a:gd name="T113" fmla="*/ 40 h 145"/>
                  <a:gd name="T114" fmla="*/ 91 w 143"/>
                  <a:gd name="T115" fmla="*/ 46 h 145"/>
                  <a:gd name="T116" fmla="*/ 91 w 143"/>
                  <a:gd name="T117" fmla="*/ 46 h 145"/>
                  <a:gd name="T118" fmla="*/ 103 w 143"/>
                  <a:gd name="T119" fmla="*/ 62 h 145"/>
                  <a:gd name="T120" fmla="*/ 103 w 143"/>
                  <a:gd name="T121" fmla="*/ 63 h 145"/>
                  <a:gd name="T122" fmla="*/ 103 w 143"/>
                  <a:gd name="T123" fmla="*/ 8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3" h="145">
                    <a:moveTo>
                      <a:pt x="134" y="65"/>
                    </a:moveTo>
                    <a:cubicBezTo>
                      <a:pt x="143" y="59"/>
                      <a:pt x="143" y="59"/>
                      <a:pt x="143" y="59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26" y="42"/>
                      <a:pt x="126" y="42"/>
                      <a:pt x="126" y="42"/>
                    </a:cubicBezTo>
                    <a:cubicBezTo>
                      <a:pt x="118" y="30"/>
                      <a:pt x="118" y="30"/>
                      <a:pt x="118" y="30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98" y="16"/>
                      <a:pt x="98" y="16"/>
                      <a:pt x="98" y="16"/>
                    </a:cubicBezTo>
                    <a:cubicBezTo>
                      <a:pt x="84" y="11"/>
                      <a:pt x="84" y="11"/>
                      <a:pt x="84" y="1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5" y="104"/>
                      <a:pt x="5" y="104"/>
                      <a:pt x="5" y="104"/>
                    </a:cubicBezTo>
                    <a:cubicBezTo>
                      <a:pt x="17" y="103"/>
                      <a:pt x="17" y="103"/>
                      <a:pt x="17" y="103"/>
                    </a:cubicBezTo>
                    <a:cubicBezTo>
                      <a:pt x="25" y="116"/>
                      <a:pt x="25" y="116"/>
                      <a:pt x="25" y="116"/>
                    </a:cubicBezTo>
                    <a:cubicBezTo>
                      <a:pt x="22" y="126"/>
                      <a:pt x="22" y="126"/>
                      <a:pt x="22" y="126"/>
                    </a:cubicBezTo>
                    <a:cubicBezTo>
                      <a:pt x="36" y="137"/>
                      <a:pt x="36" y="137"/>
                      <a:pt x="36" y="137"/>
                    </a:cubicBezTo>
                    <a:cubicBezTo>
                      <a:pt x="45" y="130"/>
                      <a:pt x="45" y="130"/>
                      <a:pt x="45" y="130"/>
                    </a:cubicBezTo>
                    <a:cubicBezTo>
                      <a:pt x="59" y="134"/>
                      <a:pt x="59" y="134"/>
                      <a:pt x="59" y="134"/>
                    </a:cubicBezTo>
                    <a:cubicBezTo>
                      <a:pt x="63" y="145"/>
                      <a:pt x="63" y="145"/>
                      <a:pt x="63" y="145"/>
                    </a:cubicBezTo>
                    <a:cubicBezTo>
                      <a:pt x="80" y="145"/>
                      <a:pt x="80" y="145"/>
                      <a:pt x="80" y="145"/>
                    </a:cubicBezTo>
                    <a:cubicBezTo>
                      <a:pt x="84" y="134"/>
                      <a:pt x="84" y="134"/>
                      <a:pt x="84" y="134"/>
                    </a:cubicBezTo>
                    <a:cubicBezTo>
                      <a:pt x="98" y="130"/>
                      <a:pt x="98" y="130"/>
                      <a:pt x="98" y="130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21" y="126"/>
                      <a:pt x="121" y="126"/>
                      <a:pt x="121" y="126"/>
                    </a:cubicBezTo>
                    <a:cubicBezTo>
                      <a:pt x="118" y="116"/>
                      <a:pt x="118" y="116"/>
                      <a:pt x="118" y="116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38" y="104"/>
                      <a:pt x="138" y="104"/>
                      <a:pt x="138" y="104"/>
                    </a:cubicBezTo>
                    <a:cubicBezTo>
                      <a:pt x="143" y="87"/>
                      <a:pt x="143" y="87"/>
                      <a:pt x="143" y="87"/>
                    </a:cubicBezTo>
                    <a:cubicBezTo>
                      <a:pt x="134" y="80"/>
                      <a:pt x="134" y="80"/>
                      <a:pt x="134" y="80"/>
                    </a:cubicBezTo>
                    <a:lnTo>
                      <a:pt x="134" y="65"/>
                    </a:lnTo>
                    <a:close/>
                    <a:moveTo>
                      <a:pt x="103" y="82"/>
                    </a:moveTo>
                    <a:cubicBezTo>
                      <a:pt x="103" y="83"/>
                      <a:pt x="103" y="83"/>
                      <a:pt x="103" y="83"/>
                    </a:cubicBezTo>
                    <a:cubicBezTo>
                      <a:pt x="101" y="90"/>
                      <a:pt x="97" y="95"/>
                      <a:pt x="91" y="99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85" y="104"/>
                      <a:pt x="79" y="106"/>
                      <a:pt x="72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64" y="106"/>
                      <a:pt x="58" y="104"/>
                      <a:pt x="52" y="100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46" y="95"/>
                      <a:pt x="42" y="90"/>
                      <a:pt x="40" y="83"/>
                    </a:cubicBezTo>
                    <a:cubicBezTo>
                      <a:pt x="40" y="82"/>
                      <a:pt x="40" y="82"/>
                      <a:pt x="40" y="82"/>
                    </a:cubicBezTo>
                    <a:cubicBezTo>
                      <a:pt x="38" y="76"/>
                      <a:pt x="38" y="69"/>
                      <a:pt x="40" y="63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2" y="56"/>
                      <a:pt x="46" y="50"/>
                      <a:pt x="52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8" y="42"/>
                      <a:pt x="64" y="40"/>
                      <a:pt x="71" y="4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9" y="40"/>
                      <a:pt x="85" y="42"/>
                      <a:pt x="91" y="46"/>
                    </a:cubicBezTo>
                    <a:cubicBezTo>
                      <a:pt x="91" y="46"/>
                      <a:pt x="91" y="46"/>
                      <a:pt x="91" y="46"/>
                    </a:cubicBezTo>
                    <a:cubicBezTo>
                      <a:pt x="97" y="50"/>
                      <a:pt x="101" y="56"/>
                      <a:pt x="103" y="62"/>
                    </a:cubicBezTo>
                    <a:cubicBezTo>
                      <a:pt x="103" y="63"/>
                      <a:pt x="103" y="63"/>
                      <a:pt x="103" y="63"/>
                    </a:cubicBezTo>
                    <a:cubicBezTo>
                      <a:pt x="105" y="69"/>
                      <a:pt x="105" y="76"/>
                      <a:pt x="103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0" name="Freeform 46"/>
              <p:cNvSpPr>
                <a:spLocks noEditPoints="1"/>
              </p:cNvSpPr>
              <p:nvPr/>
            </p:nvSpPr>
            <p:spPr bwMode="auto">
              <a:xfrm>
                <a:off x="441325" y="-1587"/>
                <a:ext cx="406400" cy="398462"/>
              </a:xfrm>
              <a:custGeom>
                <a:avLst/>
                <a:gdLst>
                  <a:gd name="T0" fmla="*/ 96 w 107"/>
                  <a:gd name="T1" fmla="*/ 55 h 105"/>
                  <a:gd name="T2" fmla="*/ 107 w 107"/>
                  <a:gd name="T3" fmla="*/ 50 h 105"/>
                  <a:gd name="T4" fmla="*/ 104 w 107"/>
                  <a:gd name="T5" fmla="*/ 38 h 105"/>
                  <a:gd name="T6" fmla="*/ 93 w 107"/>
                  <a:gd name="T7" fmla="*/ 36 h 105"/>
                  <a:gd name="T8" fmla="*/ 88 w 107"/>
                  <a:gd name="T9" fmla="*/ 27 h 105"/>
                  <a:gd name="T10" fmla="*/ 92 w 107"/>
                  <a:gd name="T11" fmla="*/ 16 h 105"/>
                  <a:gd name="T12" fmla="*/ 83 w 107"/>
                  <a:gd name="T13" fmla="*/ 8 h 105"/>
                  <a:gd name="T14" fmla="*/ 73 w 107"/>
                  <a:gd name="T15" fmla="*/ 15 h 105"/>
                  <a:gd name="T16" fmla="*/ 63 w 107"/>
                  <a:gd name="T17" fmla="*/ 11 h 105"/>
                  <a:gd name="T18" fmla="*/ 59 w 107"/>
                  <a:gd name="T19" fmla="*/ 0 h 105"/>
                  <a:gd name="T20" fmla="*/ 47 w 107"/>
                  <a:gd name="T21" fmla="*/ 0 h 105"/>
                  <a:gd name="T22" fmla="*/ 43 w 107"/>
                  <a:gd name="T23" fmla="*/ 11 h 105"/>
                  <a:gd name="T24" fmla="*/ 34 w 107"/>
                  <a:gd name="T25" fmla="*/ 15 h 105"/>
                  <a:gd name="T26" fmla="*/ 24 w 107"/>
                  <a:gd name="T27" fmla="*/ 8 h 105"/>
                  <a:gd name="T28" fmla="*/ 14 w 107"/>
                  <a:gd name="T29" fmla="*/ 16 h 105"/>
                  <a:gd name="T30" fmla="*/ 19 w 107"/>
                  <a:gd name="T31" fmla="*/ 27 h 105"/>
                  <a:gd name="T32" fmla="*/ 14 w 107"/>
                  <a:gd name="T33" fmla="*/ 36 h 105"/>
                  <a:gd name="T34" fmla="*/ 2 w 107"/>
                  <a:gd name="T35" fmla="*/ 38 h 105"/>
                  <a:gd name="T36" fmla="*/ 0 w 107"/>
                  <a:gd name="T37" fmla="*/ 50 h 105"/>
                  <a:gd name="T38" fmla="*/ 10 w 107"/>
                  <a:gd name="T39" fmla="*/ 55 h 105"/>
                  <a:gd name="T40" fmla="*/ 12 w 107"/>
                  <a:gd name="T41" fmla="*/ 66 h 105"/>
                  <a:gd name="T42" fmla="*/ 4 w 107"/>
                  <a:gd name="T43" fmla="*/ 74 h 105"/>
                  <a:gd name="T44" fmla="*/ 10 w 107"/>
                  <a:gd name="T45" fmla="*/ 85 h 105"/>
                  <a:gd name="T46" fmla="*/ 22 w 107"/>
                  <a:gd name="T47" fmla="*/ 83 h 105"/>
                  <a:gd name="T48" fmla="*/ 30 w 107"/>
                  <a:gd name="T49" fmla="*/ 89 h 105"/>
                  <a:gd name="T50" fmla="*/ 29 w 107"/>
                  <a:gd name="T51" fmla="*/ 101 h 105"/>
                  <a:gd name="T52" fmla="*/ 41 w 107"/>
                  <a:gd name="T53" fmla="*/ 105 h 105"/>
                  <a:gd name="T54" fmla="*/ 48 w 107"/>
                  <a:gd name="T55" fmla="*/ 96 h 105"/>
                  <a:gd name="T56" fmla="*/ 58 w 107"/>
                  <a:gd name="T57" fmla="*/ 96 h 105"/>
                  <a:gd name="T58" fmla="*/ 66 w 107"/>
                  <a:gd name="T59" fmla="*/ 105 h 105"/>
                  <a:gd name="T60" fmla="*/ 77 w 107"/>
                  <a:gd name="T61" fmla="*/ 101 h 105"/>
                  <a:gd name="T62" fmla="*/ 77 w 107"/>
                  <a:gd name="T63" fmla="*/ 89 h 105"/>
                  <a:gd name="T64" fmla="*/ 85 w 107"/>
                  <a:gd name="T65" fmla="*/ 83 h 105"/>
                  <a:gd name="T66" fmla="*/ 96 w 107"/>
                  <a:gd name="T67" fmla="*/ 85 h 105"/>
                  <a:gd name="T68" fmla="*/ 102 w 107"/>
                  <a:gd name="T69" fmla="*/ 74 h 105"/>
                  <a:gd name="T70" fmla="*/ 94 w 107"/>
                  <a:gd name="T71" fmla="*/ 66 h 105"/>
                  <a:gd name="T72" fmla="*/ 96 w 107"/>
                  <a:gd name="T73" fmla="*/ 55 h 105"/>
                  <a:gd name="T74" fmla="*/ 75 w 107"/>
                  <a:gd name="T75" fmla="*/ 60 h 105"/>
                  <a:gd name="T76" fmla="*/ 75 w 107"/>
                  <a:gd name="T77" fmla="*/ 61 h 105"/>
                  <a:gd name="T78" fmla="*/ 67 w 107"/>
                  <a:gd name="T79" fmla="*/ 72 h 105"/>
                  <a:gd name="T80" fmla="*/ 67 w 107"/>
                  <a:gd name="T81" fmla="*/ 72 h 105"/>
                  <a:gd name="T82" fmla="*/ 53 w 107"/>
                  <a:gd name="T83" fmla="*/ 76 h 105"/>
                  <a:gd name="T84" fmla="*/ 53 w 107"/>
                  <a:gd name="T85" fmla="*/ 76 h 105"/>
                  <a:gd name="T86" fmla="*/ 40 w 107"/>
                  <a:gd name="T87" fmla="*/ 72 h 105"/>
                  <a:gd name="T88" fmla="*/ 39 w 107"/>
                  <a:gd name="T89" fmla="*/ 72 h 105"/>
                  <a:gd name="T90" fmla="*/ 31 w 107"/>
                  <a:gd name="T91" fmla="*/ 61 h 105"/>
                  <a:gd name="T92" fmla="*/ 31 w 107"/>
                  <a:gd name="T93" fmla="*/ 60 h 105"/>
                  <a:gd name="T94" fmla="*/ 31 w 107"/>
                  <a:gd name="T95" fmla="*/ 46 h 105"/>
                  <a:gd name="T96" fmla="*/ 31 w 107"/>
                  <a:gd name="T97" fmla="*/ 46 h 105"/>
                  <a:gd name="T98" fmla="*/ 39 w 107"/>
                  <a:gd name="T99" fmla="*/ 34 h 105"/>
                  <a:gd name="T100" fmla="*/ 40 w 107"/>
                  <a:gd name="T101" fmla="*/ 34 h 105"/>
                  <a:gd name="T102" fmla="*/ 53 w 107"/>
                  <a:gd name="T103" fmla="*/ 30 h 105"/>
                  <a:gd name="T104" fmla="*/ 53 w 107"/>
                  <a:gd name="T105" fmla="*/ 30 h 105"/>
                  <a:gd name="T106" fmla="*/ 67 w 107"/>
                  <a:gd name="T107" fmla="*/ 34 h 105"/>
                  <a:gd name="T108" fmla="*/ 67 w 107"/>
                  <a:gd name="T109" fmla="*/ 34 h 105"/>
                  <a:gd name="T110" fmla="*/ 75 w 107"/>
                  <a:gd name="T111" fmla="*/ 46 h 105"/>
                  <a:gd name="T112" fmla="*/ 75 w 107"/>
                  <a:gd name="T113" fmla="*/ 46 h 105"/>
                  <a:gd name="T114" fmla="*/ 75 w 107"/>
                  <a:gd name="T115" fmla="*/ 6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" h="105">
                    <a:moveTo>
                      <a:pt x="96" y="55"/>
                    </a:moveTo>
                    <a:cubicBezTo>
                      <a:pt x="107" y="50"/>
                      <a:pt x="107" y="50"/>
                      <a:pt x="107" y="50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16"/>
                      <a:pt x="92" y="16"/>
                      <a:pt x="92" y="16"/>
                    </a:cubicBezTo>
                    <a:cubicBezTo>
                      <a:pt x="83" y="8"/>
                      <a:pt x="83" y="8"/>
                      <a:pt x="83" y="8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4" y="74"/>
                      <a:pt x="4" y="74"/>
                      <a:pt x="4" y="74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22" y="83"/>
                      <a:pt x="22" y="83"/>
                      <a:pt x="22" y="83"/>
                    </a:cubicBezTo>
                    <a:cubicBezTo>
                      <a:pt x="30" y="89"/>
                      <a:pt x="30" y="89"/>
                      <a:pt x="30" y="89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8" y="96"/>
                      <a:pt x="48" y="96"/>
                      <a:pt x="48" y="96"/>
                    </a:cubicBezTo>
                    <a:cubicBezTo>
                      <a:pt x="58" y="96"/>
                      <a:pt x="58" y="96"/>
                      <a:pt x="58" y="96"/>
                    </a:cubicBezTo>
                    <a:cubicBezTo>
                      <a:pt x="66" y="105"/>
                      <a:pt x="66" y="105"/>
                      <a:pt x="66" y="105"/>
                    </a:cubicBezTo>
                    <a:cubicBezTo>
                      <a:pt x="77" y="101"/>
                      <a:pt x="77" y="101"/>
                      <a:pt x="77" y="101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96" y="85"/>
                      <a:pt x="96" y="85"/>
                      <a:pt x="96" y="85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94" y="66"/>
                      <a:pt x="94" y="66"/>
                      <a:pt x="94" y="66"/>
                    </a:cubicBezTo>
                    <a:lnTo>
                      <a:pt x="96" y="55"/>
                    </a:lnTo>
                    <a:close/>
                    <a:moveTo>
                      <a:pt x="75" y="60"/>
                    </a:moveTo>
                    <a:cubicBezTo>
                      <a:pt x="75" y="61"/>
                      <a:pt x="75" y="61"/>
                      <a:pt x="75" y="61"/>
                    </a:cubicBezTo>
                    <a:cubicBezTo>
                      <a:pt x="74" y="65"/>
                      <a:pt x="71" y="69"/>
                      <a:pt x="67" y="72"/>
                    </a:cubicBezTo>
                    <a:cubicBezTo>
                      <a:pt x="67" y="72"/>
                      <a:pt x="67" y="72"/>
                      <a:pt x="67" y="72"/>
                    </a:cubicBezTo>
                    <a:cubicBezTo>
                      <a:pt x="63" y="75"/>
                      <a:pt x="58" y="76"/>
                      <a:pt x="53" y="76"/>
                    </a:cubicBezTo>
                    <a:cubicBezTo>
                      <a:pt x="53" y="76"/>
                      <a:pt x="53" y="76"/>
                      <a:pt x="53" y="76"/>
                    </a:cubicBezTo>
                    <a:cubicBezTo>
                      <a:pt x="48" y="76"/>
                      <a:pt x="44" y="75"/>
                      <a:pt x="40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5" y="69"/>
                      <a:pt x="33" y="65"/>
                      <a:pt x="31" y="61"/>
                    </a:cubicBezTo>
                    <a:cubicBezTo>
                      <a:pt x="31" y="60"/>
                      <a:pt x="31" y="60"/>
                      <a:pt x="31" y="60"/>
                    </a:cubicBezTo>
                    <a:cubicBezTo>
                      <a:pt x="30" y="55"/>
                      <a:pt x="30" y="51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3" y="41"/>
                      <a:pt x="35" y="37"/>
                      <a:pt x="39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4" y="31"/>
                      <a:pt x="48" y="30"/>
                      <a:pt x="53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58" y="30"/>
                      <a:pt x="63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71" y="37"/>
                      <a:pt x="74" y="41"/>
                      <a:pt x="7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7" y="51"/>
                      <a:pt x="77" y="55"/>
                      <a:pt x="7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69" name="Group 168"/>
            <p:cNvGrpSpPr/>
            <p:nvPr/>
          </p:nvGrpSpPr>
          <p:grpSpPr>
            <a:xfrm>
              <a:off x="6039640" y="2154830"/>
              <a:ext cx="219618" cy="395942"/>
              <a:chOff x="-1587" y="-1587"/>
              <a:chExt cx="442912" cy="798512"/>
            </a:xfrm>
            <a:grpFill/>
          </p:grpSpPr>
          <p:sp>
            <p:nvSpPr>
              <p:cNvPr id="165" name="Freeform 50"/>
              <p:cNvSpPr/>
              <p:nvPr/>
            </p:nvSpPr>
            <p:spPr bwMode="auto">
              <a:xfrm>
                <a:off x="-1587" y="263525"/>
                <a:ext cx="442912" cy="533400"/>
              </a:xfrm>
              <a:custGeom>
                <a:avLst/>
                <a:gdLst>
                  <a:gd name="T0" fmla="*/ 103 w 115"/>
                  <a:gd name="T1" fmla="*/ 29 h 140"/>
                  <a:gd name="T2" fmla="*/ 113 w 115"/>
                  <a:gd name="T3" fmla="*/ 12 h 140"/>
                  <a:gd name="T4" fmla="*/ 96 w 115"/>
                  <a:gd name="T5" fmla="*/ 2 h 140"/>
                  <a:gd name="T6" fmla="*/ 12 w 115"/>
                  <a:gd name="T7" fmla="*/ 25 h 140"/>
                  <a:gd name="T8" fmla="*/ 2 w 115"/>
                  <a:gd name="T9" fmla="*/ 42 h 140"/>
                  <a:gd name="T10" fmla="*/ 20 w 115"/>
                  <a:gd name="T11" fmla="*/ 52 h 140"/>
                  <a:gd name="T12" fmla="*/ 20 w 115"/>
                  <a:gd name="T13" fmla="*/ 52 h 140"/>
                  <a:gd name="T14" fmla="*/ 20 w 115"/>
                  <a:gd name="T15" fmla="*/ 57 h 140"/>
                  <a:gd name="T16" fmla="*/ 13 w 115"/>
                  <a:gd name="T17" fmla="*/ 57 h 140"/>
                  <a:gd name="T18" fmla="*/ 1 w 115"/>
                  <a:gd name="T19" fmla="*/ 72 h 140"/>
                  <a:gd name="T20" fmla="*/ 1 w 115"/>
                  <a:gd name="T21" fmla="*/ 91 h 140"/>
                  <a:gd name="T22" fmla="*/ 13 w 115"/>
                  <a:gd name="T23" fmla="*/ 106 h 140"/>
                  <a:gd name="T24" fmla="*/ 27 w 115"/>
                  <a:gd name="T25" fmla="*/ 106 h 140"/>
                  <a:gd name="T26" fmla="*/ 27 w 115"/>
                  <a:gd name="T27" fmla="*/ 106 h 140"/>
                  <a:gd name="T28" fmla="*/ 27 w 115"/>
                  <a:gd name="T29" fmla="*/ 126 h 140"/>
                  <a:gd name="T30" fmla="*/ 40 w 115"/>
                  <a:gd name="T31" fmla="*/ 140 h 140"/>
                  <a:gd name="T32" fmla="*/ 73 w 115"/>
                  <a:gd name="T33" fmla="*/ 140 h 140"/>
                  <a:gd name="T34" fmla="*/ 86 w 115"/>
                  <a:gd name="T35" fmla="*/ 126 h 140"/>
                  <a:gd name="T36" fmla="*/ 86 w 115"/>
                  <a:gd name="T37" fmla="*/ 106 h 140"/>
                  <a:gd name="T38" fmla="*/ 86 w 115"/>
                  <a:gd name="T39" fmla="*/ 106 h 140"/>
                  <a:gd name="T40" fmla="*/ 99 w 115"/>
                  <a:gd name="T41" fmla="*/ 106 h 140"/>
                  <a:gd name="T42" fmla="*/ 112 w 115"/>
                  <a:gd name="T43" fmla="*/ 91 h 140"/>
                  <a:gd name="T44" fmla="*/ 112 w 115"/>
                  <a:gd name="T45" fmla="*/ 72 h 140"/>
                  <a:gd name="T46" fmla="*/ 99 w 115"/>
                  <a:gd name="T47" fmla="*/ 57 h 140"/>
                  <a:gd name="T48" fmla="*/ 94 w 115"/>
                  <a:gd name="T49" fmla="*/ 57 h 140"/>
                  <a:gd name="T50" fmla="*/ 94 w 115"/>
                  <a:gd name="T51" fmla="*/ 56 h 140"/>
                  <a:gd name="T52" fmla="*/ 94 w 115"/>
                  <a:gd name="T53" fmla="*/ 39 h 140"/>
                  <a:gd name="T54" fmla="*/ 94 w 115"/>
                  <a:gd name="T55" fmla="*/ 39 h 140"/>
                  <a:gd name="T56" fmla="*/ 73 w 115"/>
                  <a:gd name="T57" fmla="*/ 44 h 140"/>
                  <a:gd name="T58" fmla="*/ 73 w 115"/>
                  <a:gd name="T59" fmla="*/ 56 h 140"/>
                  <a:gd name="T60" fmla="*/ 73 w 115"/>
                  <a:gd name="T61" fmla="*/ 57 h 140"/>
                  <a:gd name="T62" fmla="*/ 41 w 115"/>
                  <a:gd name="T63" fmla="*/ 57 h 140"/>
                  <a:gd name="T64" fmla="*/ 41 w 115"/>
                  <a:gd name="T65" fmla="*/ 46 h 140"/>
                  <a:gd name="T66" fmla="*/ 103 w 115"/>
                  <a:gd name="T67" fmla="*/ 2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5" h="140">
                    <a:moveTo>
                      <a:pt x="103" y="29"/>
                    </a:moveTo>
                    <a:cubicBezTo>
                      <a:pt x="111" y="27"/>
                      <a:pt x="115" y="19"/>
                      <a:pt x="113" y="12"/>
                    </a:cubicBezTo>
                    <a:cubicBezTo>
                      <a:pt x="111" y="4"/>
                      <a:pt x="104" y="0"/>
                      <a:pt x="96" y="2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7"/>
                      <a:pt x="0" y="35"/>
                      <a:pt x="2" y="42"/>
                    </a:cubicBezTo>
                    <a:cubicBezTo>
                      <a:pt x="4" y="50"/>
                      <a:pt x="12" y="54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7" y="57"/>
                      <a:pt x="1" y="64"/>
                      <a:pt x="1" y="72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9"/>
                      <a:pt x="7" y="106"/>
                      <a:pt x="13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27" y="134"/>
                      <a:pt x="37" y="140"/>
                      <a:pt x="40" y="140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6" y="140"/>
                      <a:pt x="86" y="134"/>
                      <a:pt x="86" y="126"/>
                    </a:cubicBezTo>
                    <a:cubicBezTo>
                      <a:pt x="86" y="106"/>
                      <a:pt x="86" y="106"/>
                      <a:pt x="86" y="106"/>
                    </a:cubicBezTo>
                    <a:cubicBezTo>
                      <a:pt x="86" y="106"/>
                      <a:pt x="86" y="106"/>
                      <a:pt x="86" y="106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6" y="106"/>
                      <a:pt x="112" y="99"/>
                      <a:pt x="112" y="91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64"/>
                      <a:pt x="106" y="57"/>
                      <a:pt x="99" y="57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57"/>
                      <a:pt x="94" y="56"/>
                      <a:pt x="94" y="56"/>
                    </a:cubicBezTo>
                    <a:cubicBezTo>
                      <a:pt x="94" y="39"/>
                      <a:pt x="94" y="39"/>
                      <a:pt x="94" y="39"/>
                    </a:cubicBezTo>
                    <a:cubicBezTo>
                      <a:pt x="94" y="39"/>
                      <a:pt x="94" y="39"/>
                      <a:pt x="94" y="39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73" y="56"/>
                      <a:pt x="73" y="57"/>
                      <a:pt x="73" y="57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1" y="46"/>
                      <a:pt x="41" y="46"/>
                      <a:pt x="41" y="46"/>
                    </a:cubicBezTo>
                    <a:lnTo>
                      <a:pt x="10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-1587" y="131763"/>
                <a:ext cx="442912" cy="204787"/>
              </a:xfrm>
              <a:custGeom>
                <a:avLst/>
                <a:gdLst>
                  <a:gd name="T0" fmla="*/ 96 w 115"/>
                  <a:gd name="T1" fmla="*/ 2 h 54"/>
                  <a:gd name="T2" fmla="*/ 12 w 115"/>
                  <a:gd name="T3" fmla="*/ 25 h 54"/>
                  <a:gd name="T4" fmla="*/ 2 w 115"/>
                  <a:gd name="T5" fmla="*/ 42 h 54"/>
                  <a:gd name="T6" fmla="*/ 20 w 115"/>
                  <a:gd name="T7" fmla="*/ 52 h 54"/>
                  <a:gd name="T8" fmla="*/ 103 w 115"/>
                  <a:gd name="T9" fmla="*/ 29 h 54"/>
                  <a:gd name="T10" fmla="*/ 113 w 115"/>
                  <a:gd name="T11" fmla="*/ 12 h 54"/>
                  <a:gd name="T12" fmla="*/ 96 w 115"/>
                  <a:gd name="T13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5" h="54">
                    <a:moveTo>
                      <a:pt x="96" y="2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7"/>
                      <a:pt x="0" y="35"/>
                      <a:pt x="2" y="42"/>
                    </a:cubicBezTo>
                    <a:cubicBezTo>
                      <a:pt x="4" y="50"/>
                      <a:pt x="12" y="54"/>
                      <a:pt x="20" y="52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111" y="27"/>
                      <a:pt x="115" y="19"/>
                      <a:pt x="113" y="12"/>
                    </a:cubicBezTo>
                    <a:cubicBezTo>
                      <a:pt x="111" y="4"/>
                      <a:pt x="104" y="0"/>
                      <a:pt x="9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-1587" y="-1587"/>
                <a:ext cx="442912" cy="207962"/>
              </a:xfrm>
              <a:custGeom>
                <a:avLst/>
                <a:gdLst>
                  <a:gd name="T0" fmla="*/ 20 w 115"/>
                  <a:gd name="T1" fmla="*/ 53 h 55"/>
                  <a:gd name="T2" fmla="*/ 103 w 115"/>
                  <a:gd name="T3" fmla="*/ 30 h 55"/>
                  <a:gd name="T4" fmla="*/ 113 w 115"/>
                  <a:gd name="T5" fmla="*/ 12 h 55"/>
                  <a:gd name="T6" fmla="*/ 96 w 115"/>
                  <a:gd name="T7" fmla="*/ 3 h 55"/>
                  <a:gd name="T8" fmla="*/ 12 w 115"/>
                  <a:gd name="T9" fmla="*/ 25 h 55"/>
                  <a:gd name="T10" fmla="*/ 2 w 115"/>
                  <a:gd name="T11" fmla="*/ 43 h 55"/>
                  <a:gd name="T12" fmla="*/ 20 w 115"/>
                  <a:gd name="T1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5" h="55">
                    <a:moveTo>
                      <a:pt x="20" y="53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1" y="28"/>
                      <a:pt x="115" y="20"/>
                      <a:pt x="113" y="12"/>
                    </a:cubicBezTo>
                    <a:cubicBezTo>
                      <a:pt x="111" y="5"/>
                      <a:pt x="104" y="0"/>
                      <a:pt x="96" y="3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5" y="28"/>
                      <a:pt x="0" y="35"/>
                      <a:pt x="2" y="43"/>
                    </a:cubicBezTo>
                    <a:cubicBezTo>
                      <a:pt x="4" y="51"/>
                      <a:pt x="12" y="55"/>
                      <a:pt x="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85725" y="6350"/>
                <a:ext cx="223837" cy="60325"/>
              </a:xfrm>
              <a:custGeom>
                <a:avLst/>
                <a:gdLst>
                  <a:gd name="T0" fmla="*/ 58 w 58"/>
                  <a:gd name="T1" fmla="*/ 0 h 16"/>
                  <a:gd name="T2" fmla="*/ 11 w 58"/>
                  <a:gd name="T3" fmla="*/ 0 h 16"/>
                  <a:gd name="T4" fmla="*/ 3 w 58"/>
                  <a:gd name="T5" fmla="*/ 3 h 16"/>
                  <a:gd name="T6" fmla="*/ 0 w 58"/>
                  <a:gd name="T7" fmla="*/ 12 h 16"/>
                  <a:gd name="T8" fmla="*/ 1 w 58"/>
                  <a:gd name="T9" fmla="*/ 16 h 16"/>
                  <a:gd name="T10" fmla="*/ 58 w 5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16">
                    <a:moveTo>
                      <a:pt x="58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5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13"/>
                      <a:pt x="0" y="14"/>
                      <a:pt x="1" y="16"/>
                    </a:cubicBezTo>
                    <a:lnTo>
                      <a:pt x="5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80" name="Group 179"/>
            <p:cNvGrpSpPr/>
            <p:nvPr/>
          </p:nvGrpSpPr>
          <p:grpSpPr>
            <a:xfrm>
              <a:off x="8214785" y="1709281"/>
              <a:ext cx="367917" cy="378665"/>
              <a:chOff x="1966913" y="1617663"/>
              <a:chExt cx="706437" cy="727075"/>
            </a:xfrm>
            <a:grpFill/>
          </p:grpSpPr>
          <p:sp>
            <p:nvSpPr>
              <p:cNvPr id="173" name="Freeform 57"/>
              <p:cNvSpPr>
                <a:spLocks noEditPoints="1"/>
              </p:cNvSpPr>
              <p:nvPr/>
            </p:nvSpPr>
            <p:spPr bwMode="auto">
              <a:xfrm>
                <a:off x="2085975" y="1725613"/>
                <a:ext cx="465137" cy="619125"/>
              </a:xfrm>
              <a:custGeom>
                <a:avLst/>
                <a:gdLst>
                  <a:gd name="T0" fmla="*/ 61 w 122"/>
                  <a:gd name="T1" fmla="*/ 0 h 163"/>
                  <a:gd name="T2" fmla="*/ 0 w 122"/>
                  <a:gd name="T3" fmla="*/ 61 h 163"/>
                  <a:gd name="T4" fmla="*/ 41 w 122"/>
                  <a:gd name="T5" fmla="*/ 118 h 163"/>
                  <a:gd name="T6" fmla="*/ 41 w 122"/>
                  <a:gd name="T7" fmla="*/ 152 h 163"/>
                  <a:gd name="T8" fmla="*/ 47 w 122"/>
                  <a:gd name="T9" fmla="*/ 156 h 163"/>
                  <a:gd name="T10" fmla="*/ 52 w 122"/>
                  <a:gd name="T11" fmla="*/ 163 h 163"/>
                  <a:gd name="T12" fmla="*/ 70 w 122"/>
                  <a:gd name="T13" fmla="*/ 163 h 163"/>
                  <a:gd name="T14" fmla="*/ 75 w 122"/>
                  <a:gd name="T15" fmla="*/ 156 h 163"/>
                  <a:gd name="T16" fmla="*/ 81 w 122"/>
                  <a:gd name="T17" fmla="*/ 152 h 163"/>
                  <a:gd name="T18" fmla="*/ 81 w 122"/>
                  <a:gd name="T19" fmla="*/ 152 h 163"/>
                  <a:gd name="T20" fmla="*/ 81 w 122"/>
                  <a:gd name="T21" fmla="*/ 118 h 163"/>
                  <a:gd name="T22" fmla="*/ 122 w 122"/>
                  <a:gd name="T23" fmla="*/ 61 h 163"/>
                  <a:gd name="T24" fmla="*/ 61 w 122"/>
                  <a:gd name="T25" fmla="*/ 0 h 163"/>
                  <a:gd name="T26" fmla="*/ 61 w 122"/>
                  <a:gd name="T27" fmla="*/ 113 h 163"/>
                  <a:gd name="T28" fmla="*/ 9 w 122"/>
                  <a:gd name="T29" fmla="*/ 61 h 163"/>
                  <a:gd name="T30" fmla="*/ 61 w 122"/>
                  <a:gd name="T31" fmla="*/ 9 h 163"/>
                  <a:gd name="T32" fmla="*/ 113 w 122"/>
                  <a:gd name="T33" fmla="*/ 61 h 163"/>
                  <a:gd name="T34" fmla="*/ 61 w 122"/>
                  <a:gd name="T35" fmla="*/ 11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2" h="163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87"/>
                      <a:pt x="17" y="110"/>
                      <a:pt x="41" y="118"/>
                    </a:cubicBezTo>
                    <a:cubicBezTo>
                      <a:pt x="41" y="152"/>
                      <a:pt x="41" y="152"/>
                      <a:pt x="41" y="152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52" y="163"/>
                      <a:pt x="52" y="163"/>
                      <a:pt x="52" y="163"/>
                    </a:cubicBezTo>
                    <a:cubicBezTo>
                      <a:pt x="70" y="163"/>
                      <a:pt x="70" y="163"/>
                      <a:pt x="70" y="163"/>
                    </a:cubicBezTo>
                    <a:cubicBezTo>
                      <a:pt x="75" y="156"/>
                      <a:pt x="75" y="156"/>
                      <a:pt x="75" y="156"/>
                    </a:cubicBezTo>
                    <a:cubicBezTo>
                      <a:pt x="81" y="152"/>
                      <a:pt x="81" y="152"/>
                      <a:pt x="81" y="152"/>
                    </a:cubicBezTo>
                    <a:cubicBezTo>
                      <a:pt x="81" y="152"/>
                      <a:pt x="81" y="152"/>
                      <a:pt x="81" y="152"/>
                    </a:cubicBezTo>
                    <a:cubicBezTo>
                      <a:pt x="81" y="118"/>
                      <a:pt x="81" y="118"/>
                      <a:pt x="81" y="118"/>
                    </a:cubicBezTo>
                    <a:cubicBezTo>
                      <a:pt x="105" y="110"/>
                      <a:pt x="122" y="87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1" y="113"/>
                    </a:moveTo>
                    <a:cubicBezTo>
                      <a:pt x="32" y="113"/>
                      <a:pt x="9" y="89"/>
                      <a:pt x="9" y="61"/>
                    </a:cubicBezTo>
                    <a:cubicBezTo>
                      <a:pt x="9" y="32"/>
                      <a:pt x="32" y="9"/>
                      <a:pt x="61" y="9"/>
                    </a:cubicBezTo>
                    <a:cubicBezTo>
                      <a:pt x="90" y="9"/>
                      <a:pt x="113" y="32"/>
                      <a:pt x="113" y="61"/>
                    </a:cubicBezTo>
                    <a:cubicBezTo>
                      <a:pt x="113" y="89"/>
                      <a:pt x="90" y="113"/>
                      <a:pt x="61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4" name="Freeform 58"/>
              <p:cNvSpPr/>
              <p:nvPr/>
            </p:nvSpPr>
            <p:spPr bwMode="auto">
              <a:xfrm>
                <a:off x="1966913" y="2058988"/>
                <a:ext cx="106362" cy="65088"/>
              </a:xfrm>
              <a:custGeom>
                <a:avLst/>
                <a:gdLst>
                  <a:gd name="T0" fmla="*/ 0 w 28"/>
                  <a:gd name="T1" fmla="*/ 7 h 17"/>
                  <a:gd name="T2" fmla="*/ 4 w 28"/>
                  <a:gd name="T3" fmla="*/ 17 h 17"/>
                  <a:gd name="T4" fmla="*/ 28 w 28"/>
                  <a:gd name="T5" fmla="*/ 5 h 17"/>
                  <a:gd name="T6" fmla="*/ 26 w 28"/>
                  <a:gd name="T7" fmla="*/ 0 h 17"/>
                  <a:gd name="T8" fmla="*/ 0 w 28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7"/>
                    </a:moveTo>
                    <a:cubicBezTo>
                      <a:pt x="1" y="11"/>
                      <a:pt x="3" y="14"/>
                      <a:pt x="4" y="1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2"/>
                      <a:pt x="26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5" name="Freeform 59"/>
              <p:cNvSpPr/>
              <p:nvPr/>
            </p:nvSpPr>
            <p:spPr bwMode="auto">
              <a:xfrm>
                <a:off x="2565400" y="1812926"/>
                <a:ext cx="107950" cy="63500"/>
              </a:xfrm>
              <a:custGeom>
                <a:avLst/>
                <a:gdLst>
                  <a:gd name="T0" fmla="*/ 28 w 28"/>
                  <a:gd name="T1" fmla="*/ 10 h 17"/>
                  <a:gd name="T2" fmla="*/ 24 w 28"/>
                  <a:gd name="T3" fmla="*/ 0 h 17"/>
                  <a:gd name="T4" fmla="*/ 0 w 28"/>
                  <a:gd name="T5" fmla="*/ 12 h 17"/>
                  <a:gd name="T6" fmla="*/ 2 w 28"/>
                  <a:gd name="T7" fmla="*/ 17 h 17"/>
                  <a:gd name="T8" fmla="*/ 28 w 28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28" y="10"/>
                    </a:moveTo>
                    <a:cubicBezTo>
                      <a:pt x="27" y="6"/>
                      <a:pt x="25" y="3"/>
                      <a:pt x="2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4"/>
                      <a:pt x="1" y="15"/>
                      <a:pt x="2" y="17"/>
                    </a:cubicBezTo>
                    <a:lnTo>
                      <a:pt x="28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6" name="Freeform 60"/>
              <p:cNvSpPr/>
              <p:nvPr/>
            </p:nvSpPr>
            <p:spPr bwMode="auto">
              <a:xfrm>
                <a:off x="1966913" y="1808163"/>
                <a:ext cx="106362" cy="68263"/>
              </a:xfrm>
              <a:custGeom>
                <a:avLst/>
                <a:gdLst>
                  <a:gd name="T0" fmla="*/ 0 w 28"/>
                  <a:gd name="T1" fmla="*/ 10 h 18"/>
                  <a:gd name="T2" fmla="*/ 26 w 28"/>
                  <a:gd name="T3" fmla="*/ 18 h 18"/>
                  <a:gd name="T4" fmla="*/ 28 w 28"/>
                  <a:gd name="T5" fmla="*/ 13 h 18"/>
                  <a:gd name="T6" fmla="*/ 4 w 28"/>
                  <a:gd name="T7" fmla="*/ 0 h 18"/>
                  <a:gd name="T8" fmla="*/ 0 w 2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8">
                    <a:moveTo>
                      <a:pt x="0" y="10"/>
                    </a:move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6"/>
                      <a:pt x="27" y="15"/>
                      <a:pt x="28" y="1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4"/>
                      <a:pt x="1" y="7"/>
                      <a:pt x="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7" name="Freeform 61"/>
              <p:cNvSpPr/>
              <p:nvPr/>
            </p:nvSpPr>
            <p:spPr bwMode="auto">
              <a:xfrm>
                <a:off x="2565400" y="2063751"/>
                <a:ext cx="107950" cy="65088"/>
              </a:xfrm>
              <a:custGeom>
                <a:avLst/>
                <a:gdLst>
                  <a:gd name="T0" fmla="*/ 0 w 28"/>
                  <a:gd name="T1" fmla="*/ 4 h 17"/>
                  <a:gd name="T2" fmla="*/ 23 w 28"/>
                  <a:gd name="T3" fmla="*/ 17 h 17"/>
                  <a:gd name="T4" fmla="*/ 28 w 28"/>
                  <a:gd name="T5" fmla="*/ 7 h 17"/>
                  <a:gd name="T6" fmla="*/ 2 w 28"/>
                  <a:gd name="T7" fmla="*/ 0 h 17"/>
                  <a:gd name="T8" fmla="*/ 0 w 28"/>
                  <a:gd name="T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7">
                    <a:moveTo>
                      <a:pt x="0" y="4"/>
                    </a:moveTo>
                    <a:cubicBezTo>
                      <a:pt x="23" y="17"/>
                      <a:pt x="23" y="17"/>
                      <a:pt x="23" y="17"/>
                    </a:cubicBezTo>
                    <a:cubicBezTo>
                      <a:pt x="25" y="13"/>
                      <a:pt x="26" y="10"/>
                      <a:pt x="28" y="7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8" name="Freeform 62"/>
              <p:cNvSpPr/>
              <p:nvPr/>
            </p:nvSpPr>
            <p:spPr bwMode="auto">
              <a:xfrm>
                <a:off x="2162175" y="1617663"/>
                <a:ext cx="63500" cy="103188"/>
              </a:xfrm>
              <a:custGeom>
                <a:avLst/>
                <a:gdLst>
                  <a:gd name="T0" fmla="*/ 17 w 17"/>
                  <a:gd name="T1" fmla="*/ 26 h 27"/>
                  <a:gd name="T2" fmla="*/ 10 w 17"/>
                  <a:gd name="T3" fmla="*/ 0 h 27"/>
                  <a:gd name="T4" fmla="*/ 0 w 17"/>
                  <a:gd name="T5" fmla="*/ 4 h 27"/>
                  <a:gd name="T6" fmla="*/ 13 w 17"/>
                  <a:gd name="T7" fmla="*/ 27 h 27"/>
                  <a:gd name="T8" fmla="*/ 17 w 17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7">
                    <a:moveTo>
                      <a:pt x="17" y="26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2"/>
                      <a:pt x="0" y="4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7"/>
                      <a:pt x="16" y="26"/>
                      <a:pt x="1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9" name="Freeform 63"/>
              <p:cNvSpPr/>
              <p:nvPr/>
            </p:nvSpPr>
            <p:spPr bwMode="auto">
              <a:xfrm>
                <a:off x="2413000" y="1617663"/>
                <a:ext cx="65087" cy="103188"/>
              </a:xfrm>
              <a:custGeom>
                <a:avLst/>
                <a:gdLst>
                  <a:gd name="T0" fmla="*/ 17 w 17"/>
                  <a:gd name="T1" fmla="*/ 4 h 27"/>
                  <a:gd name="T2" fmla="*/ 7 w 17"/>
                  <a:gd name="T3" fmla="*/ 0 h 27"/>
                  <a:gd name="T4" fmla="*/ 0 w 17"/>
                  <a:gd name="T5" fmla="*/ 26 h 27"/>
                  <a:gd name="T6" fmla="*/ 4 w 17"/>
                  <a:gd name="T7" fmla="*/ 27 h 27"/>
                  <a:gd name="T8" fmla="*/ 17 w 17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7">
                    <a:moveTo>
                      <a:pt x="17" y="4"/>
                    </a:moveTo>
                    <a:cubicBezTo>
                      <a:pt x="14" y="2"/>
                      <a:pt x="10" y="1"/>
                      <a:pt x="7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6"/>
                      <a:pt x="3" y="27"/>
                      <a:pt x="4" y="27"/>
                    </a:cubicBezTo>
                    <a:lnTo>
                      <a:pt x="1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4" name="Freeform 67"/>
            <p:cNvSpPr>
              <a:spLocks noEditPoints="1"/>
            </p:cNvSpPr>
            <p:nvPr/>
          </p:nvSpPr>
          <p:spPr bwMode="auto">
            <a:xfrm>
              <a:off x="9432146" y="2722960"/>
              <a:ext cx="254525" cy="342681"/>
            </a:xfrm>
            <a:custGeom>
              <a:avLst/>
              <a:gdLst>
                <a:gd name="T0" fmla="*/ 136 w 159"/>
                <a:gd name="T1" fmla="*/ 10 h 216"/>
                <a:gd name="T2" fmla="*/ 89 w 159"/>
                <a:gd name="T3" fmla="*/ 22 h 216"/>
                <a:gd name="T4" fmla="*/ 49 w 159"/>
                <a:gd name="T5" fmla="*/ 90 h 216"/>
                <a:gd name="T6" fmla="*/ 10 w 159"/>
                <a:gd name="T7" fmla="*/ 158 h 216"/>
                <a:gd name="T8" fmla="*/ 22 w 159"/>
                <a:gd name="T9" fmla="*/ 206 h 216"/>
                <a:gd name="T10" fmla="*/ 70 w 159"/>
                <a:gd name="T11" fmla="*/ 193 h 216"/>
                <a:gd name="T12" fmla="*/ 110 w 159"/>
                <a:gd name="T13" fmla="*/ 125 h 216"/>
                <a:gd name="T14" fmla="*/ 149 w 159"/>
                <a:gd name="T15" fmla="*/ 58 h 216"/>
                <a:gd name="T16" fmla="*/ 136 w 159"/>
                <a:gd name="T17" fmla="*/ 10 h 216"/>
                <a:gd name="T18" fmla="*/ 145 w 159"/>
                <a:gd name="T19" fmla="*/ 56 h 216"/>
                <a:gd name="T20" fmla="*/ 106 w 159"/>
                <a:gd name="T21" fmla="*/ 123 h 216"/>
                <a:gd name="T22" fmla="*/ 53 w 159"/>
                <a:gd name="T23" fmla="*/ 92 h 216"/>
                <a:gd name="T24" fmla="*/ 92 w 159"/>
                <a:gd name="T25" fmla="*/ 25 h 216"/>
                <a:gd name="T26" fmla="*/ 111 w 159"/>
                <a:gd name="T27" fmla="*/ 10 h 216"/>
                <a:gd name="T28" fmla="*/ 134 w 159"/>
                <a:gd name="T29" fmla="*/ 14 h 216"/>
                <a:gd name="T30" fmla="*/ 145 w 159"/>
                <a:gd name="T31" fmla="*/ 5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216">
                  <a:moveTo>
                    <a:pt x="136" y="10"/>
                  </a:moveTo>
                  <a:cubicBezTo>
                    <a:pt x="120" y="0"/>
                    <a:pt x="98" y="6"/>
                    <a:pt x="89" y="22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10" y="158"/>
                    <a:pt x="10" y="158"/>
                    <a:pt x="10" y="158"/>
                  </a:cubicBezTo>
                  <a:cubicBezTo>
                    <a:pt x="0" y="175"/>
                    <a:pt x="6" y="196"/>
                    <a:pt x="22" y="206"/>
                  </a:cubicBezTo>
                  <a:cubicBezTo>
                    <a:pt x="39" y="216"/>
                    <a:pt x="60" y="210"/>
                    <a:pt x="70" y="193"/>
                  </a:cubicBezTo>
                  <a:cubicBezTo>
                    <a:pt x="110" y="125"/>
                    <a:pt x="110" y="125"/>
                    <a:pt x="110" y="125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59" y="41"/>
                    <a:pt x="153" y="20"/>
                    <a:pt x="136" y="10"/>
                  </a:cubicBezTo>
                  <a:close/>
                  <a:moveTo>
                    <a:pt x="145" y="56"/>
                  </a:moveTo>
                  <a:cubicBezTo>
                    <a:pt x="106" y="123"/>
                    <a:pt x="106" y="123"/>
                    <a:pt x="106" y="123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6" y="18"/>
                    <a:pt x="103" y="12"/>
                    <a:pt x="111" y="10"/>
                  </a:cubicBezTo>
                  <a:cubicBezTo>
                    <a:pt x="119" y="8"/>
                    <a:pt x="127" y="9"/>
                    <a:pt x="134" y="14"/>
                  </a:cubicBezTo>
                  <a:cubicBezTo>
                    <a:pt x="149" y="22"/>
                    <a:pt x="154" y="41"/>
                    <a:pt x="145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9786897" y="3498226"/>
              <a:ext cx="361180" cy="333708"/>
              <a:chOff x="700088" y="1773238"/>
              <a:chExt cx="709612" cy="655637"/>
            </a:xfrm>
            <a:grpFill/>
          </p:grpSpPr>
          <p:sp>
            <p:nvSpPr>
              <p:cNvPr id="188" name="Freeform 71"/>
              <p:cNvSpPr/>
              <p:nvPr/>
            </p:nvSpPr>
            <p:spPr bwMode="auto">
              <a:xfrm>
                <a:off x="700088" y="2039938"/>
                <a:ext cx="709612" cy="388937"/>
              </a:xfrm>
              <a:custGeom>
                <a:avLst/>
                <a:gdLst>
                  <a:gd name="T0" fmla="*/ 186 w 186"/>
                  <a:gd name="T1" fmla="*/ 2 h 102"/>
                  <a:gd name="T2" fmla="*/ 93 w 186"/>
                  <a:gd name="T3" fmla="*/ 65 h 102"/>
                  <a:gd name="T4" fmla="*/ 0 w 186"/>
                  <a:gd name="T5" fmla="*/ 2 h 102"/>
                  <a:gd name="T6" fmla="*/ 0 w 186"/>
                  <a:gd name="T7" fmla="*/ 39 h 102"/>
                  <a:gd name="T8" fmla="*/ 93 w 186"/>
                  <a:gd name="T9" fmla="*/ 102 h 102"/>
                  <a:gd name="T10" fmla="*/ 186 w 186"/>
                  <a:gd name="T11" fmla="*/ 39 h 102"/>
                  <a:gd name="T12" fmla="*/ 186 w 186"/>
                  <a:gd name="T13" fmla="*/ 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6" h="102">
                    <a:moveTo>
                      <a:pt x="186" y="2"/>
                    </a:moveTo>
                    <a:cubicBezTo>
                      <a:pt x="178" y="53"/>
                      <a:pt x="127" y="65"/>
                      <a:pt x="93" y="65"/>
                    </a:cubicBezTo>
                    <a:cubicBezTo>
                      <a:pt x="41" y="65"/>
                      <a:pt x="0" y="37"/>
                      <a:pt x="0" y="2"/>
                    </a:cubicBezTo>
                    <a:cubicBezTo>
                      <a:pt x="0" y="1"/>
                      <a:pt x="0" y="34"/>
                      <a:pt x="0" y="39"/>
                    </a:cubicBezTo>
                    <a:cubicBezTo>
                      <a:pt x="0" y="74"/>
                      <a:pt x="41" y="102"/>
                      <a:pt x="93" y="102"/>
                    </a:cubicBezTo>
                    <a:cubicBezTo>
                      <a:pt x="144" y="102"/>
                      <a:pt x="186" y="74"/>
                      <a:pt x="186" y="39"/>
                    </a:cubicBezTo>
                    <a:cubicBezTo>
                      <a:pt x="186" y="34"/>
                      <a:pt x="186" y="0"/>
                      <a:pt x="18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9" name="Freeform 72"/>
              <p:cNvSpPr/>
              <p:nvPr/>
            </p:nvSpPr>
            <p:spPr bwMode="auto">
              <a:xfrm>
                <a:off x="990600" y="1773238"/>
                <a:ext cx="400050" cy="454025"/>
              </a:xfrm>
              <a:custGeom>
                <a:avLst/>
                <a:gdLst>
                  <a:gd name="T0" fmla="*/ 59 w 105"/>
                  <a:gd name="T1" fmla="*/ 119 h 119"/>
                  <a:gd name="T2" fmla="*/ 59 w 105"/>
                  <a:gd name="T3" fmla="*/ 119 h 119"/>
                  <a:gd name="T4" fmla="*/ 59 w 105"/>
                  <a:gd name="T5" fmla="*/ 119 h 119"/>
                  <a:gd name="T6" fmla="*/ 105 w 105"/>
                  <a:gd name="T7" fmla="*/ 64 h 119"/>
                  <a:gd name="T8" fmla="*/ 105 w 105"/>
                  <a:gd name="T9" fmla="*/ 60 h 119"/>
                  <a:gd name="T10" fmla="*/ 12 w 105"/>
                  <a:gd name="T11" fmla="*/ 0 h 119"/>
                  <a:gd name="T12" fmla="*/ 0 w 105"/>
                  <a:gd name="T13" fmla="*/ 1 h 119"/>
                  <a:gd name="T14" fmla="*/ 19 w 105"/>
                  <a:gd name="T15" fmla="*/ 38 h 119"/>
                  <a:gd name="T16" fmla="*/ 59 w 105"/>
                  <a:gd name="T1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119">
                    <a:moveTo>
                      <a:pt x="59" y="119"/>
                    </a:moveTo>
                    <a:cubicBezTo>
                      <a:pt x="59" y="119"/>
                      <a:pt x="59" y="119"/>
                      <a:pt x="59" y="119"/>
                    </a:cubicBezTo>
                    <a:cubicBezTo>
                      <a:pt x="59" y="119"/>
                      <a:pt x="59" y="119"/>
                      <a:pt x="59" y="119"/>
                    </a:cubicBezTo>
                    <a:cubicBezTo>
                      <a:pt x="87" y="108"/>
                      <a:pt x="105" y="88"/>
                      <a:pt x="105" y="64"/>
                    </a:cubicBezTo>
                    <a:cubicBezTo>
                      <a:pt x="105" y="63"/>
                      <a:pt x="105" y="61"/>
                      <a:pt x="105" y="60"/>
                    </a:cubicBezTo>
                    <a:cubicBezTo>
                      <a:pt x="102" y="27"/>
                      <a:pt x="6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19" y="38"/>
                      <a:pt x="19" y="38"/>
                      <a:pt x="19" y="38"/>
                    </a:cubicBezTo>
                    <a:lnTo>
                      <a:pt x="59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0" name="Freeform 73"/>
              <p:cNvSpPr/>
              <p:nvPr/>
            </p:nvSpPr>
            <p:spPr bwMode="auto">
              <a:xfrm>
                <a:off x="715963" y="1795463"/>
                <a:ext cx="423862" cy="457200"/>
              </a:xfrm>
              <a:custGeom>
                <a:avLst/>
                <a:gdLst>
                  <a:gd name="T0" fmla="*/ 93 w 111"/>
                  <a:gd name="T1" fmla="*/ 120 h 120"/>
                  <a:gd name="T2" fmla="*/ 111 w 111"/>
                  <a:gd name="T3" fmla="*/ 119 h 120"/>
                  <a:gd name="T4" fmla="*/ 111 w 111"/>
                  <a:gd name="T5" fmla="*/ 119 h 120"/>
                  <a:gd name="T6" fmla="*/ 110 w 111"/>
                  <a:gd name="T7" fmla="*/ 119 h 120"/>
                  <a:gd name="T8" fmla="*/ 66 w 111"/>
                  <a:gd name="T9" fmla="*/ 30 h 120"/>
                  <a:gd name="T10" fmla="*/ 52 w 111"/>
                  <a:gd name="T11" fmla="*/ 0 h 120"/>
                  <a:gd name="T12" fmla="*/ 0 w 111"/>
                  <a:gd name="T13" fmla="*/ 54 h 120"/>
                  <a:gd name="T14" fmla="*/ 0 w 111"/>
                  <a:gd name="T15" fmla="*/ 57 h 120"/>
                  <a:gd name="T16" fmla="*/ 93 w 111"/>
                  <a:gd name="T1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120">
                    <a:moveTo>
                      <a:pt x="93" y="120"/>
                    </a:moveTo>
                    <a:cubicBezTo>
                      <a:pt x="99" y="120"/>
                      <a:pt x="105" y="120"/>
                      <a:pt x="111" y="119"/>
                    </a:cubicBezTo>
                    <a:cubicBezTo>
                      <a:pt x="111" y="119"/>
                      <a:pt x="111" y="119"/>
                      <a:pt x="111" y="119"/>
                    </a:cubicBezTo>
                    <a:cubicBezTo>
                      <a:pt x="111" y="119"/>
                      <a:pt x="111" y="119"/>
                      <a:pt x="110" y="119"/>
                    </a:cubicBezTo>
                    <a:cubicBezTo>
                      <a:pt x="66" y="30"/>
                      <a:pt x="66" y="30"/>
                      <a:pt x="66" y="3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22" y="10"/>
                      <a:pt x="2" y="31"/>
                      <a:pt x="0" y="54"/>
                    </a:cubicBezTo>
                    <a:cubicBezTo>
                      <a:pt x="0" y="55"/>
                      <a:pt x="0" y="56"/>
                      <a:pt x="0" y="57"/>
                    </a:cubicBezTo>
                    <a:cubicBezTo>
                      <a:pt x="0" y="92"/>
                      <a:pt x="42" y="120"/>
                      <a:pt x="93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505">
                  <a:solidFill>
                    <a:srgbClr val="3F3F3F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95" name="Freeform 77"/>
            <p:cNvSpPr>
              <a:spLocks noEditPoints="1"/>
            </p:cNvSpPr>
            <p:nvPr/>
          </p:nvSpPr>
          <p:spPr bwMode="auto">
            <a:xfrm>
              <a:off x="8951078" y="4592468"/>
              <a:ext cx="383571" cy="330217"/>
            </a:xfrm>
            <a:custGeom>
              <a:avLst/>
              <a:gdLst>
                <a:gd name="T0" fmla="*/ 214 w 222"/>
                <a:gd name="T1" fmla="*/ 8 h 191"/>
                <a:gd name="T2" fmla="*/ 195 w 222"/>
                <a:gd name="T3" fmla="*/ 0 h 191"/>
                <a:gd name="T4" fmla="*/ 140 w 222"/>
                <a:gd name="T5" fmla="*/ 0 h 191"/>
                <a:gd name="T6" fmla="*/ 122 w 222"/>
                <a:gd name="T7" fmla="*/ 8 h 191"/>
                <a:gd name="T8" fmla="*/ 114 w 222"/>
                <a:gd name="T9" fmla="*/ 26 h 191"/>
                <a:gd name="T10" fmla="*/ 114 w 222"/>
                <a:gd name="T11" fmla="*/ 74 h 191"/>
                <a:gd name="T12" fmla="*/ 0 w 222"/>
                <a:gd name="T13" fmla="*/ 74 h 191"/>
                <a:gd name="T14" fmla="*/ 0 w 222"/>
                <a:gd name="T15" fmla="*/ 191 h 191"/>
                <a:gd name="T16" fmla="*/ 164 w 222"/>
                <a:gd name="T17" fmla="*/ 191 h 191"/>
                <a:gd name="T18" fmla="*/ 164 w 222"/>
                <a:gd name="T19" fmla="*/ 74 h 191"/>
                <a:gd name="T20" fmla="*/ 137 w 222"/>
                <a:gd name="T21" fmla="*/ 74 h 191"/>
                <a:gd name="T22" fmla="*/ 137 w 222"/>
                <a:gd name="T23" fmla="*/ 32 h 191"/>
                <a:gd name="T24" fmla="*/ 140 w 222"/>
                <a:gd name="T25" fmla="*/ 25 h 191"/>
                <a:gd name="T26" fmla="*/ 146 w 222"/>
                <a:gd name="T27" fmla="*/ 23 h 191"/>
                <a:gd name="T28" fmla="*/ 189 w 222"/>
                <a:gd name="T29" fmla="*/ 23 h 191"/>
                <a:gd name="T30" fmla="*/ 196 w 222"/>
                <a:gd name="T31" fmla="*/ 25 h 191"/>
                <a:gd name="T32" fmla="*/ 198 w 222"/>
                <a:gd name="T33" fmla="*/ 32 h 191"/>
                <a:gd name="T34" fmla="*/ 198 w 222"/>
                <a:gd name="T35" fmla="*/ 82 h 191"/>
                <a:gd name="T36" fmla="*/ 201 w 222"/>
                <a:gd name="T37" fmla="*/ 88 h 191"/>
                <a:gd name="T38" fmla="*/ 207 w 222"/>
                <a:gd name="T39" fmla="*/ 90 h 191"/>
                <a:gd name="T40" fmla="*/ 213 w 222"/>
                <a:gd name="T41" fmla="*/ 90 h 191"/>
                <a:gd name="T42" fmla="*/ 219 w 222"/>
                <a:gd name="T43" fmla="*/ 88 h 191"/>
                <a:gd name="T44" fmla="*/ 222 w 222"/>
                <a:gd name="T45" fmla="*/ 82 h 191"/>
                <a:gd name="T46" fmla="*/ 222 w 222"/>
                <a:gd name="T47" fmla="*/ 26 h 191"/>
                <a:gd name="T48" fmla="*/ 214 w 222"/>
                <a:gd name="T49" fmla="*/ 8 h 191"/>
                <a:gd name="T50" fmla="*/ 92 w 222"/>
                <a:gd name="T51" fmla="*/ 138 h 191"/>
                <a:gd name="T52" fmla="*/ 92 w 222"/>
                <a:gd name="T53" fmla="*/ 161 h 191"/>
                <a:gd name="T54" fmla="*/ 72 w 222"/>
                <a:gd name="T55" fmla="*/ 161 h 191"/>
                <a:gd name="T56" fmla="*/ 72 w 222"/>
                <a:gd name="T57" fmla="*/ 138 h 191"/>
                <a:gd name="T58" fmla="*/ 62 w 222"/>
                <a:gd name="T59" fmla="*/ 121 h 191"/>
                <a:gd name="T60" fmla="*/ 82 w 222"/>
                <a:gd name="T61" fmla="*/ 101 h 191"/>
                <a:gd name="T62" fmla="*/ 102 w 222"/>
                <a:gd name="T63" fmla="*/ 121 h 191"/>
                <a:gd name="T64" fmla="*/ 92 w 222"/>
                <a:gd name="T65" fmla="*/ 13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2" h="191">
                  <a:moveTo>
                    <a:pt x="214" y="8"/>
                  </a:moveTo>
                  <a:cubicBezTo>
                    <a:pt x="209" y="3"/>
                    <a:pt x="202" y="0"/>
                    <a:pt x="19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4" y="0"/>
                    <a:pt x="127" y="3"/>
                    <a:pt x="122" y="8"/>
                  </a:cubicBezTo>
                  <a:cubicBezTo>
                    <a:pt x="117" y="13"/>
                    <a:pt x="114" y="20"/>
                    <a:pt x="114" y="26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64" y="191"/>
                    <a:pt x="164" y="191"/>
                    <a:pt x="164" y="191"/>
                  </a:cubicBezTo>
                  <a:cubicBezTo>
                    <a:pt x="164" y="74"/>
                    <a:pt x="164" y="74"/>
                    <a:pt x="164" y="74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29"/>
                    <a:pt x="138" y="27"/>
                    <a:pt x="140" y="25"/>
                  </a:cubicBezTo>
                  <a:cubicBezTo>
                    <a:pt x="142" y="24"/>
                    <a:pt x="144" y="23"/>
                    <a:pt x="146" y="23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192" y="23"/>
                    <a:pt x="194" y="24"/>
                    <a:pt x="196" y="25"/>
                  </a:cubicBezTo>
                  <a:cubicBezTo>
                    <a:pt x="197" y="27"/>
                    <a:pt x="198" y="29"/>
                    <a:pt x="198" y="32"/>
                  </a:cubicBezTo>
                  <a:cubicBezTo>
                    <a:pt x="198" y="82"/>
                    <a:pt x="198" y="82"/>
                    <a:pt x="198" y="82"/>
                  </a:cubicBezTo>
                  <a:cubicBezTo>
                    <a:pt x="198" y="84"/>
                    <a:pt x="199" y="86"/>
                    <a:pt x="201" y="88"/>
                  </a:cubicBezTo>
                  <a:cubicBezTo>
                    <a:pt x="203" y="90"/>
                    <a:pt x="205" y="90"/>
                    <a:pt x="207" y="90"/>
                  </a:cubicBezTo>
                  <a:cubicBezTo>
                    <a:pt x="213" y="90"/>
                    <a:pt x="213" y="90"/>
                    <a:pt x="213" y="90"/>
                  </a:cubicBezTo>
                  <a:cubicBezTo>
                    <a:pt x="215" y="90"/>
                    <a:pt x="217" y="90"/>
                    <a:pt x="219" y="88"/>
                  </a:cubicBezTo>
                  <a:cubicBezTo>
                    <a:pt x="221" y="86"/>
                    <a:pt x="222" y="84"/>
                    <a:pt x="222" y="82"/>
                  </a:cubicBezTo>
                  <a:cubicBezTo>
                    <a:pt x="222" y="26"/>
                    <a:pt x="222" y="26"/>
                    <a:pt x="222" y="26"/>
                  </a:cubicBezTo>
                  <a:cubicBezTo>
                    <a:pt x="222" y="20"/>
                    <a:pt x="219" y="13"/>
                    <a:pt x="214" y="8"/>
                  </a:cubicBezTo>
                  <a:close/>
                  <a:moveTo>
                    <a:pt x="92" y="138"/>
                  </a:moveTo>
                  <a:cubicBezTo>
                    <a:pt x="92" y="161"/>
                    <a:pt x="92" y="161"/>
                    <a:pt x="92" y="161"/>
                  </a:cubicBezTo>
                  <a:cubicBezTo>
                    <a:pt x="72" y="161"/>
                    <a:pt x="72" y="161"/>
                    <a:pt x="72" y="161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66" y="135"/>
                    <a:pt x="62" y="129"/>
                    <a:pt x="62" y="121"/>
                  </a:cubicBezTo>
                  <a:cubicBezTo>
                    <a:pt x="62" y="110"/>
                    <a:pt x="71" y="101"/>
                    <a:pt x="82" y="101"/>
                  </a:cubicBezTo>
                  <a:cubicBezTo>
                    <a:pt x="93" y="101"/>
                    <a:pt x="102" y="110"/>
                    <a:pt x="102" y="121"/>
                  </a:cubicBezTo>
                  <a:cubicBezTo>
                    <a:pt x="102" y="129"/>
                    <a:pt x="98" y="135"/>
                    <a:pt x="92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96" name="TextBox 195"/>
          <p:cNvSpPr txBox="1"/>
          <p:nvPr/>
        </p:nvSpPr>
        <p:spPr>
          <a:xfrm>
            <a:off x="4438001" y="306896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5634312" y="261144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5335586" y="3231915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dirty="0">
                <a:solidFill>
                  <a:srgbClr val="3F3F3F"/>
                </a:solidFill>
                <a:cs typeface="+mn-ea"/>
                <a:sym typeface="+mn-lt"/>
              </a:rPr>
              <a:t>标题</a:t>
            </a:r>
            <a:endParaRPr lang="en-US" sz="900" dirty="0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849291" y="2783681"/>
            <a:ext cx="2057400" cy="2382441"/>
            <a:chOff x="5132388" y="3711575"/>
            <a:chExt cx="2743200" cy="3176588"/>
          </a:xfrm>
        </p:grpSpPr>
        <p:sp>
          <p:nvSpPr>
            <p:cNvPr id="26" name="Freeform 19"/>
            <p:cNvSpPr/>
            <p:nvPr/>
          </p:nvSpPr>
          <p:spPr bwMode="auto">
            <a:xfrm>
              <a:off x="6680200" y="3711575"/>
              <a:ext cx="1195388" cy="1054100"/>
            </a:xfrm>
            <a:custGeom>
              <a:avLst/>
              <a:gdLst>
                <a:gd name="T0" fmla="*/ 384 w 815"/>
                <a:gd name="T1" fmla="*/ 688 h 718"/>
                <a:gd name="T2" fmla="*/ 780 w 815"/>
                <a:gd name="T3" fmla="*/ 318 h 718"/>
                <a:gd name="T4" fmla="*/ 780 w 815"/>
                <a:gd name="T5" fmla="*/ 83 h 718"/>
                <a:gd name="T6" fmla="*/ 750 w 815"/>
                <a:gd name="T7" fmla="*/ 0 h 718"/>
                <a:gd name="T8" fmla="*/ 0 w 815"/>
                <a:gd name="T9" fmla="*/ 576 h 718"/>
                <a:gd name="T10" fmla="*/ 384 w 815"/>
                <a:gd name="T11" fmla="*/ 68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" h="718">
                  <a:moveTo>
                    <a:pt x="384" y="688"/>
                  </a:moveTo>
                  <a:cubicBezTo>
                    <a:pt x="579" y="648"/>
                    <a:pt x="744" y="406"/>
                    <a:pt x="780" y="318"/>
                  </a:cubicBezTo>
                  <a:cubicBezTo>
                    <a:pt x="815" y="230"/>
                    <a:pt x="788" y="116"/>
                    <a:pt x="780" y="83"/>
                  </a:cubicBezTo>
                  <a:cubicBezTo>
                    <a:pt x="775" y="65"/>
                    <a:pt x="763" y="31"/>
                    <a:pt x="750" y="0"/>
                  </a:cubicBezTo>
                  <a:cubicBezTo>
                    <a:pt x="0" y="576"/>
                    <a:pt x="0" y="576"/>
                    <a:pt x="0" y="576"/>
                  </a:cubicBezTo>
                  <a:cubicBezTo>
                    <a:pt x="88" y="652"/>
                    <a:pt x="234" y="718"/>
                    <a:pt x="384" y="688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20"/>
            <p:cNvSpPr/>
            <p:nvPr/>
          </p:nvSpPr>
          <p:spPr bwMode="auto">
            <a:xfrm>
              <a:off x="5132388" y="4478338"/>
              <a:ext cx="1687513" cy="2409825"/>
            </a:xfrm>
            <a:custGeom>
              <a:avLst/>
              <a:gdLst>
                <a:gd name="T0" fmla="*/ 919 w 1150"/>
                <a:gd name="T1" fmla="*/ 881 h 1641"/>
                <a:gd name="T2" fmla="*/ 824 w 1150"/>
                <a:gd name="T3" fmla="*/ 685 h 1641"/>
                <a:gd name="T4" fmla="*/ 919 w 1150"/>
                <a:gd name="T5" fmla="*/ 479 h 1641"/>
                <a:gd name="T6" fmla="*/ 1061 w 1150"/>
                <a:gd name="T7" fmla="*/ 150 h 1641"/>
                <a:gd name="T8" fmla="*/ 1059 w 1150"/>
                <a:gd name="T9" fmla="*/ 55 h 1641"/>
                <a:gd name="T10" fmla="*/ 115 w 1150"/>
                <a:gd name="T11" fmla="*/ 0 h 1641"/>
                <a:gd name="T12" fmla="*/ 95 w 1150"/>
                <a:gd name="T13" fmla="*/ 66 h 1641"/>
                <a:gd name="T14" fmla="*/ 105 w 1150"/>
                <a:gd name="T15" fmla="*/ 174 h 1641"/>
                <a:gd name="T16" fmla="*/ 60 w 1150"/>
                <a:gd name="T17" fmla="*/ 258 h 1641"/>
                <a:gd name="T18" fmla="*/ 6 w 1150"/>
                <a:gd name="T19" fmla="*/ 330 h 1641"/>
                <a:gd name="T20" fmla="*/ 50 w 1150"/>
                <a:gd name="T21" fmla="*/ 367 h 1641"/>
                <a:gd name="T22" fmla="*/ 42 w 1150"/>
                <a:gd name="T23" fmla="*/ 424 h 1641"/>
                <a:gd name="T24" fmla="*/ 76 w 1150"/>
                <a:gd name="T25" fmla="*/ 463 h 1641"/>
                <a:gd name="T26" fmla="*/ 66 w 1150"/>
                <a:gd name="T27" fmla="*/ 499 h 1641"/>
                <a:gd name="T28" fmla="*/ 69 w 1150"/>
                <a:gd name="T29" fmla="*/ 601 h 1641"/>
                <a:gd name="T30" fmla="*/ 106 w 1150"/>
                <a:gd name="T31" fmla="*/ 662 h 1641"/>
                <a:gd name="T32" fmla="*/ 332 w 1150"/>
                <a:gd name="T33" fmla="*/ 696 h 1641"/>
                <a:gd name="T34" fmla="*/ 424 w 1150"/>
                <a:gd name="T35" fmla="*/ 879 h 1641"/>
                <a:gd name="T36" fmla="*/ 291 w 1150"/>
                <a:gd name="T37" fmla="*/ 1223 h 1641"/>
                <a:gd name="T38" fmla="*/ 182 w 1150"/>
                <a:gd name="T39" fmla="*/ 1641 h 1641"/>
                <a:gd name="T40" fmla="*/ 1150 w 1150"/>
                <a:gd name="T41" fmla="*/ 1641 h 1641"/>
                <a:gd name="T42" fmla="*/ 1116 w 1150"/>
                <a:gd name="T43" fmla="*/ 1137 h 1641"/>
                <a:gd name="T44" fmla="*/ 919 w 1150"/>
                <a:gd name="T45" fmla="*/ 881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0" h="1641">
                  <a:moveTo>
                    <a:pt x="919" y="881"/>
                  </a:moveTo>
                  <a:cubicBezTo>
                    <a:pt x="846" y="854"/>
                    <a:pt x="828" y="769"/>
                    <a:pt x="824" y="685"/>
                  </a:cubicBezTo>
                  <a:cubicBezTo>
                    <a:pt x="821" y="600"/>
                    <a:pt x="848" y="570"/>
                    <a:pt x="919" y="479"/>
                  </a:cubicBezTo>
                  <a:cubicBezTo>
                    <a:pt x="990" y="387"/>
                    <a:pt x="1045" y="262"/>
                    <a:pt x="1061" y="150"/>
                  </a:cubicBezTo>
                  <a:cubicBezTo>
                    <a:pt x="1065" y="123"/>
                    <a:pt x="1064" y="91"/>
                    <a:pt x="1059" y="5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6" y="27"/>
                    <a:pt x="98" y="52"/>
                    <a:pt x="95" y="66"/>
                  </a:cubicBezTo>
                  <a:cubicBezTo>
                    <a:pt x="88" y="95"/>
                    <a:pt x="102" y="145"/>
                    <a:pt x="105" y="174"/>
                  </a:cubicBezTo>
                  <a:cubicBezTo>
                    <a:pt x="108" y="203"/>
                    <a:pt x="84" y="229"/>
                    <a:pt x="60" y="258"/>
                  </a:cubicBezTo>
                  <a:cubicBezTo>
                    <a:pt x="36" y="287"/>
                    <a:pt x="0" y="306"/>
                    <a:pt x="6" y="330"/>
                  </a:cubicBezTo>
                  <a:cubicBezTo>
                    <a:pt x="11" y="354"/>
                    <a:pt x="36" y="359"/>
                    <a:pt x="50" y="367"/>
                  </a:cubicBezTo>
                  <a:cubicBezTo>
                    <a:pt x="64" y="376"/>
                    <a:pt x="55" y="393"/>
                    <a:pt x="42" y="424"/>
                  </a:cubicBezTo>
                  <a:cubicBezTo>
                    <a:pt x="28" y="455"/>
                    <a:pt x="76" y="463"/>
                    <a:pt x="76" y="463"/>
                  </a:cubicBezTo>
                  <a:cubicBezTo>
                    <a:pt x="57" y="472"/>
                    <a:pt x="66" y="499"/>
                    <a:pt x="66" y="499"/>
                  </a:cubicBezTo>
                  <a:cubicBezTo>
                    <a:pt x="90" y="530"/>
                    <a:pt x="69" y="568"/>
                    <a:pt x="69" y="601"/>
                  </a:cubicBezTo>
                  <a:cubicBezTo>
                    <a:pt x="69" y="633"/>
                    <a:pt x="76" y="643"/>
                    <a:pt x="106" y="662"/>
                  </a:cubicBezTo>
                  <a:cubicBezTo>
                    <a:pt x="135" y="680"/>
                    <a:pt x="264" y="671"/>
                    <a:pt x="332" y="696"/>
                  </a:cubicBezTo>
                  <a:cubicBezTo>
                    <a:pt x="400" y="721"/>
                    <a:pt x="424" y="879"/>
                    <a:pt x="424" y="879"/>
                  </a:cubicBezTo>
                  <a:cubicBezTo>
                    <a:pt x="429" y="927"/>
                    <a:pt x="347" y="1094"/>
                    <a:pt x="291" y="1223"/>
                  </a:cubicBezTo>
                  <a:cubicBezTo>
                    <a:pt x="195" y="1441"/>
                    <a:pt x="182" y="1641"/>
                    <a:pt x="182" y="1641"/>
                  </a:cubicBezTo>
                  <a:cubicBezTo>
                    <a:pt x="1150" y="1641"/>
                    <a:pt x="1150" y="1641"/>
                    <a:pt x="1150" y="1641"/>
                  </a:cubicBezTo>
                  <a:cubicBezTo>
                    <a:pt x="1150" y="1641"/>
                    <a:pt x="1141" y="1306"/>
                    <a:pt x="1116" y="1137"/>
                  </a:cubicBezTo>
                  <a:cubicBezTo>
                    <a:pt x="1091" y="968"/>
                    <a:pt x="991" y="907"/>
                    <a:pt x="919" y="88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Arc 28"/>
          <p:cNvSpPr/>
          <p:nvPr/>
        </p:nvSpPr>
        <p:spPr>
          <a:xfrm rot="466087">
            <a:off x="-701919" y="1851337"/>
            <a:ext cx="5089424" cy="2110473"/>
          </a:xfrm>
          <a:prstGeom prst="arc">
            <a:avLst>
              <a:gd name="adj1" fmla="val 15515432"/>
              <a:gd name="adj2" fmla="val 0"/>
            </a:avLst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2" name="Arc 31"/>
          <p:cNvSpPr/>
          <p:nvPr/>
        </p:nvSpPr>
        <p:spPr>
          <a:xfrm rot="807139">
            <a:off x="-330746" y="1271427"/>
            <a:ext cx="4904154" cy="2874152"/>
          </a:xfrm>
          <a:prstGeom prst="arc">
            <a:avLst>
              <a:gd name="adj1" fmla="val 15478931"/>
              <a:gd name="adj2" fmla="val 0"/>
            </a:avLst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4" name="Arc 33"/>
          <p:cNvSpPr/>
          <p:nvPr/>
        </p:nvSpPr>
        <p:spPr>
          <a:xfrm flipH="1">
            <a:off x="4925420" y="2479477"/>
            <a:ext cx="2830286" cy="1758554"/>
          </a:xfrm>
          <a:prstGeom prst="arc">
            <a:avLst>
              <a:gd name="adj1" fmla="val 13952885"/>
              <a:gd name="adj2" fmla="val 0"/>
            </a:avLst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35" name="Arc 34"/>
          <p:cNvSpPr/>
          <p:nvPr/>
        </p:nvSpPr>
        <p:spPr>
          <a:xfrm rot="20792861" flipH="1">
            <a:off x="4570592" y="1304372"/>
            <a:ext cx="4904154" cy="2874152"/>
          </a:xfrm>
          <a:prstGeom prst="arc">
            <a:avLst>
              <a:gd name="adj1" fmla="val 15478931"/>
              <a:gd name="adj2" fmla="val 0"/>
            </a:avLst>
          </a:prstGeom>
          <a:ln w="317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0" name="Arc 39"/>
          <p:cNvSpPr/>
          <p:nvPr/>
        </p:nvSpPr>
        <p:spPr>
          <a:xfrm rot="19466083">
            <a:off x="657633" y="3015146"/>
            <a:ext cx="3985645" cy="2874152"/>
          </a:xfrm>
          <a:prstGeom prst="arc">
            <a:avLst>
              <a:gd name="adj1" fmla="val 17110960"/>
              <a:gd name="adj2" fmla="val 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1" name="Arc 40"/>
          <p:cNvSpPr/>
          <p:nvPr/>
        </p:nvSpPr>
        <p:spPr>
          <a:xfrm rot="21366725" flipH="1">
            <a:off x="4744549" y="1717930"/>
            <a:ext cx="6022313" cy="2874152"/>
          </a:xfrm>
          <a:prstGeom prst="arc">
            <a:avLst>
              <a:gd name="adj1" fmla="val 17991214"/>
              <a:gd name="adj2" fmla="val 0"/>
            </a:avLst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690714" y="2724709"/>
            <a:ext cx="763823" cy="7638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460881" y="1484122"/>
            <a:ext cx="763823" cy="7638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066204" y="801676"/>
            <a:ext cx="763823" cy="7638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823992" y="807457"/>
            <a:ext cx="763823" cy="7638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90326" y="1519328"/>
            <a:ext cx="763823" cy="7638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754315" y="2303689"/>
            <a:ext cx="763823" cy="7638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547298" y="3106620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17465" y="1899617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919344" y="1206044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40562" y="1938248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621190" y="2702071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682321" y="1216540"/>
            <a:ext cx="10506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FFFFFF"/>
                </a:solidFill>
                <a:cs typeface="+mn-ea"/>
                <a:sym typeface="+mn-lt"/>
              </a:rPr>
              <a:t>标题标题</a:t>
            </a:r>
            <a:endParaRPr lang="id-ID" sz="9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292100" y="934377"/>
            <a:ext cx="291563" cy="275434"/>
            <a:chOff x="10121900" y="790575"/>
            <a:chExt cx="746125" cy="704851"/>
          </a:xfrm>
          <a:solidFill>
            <a:schemeClr val="bg2"/>
          </a:solidFill>
        </p:grpSpPr>
        <p:sp>
          <p:nvSpPr>
            <p:cNvPr id="55" name="Freeform 29"/>
            <p:cNvSpPr>
              <a:spLocks noEditPoints="1"/>
            </p:cNvSpPr>
            <p:nvPr/>
          </p:nvSpPr>
          <p:spPr bwMode="auto">
            <a:xfrm>
              <a:off x="10121900" y="947738"/>
              <a:ext cx="746125" cy="547688"/>
            </a:xfrm>
            <a:custGeom>
              <a:avLst/>
              <a:gdLst>
                <a:gd name="T0" fmla="*/ 167 w 196"/>
                <a:gd name="T1" fmla="*/ 35 h 144"/>
                <a:gd name="T2" fmla="*/ 153 w 196"/>
                <a:gd name="T3" fmla="*/ 34 h 144"/>
                <a:gd name="T4" fmla="*/ 136 w 196"/>
                <a:gd name="T5" fmla="*/ 28 h 144"/>
                <a:gd name="T6" fmla="*/ 172 w 196"/>
                <a:gd name="T7" fmla="*/ 28 h 144"/>
                <a:gd name="T8" fmla="*/ 167 w 196"/>
                <a:gd name="T9" fmla="*/ 18 h 144"/>
                <a:gd name="T10" fmla="*/ 167 w 196"/>
                <a:gd name="T11" fmla="*/ 11 h 144"/>
                <a:gd name="T12" fmla="*/ 151 w 196"/>
                <a:gd name="T13" fmla="*/ 8 h 144"/>
                <a:gd name="T14" fmla="*/ 136 w 196"/>
                <a:gd name="T15" fmla="*/ 6 h 144"/>
                <a:gd name="T16" fmla="*/ 122 w 196"/>
                <a:gd name="T17" fmla="*/ 7 h 144"/>
                <a:gd name="T18" fmla="*/ 113 w 196"/>
                <a:gd name="T19" fmla="*/ 10 h 144"/>
                <a:gd name="T20" fmla="*/ 105 w 196"/>
                <a:gd name="T21" fmla="*/ 6 h 144"/>
                <a:gd name="T22" fmla="*/ 105 w 196"/>
                <a:gd name="T23" fmla="*/ 0 h 144"/>
                <a:gd name="T24" fmla="*/ 43 w 196"/>
                <a:gd name="T25" fmla="*/ 0 h 144"/>
                <a:gd name="T26" fmla="*/ 0 w 196"/>
                <a:gd name="T27" fmla="*/ 71 h 144"/>
                <a:gd name="T28" fmla="*/ 108 w 196"/>
                <a:gd name="T29" fmla="*/ 132 h 144"/>
                <a:gd name="T30" fmla="*/ 170 w 196"/>
                <a:gd name="T31" fmla="*/ 126 h 144"/>
                <a:gd name="T32" fmla="*/ 167 w 196"/>
                <a:gd name="T33" fmla="*/ 37 h 144"/>
                <a:gd name="T34" fmla="*/ 76 w 196"/>
                <a:gd name="T35" fmla="*/ 109 h 144"/>
                <a:gd name="T36" fmla="*/ 64 w 196"/>
                <a:gd name="T37" fmla="*/ 110 h 144"/>
                <a:gd name="T38" fmla="*/ 37 w 196"/>
                <a:gd name="T39" fmla="*/ 79 h 144"/>
                <a:gd name="T40" fmla="*/ 53 w 196"/>
                <a:gd name="T41" fmla="*/ 76 h 144"/>
                <a:gd name="T42" fmla="*/ 67 w 196"/>
                <a:gd name="T43" fmla="*/ 84 h 144"/>
                <a:gd name="T44" fmla="*/ 54 w 196"/>
                <a:gd name="T45" fmla="*/ 67 h 144"/>
                <a:gd name="T46" fmla="*/ 59 w 196"/>
                <a:gd name="T47" fmla="*/ 30 h 144"/>
                <a:gd name="T48" fmla="*/ 60 w 196"/>
                <a:gd name="T49" fmla="*/ 22 h 144"/>
                <a:gd name="T50" fmla="*/ 73 w 196"/>
                <a:gd name="T51" fmla="*/ 29 h 144"/>
                <a:gd name="T52" fmla="*/ 95 w 196"/>
                <a:gd name="T53" fmla="*/ 52 h 144"/>
                <a:gd name="T54" fmla="*/ 70 w 196"/>
                <a:gd name="T55" fmla="*/ 48 h 144"/>
                <a:gd name="T56" fmla="*/ 82 w 196"/>
                <a:gd name="T57" fmla="*/ 62 h 144"/>
                <a:gd name="T58" fmla="*/ 76 w 196"/>
                <a:gd name="T59" fmla="*/ 102 h 144"/>
                <a:gd name="T60" fmla="*/ 145 w 196"/>
                <a:gd name="T61" fmla="*/ 108 h 144"/>
                <a:gd name="T62" fmla="*/ 137 w 196"/>
                <a:gd name="T63" fmla="*/ 110 h 144"/>
                <a:gd name="T64" fmla="*/ 118 w 196"/>
                <a:gd name="T65" fmla="*/ 87 h 144"/>
                <a:gd name="T66" fmla="*/ 129 w 196"/>
                <a:gd name="T67" fmla="*/ 85 h 144"/>
                <a:gd name="T68" fmla="*/ 139 w 196"/>
                <a:gd name="T69" fmla="*/ 91 h 144"/>
                <a:gd name="T70" fmla="*/ 129 w 196"/>
                <a:gd name="T71" fmla="*/ 79 h 144"/>
                <a:gd name="T72" fmla="*/ 133 w 196"/>
                <a:gd name="T73" fmla="*/ 53 h 144"/>
                <a:gd name="T74" fmla="*/ 134 w 196"/>
                <a:gd name="T75" fmla="*/ 47 h 144"/>
                <a:gd name="T76" fmla="*/ 143 w 196"/>
                <a:gd name="T77" fmla="*/ 52 h 144"/>
                <a:gd name="T78" fmla="*/ 158 w 196"/>
                <a:gd name="T79" fmla="*/ 68 h 144"/>
                <a:gd name="T80" fmla="*/ 141 w 196"/>
                <a:gd name="T81" fmla="*/ 65 h 144"/>
                <a:gd name="T82" fmla="*/ 150 w 196"/>
                <a:gd name="T83" fmla="*/ 75 h 144"/>
                <a:gd name="T84" fmla="*/ 145 w 196"/>
                <a:gd name="T85" fmla="*/ 10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44">
                  <a:moveTo>
                    <a:pt x="167" y="37"/>
                  </a:moveTo>
                  <a:cubicBezTo>
                    <a:pt x="168" y="36"/>
                    <a:pt x="168" y="35"/>
                    <a:pt x="167" y="35"/>
                  </a:cubicBezTo>
                  <a:cubicBezTo>
                    <a:pt x="167" y="34"/>
                    <a:pt x="167" y="33"/>
                    <a:pt x="167" y="33"/>
                  </a:cubicBezTo>
                  <a:cubicBezTo>
                    <a:pt x="163" y="33"/>
                    <a:pt x="158" y="34"/>
                    <a:pt x="153" y="34"/>
                  </a:cubicBezTo>
                  <a:cubicBezTo>
                    <a:pt x="133" y="34"/>
                    <a:pt x="117" y="26"/>
                    <a:pt x="115" y="17"/>
                  </a:cubicBezTo>
                  <a:cubicBezTo>
                    <a:pt x="122" y="22"/>
                    <a:pt x="132" y="27"/>
                    <a:pt x="136" y="28"/>
                  </a:cubicBezTo>
                  <a:cubicBezTo>
                    <a:pt x="136" y="28"/>
                    <a:pt x="137" y="28"/>
                    <a:pt x="137" y="28"/>
                  </a:cubicBezTo>
                  <a:cubicBezTo>
                    <a:pt x="149" y="33"/>
                    <a:pt x="172" y="28"/>
                    <a:pt x="172" y="28"/>
                  </a:cubicBezTo>
                  <a:cubicBezTo>
                    <a:pt x="172" y="28"/>
                    <a:pt x="173" y="27"/>
                    <a:pt x="171" y="25"/>
                  </a:cubicBezTo>
                  <a:cubicBezTo>
                    <a:pt x="168" y="22"/>
                    <a:pt x="165" y="21"/>
                    <a:pt x="167" y="18"/>
                  </a:cubicBezTo>
                  <a:cubicBezTo>
                    <a:pt x="168" y="16"/>
                    <a:pt x="170" y="14"/>
                    <a:pt x="169" y="12"/>
                  </a:cubicBezTo>
                  <a:cubicBezTo>
                    <a:pt x="169" y="12"/>
                    <a:pt x="168" y="11"/>
                    <a:pt x="167" y="11"/>
                  </a:cubicBezTo>
                  <a:cubicBezTo>
                    <a:pt x="163" y="11"/>
                    <a:pt x="157" y="12"/>
                    <a:pt x="157" y="12"/>
                  </a:cubicBezTo>
                  <a:cubicBezTo>
                    <a:pt x="157" y="12"/>
                    <a:pt x="156" y="9"/>
                    <a:pt x="151" y="8"/>
                  </a:cubicBezTo>
                  <a:cubicBezTo>
                    <a:pt x="147" y="7"/>
                    <a:pt x="140" y="5"/>
                    <a:pt x="136" y="5"/>
                  </a:cubicBezTo>
                  <a:cubicBezTo>
                    <a:pt x="136" y="5"/>
                    <a:pt x="136" y="6"/>
                    <a:pt x="136" y="6"/>
                  </a:cubicBezTo>
                  <a:cubicBezTo>
                    <a:pt x="133" y="7"/>
                    <a:pt x="129" y="10"/>
                    <a:pt x="125" y="9"/>
                  </a:cubicBezTo>
                  <a:cubicBezTo>
                    <a:pt x="123" y="8"/>
                    <a:pt x="122" y="8"/>
                    <a:pt x="122" y="7"/>
                  </a:cubicBezTo>
                  <a:cubicBezTo>
                    <a:pt x="120" y="7"/>
                    <a:pt x="119" y="6"/>
                    <a:pt x="117" y="7"/>
                  </a:cubicBezTo>
                  <a:cubicBezTo>
                    <a:pt x="113" y="7"/>
                    <a:pt x="113" y="10"/>
                    <a:pt x="113" y="10"/>
                  </a:cubicBezTo>
                  <a:cubicBezTo>
                    <a:pt x="113" y="10"/>
                    <a:pt x="112" y="10"/>
                    <a:pt x="112" y="10"/>
                  </a:cubicBezTo>
                  <a:cubicBezTo>
                    <a:pt x="110" y="8"/>
                    <a:pt x="107" y="7"/>
                    <a:pt x="105" y="6"/>
                  </a:cubicBezTo>
                  <a:cubicBezTo>
                    <a:pt x="106" y="5"/>
                    <a:pt x="106" y="4"/>
                    <a:pt x="104" y="3"/>
                  </a:cubicBezTo>
                  <a:cubicBezTo>
                    <a:pt x="105" y="2"/>
                    <a:pt x="105" y="1"/>
                    <a:pt x="105" y="0"/>
                  </a:cubicBezTo>
                  <a:cubicBezTo>
                    <a:pt x="96" y="2"/>
                    <a:pt x="85" y="3"/>
                    <a:pt x="73" y="3"/>
                  </a:cubicBezTo>
                  <a:cubicBezTo>
                    <a:pt x="62" y="3"/>
                    <a:pt x="51" y="2"/>
                    <a:pt x="43" y="0"/>
                  </a:cubicBezTo>
                  <a:cubicBezTo>
                    <a:pt x="42" y="2"/>
                    <a:pt x="41" y="4"/>
                    <a:pt x="41" y="5"/>
                  </a:cubicBezTo>
                  <a:cubicBezTo>
                    <a:pt x="17" y="17"/>
                    <a:pt x="0" y="42"/>
                    <a:pt x="0" y="71"/>
                  </a:cubicBezTo>
                  <a:cubicBezTo>
                    <a:pt x="0" y="93"/>
                    <a:pt x="10" y="113"/>
                    <a:pt x="26" y="127"/>
                  </a:cubicBezTo>
                  <a:cubicBezTo>
                    <a:pt x="43" y="142"/>
                    <a:pt x="89" y="144"/>
                    <a:pt x="108" y="132"/>
                  </a:cubicBezTo>
                  <a:cubicBezTo>
                    <a:pt x="111" y="131"/>
                    <a:pt x="114" y="128"/>
                    <a:pt x="117" y="126"/>
                  </a:cubicBezTo>
                  <a:cubicBezTo>
                    <a:pt x="132" y="133"/>
                    <a:pt x="158" y="133"/>
                    <a:pt x="170" y="126"/>
                  </a:cubicBezTo>
                  <a:cubicBezTo>
                    <a:pt x="184" y="118"/>
                    <a:pt x="196" y="100"/>
                    <a:pt x="196" y="83"/>
                  </a:cubicBezTo>
                  <a:cubicBezTo>
                    <a:pt x="196" y="62"/>
                    <a:pt x="184" y="45"/>
                    <a:pt x="167" y="37"/>
                  </a:cubicBezTo>
                  <a:close/>
                  <a:moveTo>
                    <a:pt x="76" y="102"/>
                  </a:moveTo>
                  <a:cubicBezTo>
                    <a:pt x="76" y="109"/>
                    <a:pt x="76" y="109"/>
                    <a:pt x="76" y="109"/>
                  </a:cubicBezTo>
                  <a:cubicBezTo>
                    <a:pt x="76" y="109"/>
                    <a:pt x="76" y="110"/>
                    <a:pt x="75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3" y="110"/>
                    <a:pt x="63" y="109"/>
                    <a:pt x="63" y="102"/>
                  </a:cubicBezTo>
                  <a:cubicBezTo>
                    <a:pt x="47" y="101"/>
                    <a:pt x="38" y="93"/>
                    <a:pt x="37" y="79"/>
                  </a:cubicBezTo>
                  <a:cubicBezTo>
                    <a:pt x="37" y="78"/>
                    <a:pt x="38" y="78"/>
                    <a:pt x="38" y="78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4" y="76"/>
                    <a:pt x="54" y="76"/>
                    <a:pt x="55" y="77"/>
                  </a:cubicBezTo>
                  <a:cubicBezTo>
                    <a:pt x="56" y="84"/>
                    <a:pt x="63" y="84"/>
                    <a:pt x="67" y="84"/>
                  </a:cubicBezTo>
                  <a:cubicBezTo>
                    <a:pt x="69" y="83"/>
                    <a:pt x="70" y="82"/>
                    <a:pt x="70" y="81"/>
                  </a:cubicBezTo>
                  <a:cubicBezTo>
                    <a:pt x="71" y="77"/>
                    <a:pt x="68" y="73"/>
                    <a:pt x="54" y="67"/>
                  </a:cubicBezTo>
                  <a:cubicBezTo>
                    <a:pt x="44" y="62"/>
                    <a:pt x="39" y="60"/>
                    <a:pt x="39" y="52"/>
                  </a:cubicBezTo>
                  <a:cubicBezTo>
                    <a:pt x="38" y="43"/>
                    <a:pt x="45" y="33"/>
                    <a:pt x="59" y="30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0" y="22"/>
                    <a:pt x="60" y="22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2"/>
                    <a:pt x="72" y="22"/>
                    <a:pt x="73" y="29"/>
                  </a:cubicBezTo>
                  <a:cubicBezTo>
                    <a:pt x="87" y="31"/>
                    <a:pt x="96" y="40"/>
                    <a:pt x="96" y="50"/>
                  </a:cubicBezTo>
                  <a:cubicBezTo>
                    <a:pt x="96" y="51"/>
                    <a:pt x="96" y="51"/>
                    <a:pt x="95" y="52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9" y="53"/>
                    <a:pt x="78" y="47"/>
                    <a:pt x="70" y="48"/>
                  </a:cubicBezTo>
                  <a:cubicBezTo>
                    <a:pt x="67" y="48"/>
                    <a:pt x="67" y="50"/>
                    <a:pt x="67" y="51"/>
                  </a:cubicBezTo>
                  <a:cubicBezTo>
                    <a:pt x="67" y="55"/>
                    <a:pt x="72" y="57"/>
                    <a:pt x="82" y="62"/>
                  </a:cubicBezTo>
                  <a:cubicBezTo>
                    <a:pt x="92" y="67"/>
                    <a:pt x="97" y="71"/>
                    <a:pt x="98" y="79"/>
                  </a:cubicBezTo>
                  <a:cubicBezTo>
                    <a:pt x="98" y="90"/>
                    <a:pt x="90" y="99"/>
                    <a:pt x="76" y="102"/>
                  </a:cubicBezTo>
                  <a:close/>
                  <a:moveTo>
                    <a:pt x="145" y="104"/>
                  </a:moveTo>
                  <a:cubicBezTo>
                    <a:pt x="145" y="108"/>
                    <a:pt x="145" y="108"/>
                    <a:pt x="145" y="108"/>
                  </a:cubicBezTo>
                  <a:cubicBezTo>
                    <a:pt x="145" y="109"/>
                    <a:pt x="145" y="109"/>
                    <a:pt x="145" y="109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6" y="110"/>
                    <a:pt x="136" y="109"/>
                    <a:pt x="136" y="104"/>
                  </a:cubicBezTo>
                  <a:cubicBezTo>
                    <a:pt x="124" y="103"/>
                    <a:pt x="118" y="97"/>
                    <a:pt x="118" y="87"/>
                  </a:cubicBezTo>
                  <a:cubicBezTo>
                    <a:pt x="118" y="87"/>
                    <a:pt x="118" y="87"/>
                    <a:pt x="119" y="87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30" y="85"/>
                    <a:pt x="130" y="86"/>
                    <a:pt x="130" y="86"/>
                  </a:cubicBezTo>
                  <a:cubicBezTo>
                    <a:pt x="131" y="91"/>
                    <a:pt x="136" y="91"/>
                    <a:pt x="139" y="91"/>
                  </a:cubicBezTo>
                  <a:cubicBezTo>
                    <a:pt x="140" y="90"/>
                    <a:pt x="141" y="90"/>
                    <a:pt x="141" y="89"/>
                  </a:cubicBezTo>
                  <a:cubicBezTo>
                    <a:pt x="142" y="86"/>
                    <a:pt x="140" y="83"/>
                    <a:pt x="129" y="79"/>
                  </a:cubicBezTo>
                  <a:cubicBezTo>
                    <a:pt x="123" y="76"/>
                    <a:pt x="119" y="74"/>
                    <a:pt x="119" y="68"/>
                  </a:cubicBezTo>
                  <a:cubicBezTo>
                    <a:pt x="118" y="62"/>
                    <a:pt x="124" y="55"/>
                    <a:pt x="133" y="53"/>
                  </a:cubicBezTo>
                  <a:cubicBezTo>
                    <a:pt x="133" y="48"/>
                    <a:pt x="133" y="48"/>
                    <a:pt x="133" y="48"/>
                  </a:cubicBezTo>
                  <a:cubicBezTo>
                    <a:pt x="133" y="48"/>
                    <a:pt x="134" y="47"/>
                    <a:pt x="134" y="47"/>
                  </a:cubicBezTo>
                  <a:cubicBezTo>
                    <a:pt x="142" y="47"/>
                    <a:pt x="142" y="47"/>
                    <a:pt x="142" y="47"/>
                  </a:cubicBezTo>
                  <a:cubicBezTo>
                    <a:pt x="143" y="47"/>
                    <a:pt x="143" y="47"/>
                    <a:pt x="143" y="52"/>
                  </a:cubicBezTo>
                  <a:cubicBezTo>
                    <a:pt x="153" y="53"/>
                    <a:pt x="159" y="60"/>
                    <a:pt x="160" y="67"/>
                  </a:cubicBezTo>
                  <a:cubicBezTo>
                    <a:pt x="160" y="68"/>
                    <a:pt x="159" y="68"/>
                    <a:pt x="158" y="68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7" y="69"/>
                    <a:pt x="147" y="65"/>
                    <a:pt x="141" y="65"/>
                  </a:cubicBezTo>
                  <a:cubicBezTo>
                    <a:pt x="139" y="66"/>
                    <a:pt x="139" y="67"/>
                    <a:pt x="139" y="68"/>
                  </a:cubicBezTo>
                  <a:cubicBezTo>
                    <a:pt x="139" y="70"/>
                    <a:pt x="142" y="72"/>
                    <a:pt x="150" y="75"/>
                  </a:cubicBezTo>
                  <a:cubicBezTo>
                    <a:pt x="157" y="79"/>
                    <a:pt x="160" y="82"/>
                    <a:pt x="161" y="87"/>
                  </a:cubicBezTo>
                  <a:cubicBezTo>
                    <a:pt x="161" y="96"/>
                    <a:pt x="155" y="102"/>
                    <a:pt x="145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6" name="Freeform 30"/>
            <p:cNvSpPr/>
            <p:nvPr/>
          </p:nvSpPr>
          <p:spPr bwMode="auto">
            <a:xfrm>
              <a:off x="10198100" y="790575"/>
              <a:ext cx="406400" cy="152400"/>
            </a:xfrm>
            <a:custGeom>
              <a:avLst/>
              <a:gdLst>
                <a:gd name="T0" fmla="*/ 26 w 107"/>
                <a:gd name="T1" fmla="*/ 38 h 40"/>
                <a:gd name="T2" fmla="*/ 50 w 107"/>
                <a:gd name="T3" fmla="*/ 40 h 40"/>
                <a:gd name="T4" fmla="*/ 84 w 107"/>
                <a:gd name="T5" fmla="*/ 37 h 40"/>
                <a:gd name="T6" fmla="*/ 107 w 107"/>
                <a:gd name="T7" fmla="*/ 25 h 40"/>
                <a:gd name="T8" fmla="*/ 102 w 107"/>
                <a:gd name="T9" fmla="*/ 20 h 40"/>
                <a:gd name="T10" fmla="*/ 93 w 107"/>
                <a:gd name="T11" fmla="*/ 12 h 40"/>
                <a:gd name="T12" fmla="*/ 95 w 107"/>
                <a:gd name="T13" fmla="*/ 1 h 40"/>
                <a:gd name="T14" fmla="*/ 91 w 107"/>
                <a:gd name="T15" fmla="*/ 1 h 40"/>
                <a:gd name="T16" fmla="*/ 75 w 107"/>
                <a:gd name="T17" fmla="*/ 7 h 40"/>
                <a:gd name="T18" fmla="*/ 64 w 107"/>
                <a:gd name="T19" fmla="*/ 3 h 40"/>
                <a:gd name="T20" fmla="*/ 40 w 107"/>
                <a:gd name="T21" fmla="*/ 5 h 40"/>
                <a:gd name="T22" fmla="*/ 39 w 107"/>
                <a:gd name="T23" fmla="*/ 6 h 40"/>
                <a:gd name="T24" fmla="*/ 23 w 107"/>
                <a:gd name="T25" fmla="*/ 16 h 40"/>
                <a:gd name="T26" fmla="*/ 17 w 107"/>
                <a:gd name="T27" fmla="*/ 15 h 40"/>
                <a:gd name="T28" fmla="*/ 10 w 107"/>
                <a:gd name="T29" fmla="*/ 16 h 40"/>
                <a:gd name="T30" fmla="*/ 5 w 107"/>
                <a:gd name="T31" fmla="*/ 23 h 40"/>
                <a:gd name="T32" fmla="*/ 0 w 107"/>
                <a:gd name="T33" fmla="*/ 28 h 40"/>
                <a:gd name="T34" fmla="*/ 27 w 107"/>
                <a:gd name="T35" fmla="*/ 38 h 40"/>
                <a:gd name="T36" fmla="*/ 26 w 107"/>
                <a:gd name="T3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40">
                  <a:moveTo>
                    <a:pt x="26" y="38"/>
                  </a:moveTo>
                  <a:cubicBezTo>
                    <a:pt x="33" y="40"/>
                    <a:pt x="42" y="40"/>
                    <a:pt x="50" y="40"/>
                  </a:cubicBezTo>
                  <a:cubicBezTo>
                    <a:pt x="63" y="40"/>
                    <a:pt x="74" y="39"/>
                    <a:pt x="84" y="37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25"/>
                    <a:pt x="107" y="22"/>
                    <a:pt x="102" y="20"/>
                  </a:cubicBezTo>
                  <a:cubicBezTo>
                    <a:pt x="98" y="17"/>
                    <a:pt x="92" y="16"/>
                    <a:pt x="93" y="12"/>
                  </a:cubicBezTo>
                  <a:cubicBezTo>
                    <a:pt x="94" y="8"/>
                    <a:pt x="96" y="3"/>
                    <a:pt x="95" y="1"/>
                  </a:cubicBezTo>
                  <a:cubicBezTo>
                    <a:pt x="94" y="0"/>
                    <a:pt x="93" y="0"/>
                    <a:pt x="91" y="1"/>
                  </a:cubicBezTo>
                  <a:cubicBezTo>
                    <a:pt x="84" y="2"/>
                    <a:pt x="75" y="7"/>
                    <a:pt x="75" y="7"/>
                  </a:cubicBezTo>
                  <a:cubicBezTo>
                    <a:pt x="75" y="7"/>
                    <a:pt x="73" y="3"/>
                    <a:pt x="64" y="3"/>
                  </a:cubicBezTo>
                  <a:cubicBezTo>
                    <a:pt x="57" y="3"/>
                    <a:pt x="45" y="3"/>
                    <a:pt x="40" y="5"/>
                  </a:cubicBezTo>
                  <a:cubicBezTo>
                    <a:pt x="39" y="5"/>
                    <a:pt x="39" y="6"/>
                    <a:pt x="39" y="6"/>
                  </a:cubicBezTo>
                  <a:cubicBezTo>
                    <a:pt x="36" y="8"/>
                    <a:pt x="30" y="16"/>
                    <a:pt x="23" y="16"/>
                  </a:cubicBezTo>
                  <a:cubicBezTo>
                    <a:pt x="21" y="16"/>
                    <a:pt x="19" y="15"/>
                    <a:pt x="17" y="15"/>
                  </a:cubicBezTo>
                  <a:cubicBezTo>
                    <a:pt x="15" y="14"/>
                    <a:pt x="14" y="14"/>
                    <a:pt x="10" y="16"/>
                  </a:cubicBezTo>
                  <a:cubicBezTo>
                    <a:pt x="5" y="19"/>
                    <a:pt x="5" y="23"/>
                    <a:pt x="5" y="23"/>
                  </a:cubicBezTo>
                  <a:cubicBezTo>
                    <a:pt x="5" y="23"/>
                    <a:pt x="0" y="22"/>
                    <a:pt x="0" y="28"/>
                  </a:cubicBezTo>
                  <a:cubicBezTo>
                    <a:pt x="15" y="35"/>
                    <a:pt x="27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7" name="Freeform 7"/>
          <p:cNvSpPr/>
          <p:nvPr/>
        </p:nvSpPr>
        <p:spPr bwMode="auto">
          <a:xfrm>
            <a:off x="7072865" y="892470"/>
            <a:ext cx="304063" cy="297524"/>
          </a:xfrm>
          <a:custGeom>
            <a:avLst/>
            <a:gdLst>
              <a:gd name="T0" fmla="*/ 104 w 196"/>
              <a:gd name="T1" fmla="*/ 174 h 190"/>
              <a:gd name="T2" fmla="*/ 102 w 196"/>
              <a:gd name="T3" fmla="*/ 162 h 190"/>
              <a:gd name="T4" fmla="*/ 82 w 196"/>
              <a:gd name="T5" fmla="*/ 144 h 190"/>
              <a:gd name="T6" fmla="*/ 99 w 196"/>
              <a:gd name="T7" fmla="*/ 110 h 190"/>
              <a:gd name="T8" fmla="*/ 132 w 196"/>
              <a:gd name="T9" fmla="*/ 127 h 190"/>
              <a:gd name="T10" fmla="*/ 126 w 196"/>
              <a:gd name="T11" fmla="*/ 154 h 190"/>
              <a:gd name="T12" fmla="*/ 131 w 196"/>
              <a:gd name="T13" fmla="*/ 162 h 190"/>
              <a:gd name="T14" fmla="*/ 153 w 196"/>
              <a:gd name="T15" fmla="*/ 151 h 190"/>
              <a:gd name="T16" fmla="*/ 158 w 196"/>
              <a:gd name="T17" fmla="*/ 141 h 190"/>
              <a:gd name="T18" fmla="*/ 143 w 196"/>
              <a:gd name="T19" fmla="*/ 106 h 190"/>
              <a:gd name="T20" fmla="*/ 148 w 196"/>
              <a:gd name="T21" fmla="*/ 102 h 190"/>
              <a:gd name="T22" fmla="*/ 175 w 196"/>
              <a:gd name="T23" fmla="*/ 109 h 190"/>
              <a:gd name="T24" fmla="*/ 192 w 196"/>
              <a:gd name="T25" fmla="*/ 75 h 190"/>
              <a:gd name="T26" fmla="*/ 158 w 196"/>
              <a:gd name="T27" fmla="*/ 58 h 190"/>
              <a:gd name="T28" fmla="*/ 140 w 196"/>
              <a:gd name="T29" fmla="*/ 79 h 190"/>
              <a:gd name="T30" fmla="*/ 133 w 196"/>
              <a:gd name="T31" fmla="*/ 80 h 190"/>
              <a:gd name="T32" fmla="*/ 125 w 196"/>
              <a:gd name="T33" fmla="*/ 40 h 190"/>
              <a:gd name="T34" fmla="*/ 115 w 196"/>
              <a:gd name="T35" fmla="*/ 35 h 190"/>
              <a:gd name="T36" fmla="*/ 74 w 196"/>
              <a:gd name="T37" fmla="*/ 53 h 190"/>
              <a:gd name="T38" fmla="*/ 71 w 196"/>
              <a:gd name="T39" fmla="*/ 49 h 190"/>
              <a:gd name="T40" fmla="*/ 78 w 196"/>
              <a:gd name="T41" fmla="*/ 22 h 190"/>
              <a:gd name="T42" fmla="*/ 44 w 196"/>
              <a:gd name="T43" fmla="*/ 5 h 190"/>
              <a:gd name="T44" fmla="*/ 27 w 196"/>
              <a:gd name="T45" fmla="*/ 38 h 190"/>
              <a:gd name="T46" fmla="*/ 48 w 196"/>
              <a:gd name="T47" fmla="*/ 56 h 190"/>
              <a:gd name="T48" fmla="*/ 49 w 196"/>
              <a:gd name="T49" fmla="*/ 62 h 190"/>
              <a:gd name="T50" fmla="*/ 6 w 196"/>
              <a:gd name="T51" fmla="*/ 71 h 190"/>
              <a:gd name="T52" fmla="*/ 1 w 196"/>
              <a:gd name="T53" fmla="*/ 81 h 190"/>
              <a:gd name="T54" fmla="*/ 10 w 196"/>
              <a:gd name="T55" fmla="*/ 123 h 190"/>
              <a:gd name="T56" fmla="*/ 19 w 196"/>
              <a:gd name="T57" fmla="*/ 121 h 190"/>
              <a:gd name="T58" fmla="*/ 37 w 196"/>
              <a:gd name="T59" fmla="*/ 101 h 190"/>
              <a:gd name="T60" fmla="*/ 71 w 196"/>
              <a:gd name="T61" fmla="*/ 118 h 190"/>
              <a:gd name="T62" fmla="*/ 54 w 196"/>
              <a:gd name="T63" fmla="*/ 152 h 190"/>
              <a:gd name="T64" fmla="*/ 27 w 196"/>
              <a:gd name="T65" fmla="*/ 145 h 190"/>
              <a:gd name="T66" fmla="*/ 20 w 196"/>
              <a:gd name="T67" fmla="*/ 149 h 190"/>
              <a:gd name="T68" fmla="*/ 34 w 196"/>
              <a:gd name="T69" fmla="*/ 182 h 190"/>
              <a:gd name="T70" fmla="*/ 44 w 196"/>
              <a:gd name="T71" fmla="*/ 187 h 190"/>
              <a:gd name="T72" fmla="*/ 104 w 196"/>
              <a:gd name="T73" fmla="*/ 17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6" h="190">
                <a:moveTo>
                  <a:pt x="104" y="174"/>
                </a:moveTo>
                <a:cubicBezTo>
                  <a:pt x="102" y="162"/>
                  <a:pt x="102" y="162"/>
                  <a:pt x="102" y="162"/>
                </a:cubicBezTo>
                <a:cubicBezTo>
                  <a:pt x="93" y="160"/>
                  <a:pt x="85" y="153"/>
                  <a:pt x="82" y="144"/>
                </a:cubicBezTo>
                <a:cubicBezTo>
                  <a:pt x="77" y="130"/>
                  <a:pt x="85" y="115"/>
                  <a:pt x="99" y="110"/>
                </a:cubicBezTo>
                <a:cubicBezTo>
                  <a:pt x="113" y="106"/>
                  <a:pt x="128" y="113"/>
                  <a:pt x="132" y="127"/>
                </a:cubicBezTo>
                <a:cubicBezTo>
                  <a:pt x="135" y="137"/>
                  <a:pt x="133" y="147"/>
                  <a:pt x="126" y="154"/>
                </a:cubicBezTo>
                <a:cubicBezTo>
                  <a:pt x="131" y="162"/>
                  <a:pt x="131" y="162"/>
                  <a:pt x="131" y="162"/>
                </a:cubicBezTo>
                <a:cubicBezTo>
                  <a:pt x="144" y="156"/>
                  <a:pt x="153" y="151"/>
                  <a:pt x="153" y="151"/>
                </a:cubicBezTo>
                <a:cubicBezTo>
                  <a:pt x="157" y="150"/>
                  <a:pt x="159" y="145"/>
                  <a:pt x="158" y="141"/>
                </a:cubicBezTo>
                <a:cubicBezTo>
                  <a:pt x="158" y="141"/>
                  <a:pt x="151" y="125"/>
                  <a:pt x="143" y="106"/>
                </a:cubicBezTo>
                <a:cubicBezTo>
                  <a:pt x="148" y="102"/>
                  <a:pt x="148" y="102"/>
                  <a:pt x="148" y="102"/>
                </a:cubicBezTo>
                <a:cubicBezTo>
                  <a:pt x="154" y="109"/>
                  <a:pt x="165" y="112"/>
                  <a:pt x="175" y="109"/>
                </a:cubicBezTo>
                <a:cubicBezTo>
                  <a:pt x="189" y="104"/>
                  <a:pt x="196" y="89"/>
                  <a:pt x="192" y="75"/>
                </a:cubicBezTo>
                <a:cubicBezTo>
                  <a:pt x="187" y="61"/>
                  <a:pt x="172" y="54"/>
                  <a:pt x="158" y="58"/>
                </a:cubicBezTo>
                <a:cubicBezTo>
                  <a:pt x="148" y="61"/>
                  <a:pt x="142" y="70"/>
                  <a:pt x="140" y="79"/>
                </a:cubicBezTo>
                <a:cubicBezTo>
                  <a:pt x="133" y="80"/>
                  <a:pt x="133" y="80"/>
                  <a:pt x="133" y="80"/>
                </a:cubicBezTo>
                <a:cubicBezTo>
                  <a:pt x="129" y="65"/>
                  <a:pt x="125" y="50"/>
                  <a:pt x="125" y="40"/>
                </a:cubicBezTo>
                <a:cubicBezTo>
                  <a:pt x="121" y="37"/>
                  <a:pt x="119" y="34"/>
                  <a:pt x="115" y="35"/>
                </a:cubicBezTo>
                <a:cubicBezTo>
                  <a:pt x="115" y="35"/>
                  <a:pt x="96" y="44"/>
                  <a:pt x="74" y="53"/>
                </a:cubicBezTo>
                <a:cubicBezTo>
                  <a:pt x="71" y="49"/>
                  <a:pt x="71" y="49"/>
                  <a:pt x="71" y="49"/>
                </a:cubicBezTo>
                <a:cubicBezTo>
                  <a:pt x="78" y="42"/>
                  <a:pt x="81" y="32"/>
                  <a:pt x="78" y="22"/>
                </a:cubicBezTo>
                <a:cubicBezTo>
                  <a:pt x="73" y="8"/>
                  <a:pt x="58" y="0"/>
                  <a:pt x="44" y="5"/>
                </a:cubicBezTo>
                <a:cubicBezTo>
                  <a:pt x="30" y="9"/>
                  <a:pt x="23" y="24"/>
                  <a:pt x="27" y="38"/>
                </a:cubicBezTo>
                <a:cubicBezTo>
                  <a:pt x="31" y="48"/>
                  <a:pt x="39" y="54"/>
                  <a:pt x="48" y="56"/>
                </a:cubicBezTo>
                <a:cubicBezTo>
                  <a:pt x="49" y="62"/>
                  <a:pt x="49" y="62"/>
                  <a:pt x="49" y="62"/>
                </a:cubicBezTo>
                <a:cubicBezTo>
                  <a:pt x="31" y="68"/>
                  <a:pt x="14" y="73"/>
                  <a:pt x="6" y="71"/>
                </a:cubicBezTo>
                <a:cubicBezTo>
                  <a:pt x="2" y="74"/>
                  <a:pt x="0" y="77"/>
                  <a:pt x="1" y="81"/>
                </a:cubicBezTo>
                <a:cubicBezTo>
                  <a:pt x="0" y="90"/>
                  <a:pt x="5" y="106"/>
                  <a:pt x="10" y="123"/>
                </a:cubicBezTo>
                <a:cubicBezTo>
                  <a:pt x="19" y="121"/>
                  <a:pt x="19" y="121"/>
                  <a:pt x="19" y="121"/>
                </a:cubicBezTo>
                <a:cubicBezTo>
                  <a:pt x="21" y="112"/>
                  <a:pt x="28" y="104"/>
                  <a:pt x="37" y="101"/>
                </a:cubicBezTo>
                <a:cubicBezTo>
                  <a:pt x="51" y="96"/>
                  <a:pt x="66" y="104"/>
                  <a:pt x="71" y="118"/>
                </a:cubicBezTo>
                <a:cubicBezTo>
                  <a:pt x="75" y="132"/>
                  <a:pt x="68" y="147"/>
                  <a:pt x="54" y="152"/>
                </a:cubicBezTo>
                <a:cubicBezTo>
                  <a:pt x="44" y="155"/>
                  <a:pt x="34" y="152"/>
                  <a:pt x="27" y="145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8" y="168"/>
                  <a:pt x="34" y="182"/>
                  <a:pt x="34" y="182"/>
                </a:cubicBezTo>
                <a:cubicBezTo>
                  <a:pt x="36" y="186"/>
                  <a:pt x="36" y="186"/>
                  <a:pt x="44" y="187"/>
                </a:cubicBezTo>
                <a:cubicBezTo>
                  <a:pt x="57" y="190"/>
                  <a:pt x="81" y="183"/>
                  <a:pt x="104" y="17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sp>
        <p:nvSpPr>
          <p:cNvPr id="58" name="Freeform 46"/>
          <p:cNvSpPr/>
          <p:nvPr/>
        </p:nvSpPr>
        <p:spPr bwMode="auto">
          <a:xfrm>
            <a:off x="1755183" y="1621561"/>
            <a:ext cx="135587" cy="252254"/>
          </a:xfrm>
          <a:custGeom>
            <a:avLst/>
            <a:gdLst>
              <a:gd name="T0" fmla="*/ 85 w 88"/>
              <a:gd name="T1" fmla="*/ 157 h 166"/>
              <a:gd name="T2" fmla="*/ 87 w 88"/>
              <a:gd name="T3" fmla="*/ 156 h 166"/>
              <a:gd name="T4" fmla="*/ 88 w 88"/>
              <a:gd name="T5" fmla="*/ 154 h 166"/>
              <a:gd name="T6" fmla="*/ 88 w 88"/>
              <a:gd name="T7" fmla="*/ 149 h 166"/>
              <a:gd name="T8" fmla="*/ 76 w 88"/>
              <a:gd name="T9" fmla="*/ 137 h 166"/>
              <a:gd name="T10" fmla="*/ 77 w 88"/>
              <a:gd name="T11" fmla="*/ 137 h 166"/>
              <a:gd name="T12" fmla="*/ 78 w 88"/>
              <a:gd name="T13" fmla="*/ 136 h 166"/>
              <a:gd name="T14" fmla="*/ 79 w 88"/>
              <a:gd name="T15" fmla="*/ 135 h 166"/>
              <a:gd name="T16" fmla="*/ 78 w 88"/>
              <a:gd name="T17" fmla="*/ 133 h 166"/>
              <a:gd name="T18" fmla="*/ 77 w 88"/>
              <a:gd name="T19" fmla="*/ 133 h 166"/>
              <a:gd name="T20" fmla="*/ 74 w 88"/>
              <a:gd name="T21" fmla="*/ 133 h 166"/>
              <a:gd name="T22" fmla="*/ 87 w 88"/>
              <a:gd name="T23" fmla="*/ 118 h 166"/>
              <a:gd name="T24" fmla="*/ 87 w 88"/>
              <a:gd name="T25" fmla="*/ 118 h 166"/>
              <a:gd name="T26" fmla="*/ 87 w 88"/>
              <a:gd name="T27" fmla="*/ 118 h 166"/>
              <a:gd name="T28" fmla="*/ 87 w 88"/>
              <a:gd name="T29" fmla="*/ 118 h 166"/>
              <a:gd name="T30" fmla="*/ 79 w 88"/>
              <a:gd name="T31" fmla="*/ 113 h 166"/>
              <a:gd name="T32" fmla="*/ 35 w 88"/>
              <a:gd name="T33" fmla="*/ 53 h 166"/>
              <a:gd name="T34" fmla="*/ 55 w 88"/>
              <a:gd name="T35" fmla="*/ 53 h 166"/>
              <a:gd name="T36" fmla="*/ 58 w 88"/>
              <a:gd name="T37" fmla="*/ 62 h 166"/>
              <a:gd name="T38" fmla="*/ 76 w 88"/>
              <a:gd name="T39" fmla="*/ 64 h 166"/>
              <a:gd name="T40" fmla="*/ 82 w 88"/>
              <a:gd name="T41" fmla="*/ 52 h 166"/>
              <a:gd name="T42" fmla="*/ 82 w 88"/>
              <a:gd name="T43" fmla="*/ 50 h 166"/>
              <a:gd name="T44" fmla="*/ 81 w 88"/>
              <a:gd name="T45" fmla="*/ 48 h 166"/>
              <a:gd name="T46" fmla="*/ 79 w 88"/>
              <a:gd name="T47" fmla="*/ 47 h 166"/>
              <a:gd name="T48" fmla="*/ 65 w 88"/>
              <a:gd name="T49" fmla="*/ 29 h 166"/>
              <a:gd name="T50" fmla="*/ 64 w 88"/>
              <a:gd name="T51" fmla="*/ 27 h 166"/>
              <a:gd name="T52" fmla="*/ 64 w 88"/>
              <a:gd name="T53" fmla="*/ 26 h 166"/>
              <a:gd name="T54" fmla="*/ 63 w 88"/>
              <a:gd name="T55" fmla="*/ 24 h 166"/>
              <a:gd name="T56" fmla="*/ 54 w 88"/>
              <a:gd name="T57" fmla="*/ 16 h 166"/>
              <a:gd name="T58" fmla="*/ 65 w 88"/>
              <a:gd name="T59" fmla="*/ 8 h 166"/>
              <a:gd name="T60" fmla="*/ 30 w 88"/>
              <a:gd name="T61" fmla="*/ 0 h 166"/>
              <a:gd name="T62" fmla="*/ 17 w 88"/>
              <a:gd name="T63" fmla="*/ 13 h 166"/>
              <a:gd name="T64" fmla="*/ 3 w 88"/>
              <a:gd name="T65" fmla="*/ 34 h 166"/>
              <a:gd name="T66" fmla="*/ 1 w 88"/>
              <a:gd name="T67" fmla="*/ 59 h 166"/>
              <a:gd name="T68" fmla="*/ 8 w 88"/>
              <a:gd name="T69" fmla="*/ 123 h 166"/>
              <a:gd name="T70" fmla="*/ 17 w 88"/>
              <a:gd name="T71" fmla="*/ 133 h 166"/>
              <a:gd name="T72" fmla="*/ 13 w 88"/>
              <a:gd name="T73" fmla="*/ 133 h 166"/>
              <a:gd name="T74" fmla="*/ 12 w 88"/>
              <a:gd name="T75" fmla="*/ 133 h 166"/>
              <a:gd name="T76" fmla="*/ 11 w 88"/>
              <a:gd name="T77" fmla="*/ 135 h 166"/>
              <a:gd name="T78" fmla="*/ 12 w 88"/>
              <a:gd name="T79" fmla="*/ 136 h 166"/>
              <a:gd name="T80" fmla="*/ 13 w 88"/>
              <a:gd name="T81" fmla="*/ 137 h 166"/>
              <a:gd name="T82" fmla="*/ 14 w 88"/>
              <a:gd name="T83" fmla="*/ 137 h 166"/>
              <a:gd name="T84" fmla="*/ 2 w 88"/>
              <a:gd name="T85" fmla="*/ 149 h 166"/>
              <a:gd name="T86" fmla="*/ 2 w 88"/>
              <a:gd name="T87" fmla="*/ 154 h 166"/>
              <a:gd name="T88" fmla="*/ 3 w 88"/>
              <a:gd name="T89" fmla="*/ 156 h 166"/>
              <a:gd name="T90" fmla="*/ 5 w 88"/>
              <a:gd name="T91" fmla="*/ 157 h 166"/>
              <a:gd name="T92" fmla="*/ 5 w 88"/>
              <a:gd name="T93" fmla="*/ 157 h 166"/>
              <a:gd name="T94" fmla="*/ 5 w 88"/>
              <a:gd name="T95" fmla="*/ 160 h 166"/>
              <a:gd name="T96" fmla="*/ 5 w 88"/>
              <a:gd name="T97" fmla="*/ 160 h 166"/>
              <a:gd name="T98" fmla="*/ 3 w 88"/>
              <a:gd name="T99" fmla="*/ 160 h 166"/>
              <a:gd name="T100" fmla="*/ 2 w 88"/>
              <a:gd name="T101" fmla="*/ 163 h 166"/>
              <a:gd name="T102" fmla="*/ 2 w 88"/>
              <a:gd name="T103" fmla="*/ 163 h 166"/>
              <a:gd name="T104" fmla="*/ 3 w 88"/>
              <a:gd name="T105" fmla="*/ 165 h 166"/>
              <a:gd name="T106" fmla="*/ 5 w 88"/>
              <a:gd name="T107" fmla="*/ 166 h 166"/>
              <a:gd name="T108" fmla="*/ 85 w 88"/>
              <a:gd name="T109" fmla="*/ 166 h 166"/>
              <a:gd name="T110" fmla="*/ 87 w 88"/>
              <a:gd name="T111" fmla="*/ 165 h 166"/>
              <a:gd name="T112" fmla="*/ 88 w 88"/>
              <a:gd name="T113" fmla="*/ 163 h 166"/>
              <a:gd name="T114" fmla="*/ 88 w 88"/>
              <a:gd name="T115" fmla="*/ 163 h 166"/>
              <a:gd name="T116" fmla="*/ 87 w 88"/>
              <a:gd name="T117" fmla="*/ 160 h 166"/>
              <a:gd name="T118" fmla="*/ 85 w 88"/>
              <a:gd name="T119" fmla="*/ 160 h 166"/>
              <a:gd name="T120" fmla="*/ 85 w 88"/>
              <a:gd name="T121" fmla="*/ 160 h 166"/>
              <a:gd name="T122" fmla="*/ 85 w 88"/>
              <a:gd name="T123" fmla="*/ 157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8" h="166">
                <a:moveTo>
                  <a:pt x="85" y="157"/>
                </a:moveTo>
                <a:cubicBezTo>
                  <a:pt x="86" y="157"/>
                  <a:pt x="87" y="157"/>
                  <a:pt x="87" y="156"/>
                </a:cubicBezTo>
                <a:cubicBezTo>
                  <a:pt x="88" y="156"/>
                  <a:pt x="88" y="155"/>
                  <a:pt x="88" y="154"/>
                </a:cubicBezTo>
                <a:cubicBezTo>
                  <a:pt x="88" y="149"/>
                  <a:pt x="88" y="149"/>
                  <a:pt x="88" y="149"/>
                </a:cubicBezTo>
                <a:cubicBezTo>
                  <a:pt x="82" y="149"/>
                  <a:pt x="76" y="143"/>
                  <a:pt x="76" y="137"/>
                </a:cubicBezTo>
                <a:cubicBezTo>
                  <a:pt x="77" y="137"/>
                  <a:pt x="77" y="137"/>
                  <a:pt x="77" y="137"/>
                </a:cubicBezTo>
                <a:cubicBezTo>
                  <a:pt x="78" y="137"/>
                  <a:pt x="78" y="137"/>
                  <a:pt x="78" y="136"/>
                </a:cubicBezTo>
                <a:cubicBezTo>
                  <a:pt x="79" y="136"/>
                  <a:pt x="79" y="135"/>
                  <a:pt x="79" y="135"/>
                </a:cubicBezTo>
                <a:cubicBezTo>
                  <a:pt x="79" y="134"/>
                  <a:pt x="79" y="134"/>
                  <a:pt x="78" y="133"/>
                </a:cubicBezTo>
                <a:cubicBezTo>
                  <a:pt x="78" y="133"/>
                  <a:pt x="78" y="133"/>
                  <a:pt x="77" y="133"/>
                </a:cubicBezTo>
                <a:cubicBezTo>
                  <a:pt x="74" y="133"/>
                  <a:pt x="74" y="133"/>
                  <a:pt x="74" y="133"/>
                </a:cubicBezTo>
                <a:cubicBezTo>
                  <a:pt x="84" y="12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79" y="113"/>
                  <a:pt x="79" y="113"/>
                  <a:pt x="79" y="113"/>
                </a:cubicBezTo>
                <a:cubicBezTo>
                  <a:pt x="65" y="104"/>
                  <a:pt x="38" y="82"/>
                  <a:pt x="35" y="53"/>
                </a:cubicBezTo>
                <a:cubicBezTo>
                  <a:pt x="39" y="55"/>
                  <a:pt x="49" y="56"/>
                  <a:pt x="55" y="53"/>
                </a:cubicBezTo>
                <a:cubicBezTo>
                  <a:pt x="56" y="54"/>
                  <a:pt x="59" y="57"/>
                  <a:pt x="58" y="62"/>
                </a:cubicBezTo>
                <a:cubicBezTo>
                  <a:pt x="65" y="66"/>
                  <a:pt x="76" y="64"/>
                  <a:pt x="76" y="64"/>
                </a:cubicBezTo>
                <a:cubicBezTo>
                  <a:pt x="82" y="52"/>
                  <a:pt x="82" y="52"/>
                  <a:pt x="82" y="52"/>
                </a:cubicBezTo>
                <a:cubicBezTo>
                  <a:pt x="82" y="51"/>
                  <a:pt x="82" y="50"/>
                  <a:pt x="82" y="50"/>
                </a:cubicBezTo>
                <a:cubicBezTo>
                  <a:pt x="82" y="49"/>
                  <a:pt x="81" y="49"/>
                  <a:pt x="81" y="48"/>
                </a:cubicBezTo>
                <a:cubicBezTo>
                  <a:pt x="79" y="47"/>
                  <a:pt x="79" y="47"/>
                  <a:pt x="79" y="47"/>
                </a:cubicBezTo>
                <a:cubicBezTo>
                  <a:pt x="65" y="29"/>
                  <a:pt x="65" y="29"/>
                  <a:pt x="65" y="29"/>
                </a:cubicBezTo>
                <a:cubicBezTo>
                  <a:pt x="64" y="27"/>
                  <a:pt x="64" y="27"/>
                  <a:pt x="64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3" y="25"/>
                  <a:pt x="63" y="25"/>
                  <a:pt x="63" y="24"/>
                </a:cubicBezTo>
                <a:cubicBezTo>
                  <a:pt x="54" y="16"/>
                  <a:pt x="54" y="16"/>
                  <a:pt x="54" y="16"/>
                </a:cubicBezTo>
                <a:cubicBezTo>
                  <a:pt x="65" y="8"/>
                  <a:pt x="65" y="8"/>
                  <a:pt x="65" y="8"/>
                </a:cubicBezTo>
                <a:cubicBezTo>
                  <a:pt x="30" y="0"/>
                  <a:pt x="30" y="0"/>
                  <a:pt x="30" y="0"/>
                </a:cubicBezTo>
                <a:cubicBezTo>
                  <a:pt x="17" y="13"/>
                  <a:pt x="17" y="13"/>
                  <a:pt x="17" y="13"/>
                </a:cubicBezTo>
                <a:cubicBezTo>
                  <a:pt x="11" y="19"/>
                  <a:pt x="6" y="26"/>
                  <a:pt x="3" y="34"/>
                </a:cubicBezTo>
                <a:cubicBezTo>
                  <a:pt x="0" y="43"/>
                  <a:pt x="0" y="51"/>
                  <a:pt x="1" y="59"/>
                </a:cubicBezTo>
                <a:cubicBezTo>
                  <a:pt x="8" y="123"/>
                  <a:pt x="8" y="123"/>
                  <a:pt x="8" y="123"/>
                </a:cubicBezTo>
                <a:cubicBezTo>
                  <a:pt x="17" y="133"/>
                  <a:pt x="17" y="133"/>
                  <a:pt x="17" y="133"/>
                </a:cubicBezTo>
                <a:cubicBezTo>
                  <a:pt x="13" y="133"/>
                  <a:pt x="13" y="133"/>
                  <a:pt x="13" y="133"/>
                </a:cubicBezTo>
                <a:cubicBezTo>
                  <a:pt x="13" y="133"/>
                  <a:pt x="12" y="133"/>
                  <a:pt x="12" y="133"/>
                </a:cubicBezTo>
                <a:cubicBezTo>
                  <a:pt x="11" y="134"/>
                  <a:pt x="11" y="134"/>
                  <a:pt x="11" y="135"/>
                </a:cubicBezTo>
                <a:cubicBezTo>
                  <a:pt x="11" y="135"/>
                  <a:pt x="11" y="136"/>
                  <a:pt x="12" y="136"/>
                </a:cubicBezTo>
                <a:cubicBezTo>
                  <a:pt x="12" y="137"/>
                  <a:pt x="13" y="137"/>
                  <a:pt x="13" y="137"/>
                </a:cubicBezTo>
                <a:cubicBezTo>
                  <a:pt x="14" y="137"/>
                  <a:pt x="14" y="137"/>
                  <a:pt x="14" y="137"/>
                </a:cubicBezTo>
                <a:cubicBezTo>
                  <a:pt x="14" y="143"/>
                  <a:pt x="9" y="149"/>
                  <a:pt x="2" y="149"/>
                </a:cubicBezTo>
                <a:cubicBezTo>
                  <a:pt x="2" y="154"/>
                  <a:pt x="2" y="154"/>
                  <a:pt x="2" y="154"/>
                </a:cubicBezTo>
                <a:cubicBezTo>
                  <a:pt x="2" y="155"/>
                  <a:pt x="2" y="156"/>
                  <a:pt x="3" y="156"/>
                </a:cubicBezTo>
                <a:cubicBezTo>
                  <a:pt x="3" y="157"/>
                  <a:pt x="4" y="157"/>
                  <a:pt x="5" y="157"/>
                </a:cubicBezTo>
                <a:cubicBezTo>
                  <a:pt x="5" y="157"/>
                  <a:pt x="5" y="157"/>
                  <a:pt x="5" y="157"/>
                </a:cubicBezTo>
                <a:cubicBezTo>
                  <a:pt x="5" y="160"/>
                  <a:pt x="5" y="160"/>
                  <a:pt x="5" y="160"/>
                </a:cubicBezTo>
                <a:cubicBezTo>
                  <a:pt x="5" y="160"/>
                  <a:pt x="5" y="160"/>
                  <a:pt x="5" y="160"/>
                </a:cubicBezTo>
                <a:cubicBezTo>
                  <a:pt x="4" y="160"/>
                  <a:pt x="3" y="160"/>
                  <a:pt x="3" y="160"/>
                </a:cubicBezTo>
                <a:cubicBezTo>
                  <a:pt x="2" y="161"/>
                  <a:pt x="2" y="162"/>
                  <a:pt x="2" y="163"/>
                </a:cubicBezTo>
                <a:cubicBezTo>
                  <a:pt x="2" y="163"/>
                  <a:pt x="2" y="163"/>
                  <a:pt x="2" y="163"/>
                </a:cubicBezTo>
                <a:cubicBezTo>
                  <a:pt x="2" y="164"/>
                  <a:pt x="2" y="165"/>
                  <a:pt x="3" y="165"/>
                </a:cubicBezTo>
                <a:cubicBezTo>
                  <a:pt x="3" y="166"/>
                  <a:pt x="4" y="166"/>
                  <a:pt x="5" y="166"/>
                </a:cubicBezTo>
                <a:cubicBezTo>
                  <a:pt x="85" y="166"/>
                  <a:pt x="85" y="166"/>
                  <a:pt x="85" y="166"/>
                </a:cubicBezTo>
                <a:cubicBezTo>
                  <a:pt x="86" y="166"/>
                  <a:pt x="87" y="166"/>
                  <a:pt x="87" y="165"/>
                </a:cubicBezTo>
                <a:cubicBezTo>
                  <a:pt x="88" y="165"/>
                  <a:pt x="88" y="164"/>
                  <a:pt x="88" y="163"/>
                </a:cubicBezTo>
                <a:cubicBezTo>
                  <a:pt x="88" y="163"/>
                  <a:pt x="88" y="163"/>
                  <a:pt x="88" y="163"/>
                </a:cubicBezTo>
                <a:cubicBezTo>
                  <a:pt x="88" y="162"/>
                  <a:pt x="88" y="161"/>
                  <a:pt x="87" y="160"/>
                </a:cubicBezTo>
                <a:cubicBezTo>
                  <a:pt x="87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57"/>
                  <a:pt x="85" y="157"/>
                  <a:pt x="85" y="15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721892" y="1632596"/>
            <a:ext cx="276456" cy="293211"/>
            <a:chOff x="7404100" y="3633788"/>
            <a:chExt cx="628651" cy="666751"/>
          </a:xfrm>
          <a:solidFill>
            <a:schemeClr val="bg2"/>
          </a:solidFill>
        </p:grpSpPr>
        <p:sp>
          <p:nvSpPr>
            <p:cNvPr id="60" name="Freeform 20"/>
            <p:cNvSpPr>
              <a:spLocks noEditPoints="1"/>
            </p:cNvSpPr>
            <p:nvPr/>
          </p:nvSpPr>
          <p:spPr bwMode="auto">
            <a:xfrm>
              <a:off x="7404100" y="3870326"/>
              <a:ext cx="427038" cy="430213"/>
            </a:xfrm>
            <a:custGeom>
              <a:avLst/>
              <a:gdLst>
                <a:gd name="T0" fmla="*/ 115 w 136"/>
                <a:gd name="T1" fmla="*/ 94 h 137"/>
                <a:gd name="T2" fmla="*/ 119 w 136"/>
                <a:gd name="T3" fmla="*/ 83 h 137"/>
                <a:gd name="T4" fmla="*/ 136 w 136"/>
                <a:gd name="T5" fmla="*/ 77 h 137"/>
                <a:gd name="T6" fmla="*/ 136 w 136"/>
                <a:gd name="T7" fmla="*/ 68 h 137"/>
                <a:gd name="T8" fmla="*/ 136 w 136"/>
                <a:gd name="T9" fmla="*/ 60 h 137"/>
                <a:gd name="T10" fmla="*/ 119 w 136"/>
                <a:gd name="T11" fmla="*/ 54 h 137"/>
                <a:gd name="T12" fmla="*/ 115 w 136"/>
                <a:gd name="T13" fmla="*/ 43 h 137"/>
                <a:gd name="T14" fmla="*/ 122 w 136"/>
                <a:gd name="T15" fmla="*/ 27 h 137"/>
                <a:gd name="T16" fmla="*/ 110 w 136"/>
                <a:gd name="T17" fmla="*/ 14 h 137"/>
                <a:gd name="T18" fmla="*/ 94 w 136"/>
                <a:gd name="T19" fmla="*/ 22 h 137"/>
                <a:gd name="T20" fmla="*/ 83 w 136"/>
                <a:gd name="T21" fmla="*/ 18 h 137"/>
                <a:gd name="T22" fmla="*/ 77 w 136"/>
                <a:gd name="T23" fmla="*/ 1 h 137"/>
                <a:gd name="T24" fmla="*/ 68 w 136"/>
                <a:gd name="T25" fmla="*/ 0 h 137"/>
                <a:gd name="T26" fmla="*/ 59 w 136"/>
                <a:gd name="T27" fmla="*/ 1 h 137"/>
                <a:gd name="T28" fmla="*/ 53 w 136"/>
                <a:gd name="T29" fmla="*/ 18 h 137"/>
                <a:gd name="T30" fmla="*/ 43 w 136"/>
                <a:gd name="T31" fmla="*/ 22 h 137"/>
                <a:gd name="T32" fmla="*/ 26 w 136"/>
                <a:gd name="T33" fmla="*/ 14 h 137"/>
                <a:gd name="T34" fmla="*/ 14 w 136"/>
                <a:gd name="T35" fmla="*/ 27 h 137"/>
                <a:gd name="T36" fmla="*/ 22 w 136"/>
                <a:gd name="T37" fmla="*/ 43 h 137"/>
                <a:gd name="T38" fmla="*/ 17 w 136"/>
                <a:gd name="T39" fmla="*/ 54 h 137"/>
                <a:gd name="T40" fmla="*/ 0 w 136"/>
                <a:gd name="T41" fmla="*/ 60 h 137"/>
                <a:gd name="T42" fmla="*/ 0 w 136"/>
                <a:gd name="T43" fmla="*/ 68 h 137"/>
                <a:gd name="T44" fmla="*/ 0 w 136"/>
                <a:gd name="T45" fmla="*/ 77 h 137"/>
                <a:gd name="T46" fmla="*/ 17 w 136"/>
                <a:gd name="T47" fmla="*/ 83 h 137"/>
                <a:gd name="T48" fmla="*/ 22 w 136"/>
                <a:gd name="T49" fmla="*/ 94 h 137"/>
                <a:gd name="T50" fmla="*/ 14 w 136"/>
                <a:gd name="T51" fmla="*/ 110 h 137"/>
                <a:gd name="T52" fmla="*/ 26 w 136"/>
                <a:gd name="T53" fmla="*/ 123 h 137"/>
                <a:gd name="T54" fmla="*/ 43 w 136"/>
                <a:gd name="T55" fmla="*/ 115 h 137"/>
                <a:gd name="T56" fmla="*/ 53 w 136"/>
                <a:gd name="T57" fmla="*/ 119 h 137"/>
                <a:gd name="T58" fmla="*/ 59 w 136"/>
                <a:gd name="T59" fmla="*/ 136 h 137"/>
                <a:gd name="T60" fmla="*/ 68 w 136"/>
                <a:gd name="T61" fmla="*/ 137 h 137"/>
                <a:gd name="T62" fmla="*/ 77 w 136"/>
                <a:gd name="T63" fmla="*/ 136 h 137"/>
                <a:gd name="T64" fmla="*/ 83 w 136"/>
                <a:gd name="T65" fmla="*/ 119 h 137"/>
                <a:gd name="T66" fmla="*/ 94 w 136"/>
                <a:gd name="T67" fmla="*/ 115 h 137"/>
                <a:gd name="T68" fmla="*/ 110 w 136"/>
                <a:gd name="T69" fmla="*/ 123 h 137"/>
                <a:gd name="T70" fmla="*/ 122 w 136"/>
                <a:gd name="T71" fmla="*/ 110 h 137"/>
                <a:gd name="T72" fmla="*/ 115 w 136"/>
                <a:gd name="T73" fmla="*/ 94 h 137"/>
                <a:gd name="T74" fmla="*/ 68 w 136"/>
                <a:gd name="T75" fmla="*/ 92 h 137"/>
                <a:gd name="T76" fmla="*/ 44 w 136"/>
                <a:gd name="T77" fmla="*/ 68 h 137"/>
                <a:gd name="T78" fmla="*/ 68 w 136"/>
                <a:gd name="T79" fmla="*/ 45 h 137"/>
                <a:gd name="T80" fmla="*/ 92 w 136"/>
                <a:gd name="T81" fmla="*/ 68 h 137"/>
                <a:gd name="T82" fmla="*/ 68 w 136"/>
                <a:gd name="T83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6" h="137">
                  <a:moveTo>
                    <a:pt x="115" y="94"/>
                  </a:moveTo>
                  <a:cubicBezTo>
                    <a:pt x="116" y="91"/>
                    <a:pt x="118" y="87"/>
                    <a:pt x="119" y="83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6" y="74"/>
                    <a:pt x="136" y="71"/>
                    <a:pt x="136" y="68"/>
                  </a:cubicBezTo>
                  <a:cubicBezTo>
                    <a:pt x="136" y="65"/>
                    <a:pt x="136" y="63"/>
                    <a:pt x="136" y="60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8" y="50"/>
                    <a:pt x="116" y="46"/>
                    <a:pt x="115" y="43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9" y="22"/>
                    <a:pt x="115" y="18"/>
                    <a:pt x="110" y="1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0" y="20"/>
                    <a:pt x="87" y="19"/>
                    <a:pt x="83" y="18"/>
                  </a:cubicBezTo>
                  <a:cubicBezTo>
                    <a:pt x="77" y="1"/>
                    <a:pt x="77" y="1"/>
                    <a:pt x="77" y="1"/>
                  </a:cubicBezTo>
                  <a:cubicBezTo>
                    <a:pt x="74" y="0"/>
                    <a:pt x="71" y="0"/>
                    <a:pt x="68" y="0"/>
                  </a:cubicBezTo>
                  <a:cubicBezTo>
                    <a:pt x="65" y="0"/>
                    <a:pt x="62" y="0"/>
                    <a:pt x="59" y="1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0" y="19"/>
                    <a:pt x="46" y="20"/>
                    <a:pt x="43" y="2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8"/>
                    <a:pt x="18" y="22"/>
                    <a:pt x="14" y="27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0" y="46"/>
                    <a:pt x="18" y="50"/>
                    <a:pt x="17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3"/>
                    <a:pt x="0" y="65"/>
                    <a:pt x="0" y="68"/>
                  </a:cubicBezTo>
                  <a:cubicBezTo>
                    <a:pt x="0" y="71"/>
                    <a:pt x="0" y="74"/>
                    <a:pt x="0" y="77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7"/>
                    <a:pt x="20" y="91"/>
                    <a:pt x="22" y="94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8" y="115"/>
                    <a:pt x="22" y="119"/>
                    <a:pt x="26" y="123"/>
                  </a:cubicBezTo>
                  <a:cubicBezTo>
                    <a:pt x="43" y="115"/>
                    <a:pt x="43" y="115"/>
                    <a:pt x="43" y="115"/>
                  </a:cubicBezTo>
                  <a:cubicBezTo>
                    <a:pt x="46" y="117"/>
                    <a:pt x="50" y="118"/>
                    <a:pt x="53" y="119"/>
                  </a:cubicBezTo>
                  <a:cubicBezTo>
                    <a:pt x="59" y="136"/>
                    <a:pt x="59" y="136"/>
                    <a:pt x="59" y="136"/>
                  </a:cubicBezTo>
                  <a:cubicBezTo>
                    <a:pt x="62" y="137"/>
                    <a:pt x="65" y="137"/>
                    <a:pt x="68" y="137"/>
                  </a:cubicBezTo>
                  <a:cubicBezTo>
                    <a:pt x="71" y="137"/>
                    <a:pt x="74" y="137"/>
                    <a:pt x="77" y="136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87" y="118"/>
                    <a:pt x="90" y="117"/>
                    <a:pt x="94" y="115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5" y="119"/>
                    <a:pt x="119" y="115"/>
                    <a:pt x="122" y="110"/>
                  </a:cubicBezTo>
                  <a:lnTo>
                    <a:pt x="115" y="94"/>
                  </a:lnTo>
                  <a:close/>
                  <a:moveTo>
                    <a:pt x="68" y="92"/>
                  </a:moveTo>
                  <a:cubicBezTo>
                    <a:pt x="55" y="92"/>
                    <a:pt x="44" y="82"/>
                    <a:pt x="44" y="68"/>
                  </a:cubicBezTo>
                  <a:cubicBezTo>
                    <a:pt x="44" y="55"/>
                    <a:pt x="55" y="45"/>
                    <a:pt x="68" y="45"/>
                  </a:cubicBezTo>
                  <a:cubicBezTo>
                    <a:pt x="81" y="45"/>
                    <a:pt x="92" y="55"/>
                    <a:pt x="92" y="68"/>
                  </a:cubicBezTo>
                  <a:cubicBezTo>
                    <a:pt x="92" y="82"/>
                    <a:pt x="81" y="92"/>
                    <a:pt x="68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21"/>
            <p:cNvSpPr>
              <a:spLocks noEditPoints="1"/>
            </p:cNvSpPr>
            <p:nvPr/>
          </p:nvSpPr>
          <p:spPr bwMode="auto">
            <a:xfrm>
              <a:off x="7608888" y="3633788"/>
              <a:ext cx="282575" cy="282575"/>
            </a:xfrm>
            <a:custGeom>
              <a:avLst/>
              <a:gdLst>
                <a:gd name="T0" fmla="*/ 4 w 90"/>
                <a:gd name="T1" fmla="*/ 67 h 90"/>
                <a:gd name="T2" fmla="*/ 16 w 90"/>
                <a:gd name="T3" fmla="*/ 67 h 90"/>
                <a:gd name="T4" fmla="*/ 22 w 90"/>
                <a:gd name="T5" fmla="*/ 73 h 90"/>
                <a:gd name="T6" fmla="*/ 21 w 90"/>
                <a:gd name="T7" fmla="*/ 85 h 90"/>
                <a:gd name="T8" fmla="*/ 26 w 90"/>
                <a:gd name="T9" fmla="*/ 88 h 90"/>
                <a:gd name="T10" fmla="*/ 32 w 90"/>
                <a:gd name="T11" fmla="*/ 90 h 90"/>
                <a:gd name="T12" fmla="*/ 40 w 90"/>
                <a:gd name="T13" fmla="*/ 81 h 90"/>
                <a:gd name="T14" fmla="*/ 48 w 90"/>
                <a:gd name="T15" fmla="*/ 81 h 90"/>
                <a:gd name="T16" fmla="*/ 56 w 90"/>
                <a:gd name="T17" fmla="*/ 90 h 90"/>
                <a:gd name="T18" fmla="*/ 67 w 90"/>
                <a:gd name="T19" fmla="*/ 86 h 90"/>
                <a:gd name="T20" fmla="*/ 67 w 90"/>
                <a:gd name="T21" fmla="*/ 74 h 90"/>
                <a:gd name="T22" fmla="*/ 73 w 90"/>
                <a:gd name="T23" fmla="*/ 68 h 90"/>
                <a:gd name="T24" fmla="*/ 85 w 90"/>
                <a:gd name="T25" fmla="*/ 69 h 90"/>
                <a:gd name="T26" fmla="*/ 87 w 90"/>
                <a:gd name="T27" fmla="*/ 64 h 90"/>
                <a:gd name="T28" fmla="*/ 89 w 90"/>
                <a:gd name="T29" fmla="*/ 58 h 90"/>
                <a:gd name="T30" fmla="*/ 81 w 90"/>
                <a:gd name="T31" fmla="*/ 50 h 90"/>
                <a:gd name="T32" fmla="*/ 81 w 90"/>
                <a:gd name="T33" fmla="*/ 42 h 90"/>
                <a:gd name="T34" fmla="*/ 90 w 90"/>
                <a:gd name="T35" fmla="*/ 34 h 90"/>
                <a:gd name="T36" fmla="*/ 86 w 90"/>
                <a:gd name="T37" fmla="*/ 23 h 90"/>
                <a:gd name="T38" fmla="*/ 73 w 90"/>
                <a:gd name="T39" fmla="*/ 23 h 90"/>
                <a:gd name="T40" fmla="*/ 68 w 90"/>
                <a:gd name="T41" fmla="*/ 17 h 90"/>
                <a:gd name="T42" fmla="*/ 69 w 90"/>
                <a:gd name="T43" fmla="*/ 5 h 90"/>
                <a:gd name="T44" fmla="*/ 63 w 90"/>
                <a:gd name="T45" fmla="*/ 3 h 90"/>
                <a:gd name="T46" fmla="*/ 58 w 90"/>
                <a:gd name="T47" fmla="*/ 0 h 90"/>
                <a:gd name="T48" fmla="*/ 49 w 90"/>
                <a:gd name="T49" fmla="*/ 9 h 90"/>
                <a:gd name="T50" fmla="*/ 41 w 90"/>
                <a:gd name="T51" fmla="*/ 9 h 90"/>
                <a:gd name="T52" fmla="*/ 33 w 90"/>
                <a:gd name="T53" fmla="*/ 0 h 90"/>
                <a:gd name="T54" fmla="*/ 22 w 90"/>
                <a:gd name="T55" fmla="*/ 4 h 90"/>
                <a:gd name="T56" fmla="*/ 23 w 90"/>
                <a:gd name="T57" fmla="*/ 17 h 90"/>
                <a:gd name="T58" fmla="*/ 17 w 90"/>
                <a:gd name="T59" fmla="*/ 22 h 90"/>
                <a:gd name="T60" fmla="*/ 5 w 90"/>
                <a:gd name="T61" fmla="*/ 21 h 90"/>
                <a:gd name="T62" fmla="*/ 2 w 90"/>
                <a:gd name="T63" fmla="*/ 27 h 90"/>
                <a:gd name="T64" fmla="*/ 0 w 90"/>
                <a:gd name="T65" fmla="*/ 32 h 90"/>
                <a:gd name="T66" fmla="*/ 9 w 90"/>
                <a:gd name="T67" fmla="*/ 40 h 90"/>
                <a:gd name="T68" fmla="*/ 9 w 90"/>
                <a:gd name="T69" fmla="*/ 48 h 90"/>
                <a:gd name="T70" fmla="*/ 0 w 90"/>
                <a:gd name="T71" fmla="*/ 56 h 90"/>
                <a:gd name="T72" fmla="*/ 4 w 90"/>
                <a:gd name="T73" fmla="*/ 67 h 90"/>
                <a:gd name="T74" fmla="*/ 30 w 90"/>
                <a:gd name="T75" fmla="*/ 39 h 90"/>
                <a:gd name="T76" fmla="*/ 51 w 90"/>
                <a:gd name="T77" fmla="*/ 30 h 90"/>
                <a:gd name="T78" fmla="*/ 60 w 90"/>
                <a:gd name="T79" fmla="*/ 52 h 90"/>
                <a:gd name="T80" fmla="*/ 38 w 90"/>
                <a:gd name="T81" fmla="*/ 60 h 90"/>
                <a:gd name="T82" fmla="*/ 30 w 90"/>
                <a:gd name="T83" fmla="*/ 3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" h="90">
                  <a:moveTo>
                    <a:pt x="4" y="67"/>
                  </a:moveTo>
                  <a:cubicBezTo>
                    <a:pt x="16" y="67"/>
                    <a:pt x="16" y="67"/>
                    <a:pt x="16" y="67"/>
                  </a:cubicBezTo>
                  <a:cubicBezTo>
                    <a:pt x="18" y="69"/>
                    <a:pt x="20" y="71"/>
                    <a:pt x="22" y="73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3" y="86"/>
                    <a:pt x="25" y="87"/>
                    <a:pt x="26" y="88"/>
                  </a:cubicBezTo>
                  <a:cubicBezTo>
                    <a:pt x="28" y="88"/>
                    <a:pt x="30" y="89"/>
                    <a:pt x="32" y="90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43" y="81"/>
                    <a:pt x="46" y="81"/>
                    <a:pt x="48" y="81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0" y="89"/>
                    <a:pt x="64" y="88"/>
                    <a:pt x="67" y="86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9" y="72"/>
                    <a:pt x="71" y="70"/>
                    <a:pt x="73" y="68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6" y="67"/>
                    <a:pt x="87" y="65"/>
                    <a:pt x="87" y="64"/>
                  </a:cubicBezTo>
                  <a:cubicBezTo>
                    <a:pt x="88" y="62"/>
                    <a:pt x="89" y="60"/>
                    <a:pt x="89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81" y="47"/>
                    <a:pt x="81" y="44"/>
                    <a:pt x="81" y="42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89" y="30"/>
                    <a:pt x="87" y="26"/>
                    <a:pt x="86" y="2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2" y="21"/>
                    <a:pt x="70" y="19"/>
                    <a:pt x="68" y="17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7" y="4"/>
                    <a:pt x="65" y="3"/>
                    <a:pt x="63" y="3"/>
                  </a:cubicBezTo>
                  <a:cubicBezTo>
                    <a:pt x="62" y="2"/>
                    <a:pt x="60" y="1"/>
                    <a:pt x="58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7" y="9"/>
                    <a:pt x="44" y="9"/>
                    <a:pt x="41" y="9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1"/>
                    <a:pt x="26" y="3"/>
                    <a:pt x="22" y="4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8"/>
                    <a:pt x="19" y="20"/>
                    <a:pt x="17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3"/>
                    <a:pt x="3" y="25"/>
                    <a:pt x="2" y="27"/>
                  </a:cubicBezTo>
                  <a:cubicBezTo>
                    <a:pt x="2" y="28"/>
                    <a:pt x="1" y="30"/>
                    <a:pt x="0" y="3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3"/>
                    <a:pt x="9" y="46"/>
                    <a:pt x="9" y="4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" y="60"/>
                    <a:pt x="2" y="64"/>
                    <a:pt x="4" y="67"/>
                  </a:cubicBezTo>
                  <a:close/>
                  <a:moveTo>
                    <a:pt x="30" y="39"/>
                  </a:moveTo>
                  <a:cubicBezTo>
                    <a:pt x="34" y="30"/>
                    <a:pt x="43" y="27"/>
                    <a:pt x="51" y="30"/>
                  </a:cubicBezTo>
                  <a:cubicBezTo>
                    <a:pt x="60" y="34"/>
                    <a:pt x="63" y="43"/>
                    <a:pt x="60" y="52"/>
                  </a:cubicBezTo>
                  <a:cubicBezTo>
                    <a:pt x="56" y="60"/>
                    <a:pt x="47" y="63"/>
                    <a:pt x="38" y="60"/>
                  </a:cubicBezTo>
                  <a:cubicBezTo>
                    <a:pt x="30" y="56"/>
                    <a:pt x="26" y="47"/>
                    <a:pt x="3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2" name="Freeform 22"/>
            <p:cNvSpPr>
              <a:spLocks noEditPoints="1"/>
            </p:cNvSpPr>
            <p:nvPr/>
          </p:nvSpPr>
          <p:spPr bwMode="auto">
            <a:xfrm>
              <a:off x="7805738" y="3832226"/>
              <a:ext cx="227013" cy="228600"/>
            </a:xfrm>
            <a:custGeom>
              <a:avLst/>
              <a:gdLst>
                <a:gd name="T0" fmla="*/ 63 w 72"/>
                <a:gd name="T1" fmla="*/ 44 h 73"/>
                <a:gd name="T2" fmla="*/ 72 w 72"/>
                <a:gd name="T3" fmla="*/ 41 h 73"/>
                <a:gd name="T4" fmla="*/ 72 w 72"/>
                <a:gd name="T5" fmla="*/ 36 h 73"/>
                <a:gd name="T6" fmla="*/ 72 w 72"/>
                <a:gd name="T7" fmla="*/ 31 h 73"/>
                <a:gd name="T8" fmla="*/ 63 w 72"/>
                <a:gd name="T9" fmla="*/ 28 h 73"/>
                <a:gd name="T10" fmla="*/ 60 w 72"/>
                <a:gd name="T11" fmla="*/ 23 h 73"/>
                <a:gd name="T12" fmla="*/ 64 w 72"/>
                <a:gd name="T13" fmla="*/ 14 h 73"/>
                <a:gd name="T14" fmla="*/ 58 w 72"/>
                <a:gd name="T15" fmla="*/ 8 h 73"/>
                <a:gd name="T16" fmla="*/ 49 w 72"/>
                <a:gd name="T17" fmla="*/ 12 h 73"/>
                <a:gd name="T18" fmla="*/ 43 w 72"/>
                <a:gd name="T19" fmla="*/ 10 h 73"/>
                <a:gd name="T20" fmla="*/ 40 w 72"/>
                <a:gd name="T21" fmla="*/ 1 h 73"/>
                <a:gd name="T22" fmla="*/ 35 w 72"/>
                <a:gd name="T23" fmla="*/ 0 h 73"/>
                <a:gd name="T24" fmla="*/ 31 w 72"/>
                <a:gd name="T25" fmla="*/ 1 h 73"/>
                <a:gd name="T26" fmla="*/ 28 w 72"/>
                <a:gd name="T27" fmla="*/ 10 h 73"/>
                <a:gd name="T28" fmla="*/ 22 w 72"/>
                <a:gd name="T29" fmla="*/ 12 h 73"/>
                <a:gd name="T30" fmla="*/ 13 w 72"/>
                <a:gd name="T31" fmla="*/ 8 h 73"/>
                <a:gd name="T32" fmla="*/ 7 w 72"/>
                <a:gd name="T33" fmla="*/ 15 h 73"/>
                <a:gd name="T34" fmla="*/ 11 w 72"/>
                <a:gd name="T35" fmla="*/ 24 h 73"/>
                <a:gd name="T36" fmla="*/ 9 w 72"/>
                <a:gd name="T37" fmla="*/ 29 h 73"/>
                <a:gd name="T38" fmla="*/ 0 w 72"/>
                <a:gd name="T39" fmla="*/ 33 h 73"/>
                <a:gd name="T40" fmla="*/ 0 w 72"/>
                <a:gd name="T41" fmla="*/ 37 h 73"/>
                <a:gd name="T42" fmla="*/ 0 w 72"/>
                <a:gd name="T43" fmla="*/ 42 h 73"/>
                <a:gd name="T44" fmla="*/ 9 w 72"/>
                <a:gd name="T45" fmla="*/ 45 h 73"/>
                <a:gd name="T46" fmla="*/ 12 w 72"/>
                <a:gd name="T47" fmla="*/ 51 h 73"/>
                <a:gd name="T48" fmla="*/ 8 w 72"/>
                <a:gd name="T49" fmla="*/ 59 h 73"/>
                <a:gd name="T50" fmla="*/ 15 w 72"/>
                <a:gd name="T51" fmla="*/ 66 h 73"/>
                <a:gd name="T52" fmla="*/ 23 w 72"/>
                <a:gd name="T53" fmla="*/ 62 h 73"/>
                <a:gd name="T54" fmla="*/ 29 w 72"/>
                <a:gd name="T55" fmla="*/ 64 h 73"/>
                <a:gd name="T56" fmla="*/ 32 w 72"/>
                <a:gd name="T57" fmla="*/ 73 h 73"/>
                <a:gd name="T58" fmla="*/ 37 w 72"/>
                <a:gd name="T59" fmla="*/ 73 h 73"/>
                <a:gd name="T60" fmla="*/ 41 w 72"/>
                <a:gd name="T61" fmla="*/ 72 h 73"/>
                <a:gd name="T62" fmla="*/ 44 w 72"/>
                <a:gd name="T63" fmla="*/ 63 h 73"/>
                <a:gd name="T64" fmla="*/ 50 w 72"/>
                <a:gd name="T65" fmla="*/ 61 h 73"/>
                <a:gd name="T66" fmla="*/ 59 w 72"/>
                <a:gd name="T67" fmla="*/ 65 h 73"/>
                <a:gd name="T68" fmla="*/ 65 w 72"/>
                <a:gd name="T69" fmla="*/ 58 h 73"/>
                <a:gd name="T70" fmla="*/ 61 w 72"/>
                <a:gd name="T71" fmla="*/ 50 h 73"/>
                <a:gd name="T72" fmla="*/ 63 w 72"/>
                <a:gd name="T73" fmla="*/ 44 h 73"/>
                <a:gd name="T74" fmla="*/ 36 w 72"/>
                <a:gd name="T75" fmla="*/ 49 h 73"/>
                <a:gd name="T76" fmla="*/ 23 w 72"/>
                <a:gd name="T77" fmla="*/ 37 h 73"/>
                <a:gd name="T78" fmla="*/ 36 w 72"/>
                <a:gd name="T79" fmla="*/ 24 h 73"/>
                <a:gd name="T80" fmla="*/ 49 w 72"/>
                <a:gd name="T81" fmla="*/ 36 h 73"/>
                <a:gd name="T82" fmla="*/ 36 w 72"/>
                <a:gd name="T83" fmla="*/ 4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73">
                  <a:moveTo>
                    <a:pt x="63" y="44"/>
                  </a:moveTo>
                  <a:cubicBezTo>
                    <a:pt x="72" y="41"/>
                    <a:pt x="72" y="41"/>
                    <a:pt x="72" y="41"/>
                  </a:cubicBezTo>
                  <a:cubicBezTo>
                    <a:pt x="72" y="39"/>
                    <a:pt x="72" y="37"/>
                    <a:pt x="72" y="36"/>
                  </a:cubicBezTo>
                  <a:cubicBezTo>
                    <a:pt x="72" y="34"/>
                    <a:pt x="72" y="33"/>
                    <a:pt x="72" y="31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2" y="26"/>
                    <a:pt x="61" y="24"/>
                    <a:pt x="60" y="23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2" y="12"/>
                    <a:pt x="60" y="9"/>
                    <a:pt x="58" y="8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7" y="11"/>
                    <a:pt x="45" y="10"/>
                    <a:pt x="43" y="1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4" y="0"/>
                    <a:pt x="32" y="1"/>
                    <a:pt x="31" y="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4" y="11"/>
                    <a:pt x="22" y="1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10"/>
                    <a:pt x="9" y="13"/>
                    <a:pt x="7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5"/>
                    <a:pt x="10" y="27"/>
                    <a:pt x="9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0" y="39"/>
                    <a:pt x="0" y="41"/>
                    <a:pt x="0" y="42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7"/>
                    <a:pt x="11" y="49"/>
                    <a:pt x="12" y="51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0" y="62"/>
                    <a:pt x="12" y="64"/>
                    <a:pt x="15" y="66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5" y="62"/>
                    <a:pt x="27" y="63"/>
                    <a:pt x="29" y="64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34" y="73"/>
                    <a:pt x="35" y="73"/>
                    <a:pt x="37" y="73"/>
                  </a:cubicBezTo>
                  <a:cubicBezTo>
                    <a:pt x="38" y="73"/>
                    <a:pt x="40" y="73"/>
                    <a:pt x="41" y="72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6" y="63"/>
                    <a:pt x="48" y="62"/>
                    <a:pt x="50" y="61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61" y="63"/>
                    <a:pt x="63" y="61"/>
                    <a:pt x="65" y="58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2" y="48"/>
                    <a:pt x="63" y="46"/>
                    <a:pt x="63" y="44"/>
                  </a:cubicBezTo>
                  <a:close/>
                  <a:moveTo>
                    <a:pt x="36" y="49"/>
                  </a:moveTo>
                  <a:cubicBezTo>
                    <a:pt x="29" y="49"/>
                    <a:pt x="24" y="44"/>
                    <a:pt x="23" y="37"/>
                  </a:cubicBezTo>
                  <a:cubicBezTo>
                    <a:pt x="23" y="30"/>
                    <a:pt x="29" y="24"/>
                    <a:pt x="36" y="24"/>
                  </a:cubicBezTo>
                  <a:cubicBezTo>
                    <a:pt x="43" y="24"/>
                    <a:pt x="49" y="29"/>
                    <a:pt x="49" y="36"/>
                  </a:cubicBezTo>
                  <a:cubicBezTo>
                    <a:pt x="49" y="43"/>
                    <a:pt x="43" y="49"/>
                    <a:pt x="36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992104" y="2403213"/>
            <a:ext cx="249518" cy="281335"/>
            <a:chOff x="6775450" y="3722688"/>
            <a:chExt cx="473075" cy="533400"/>
          </a:xfrm>
          <a:solidFill>
            <a:schemeClr val="bg2"/>
          </a:solidFill>
        </p:grpSpPr>
        <p:sp>
          <p:nvSpPr>
            <p:cNvPr id="64" name="Freeform 174"/>
            <p:cNvSpPr>
              <a:spLocks noEditPoints="1"/>
            </p:cNvSpPr>
            <p:nvPr/>
          </p:nvSpPr>
          <p:spPr bwMode="auto">
            <a:xfrm>
              <a:off x="6775450" y="3827463"/>
              <a:ext cx="473075" cy="428625"/>
            </a:xfrm>
            <a:custGeom>
              <a:avLst/>
              <a:gdLst>
                <a:gd name="T0" fmla="*/ 119 w 126"/>
                <a:gd name="T1" fmla="*/ 51 h 114"/>
                <a:gd name="T2" fmla="*/ 118 w 126"/>
                <a:gd name="T3" fmla="*/ 51 h 114"/>
                <a:gd name="T4" fmla="*/ 114 w 126"/>
                <a:gd name="T5" fmla="*/ 40 h 114"/>
                <a:gd name="T6" fmla="*/ 88 w 126"/>
                <a:gd name="T7" fmla="*/ 49 h 114"/>
                <a:gd name="T8" fmla="*/ 48 w 126"/>
                <a:gd name="T9" fmla="*/ 13 h 114"/>
                <a:gd name="T10" fmla="*/ 29 w 126"/>
                <a:gd name="T11" fmla="*/ 2 h 114"/>
                <a:gd name="T12" fmla="*/ 23 w 126"/>
                <a:gd name="T13" fmla="*/ 5 h 114"/>
                <a:gd name="T14" fmla="*/ 23 w 126"/>
                <a:gd name="T15" fmla="*/ 27 h 114"/>
                <a:gd name="T16" fmla="*/ 11 w 126"/>
                <a:gd name="T17" fmla="*/ 46 h 114"/>
                <a:gd name="T18" fmla="*/ 6 w 126"/>
                <a:gd name="T19" fmla="*/ 46 h 114"/>
                <a:gd name="T20" fmla="*/ 0 w 126"/>
                <a:gd name="T21" fmla="*/ 52 h 114"/>
                <a:gd name="T22" fmla="*/ 0 w 126"/>
                <a:gd name="T23" fmla="*/ 64 h 114"/>
                <a:gd name="T24" fmla="*/ 6 w 126"/>
                <a:gd name="T25" fmla="*/ 70 h 114"/>
                <a:gd name="T26" fmla="*/ 11 w 126"/>
                <a:gd name="T27" fmla="*/ 70 h 114"/>
                <a:gd name="T28" fmla="*/ 37 w 126"/>
                <a:gd name="T29" fmla="*/ 98 h 114"/>
                <a:gd name="T30" fmla="*/ 37 w 126"/>
                <a:gd name="T31" fmla="*/ 99 h 114"/>
                <a:gd name="T32" fmla="*/ 37 w 126"/>
                <a:gd name="T33" fmla="*/ 107 h 114"/>
                <a:gd name="T34" fmla="*/ 43 w 126"/>
                <a:gd name="T35" fmla="*/ 114 h 114"/>
                <a:gd name="T36" fmla="*/ 50 w 126"/>
                <a:gd name="T37" fmla="*/ 114 h 114"/>
                <a:gd name="T38" fmla="*/ 56 w 126"/>
                <a:gd name="T39" fmla="*/ 107 h 114"/>
                <a:gd name="T40" fmla="*/ 56 w 126"/>
                <a:gd name="T41" fmla="*/ 104 h 114"/>
                <a:gd name="T42" fmla="*/ 64 w 126"/>
                <a:gd name="T43" fmla="*/ 104 h 114"/>
                <a:gd name="T44" fmla="*/ 70 w 126"/>
                <a:gd name="T45" fmla="*/ 104 h 114"/>
                <a:gd name="T46" fmla="*/ 70 w 126"/>
                <a:gd name="T47" fmla="*/ 107 h 114"/>
                <a:gd name="T48" fmla="*/ 76 w 126"/>
                <a:gd name="T49" fmla="*/ 114 h 114"/>
                <a:gd name="T50" fmla="*/ 83 w 126"/>
                <a:gd name="T51" fmla="*/ 114 h 114"/>
                <a:gd name="T52" fmla="*/ 90 w 126"/>
                <a:gd name="T53" fmla="*/ 107 h 114"/>
                <a:gd name="T54" fmla="*/ 90 w 126"/>
                <a:gd name="T55" fmla="*/ 99 h 114"/>
                <a:gd name="T56" fmla="*/ 90 w 126"/>
                <a:gd name="T57" fmla="*/ 99 h 114"/>
                <a:gd name="T58" fmla="*/ 118 w 126"/>
                <a:gd name="T59" fmla="*/ 64 h 114"/>
                <a:gd name="T60" fmla="*/ 119 w 126"/>
                <a:gd name="T61" fmla="*/ 65 h 114"/>
                <a:gd name="T62" fmla="*/ 126 w 126"/>
                <a:gd name="T63" fmla="*/ 58 h 114"/>
                <a:gd name="T64" fmla="*/ 119 w 126"/>
                <a:gd name="T65" fmla="*/ 51 h 114"/>
                <a:gd name="T66" fmla="*/ 29 w 126"/>
                <a:gd name="T67" fmla="*/ 48 h 114"/>
                <a:gd name="T68" fmla="*/ 23 w 126"/>
                <a:gd name="T69" fmla="*/ 42 h 114"/>
                <a:gd name="T70" fmla="*/ 29 w 126"/>
                <a:gd name="T71" fmla="*/ 36 h 114"/>
                <a:gd name="T72" fmla="*/ 35 w 126"/>
                <a:gd name="T73" fmla="*/ 42 h 114"/>
                <a:gd name="T74" fmla="*/ 29 w 126"/>
                <a:gd name="T75" fmla="*/ 4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14">
                  <a:moveTo>
                    <a:pt x="119" y="51"/>
                  </a:moveTo>
                  <a:cubicBezTo>
                    <a:pt x="119" y="51"/>
                    <a:pt x="118" y="51"/>
                    <a:pt x="118" y="51"/>
                  </a:cubicBezTo>
                  <a:cubicBezTo>
                    <a:pt x="117" y="47"/>
                    <a:pt x="116" y="43"/>
                    <a:pt x="114" y="40"/>
                  </a:cubicBezTo>
                  <a:cubicBezTo>
                    <a:pt x="107" y="45"/>
                    <a:pt x="98" y="49"/>
                    <a:pt x="88" y="49"/>
                  </a:cubicBezTo>
                  <a:cubicBezTo>
                    <a:pt x="67" y="49"/>
                    <a:pt x="50" y="33"/>
                    <a:pt x="48" y="1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0"/>
                    <a:pt x="23" y="1"/>
                    <a:pt x="23" y="5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32"/>
                    <a:pt x="13" y="39"/>
                    <a:pt x="11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3" y="46"/>
                    <a:pt x="0" y="49"/>
                    <a:pt x="0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7"/>
                    <a:pt x="3" y="70"/>
                    <a:pt x="6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5" y="82"/>
                    <a:pt x="24" y="92"/>
                    <a:pt x="37" y="98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7" y="111"/>
                    <a:pt x="40" y="114"/>
                    <a:pt x="43" y="114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4" y="114"/>
                    <a:pt x="56" y="111"/>
                    <a:pt x="56" y="107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9" y="104"/>
                    <a:pt x="61" y="104"/>
                    <a:pt x="64" y="104"/>
                  </a:cubicBezTo>
                  <a:cubicBezTo>
                    <a:pt x="66" y="104"/>
                    <a:pt x="68" y="104"/>
                    <a:pt x="70" y="104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0" y="111"/>
                    <a:pt x="73" y="114"/>
                    <a:pt x="76" y="114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87" y="114"/>
                    <a:pt x="90" y="111"/>
                    <a:pt x="90" y="107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5" y="92"/>
                    <a:pt x="115" y="79"/>
                    <a:pt x="118" y="64"/>
                  </a:cubicBezTo>
                  <a:cubicBezTo>
                    <a:pt x="118" y="65"/>
                    <a:pt x="119" y="65"/>
                    <a:pt x="119" y="65"/>
                  </a:cubicBezTo>
                  <a:cubicBezTo>
                    <a:pt x="123" y="65"/>
                    <a:pt x="126" y="62"/>
                    <a:pt x="126" y="58"/>
                  </a:cubicBezTo>
                  <a:cubicBezTo>
                    <a:pt x="126" y="54"/>
                    <a:pt x="123" y="51"/>
                    <a:pt x="119" y="51"/>
                  </a:cubicBezTo>
                  <a:close/>
                  <a:moveTo>
                    <a:pt x="29" y="48"/>
                  </a:moveTo>
                  <a:cubicBezTo>
                    <a:pt x="25" y="48"/>
                    <a:pt x="23" y="45"/>
                    <a:pt x="23" y="42"/>
                  </a:cubicBezTo>
                  <a:cubicBezTo>
                    <a:pt x="23" y="38"/>
                    <a:pt x="25" y="36"/>
                    <a:pt x="29" y="36"/>
                  </a:cubicBezTo>
                  <a:cubicBezTo>
                    <a:pt x="32" y="36"/>
                    <a:pt x="35" y="38"/>
                    <a:pt x="35" y="42"/>
                  </a:cubicBezTo>
                  <a:cubicBezTo>
                    <a:pt x="35" y="45"/>
                    <a:pt x="32" y="48"/>
                    <a:pt x="29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5" name="Freeform 175"/>
            <p:cNvSpPr>
              <a:spLocks noEditPoints="1"/>
            </p:cNvSpPr>
            <p:nvPr/>
          </p:nvSpPr>
          <p:spPr bwMode="auto">
            <a:xfrm>
              <a:off x="6970713" y="3722688"/>
              <a:ext cx="269875" cy="274638"/>
            </a:xfrm>
            <a:custGeom>
              <a:avLst/>
              <a:gdLst>
                <a:gd name="T0" fmla="*/ 36 w 72"/>
                <a:gd name="T1" fmla="*/ 73 h 73"/>
                <a:gd name="T2" fmla="*/ 72 w 72"/>
                <a:gd name="T3" fmla="*/ 37 h 73"/>
                <a:gd name="T4" fmla="*/ 36 w 72"/>
                <a:gd name="T5" fmla="*/ 0 h 73"/>
                <a:gd name="T6" fmla="*/ 0 w 72"/>
                <a:gd name="T7" fmla="*/ 37 h 73"/>
                <a:gd name="T8" fmla="*/ 36 w 72"/>
                <a:gd name="T9" fmla="*/ 73 h 73"/>
                <a:gd name="T10" fmla="*/ 34 w 72"/>
                <a:gd name="T11" fmla="*/ 38 h 73"/>
                <a:gd name="T12" fmla="*/ 25 w 72"/>
                <a:gd name="T13" fmla="*/ 28 h 73"/>
                <a:gd name="T14" fmla="*/ 34 w 72"/>
                <a:gd name="T15" fmla="*/ 19 h 73"/>
                <a:gd name="T16" fmla="*/ 34 w 72"/>
                <a:gd name="T17" fmla="*/ 14 h 73"/>
                <a:gd name="T18" fmla="*/ 39 w 72"/>
                <a:gd name="T19" fmla="*/ 14 h 73"/>
                <a:gd name="T20" fmla="*/ 39 w 72"/>
                <a:gd name="T21" fmla="*/ 19 h 73"/>
                <a:gd name="T22" fmla="*/ 47 w 72"/>
                <a:gd name="T23" fmla="*/ 20 h 73"/>
                <a:gd name="T24" fmla="*/ 45 w 72"/>
                <a:gd name="T25" fmla="*/ 26 h 73"/>
                <a:gd name="T26" fmla="*/ 37 w 72"/>
                <a:gd name="T27" fmla="*/ 24 h 73"/>
                <a:gd name="T28" fmla="*/ 33 w 72"/>
                <a:gd name="T29" fmla="*/ 27 h 73"/>
                <a:gd name="T30" fmla="*/ 39 w 72"/>
                <a:gd name="T31" fmla="*/ 32 h 73"/>
                <a:gd name="T32" fmla="*/ 48 w 72"/>
                <a:gd name="T33" fmla="*/ 42 h 73"/>
                <a:gd name="T34" fmla="*/ 39 w 72"/>
                <a:gd name="T35" fmla="*/ 52 h 73"/>
                <a:gd name="T36" fmla="*/ 39 w 72"/>
                <a:gd name="T37" fmla="*/ 57 h 73"/>
                <a:gd name="T38" fmla="*/ 33 w 72"/>
                <a:gd name="T39" fmla="*/ 57 h 73"/>
                <a:gd name="T40" fmla="*/ 33 w 72"/>
                <a:gd name="T41" fmla="*/ 52 h 73"/>
                <a:gd name="T42" fmla="*/ 24 w 72"/>
                <a:gd name="T43" fmla="*/ 50 h 73"/>
                <a:gd name="T44" fmla="*/ 26 w 72"/>
                <a:gd name="T45" fmla="*/ 44 h 73"/>
                <a:gd name="T46" fmla="*/ 35 w 72"/>
                <a:gd name="T47" fmla="*/ 46 h 73"/>
                <a:gd name="T48" fmla="*/ 40 w 72"/>
                <a:gd name="T49" fmla="*/ 43 h 73"/>
                <a:gd name="T50" fmla="*/ 34 w 72"/>
                <a:gd name="T51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3">
                  <a:moveTo>
                    <a:pt x="36" y="73"/>
                  </a:moveTo>
                  <a:cubicBezTo>
                    <a:pt x="56" y="73"/>
                    <a:pt x="72" y="57"/>
                    <a:pt x="72" y="37"/>
                  </a:cubicBezTo>
                  <a:cubicBezTo>
                    <a:pt x="72" y="17"/>
                    <a:pt x="56" y="0"/>
                    <a:pt x="36" y="0"/>
                  </a:cubicBezTo>
                  <a:cubicBezTo>
                    <a:pt x="16" y="0"/>
                    <a:pt x="0" y="17"/>
                    <a:pt x="0" y="37"/>
                  </a:cubicBezTo>
                  <a:cubicBezTo>
                    <a:pt x="0" y="57"/>
                    <a:pt x="16" y="73"/>
                    <a:pt x="36" y="73"/>
                  </a:cubicBezTo>
                  <a:close/>
                  <a:moveTo>
                    <a:pt x="34" y="38"/>
                  </a:moveTo>
                  <a:cubicBezTo>
                    <a:pt x="28" y="36"/>
                    <a:pt x="25" y="34"/>
                    <a:pt x="25" y="28"/>
                  </a:cubicBezTo>
                  <a:cubicBezTo>
                    <a:pt x="25" y="24"/>
                    <a:pt x="28" y="20"/>
                    <a:pt x="34" y="19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19"/>
                    <a:pt x="45" y="19"/>
                    <a:pt x="47" y="20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4" y="26"/>
                    <a:pt x="41" y="24"/>
                    <a:pt x="37" y="24"/>
                  </a:cubicBezTo>
                  <a:cubicBezTo>
                    <a:pt x="34" y="24"/>
                    <a:pt x="33" y="26"/>
                    <a:pt x="33" y="27"/>
                  </a:cubicBezTo>
                  <a:cubicBezTo>
                    <a:pt x="33" y="29"/>
                    <a:pt x="35" y="30"/>
                    <a:pt x="39" y="32"/>
                  </a:cubicBezTo>
                  <a:cubicBezTo>
                    <a:pt x="46" y="34"/>
                    <a:pt x="48" y="37"/>
                    <a:pt x="48" y="42"/>
                  </a:cubicBezTo>
                  <a:cubicBezTo>
                    <a:pt x="48" y="47"/>
                    <a:pt x="45" y="51"/>
                    <a:pt x="39" y="52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0" y="52"/>
                    <a:pt x="26" y="51"/>
                    <a:pt x="24" y="50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8" y="45"/>
                    <a:pt x="31" y="46"/>
                    <a:pt x="35" y="46"/>
                  </a:cubicBezTo>
                  <a:cubicBezTo>
                    <a:pt x="38" y="46"/>
                    <a:pt x="40" y="45"/>
                    <a:pt x="40" y="43"/>
                  </a:cubicBezTo>
                  <a:cubicBezTo>
                    <a:pt x="40" y="41"/>
                    <a:pt x="38" y="39"/>
                    <a:pt x="34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952071" y="2867701"/>
            <a:ext cx="242552" cy="199811"/>
            <a:chOff x="9120188" y="247650"/>
            <a:chExt cx="720725" cy="593725"/>
          </a:xfrm>
          <a:solidFill>
            <a:schemeClr val="bg2"/>
          </a:solidFill>
        </p:grpSpPr>
        <p:sp>
          <p:nvSpPr>
            <p:cNvPr id="67" name="Freeform 5"/>
            <p:cNvSpPr>
              <a:spLocks noEditPoints="1"/>
            </p:cNvSpPr>
            <p:nvPr/>
          </p:nvSpPr>
          <p:spPr bwMode="auto">
            <a:xfrm>
              <a:off x="9120188" y="247650"/>
              <a:ext cx="720725" cy="593725"/>
            </a:xfrm>
            <a:custGeom>
              <a:avLst/>
              <a:gdLst>
                <a:gd name="T0" fmla="*/ 1401 w 1518"/>
                <a:gd name="T1" fmla="*/ 273 h 1251"/>
                <a:gd name="T2" fmla="*/ 1066 w 1518"/>
                <a:gd name="T3" fmla="*/ 273 h 1251"/>
                <a:gd name="T4" fmla="*/ 1014 w 1518"/>
                <a:gd name="T5" fmla="*/ 38 h 1251"/>
                <a:gd name="T6" fmla="*/ 974 w 1518"/>
                <a:gd name="T7" fmla="*/ 0 h 1251"/>
                <a:gd name="T8" fmla="*/ 558 w 1518"/>
                <a:gd name="T9" fmla="*/ 0 h 1251"/>
                <a:gd name="T10" fmla="*/ 518 w 1518"/>
                <a:gd name="T11" fmla="*/ 37 h 1251"/>
                <a:gd name="T12" fmla="*/ 466 w 1518"/>
                <a:gd name="T13" fmla="*/ 273 h 1251"/>
                <a:gd name="T14" fmla="*/ 118 w 1518"/>
                <a:gd name="T15" fmla="*/ 273 h 1251"/>
                <a:gd name="T16" fmla="*/ 0 w 1518"/>
                <a:gd name="T17" fmla="*/ 381 h 1251"/>
                <a:gd name="T18" fmla="*/ 0 w 1518"/>
                <a:gd name="T19" fmla="*/ 1127 h 1251"/>
                <a:gd name="T20" fmla="*/ 118 w 1518"/>
                <a:gd name="T21" fmla="*/ 1251 h 1251"/>
                <a:gd name="T22" fmla="*/ 1401 w 1518"/>
                <a:gd name="T23" fmla="*/ 1251 h 1251"/>
                <a:gd name="T24" fmla="*/ 1518 w 1518"/>
                <a:gd name="T25" fmla="*/ 1127 h 1251"/>
                <a:gd name="T26" fmla="*/ 1518 w 1518"/>
                <a:gd name="T27" fmla="*/ 381 h 1251"/>
                <a:gd name="T28" fmla="*/ 1401 w 1518"/>
                <a:gd name="T29" fmla="*/ 273 h 1251"/>
                <a:gd name="T30" fmla="*/ 766 w 1518"/>
                <a:gd name="T31" fmla="*/ 1127 h 1251"/>
                <a:gd name="T32" fmla="*/ 380 w 1518"/>
                <a:gd name="T33" fmla="*/ 740 h 1251"/>
                <a:gd name="T34" fmla="*/ 766 w 1518"/>
                <a:gd name="T35" fmla="*/ 354 h 1251"/>
                <a:gd name="T36" fmla="*/ 1153 w 1518"/>
                <a:gd name="T37" fmla="*/ 740 h 1251"/>
                <a:gd name="T38" fmla="*/ 766 w 1518"/>
                <a:gd name="T39" fmla="*/ 1127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18" h="1251">
                  <a:moveTo>
                    <a:pt x="1401" y="273"/>
                  </a:moveTo>
                  <a:cubicBezTo>
                    <a:pt x="1066" y="273"/>
                    <a:pt x="1066" y="273"/>
                    <a:pt x="1066" y="273"/>
                  </a:cubicBezTo>
                  <a:cubicBezTo>
                    <a:pt x="1014" y="38"/>
                    <a:pt x="1014" y="38"/>
                    <a:pt x="1014" y="38"/>
                  </a:cubicBezTo>
                  <a:cubicBezTo>
                    <a:pt x="1010" y="20"/>
                    <a:pt x="992" y="0"/>
                    <a:pt x="974" y="0"/>
                  </a:cubicBezTo>
                  <a:cubicBezTo>
                    <a:pt x="558" y="0"/>
                    <a:pt x="558" y="0"/>
                    <a:pt x="558" y="0"/>
                  </a:cubicBezTo>
                  <a:cubicBezTo>
                    <a:pt x="540" y="0"/>
                    <a:pt x="522" y="19"/>
                    <a:pt x="518" y="37"/>
                  </a:cubicBezTo>
                  <a:cubicBezTo>
                    <a:pt x="466" y="273"/>
                    <a:pt x="466" y="273"/>
                    <a:pt x="466" y="273"/>
                  </a:cubicBezTo>
                  <a:cubicBezTo>
                    <a:pt x="118" y="273"/>
                    <a:pt x="118" y="273"/>
                    <a:pt x="118" y="273"/>
                  </a:cubicBezTo>
                  <a:cubicBezTo>
                    <a:pt x="53" y="273"/>
                    <a:pt x="0" y="317"/>
                    <a:pt x="0" y="381"/>
                  </a:cubicBezTo>
                  <a:cubicBezTo>
                    <a:pt x="0" y="1127"/>
                    <a:pt x="0" y="1127"/>
                    <a:pt x="0" y="1127"/>
                  </a:cubicBezTo>
                  <a:cubicBezTo>
                    <a:pt x="0" y="1191"/>
                    <a:pt x="53" y="1251"/>
                    <a:pt x="118" y="1251"/>
                  </a:cubicBezTo>
                  <a:cubicBezTo>
                    <a:pt x="1401" y="1251"/>
                    <a:pt x="1401" y="1251"/>
                    <a:pt x="1401" y="1251"/>
                  </a:cubicBezTo>
                  <a:cubicBezTo>
                    <a:pt x="1466" y="1251"/>
                    <a:pt x="1518" y="1191"/>
                    <a:pt x="1518" y="1127"/>
                  </a:cubicBezTo>
                  <a:cubicBezTo>
                    <a:pt x="1518" y="381"/>
                    <a:pt x="1518" y="381"/>
                    <a:pt x="1518" y="381"/>
                  </a:cubicBezTo>
                  <a:cubicBezTo>
                    <a:pt x="1518" y="317"/>
                    <a:pt x="1466" y="273"/>
                    <a:pt x="1401" y="273"/>
                  </a:cubicBezTo>
                  <a:close/>
                  <a:moveTo>
                    <a:pt x="766" y="1127"/>
                  </a:moveTo>
                  <a:cubicBezTo>
                    <a:pt x="553" y="1127"/>
                    <a:pt x="380" y="954"/>
                    <a:pt x="380" y="740"/>
                  </a:cubicBezTo>
                  <a:cubicBezTo>
                    <a:pt x="380" y="527"/>
                    <a:pt x="553" y="354"/>
                    <a:pt x="766" y="354"/>
                  </a:cubicBezTo>
                  <a:cubicBezTo>
                    <a:pt x="980" y="354"/>
                    <a:pt x="1153" y="527"/>
                    <a:pt x="1153" y="740"/>
                  </a:cubicBezTo>
                  <a:cubicBezTo>
                    <a:pt x="1153" y="954"/>
                    <a:pt x="980" y="1127"/>
                    <a:pt x="766" y="1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8" name="Oval 6"/>
            <p:cNvSpPr>
              <a:spLocks noChangeArrowheads="1"/>
            </p:cNvSpPr>
            <p:nvPr/>
          </p:nvSpPr>
          <p:spPr bwMode="auto">
            <a:xfrm>
              <a:off x="9356726" y="471488"/>
              <a:ext cx="254000" cy="2540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添加标题内容</a:t>
            </a:r>
            <a:endParaRPr 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3657600" y="1895475"/>
            <a:ext cx="1756791" cy="1514475"/>
          </a:xfrm>
          <a:prstGeom prst="hexagon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4957191" y="3667125"/>
            <a:ext cx="1091184" cy="940676"/>
          </a:xfrm>
          <a:prstGeom prst="hexagon">
            <a:avLst/>
          </a:prstGeom>
          <a:solidFill>
            <a:schemeClr val="accent5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Hexagon 4"/>
          <p:cNvSpPr/>
          <p:nvPr/>
        </p:nvSpPr>
        <p:spPr>
          <a:xfrm>
            <a:off x="2985516" y="3667125"/>
            <a:ext cx="1091184" cy="940676"/>
          </a:xfrm>
          <a:prstGeom prst="hexagon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5280134" y="1002424"/>
            <a:ext cx="1091184" cy="940676"/>
          </a:xfrm>
          <a:prstGeom prst="hexagon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8" name="Straight Connector 7"/>
          <p:cNvCxnSpPr>
            <a:stCxn id="3" idx="1"/>
            <a:endCxn id="4" idx="4"/>
          </p:cNvCxnSpPr>
          <p:nvPr/>
        </p:nvCxnSpPr>
        <p:spPr>
          <a:xfrm>
            <a:off x="5035772" y="3409950"/>
            <a:ext cx="156588" cy="257175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" idx="5"/>
            <a:endCxn id="6" idx="3"/>
          </p:cNvCxnSpPr>
          <p:nvPr/>
        </p:nvCxnSpPr>
        <p:spPr>
          <a:xfrm flipV="1">
            <a:off x="5035772" y="1472763"/>
            <a:ext cx="244362" cy="422713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5"/>
            <a:endCxn id="3" idx="2"/>
          </p:cNvCxnSpPr>
          <p:nvPr/>
        </p:nvCxnSpPr>
        <p:spPr>
          <a:xfrm flipV="1">
            <a:off x="3841532" y="3409950"/>
            <a:ext cx="194687" cy="257175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exagon 15"/>
          <p:cNvSpPr/>
          <p:nvPr/>
        </p:nvSpPr>
        <p:spPr>
          <a:xfrm>
            <a:off x="2155081" y="2469274"/>
            <a:ext cx="1091184" cy="940676"/>
          </a:xfrm>
          <a:prstGeom prst="hexagon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8" name="Straight Connector 17"/>
          <p:cNvCxnSpPr>
            <a:stCxn id="5" idx="4"/>
            <a:endCxn id="16" idx="1"/>
          </p:cNvCxnSpPr>
          <p:nvPr/>
        </p:nvCxnSpPr>
        <p:spPr>
          <a:xfrm flipH="1" flipV="1">
            <a:off x="3011096" y="3409950"/>
            <a:ext cx="209589" cy="257175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1649731" y="3667126"/>
            <a:ext cx="740519" cy="63837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6450331" y="3818274"/>
            <a:ext cx="740519" cy="638378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7069407" y="2939613"/>
            <a:ext cx="740519" cy="638378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124051" y="2185784"/>
            <a:ext cx="740519" cy="638378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1649731" y="1597534"/>
            <a:ext cx="740519" cy="63837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28" name="Straight Connector 27"/>
          <p:cNvCxnSpPr>
            <a:stCxn id="16" idx="4"/>
            <a:endCxn id="26" idx="1"/>
          </p:cNvCxnSpPr>
          <p:nvPr/>
        </p:nvCxnSpPr>
        <p:spPr>
          <a:xfrm flipH="1" flipV="1">
            <a:off x="2230654" y="2235912"/>
            <a:ext cx="159596" cy="233363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2" idx="5"/>
            <a:endCxn id="16" idx="2"/>
          </p:cNvCxnSpPr>
          <p:nvPr/>
        </p:nvCxnSpPr>
        <p:spPr>
          <a:xfrm flipV="1">
            <a:off x="2230656" y="3409950"/>
            <a:ext cx="159595" cy="257175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1"/>
            <a:endCxn id="25" idx="4"/>
          </p:cNvCxnSpPr>
          <p:nvPr/>
        </p:nvCxnSpPr>
        <p:spPr>
          <a:xfrm>
            <a:off x="6136150" y="1943100"/>
            <a:ext cx="147495" cy="242684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4" idx="0"/>
            <a:endCxn id="23" idx="3"/>
          </p:cNvCxnSpPr>
          <p:nvPr/>
        </p:nvCxnSpPr>
        <p:spPr>
          <a:xfrm>
            <a:off x="6048375" y="4137463"/>
            <a:ext cx="401956" cy="0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3" idx="5"/>
            <a:endCxn id="24" idx="2"/>
          </p:cNvCxnSpPr>
          <p:nvPr/>
        </p:nvCxnSpPr>
        <p:spPr>
          <a:xfrm flipV="1">
            <a:off x="7031256" y="3577991"/>
            <a:ext cx="197746" cy="240283"/>
          </a:xfrm>
          <a:prstGeom prst="line">
            <a:avLst/>
          </a:prstGeom>
          <a:ln w="5080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841750" y="2748915"/>
            <a:ext cx="13500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800" dirty="0">
                <a:solidFill>
                  <a:prstClr val="white"/>
                </a:solidFill>
                <a:cs typeface="+mn-ea"/>
                <a:sym typeface="+mn-lt"/>
              </a:rPr>
              <a:t>单击此处输入你的正文，文字是您思想的提炼，为了最终演示发布的良好效果，请尽量言简意赅的阐述观点</a:t>
            </a:r>
            <a:endParaRPr lang="id-ID" sz="8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9404" y="2564525"/>
            <a:ext cx="9651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id-ID" sz="105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35773" y="4210168"/>
            <a:ext cx="965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id-ID" sz="9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31056" y="4210168"/>
            <a:ext cx="965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id-ID" sz="9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20387" y="3003778"/>
            <a:ext cx="965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id-ID" sz="9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34937" y="1594078"/>
            <a:ext cx="965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b="1" dirty="0">
                <a:solidFill>
                  <a:prstClr val="white"/>
                </a:solidFill>
                <a:cs typeface="+mn-ea"/>
                <a:sym typeface="+mn-lt"/>
              </a:rPr>
              <a:t>标题</a:t>
            </a:r>
            <a:endParaRPr lang="id-ID" sz="9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656204" y="1226586"/>
            <a:ext cx="309044" cy="304651"/>
            <a:chOff x="13666788" y="1497013"/>
            <a:chExt cx="334962" cy="330201"/>
          </a:xfrm>
          <a:solidFill>
            <a:schemeClr val="bg2"/>
          </a:solidFill>
        </p:grpSpPr>
        <p:sp>
          <p:nvSpPr>
            <p:cNvPr id="47" name="Freeform 24"/>
            <p:cNvSpPr>
              <a:spLocks noEditPoints="1"/>
            </p:cNvSpPr>
            <p:nvPr/>
          </p:nvSpPr>
          <p:spPr bwMode="auto">
            <a:xfrm>
              <a:off x="13671550" y="1500188"/>
              <a:ext cx="66675" cy="66675"/>
            </a:xfrm>
            <a:custGeom>
              <a:avLst/>
              <a:gdLst>
                <a:gd name="T0" fmla="*/ 14 w 26"/>
                <a:gd name="T1" fmla="*/ 26 h 26"/>
                <a:gd name="T2" fmla="*/ 6 w 26"/>
                <a:gd name="T3" fmla="*/ 22 h 26"/>
                <a:gd name="T4" fmla="*/ 0 w 26"/>
                <a:gd name="T5" fmla="*/ 17 h 26"/>
                <a:gd name="T6" fmla="*/ 17 w 26"/>
                <a:gd name="T7" fmla="*/ 0 h 26"/>
                <a:gd name="T8" fmla="*/ 22 w 26"/>
                <a:gd name="T9" fmla="*/ 6 h 26"/>
                <a:gd name="T10" fmla="*/ 26 w 26"/>
                <a:gd name="T11" fmla="*/ 14 h 26"/>
                <a:gd name="T12" fmla="*/ 22 w 26"/>
                <a:gd name="T13" fmla="*/ 22 h 26"/>
                <a:gd name="T14" fmla="*/ 14 w 26"/>
                <a:gd name="T15" fmla="*/ 26 h 26"/>
                <a:gd name="T16" fmla="*/ 11 w 26"/>
                <a:gd name="T17" fmla="*/ 17 h 26"/>
                <a:gd name="T18" fmla="*/ 11 w 26"/>
                <a:gd name="T19" fmla="*/ 17 h 26"/>
                <a:gd name="T20" fmla="*/ 17 w 26"/>
                <a:gd name="T21" fmla="*/ 17 h 26"/>
                <a:gd name="T22" fmla="*/ 18 w 26"/>
                <a:gd name="T23" fmla="*/ 14 h 26"/>
                <a:gd name="T24" fmla="*/ 17 w 26"/>
                <a:gd name="T25" fmla="*/ 11 h 26"/>
                <a:gd name="T26" fmla="*/ 11 w 26"/>
                <a:gd name="T27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14" y="26"/>
                  </a:moveTo>
                  <a:cubicBezTo>
                    <a:pt x="11" y="26"/>
                    <a:pt x="8" y="25"/>
                    <a:pt x="6" y="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5" y="8"/>
                    <a:pt x="26" y="11"/>
                    <a:pt x="26" y="14"/>
                  </a:cubicBezTo>
                  <a:cubicBezTo>
                    <a:pt x="26" y="17"/>
                    <a:pt x="25" y="20"/>
                    <a:pt x="22" y="22"/>
                  </a:cubicBezTo>
                  <a:cubicBezTo>
                    <a:pt x="20" y="25"/>
                    <a:pt x="17" y="26"/>
                    <a:pt x="14" y="26"/>
                  </a:cubicBezTo>
                  <a:close/>
                  <a:moveTo>
                    <a:pt x="11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3" y="18"/>
                    <a:pt x="15" y="18"/>
                    <a:pt x="17" y="17"/>
                  </a:cubicBezTo>
                  <a:cubicBezTo>
                    <a:pt x="18" y="16"/>
                    <a:pt x="18" y="15"/>
                    <a:pt x="18" y="14"/>
                  </a:cubicBezTo>
                  <a:cubicBezTo>
                    <a:pt x="18" y="13"/>
                    <a:pt x="18" y="12"/>
                    <a:pt x="17" y="11"/>
                  </a:cubicBezTo>
                  <a:lnTo>
                    <a:pt x="1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25"/>
            <p:cNvSpPr/>
            <p:nvPr/>
          </p:nvSpPr>
          <p:spPr bwMode="auto">
            <a:xfrm>
              <a:off x="13716000" y="1543051"/>
              <a:ext cx="79375" cy="79375"/>
            </a:xfrm>
            <a:custGeom>
              <a:avLst/>
              <a:gdLst>
                <a:gd name="T0" fmla="*/ 41 w 50"/>
                <a:gd name="T1" fmla="*/ 50 h 50"/>
                <a:gd name="T2" fmla="*/ 0 w 50"/>
                <a:gd name="T3" fmla="*/ 10 h 50"/>
                <a:gd name="T4" fmla="*/ 8 w 50"/>
                <a:gd name="T5" fmla="*/ 0 h 50"/>
                <a:gd name="T6" fmla="*/ 50 w 50"/>
                <a:gd name="T7" fmla="*/ 40 h 50"/>
                <a:gd name="T8" fmla="*/ 41 w 50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0">
                  <a:moveTo>
                    <a:pt x="41" y="50"/>
                  </a:moveTo>
                  <a:lnTo>
                    <a:pt x="0" y="10"/>
                  </a:lnTo>
                  <a:lnTo>
                    <a:pt x="8" y="0"/>
                  </a:lnTo>
                  <a:lnTo>
                    <a:pt x="50" y="40"/>
                  </a:lnTo>
                  <a:lnTo>
                    <a:pt x="41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49" name="Freeform 26"/>
            <p:cNvSpPr/>
            <p:nvPr/>
          </p:nvSpPr>
          <p:spPr bwMode="auto">
            <a:xfrm>
              <a:off x="13879513" y="1704976"/>
              <a:ext cx="73025" cy="73025"/>
            </a:xfrm>
            <a:custGeom>
              <a:avLst/>
              <a:gdLst>
                <a:gd name="T0" fmla="*/ 36 w 46"/>
                <a:gd name="T1" fmla="*/ 46 h 46"/>
                <a:gd name="T2" fmla="*/ 0 w 46"/>
                <a:gd name="T3" fmla="*/ 10 h 46"/>
                <a:gd name="T4" fmla="*/ 10 w 46"/>
                <a:gd name="T5" fmla="*/ 0 h 46"/>
                <a:gd name="T6" fmla="*/ 46 w 46"/>
                <a:gd name="T7" fmla="*/ 36 h 46"/>
                <a:gd name="T8" fmla="*/ 36 w 4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36" y="46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46" y="36"/>
                  </a:lnTo>
                  <a:lnTo>
                    <a:pt x="36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0" name="Freeform 27"/>
            <p:cNvSpPr/>
            <p:nvPr/>
          </p:nvSpPr>
          <p:spPr bwMode="auto">
            <a:xfrm>
              <a:off x="13846175" y="1671638"/>
              <a:ext cx="155575" cy="149225"/>
            </a:xfrm>
            <a:custGeom>
              <a:avLst/>
              <a:gdLst>
                <a:gd name="T0" fmla="*/ 38 w 60"/>
                <a:gd name="T1" fmla="*/ 58 h 58"/>
                <a:gd name="T2" fmla="*/ 24 w 60"/>
                <a:gd name="T3" fmla="*/ 52 h 58"/>
                <a:gd name="T4" fmla="*/ 0 w 60"/>
                <a:gd name="T5" fmla="*/ 28 h 58"/>
                <a:gd name="T6" fmla="*/ 5 w 60"/>
                <a:gd name="T7" fmla="*/ 22 h 58"/>
                <a:gd name="T8" fmla="*/ 30 w 60"/>
                <a:gd name="T9" fmla="*/ 47 h 58"/>
                <a:gd name="T10" fmla="*/ 46 w 60"/>
                <a:gd name="T11" fmla="*/ 47 h 58"/>
                <a:gd name="T12" fmla="*/ 46 w 60"/>
                <a:gd name="T13" fmla="*/ 30 h 58"/>
                <a:gd name="T14" fmla="*/ 22 w 60"/>
                <a:gd name="T15" fmla="*/ 5 h 58"/>
                <a:gd name="T16" fmla="*/ 28 w 60"/>
                <a:gd name="T17" fmla="*/ 0 h 58"/>
                <a:gd name="T18" fmla="*/ 52 w 60"/>
                <a:gd name="T19" fmla="*/ 24 h 58"/>
                <a:gd name="T20" fmla="*/ 52 w 60"/>
                <a:gd name="T21" fmla="*/ 52 h 58"/>
                <a:gd name="T22" fmla="*/ 38 w 60"/>
                <a:gd name="T2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" h="58">
                  <a:moveTo>
                    <a:pt x="38" y="58"/>
                  </a:moveTo>
                  <a:cubicBezTo>
                    <a:pt x="33" y="58"/>
                    <a:pt x="28" y="56"/>
                    <a:pt x="24" y="5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4" y="51"/>
                    <a:pt x="42" y="51"/>
                    <a:pt x="46" y="47"/>
                  </a:cubicBezTo>
                  <a:cubicBezTo>
                    <a:pt x="51" y="42"/>
                    <a:pt x="51" y="34"/>
                    <a:pt x="46" y="30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60" y="32"/>
                    <a:pt x="60" y="44"/>
                    <a:pt x="52" y="52"/>
                  </a:cubicBezTo>
                  <a:cubicBezTo>
                    <a:pt x="48" y="56"/>
                    <a:pt x="43" y="58"/>
                    <a:pt x="3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13838238" y="1512888"/>
              <a:ext cx="142875" cy="142875"/>
            </a:xfrm>
            <a:custGeom>
              <a:avLst/>
              <a:gdLst>
                <a:gd name="T0" fmla="*/ 28 w 55"/>
                <a:gd name="T1" fmla="*/ 55 h 55"/>
                <a:gd name="T2" fmla="*/ 28 w 55"/>
                <a:gd name="T3" fmla="*/ 55 h 55"/>
                <a:gd name="T4" fmla="*/ 8 w 55"/>
                <a:gd name="T5" fmla="*/ 47 h 55"/>
                <a:gd name="T6" fmla="*/ 0 w 55"/>
                <a:gd name="T7" fmla="*/ 27 h 55"/>
                <a:gd name="T8" fmla="*/ 8 w 55"/>
                <a:gd name="T9" fmla="*/ 7 h 55"/>
                <a:gd name="T10" fmla="*/ 16 w 55"/>
                <a:gd name="T11" fmla="*/ 0 h 55"/>
                <a:gd name="T12" fmla="*/ 21 w 55"/>
                <a:gd name="T13" fmla="*/ 5 h 55"/>
                <a:gd name="T14" fmla="*/ 14 w 55"/>
                <a:gd name="T15" fmla="*/ 13 h 55"/>
                <a:gd name="T16" fmla="*/ 8 w 55"/>
                <a:gd name="T17" fmla="*/ 27 h 55"/>
                <a:gd name="T18" fmla="*/ 14 w 55"/>
                <a:gd name="T19" fmla="*/ 41 h 55"/>
                <a:gd name="T20" fmla="*/ 28 w 55"/>
                <a:gd name="T21" fmla="*/ 47 h 55"/>
                <a:gd name="T22" fmla="*/ 28 w 55"/>
                <a:gd name="T23" fmla="*/ 47 h 55"/>
                <a:gd name="T24" fmla="*/ 42 w 55"/>
                <a:gd name="T25" fmla="*/ 41 h 55"/>
                <a:gd name="T26" fmla="*/ 50 w 55"/>
                <a:gd name="T27" fmla="*/ 34 h 55"/>
                <a:gd name="T28" fmla="*/ 55 w 55"/>
                <a:gd name="T29" fmla="*/ 39 h 55"/>
                <a:gd name="T30" fmla="*/ 48 w 55"/>
                <a:gd name="T31" fmla="*/ 47 h 55"/>
                <a:gd name="T32" fmla="*/ 28 w 55"/>
                <a:gd name="T3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21" y="55"/>
                    <a:pt x="14" y="52"/>
                    <a:pt x="8" y="47"/>
                  </a:cubicBezTo>
                  <a:cubicBezTo>
                    <a:pt x="3" y="41"/>
                    <a:pt x="0" y="34"/>
                    <a:pt x="0" y="27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0" y="17"/>
                    <a:pt x="8" y="22"/>
                    <a:pt x="8" y="27"/>
                  </a:cubicBezTo>
                  <a:cubicBezTo>
                    <a:pt x="8" y="32"/>
                    <a:pt x="10" y="37"/>
                    <a:pt x="14" y="41"/>
                  </a:cubicBezTo>
                  <a:cubicBezTo>
                    <a:pt x="18" y="45"/>
                    <a:pt x="23" y="47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3" y="47"/>
                    <a:pt x="38" y="45"/>
                    <a:pt x="42" y="41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3" y="52"/>
                    <a:pt x="36" y="55"/>
                    <a:pt x="28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13879513" y="1497013"/>
              <a:ext cx="115888" cy="117475"/>
            </a:xfrm>
            <a:custGeom>
              <a:avLst/>
              <a:gdLst>
                <a:gd name="T0" fmla="*/ 39 w 45"/>
                <a:gd name="T1" fmla="*/ 45 h 45"/>
                <a:gd name="T2" fmla="*/ 31 w 45"/>
                <a:gd name="T3" fmla="*/ 37 h 45"/>
                <a:gd name="T4" fmla="*/ 28 w 45"/>
                <a:gd name="T5" fmla="*/ 40 h 45"/>
                <a:gd name="T6" fmla="*/ 17 w 45"/>
                <a:gd name="T7" fmla="*/ 44 h 45"/>
                <a:gd name="T8" fmla="*/ 17 w 45"/>
                <a:gd name="T9" fmla="*/ 44 h 45"/>
                <a:gd name="T10" fmla="*/ 5 w 45"/>
                <a:gd name="T11" fmla="*/ 40 h 45"/>
                <a:gd name="T12" fmla="*/ 1 w 45"/>
                <a:gd name="T13" fmla="*/ 28 h 45"/>
                <a:gd name="T14" fmla="*/ 5 w 45"/>
                <a:gd name="T15" fmla="*/ 17 h 45"/>
                <a:gd name="T16" fmla="*/ 8 w 45"/>
                <a:gd name="T17" fmla="*/ 14 h 45"/>
                <a:gd name="T18" fmla="*/ 0 w 45"/>
                <a:gd name="T19" fmla="*/ 6 h 45"/>
                <a:gd name="T20" fmla="*/ 5 w 45"/>
                <a:gd name="T21" fmla="*/ 0 h 45"/>
                <a:gd name="T22" fmla="*/ 19 w 45"/>
                <a:gd name="T23" fmla="*/ 14 h 45"/>
                <a:gd name="T24" fmla="*/ 11 w 45"/>
                <a:gd name="T25" fmla="*/ 23 h 45"/>
                <a:gd name="T26" fmla="*/ 9 w 45"/>
                <a:gd name="T27" fmla="*/ 28 h 45"/>
                <a:gd name="T28" fmla="*/ 11 w 45"/>
                <a:gd name="T29" fmla="*/ 34 h 45"/>
                <a:gd name="T30" fmla="*/ 17 w 45"/>
                <a:gd name="T31" fmla="*/ 36 h 45"/>
                <a:gd name="T32" fmla="*/ 17 w 45"/>
                <a:gd name="T33" fmla="*/ 36 h 45"/>
                <a:gd name="T34" fmla="*/ 22 w 45"/>
                <a:gd name="T35" fmla="*/ 34 h 45"/>
                <a:gd name="T36" fmla="*/ 31 w 45"/>
                <a:gd name="T37" fmla="*/ 26 h 45"/>
                <a:gd name="T38" fmla="*/ 45 w 45"/>
                <a:gd name="T39" fmla="*/ 40 h 45"/>
                <a:gd name="T40" fmla="*/ 39 w 45"/>
                <a:gd name="T4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5">
                  <a:moveTo>
                    <a:pt x="39" y="45"/>
                  </a:moveTo>
                  <a:cubicBezTo>
                    <a:pt x="31" y="37"/>
                    <a:pt x="31" y="37"/>
                    <a:pt x="31" y="37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3"/>
                    <a:pt x="21" y="44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2" y="44"/>
                    <a:pt x="8" y="43"/>
                    <a:pt x="5" y="40"/>
                  </a:cubicBezTo>
                  <a:cubicBezTo>
                    <a:pt x="2" y="37"/>
                    <a:pt x="1" y="33"/>
                    <a:pt x="1" y="28"/>
                  </a:cubicBezTo>
                  <a:cubicBezTo>
                    <a:pt x="1" y="24"/>
                    <a:pt x="2" y="20"/>
                    <a:pt x="5" y="17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9" y="24"/>
                    <a:pt x="9" y="26"/>
                    <a:pt x="9" y="28"/>
                  </a:cubicBezTo>
                  <a:cubicBezTo>
                    <a:pt x="9" y="31"/>
                    <a:pt x="9" y="33"/>
                    <a:pt x="11" y="34"/>
                  </a:cubicBezTo>
                  <a:cubicBezTo>
                    <a:pt x="12" y="36"/>
                    <a:pt x="14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6"/>
                    <a:pt x="21" y="36"/>
                    <a:pt x="22" y="34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45" y="40"/>
                    <a:pt x="45" y="40"/>
                    <a:pt x="45" y="40"/>
                  </a:cubicBezTo>
                  <a:lnTo>
                    <a:pt x="39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3" name="Rectangle 30"/>
            <p:cNvSpPr>
              <a:spLocks noChangeArrowheads="1"/>
            </p:cNvSpPr>
            <p:nvPr/>
          </p:nvSpPr>
          <p:spPr bwMode="auto">
            <a:xfrm>
              <a:off x="13708063" y="1765301"/>
              <a:ext cx="20638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13803313" y="1628776"/>
              <a:ext cx="55563" cy="55563"/>
            </a:xfrm>
            <a:custGeom>
              <a:avLst/>
              <a:gdLst>
                <a:gd name="T0" fmla="*/ 27 w 35"/>
                <a:gd name="T1" fmla="*/ 35 h 35"/>
                <a:gd name="T2" fmla="*/ 0 w 35"/>
                <a:gd name="T3" fmla="*/ 9 h 35"/>
                <a:gd name="T4" fmla="*/ 9 w 35"/>
                <a:gd name="T5" fmla="*/ 0 h 35"/>
                <a:gd name="T6" fmla="*/ 35 w 35"/>
                <a:gd name="T7" fmla="*/ 25 h 35"/>
                <a:gd name="T8" fmla="*/ 27 w 35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7" y="35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35" y="25"/>
                  </a:lnTo>
                  <a:lnTo>
                    <a:pt x="27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13666788" y="1657351"/>
              <a:ext cx="168275" cy="169863"/>
            </a:xfrm>
            <a:custGeom>
              <a:avLst/>
              <a:gdLst>
                <a:gd name="T0" fmla="*/ 20 w 65"/>
                <a:gd name="T1" fmla="*/ 65 h 65"/>
                <a:gd name="T2" fmla="*/ 6 w 65"/>
                <a:gd name="T3" fmla="*/ 59 h 65"/>
                <a:gd name="T4" fmla="*/ 0 w 65"/>
                <a:gd name="T5" fmla="*/ 45 h 65"/>
                <a:gd name="T6" fmla="*/ 6 w 65"/>
                <a:gd name="T7" fmla="*/ 31 h 65"/>
                <a:gd name="T8" fmla="*/ 6 w 65"/>
                <a:gd name="T9" fmla="*/ 30 h 65"/>
                <a:gd name="T10" fmla="*/ 48 w 65"/>
                <a:gd name="T11" fmla="*/ 0 h 65"/>
                <a:gd name="T12" fmla="*/ 52 w 65"/>
                <a:gd name="T13" fmla="*/ 7 h 65"/>
                <a:gd name="T14" fmla="*/ 11 w 65"/>
                <a:gd name="T15" fmla="*/ 37 h 65"/>
                <a:gd name="T16" fmla="*/ 8 w 65"/>
                <a:gd name="T17" fmla="*/ 45 h 65"/>
                <a:gd name="T18" fmla="*/ 12 w 65"/>
                <a:gd name="T19" fmla="*/ 53 h 65"/>
                <a:gd name="T20" fmla="*/ 28 w 65"/>
                <a:gd name="T21" fmla="*/ 54 h 65"/>
                <a:gd name="T22" fmla="*/ 58 w 65"/>
                <a:gd name="T23" fmla="*/ 13 h 65"/>
                <a:gd name="T24" fmla="*/ 65 w 65"/>
                <a:gd name="T25" fmla="*/ 17 h 65"/>
                <a:gd name="T26" fmla="*/ 34 w 65"/>
                <a:gd name="T27" fmla="*/ 59 h 65"/>
                <a:gd name="T28" fmla="*/ 20 w 65"/>
                <a:gd name="T2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5">
                  <a:moveTo>
                    <a:pt x="20" y="65"/>
                  </a:moveTo>
                  <a:cubicBezTo>
                    <a:pt x="15" y="65"/>
                    <a:pt x="10" y="63"/>
                    <a:pt x="6" y="59"/>
                  </a:cubicBezTo>
                  <a:cubicBezTo>
                    <a:pt x="2" y="55"/>
                    <a:pt x="0" y="50"/>
                    <a:pt x="0" y="45"/>
                  </a:cubicBezTo>
                  <a:cubicBezTo>
                    <a:pt x="0" y="40"/>
                    <a:pt x="2" y="35"/>
                    <a:pt x="6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9" y="39"/>
                    <a:pt x="8" y="42"/>
                    <a:pt x="8" y="45"/>
                  </a:cubicBezTo>
                  <a:cubicBezTo>
                    <a:pt x="8" y="48"/>
                    <a:pt x="9" y="51"/>
                    <a:pt x="12" y="53"/>
                  </a:cubicBezTo>
                  <a:cubicBezTo>
                    <a:pt x="16" y="58"/>
                    <a:pt x="24" y="58"/>
                    <a:pt x="28" y="54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0" y="63"/>
                    <a:pt x="25" y="65"/>
                    <a:pt x="2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91017" y="3832663"/>
            <a:ext cx="295064" cy="295065"/>
            <a:chOff x="14517688" y="1500188"/>
            <a:chExt cx="327025" cy="327026"/>
          </a:xfrm>
          <a:solidFill>
            <a:schemeClr val="bg2"/>
          </a:solidFill>
        </p:grpSpPr>
        <p:sp>
          <p:nvSpPr>
            <p:cNvPr id="57" name="Freeform 33"/>
            <p:cNvSpPr>
              <a:spLocks noEditPoints="1"/>
            </p:cNvSpPr>
            <p:nvPr/>
          </p:nvSpPr>
          <p:spPr bwMode="auto">
            <a:xfrm>
              <a:off x="14778038" y="1500188"/>
              <a:ext cx="66675" cy="66675"/>
            </a:xfrm>
            <a:custGeom>
              <a:avLst/>
              <a:gdLst>
                <a:gd name="T0" fmla="*/ 12 w 26"/>
                <a:gd name="T1" fmla="*/ 26 h 26"/>
                <a:gd name="T2" fmla="*/ 3 w 26"/>
                <a:gd name="T3" fmla="*/ 23 h 26"/>
                <a:gd name="T4" fmla="*/ 0 w 26"/>
                <a:gd name="T5" fmla="*/ 14 h 26"/>
                <a:gd name="T6" fmla="*/ 3 w 26"/>
                <a:gd name="T7" fmla="*/ 6 h 26"/>
                <a:gd name="T8" fmla="*/ 9 w 26"/>
                <a:gd name="T9" fmla="*/ 0 h 26"/>
                <a:gd name="T10" fmla="*/ 26 w 26"/>
                <a:gd name="T11" fmla="*/ 17 h 26"/>
                <a:gd name="T12" fmla="*/ 20 w 26"/>
                <a:gd name="T13" fmla="*/ 23 h 26"/>
                <a:gd name="T14" fmla="*/ 12 w 26"/>
                <a:gd name="T15" fmla="*/ 26 h 26"/>
                <a:gd name="T16" fmla="*/ 9 w 26"/>
                <a:gd name="T17" fmla="*/ 12 h 26"/>
                <a:gd name="T18" fmla="*/ 8 w 26"/>
                <a:gd name="T19" fmla="*/ 14 h 26"/>
                <a:gd name="T20" fmla="*/ 9 w 26"/>
                <a:gd name="T21" fmla="*/ 17 h 26"/>
                <a:gd name="T22" fmla="*/ 14 w 26"/>
                <a:gd name="T23" fmla="*/ 17 h 26"/>
                <a:gd name="T24" fmla="*/ 14 w 26"/>
                <a:gd name="T25" fmla="*/ 17 h 26"/>
                <a:gd name="T26" fmla="*/ 9 w 26"/>
                <a:gd name="T2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12" y="26"/>
                  </a:moveTo>
                  <a:cubicBezTo>
                    <a:pt x="8" y="26"/>
                    <a:pt x="5" y="25"/>
                    <a:pt x="3" y="23"/>
                  </a:cubicBezTo>
                  <a:cubicBezTo>
                    <a:pt x="1" y="21"/>
                    <a:pt x="0" y="18"/>
                    <a:pt x="0" y="14"/>
                  </a:cubicBezTo>
                  <a:cubicBezTo>
                    <a:pt x="0" y="11"/>
                    <a:pt x="1" y="8"/>
                    <a:pt x="3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5"/>
                    <a:pt x="15" y="26"/>
                    <a:pt x="12" y="26"/>
                  </a:cubicBezTo>
                  <a:close/>
                  <a:moveTo>
                    <a:pt x="9" y="12"/>
                  </a:moveTo>
                  <a:cubicBezTo>
                    <a:pt x="8" y="12"/>
                    <a:pt x="8" y="13"/>
                    <a:pt x="8" y="14"/>
                  </a:cubicBezTo>
                  <a:cubicBezTo>
                    <a:pt x="8" y="16"/>
                    <a:pt x="8" y="17"/>
                    <a:pt x="9" y="17"/>
                  </a:cubicBezTo>
                  <a:cubicBezTo>
                    <a:pt x="10" y="19"/>
                    <a:pt x="13" y="19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lnTo>
                    <a:pt x="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8" name="Freeform 34"/>
            <p:cNvSpPr/>
            <p:nvPr/>
          </p:nvSpPr>
          <p:spPr bwMode="auto">
            <a:xfrm>
              <a:off x="14676438" y="1543051"/>
              <a:ext cx="125413" cy="125413"/>
            </a:xfrm>
            <a:custGeom>
              <a:avLst/>
              <a:gdLst>
                <a:gd name="T0" fmla="*/ 10 w 79"/>
                <a:gd name="T1" fmla="*/ 79 h 79"/>
                <a:gd name="T2" fmla="*/ 0 w 79"/>
                <a:gd name="T3" fmla="*/ 69 h 79"/>
                <a:gd name="T4" fmla="*/ 69 w 79"/>
                <a:gd name="T5" fmla="*/ 0 h 79"/>
                <a:gd name="T6" fmla="*/ 79 w 79"/>
                <a:gd name="T7" fmla="*/ 10 h 79"/>
                <a:gd name="T8" fmla="*/ 10 w 79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9">
                  <a:moveTo>
                    <a:pt x="10" y="79"/>
                  </a:moveTo>
                  <a:lnTo>
                    <a:pt x="0" y="69"/>
                  </a:lnTo>
                  <a:lnTo>
                    <a:pt x="69" y="0"/>
                  </a:lnTo>
                  <a:lnTo>
                    <a:pt x="79" y="10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59" name="Freeform 35"/>
            <p:cNvSpPr/>
            <p:nvPr/>
          </p:nvSpPr>
          <p:spPr bwMode="auto">
            <a:xfrm>
              <a:off x="14562138" y="1689101"/>
              <a:ext cx="93663" cy="93663"/>
            </a:xfrm>
            <a:custGeom>
              <a:avLst/>
              <a:gdLst>
                <a:gd name="T0" fmla="*/ 10 w 59"/>
                <a:gd name="T1" fmla="*/ 59 h 59"/>
                <a:gd name="T2" fmla="*/ 0 w 59"/>
                <a:gd name="T3" fmla="*/ 49 h 59"/>
                <a:gd name="T4" fmla="*/ 49 w 59"/>
                <a:gd name="T5" fmla="*/ 0 h 59"/>
                <a:gd name="T6" fmla="*/ 59 w 59"/>
                <a:gd name="T7" fmla="*/ 10 h 59"/>
                <a:gd name="T8" fmla="*/ 10 w 59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9">
                  <a:moveTo>
                    <a:pt x="10" y="59"/>
                  </a:moveTo>
                  <a:lnTo>
                    <a:pt x="0" y="49"/>
                  </a:lnTo>
                  <a:lnTo>
                    <a:pt x="49" y="0"/>
                  </a:lnTo>
                  <a:lnTo>
                    <a:pt x="59" y="10"/>
                  </a:lnTo>
                  <a:lnTo>
                    <a:pt x="10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0" name="Freeform 36"/>
            <p:cNvSpPr/>
            <p:nvPr/>
          </p:nvSpPr>
          <p:spPr bwMode="auto">
            <a:xfrm>
              <a:off x="14517688" y="1644651"/>
              <a:ext cx="182563" cy="182563"/>
            </a:xfrm>
            <a:custGeom>
              <a:avLst/>
              <a:gdLst>
                <a:gd name="T0" fmla="*/ 20 w 70"/>
                <a:gd name="T1" fmla="*/ 70 h 70"/>
                <a:gd name="T2" fmla="*/ 6 w 70"/>
                <a:gd name="T3" fmla="*/ 64 h 70"/>
                <a:gd name="T4" fmla="*/ 0 w 70"/>
                <a:gd name="T5" fmla="*/ 50 h 70"/>
                <a:gd name="T6" fmla="*/ 6 w 70"/>
                <a:gd name="T7" fmla="*/ 36 h 70"/>
                <a:gd name="T8" fmla="*/ 42 w 70"/>
                <a:gd name="T9" fmla="*/ 0 h 70"/>
                <a:gd name="T10" fmla="*/ 48 w 70"/>
                <a:gd name="T11" fmla="*/ 5 h 70"/>
                <a:gd name="T12" fmla="*/ 12 w 70"/>
                <a:gd name="T13" fmla="*/ 42 h 70"/>
                <a:gd name="T14" fmla="*/ 8 w 70"/>
                <a:gd name="T15" fmla="*/ 50 h 70"/>
                <a:gd name="T16" fmla="*/ 12 w 70"/>
                <a:gd name="T17" fmla="*/ 58 h 70"/>
                <a:gd name="T18" fmla="*/ 29 w 70"/>
                <a:gd name="T19" fmla="*/ 58 h 70"/>
                <a:gd name="T20" fmla="*/ 65 w 70"/>
                <a:gd name="T21" fmla="*/ 22 h 70"/>
                <a:gd name="T22" fmla="*/ 70 w 70"/>
                <a:gd name="T23" fmla="*/ 28 h 70"/>
                <a:gd name="T24" fmla="*/ 34 w 70"/>
                <a:gd name="T25" fmla="*/ 64 h 70"/>
                <a:gd name="T26" fmla="*/ 20 w 70"/>
                <a:gd name="T2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70">
                  <a:moveTo>
                    <a:pt x="20" y="70"/>
                  </a:moveTo>
                  <a:cubicBezTo>
                    <a:pt x="15" y="70"/>
                    <a:pt x="10" y="68"/>
                    <a:pt x="6" y="64"/>
                  </a:cubicBezTo>
                  <a:cubicBezTo>
                    <a:pt x="2" y="60"/>
                    <a:pt x="0" y="55"/>
                    <a:pt x="0" y="50"/>
                  </a:cubicBezTo>
                  <a:cubicBezTo>
                    <a:pt x="0" y="45"/>
                    <a:pt x="2" y="40"/>
                    <a:pt x="6" y="36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9" y="44"/>
                    <a:pt x="8" y="47"/>
                    <a:pt x="8" y="50"/>
                  </a:cubicBezTo>
                  <a:cubicBezTo>
                    <a:pt x="8" y="53"/>
                    <a:pt x="9" y="56"/>
                    <a:pt x="12" y="58"/>
                  </a:cubicBezTo>
                  <a:cubicBezTo>
                    <a:pt x="16" y="63"/>
                    <a:pt x="24" y="63"/>
                    <a:pt x="29" y="58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0" y="68"/>
                    <a:pt x="25" y="70"/>
                    <a:pt x="20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37"/>
            <p:cNvSpPr/>
            <p:nvPr/>
          </p:nvSpPr>
          <p:spPr bwMode="auto">
            <a:xfrm>
              <a:off x="14644688" y="1611313"/>
              <a:ext cx="88900" cy="88900"/>
            </a:xfrm>
            <a:custGeom>
              <a:avLst/>
              <a:gdLst>
                <a:gd name="T0" fmla="*/ 46 w 56"/>
                <a:gd name="T1" fmla="*/ 56 h 56"/>
                <a:gd name="T2" fmla="*/ 0 w 56"/>
                <a:gd name="T3" fmla="*/ 10 h 56"/>
                <a:gd name="T4" fmla="*/ 10 w 56"/>
                <a:gd name="T5" fmla="*/ 0 h 56"/>
                <a:gd name="T6" fmla="*/ 56 w 56"/>
                <a:gd name="T7" fmla="*/ 46 h 56"/>
                <a:gd name="T8" fmla="*/ 46 w 56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6">
                  <a:moveTo>
                    <a:pt x="46" y="56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56" y="46"/>
                  </a:lnTo>
                  <a:lnTo>
                    <a:pt x="46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552440" y="2669265"/>
            <a:ext cx="297917" cy="275110"/>
            <a:chOff x="12814300" y="4070351"/>
            <a:chExt cx="331788" cy="306388"/>
          </a:xfrm>
          <a:solidFill>
            <a:schemeClr val="bg2"/>
          </a:solidFill>
        </p:grpSpPr>
        <p:sp>
          <p:nvSpPr>
            <p:cNvPr id="63" name="Freeform 56"/>
            <p:cNvSpPr/>
            <p:nvPr/>
          </p:nvSpPr>
          <p:spPr bwMode="auto">
            <a:xfrm>
              <a:off x="12814300" y="4070351"/>
              <a:ext cx="331788" cy="306388"/>
            </a:xfrm>
            <a:custGeom>
              <a:avLst/>
              <a:gdLst>
                <a:gd name="T0" fmla="*/ 0 w 209"/>
                <a:gd name="T1" fmla="*/ 193 h 193"/>
                <a:gd name="T2" fmla="*/ 0 w 209"/>
                <a:gd name="T3" fmla="*/ 0 h 193"/>
                <a:gd name="T4" fmla="*/ 209 w 209"/>
                <a:gd name="T5" fmla="*/ 0 h 193"/>
                <a:gd name="T6" fmla="*/ 209 w 209"/>
                <a:gd name="T7" fmla="*/ 138 h 193"/>
                <a:gd name="T8" fmla="*/ 72 w 209"/>
                <a:gd name="T9" fmla="*/ 138 h 193"/>
                <a:gd name="T10" fmla="*/ 72 w 209"/>
                <a:gd name="T11" fmla="*/ 125 h 193"/>
                <a:gd name="T12" fmla="*/ 196 w 209"/>
                <a:gd name="T13" fmla="*/ 125 h 193"/>
                <a:gd name="T14" fmla="*/ 196 w 209"/>
                <a:gd name="T15" fmla="*/ 13 h 193"/>
                <a:gd name="T16" fmla="*/ 13 w 209"/>
                <a:gd name="T17" fmla="*/ 13 h 193"/>
                <a:gd name="T18" fmla="*/ 13 w 209"/>
                <a:gd name="T19" fmla="*/ 154 h 193"/>
                <a:gd name="T20" fmla="*/ 34 w 209"/>
                <a:gd name="T21" fmla="*/ 128 h 193"/>
                <a:gd name="T22" fmla="*/ 44 w 209"/>
                <a:gd name="T23" fmla="*/ 135 h 193"/>
                <a:gd name="T24" fmla="*/ 0 w 209"/>
                <a:gd name="T2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93">
                  <a:moveTo>
                    <a:pt x="0" y="193"/>
                  </a:moveTo>
                  <a:lnTo>
                    <a:pt x="0" y="0"/>
                  </a:lnTo>
                  <a:lnTo>
                    <a:pt x="209" y="0"/>
                  </a:lnTo>
                  <a:lnTo>
                    <a:pt x="209" y="138"/>
                  </a:lnTo>
                  <a:lnTo>
                    <a:pt x="72" y="138"/>
                  </a:lnTo>
                  <a:lnTo>
                    <a:pt x="72" y="125"/>
                  </a:lnTo>
                  <a:lnTo>
                    <a:pt x="196" y="125"/>
                  </a:lnTo>
                  <a:lnTo>
                    <a:pt x="196" y="13"/>
                  </a:lnTo>
                  <a:lnTo>
                    <a:pt x="13" y="13"/>
                  </a:lnTo>
                  <a:lnTo>
                    <a:pt x="13" y="154"/>
                  </a:lnTo>
                  <a:lnTo>
                    <a:pt x="34" y="128"/>
                  </a:lnTo>
                  <a:lnTo>
                    <a:pt x="44" y="135"/>
                  </a:lnTo>
                  <a:lnTo>
                    <a:pt x="0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4" name="Rectangle 57"/>
            <p:cNvSpPr>
              <a:spLocks noChangeArrowheads="1"/>
            </p:cNvSpPr>
            <p:nvPr/>
          </p:nvSpPr>
          <p:spPr bwMode="auto">
            <a:xfrm>
              <a:off x="12876213" y="4143376"/>
              <a:ext cx="207963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5" name="Rectangle 58"/>
            <p:cNvSpPr>
              <a:spLocks noChangeArrowheads="1"/>
            </p:cNvSpPr>
            <p:nvPr/>
          </p:nvSpPr>
          <p:spPr bwMode="auto">
            <a:xfrm>
              <a:off x="12876213" y="4195763"/>
              <a:ext cx="146050" cy="20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370882" y="3806687"/>
            <a:ext cx="321041" cy="321041"/>
            <a:chOff x="16222663" y="3198813"/>
            <a:chExt cx="331788" cy="331788"/>
          </a:xfrm>
          <a:solidFill>
            <a:schemeClr val="bg2"/>
          </a:solidFill>
        </p:grpSpPr>
        <p:sp>
          <p:nvSpPr>
            <p:cNvPr id="67" name="Freeform 73"/>
            <p:cNvSpPr/>
            <p:nvPr/>
          </p:nvSpPr>
          <p:spPr bwMode="auto">
            <a:xfrm>
              <a:off x="16222663" y="3240088"/>
              <a:ext cx="290513" cy="290513"/>
            </a:xfrm>
            <a:custGeom>
              <a:avLst/>
              <a:gdLst>
                <a:gd name="T0" fmla="*/ 56 w 112"/>
                <a:gd name="T1" fmla="*/ 112 h 112"/>
                <a:gd name="T2" fmla="*/ 0 w 112"/>
                <a:gd name="T3" fmla="*/ 56 h 112"/>
                <a:gd name="T4" fmla="*/ 56 w 112"/>
                <a:gd name="T5" fmla="*/ 0 h 112"/>
                <a:gd name="T6" fmla="*/ 56 w 112"/>
                <a:gd name="T7" fmla="*/ 8 h 112"/>
                <a:gd name="T8" fmla="*/ 8 w 112"/>
                <a:gd name="T9" fmla="*/ 56 h 112"/>
                <a:gd name="T10" fmla="*/ 56 w 112"/>
                <a:gd name="T11" fmla="*/ 104 h 112"/>
                <a:gd name="T12" fmla="*/ 104 w 112"/>
                <a:gd name="T13" fmla="*/ 56 h 112"/>
                <a:gd name="T14" fmla="*/ 112 w 112"/>
                <a:gd name="T15" fmla="*/ 56 h 112"/>
                <a:gd name="T16" fmla="*/ 56 w 112"/>
                <a:gd name="T1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112">
                  <a:moveTo>
                    <a:pt x="56" y="112"/>
                  </a:moveTo>
                  <a:cubicBezTo>
                    <a:pt x="25" y="112"/>
                    <a:pt x="0" y="87"/>
                    <a:pt x="0" y="56"/>
                  </a:cubicBezTo>
                  <a:cubicBezTo>
                    <a:pt x="0" y="25"/>
                    <a:pt x="25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30" y="8"/>
                    <a:pt x="8" y="30"/>
                    <a:pt x="8" y="56"/>
                  </a:cubicBezTo>
                  <a:cubicBezTo>
                    <a:pt x="8" y="82"/>
                    <a:pt x="30" y="104"/>
                    <a:pt x="56" y="104"/>
                  </a:cubicBezTo>
                  <a:cubicBezTo>
                    <a:pt x="82" y="104"/>
                    <a:pt x="104" y="82"/>
                    <a:pt x="104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87"/>
                    <a:pt x="87" y="112"/>
                    <a:pt x="56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74"/>
            <p:cNvSpPr>
              <a:spLocks noEditPoints="1"/>
            </p:cNvSpPr>
            <p:nvPr/>
          </p:nvSpPr>
          <p:spPr bwMode="auto">
            <a:xfrm>
              <a:off x="16387763" y="3198813"/>
              <a:ext cx="166688" cy="165100"/>
            </a:xfrm>
            <a:custGeom>
              <a:avLst/>
              <a:gdLst>
                <a:gd name="T0" fmla="*/ 64 w 64"/>
                <a:gd name="T1" fmla="*/ 64 h 64"/>
                <a:gd name="T2" fmla="*/ 0 w 64"/>
                <a:gd name="T3" fmla="*/ 64 h 64"/>
                <a:gd name="T4" fmla="*/ 0 w 64"/>
                <a:gd name="T5" fmla="*/ 0 h 64"/>
                <a:gd name="T6" fmla="*/ 4 w 64"/>
                <a:gd name="T7" fmla="*/ 0 h 64"/>
                <a:gd name="T8" fmla="*/ 64 w 64"/>
                <a:gd name="T9" fmla="*/ 60 h 64"/>
                <a:gd name="T10" fmla="*/ 64 w 64"/>
                <a:gd name="T11" fmla="*/ 64 h 64"/>
                <a:gd name="T12" fmla="*/ 8 w 64"/>
                <a:gd name="T13" fmla="*/ 56 h 64"/>
                <a:gd name="T14" fmla="*/ 56 w 64"/>
                <a:gd name="T15" fmla="*/ 56 h 64"/>
                <a:gd name="T16" fmla="*/ 8 w 64"/>
                <a:gd name="T17" fmla="*/ 8 h 64"/>
                <a:gd name="T18" fmla="*/ 8 w 64"/>
                <a:gd name="T19" fmla="*/ 5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64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5" y="0"/>
                    <a:pt x="64" y="29"/>
                    <a:pt x="64" y="60"/>
                  </a:cubicBezTo>
                  <a:lnTo>
                    <a:pt x="64" y="64"/>
                  </a:lnTo>
                  <a:close/>
                  <a:moveTo>
                    <a:pt x="8" y="56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54" y="32"/>
                    <a:pt x="32" y="10"/>
                    <a:pt x="8" y="8"/>
                  </a:cubicBezTo>
                  <a:lnTo>
                    <a:pt x="8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345461" y="3094354"/>
            <a:ext cx="188410" cy="335306"/>
            <a:chOff x="16294100" y="1493838"/>
            <a:chExt cx="187325" cy="333376"/>
          </a:xfrm>
          <a:solidFill>
            <a:schemeClr val="accent1">
              <a:lumMod val="75000"/>
            </a:schemeClr>
          </a:solidFill>
        </p:grpSpPr>
        <p:sp>
          <p:nvSpPr>
            <p:cNvPr id="76" name="Freeform 10"/>
            <p:cNvSpPr>
              <a:spLocks noEditPoints="1"/>
            </p:cNvSpPr>
            <p:nvPr/>
          </p:nvSpPr>
          <p:spPr bwMode="auto">
            <a:xfrm>
              <a:off x="16294100" y="1566863"/>
              <a:ext cx="187325" cy="187325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8 h 72"/>
                <a:gd name="T12" fmla="*/ 8 w 72"/>
                <a:gd name="T13" fmla="*/ 36 h 72"/>
                <a:gd name="T14" fmla="*/ 36 w 72"/>
                <a:gd name="T15" fmla="*/ 64 h 72"/>
                <a:gd name="T16" fmla="*/ 64 w 72"/>
                <a:gd name="T17" fmla="*/ 36 h 72"/>
                <a:gd name="T18" fmla="*/ 36 w 72"/>
                <a:gd name="T1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8"/>
                  </a:moveTo>
                  <a:cubicBezTo>
                    <a:pt x="21" y="8"/>
                    <a:pt x="8" y="21"/>
                    <a:pt x="8" y="36"/>
                  </a:cubicBezTo>
                  <a:cubicBezTo>
                    <a:pt x="8" y="51"/>
                    <a:pt x="21" y="64"/>
                    <a:pt x="36" y="64"/>
                  </a:cubicBezTo>
                  <a:cubicBezTo>
                    <a:pt x="51" y="64"/>
                    <a:pt x="64" y="51"/>
                    <a:pt x="64" y="36"/>
                  </a:cubicBezTo>
                  <a:cubicBezTo>
                    <a:pt x="64" y="21"/>
                    <a:pt x="51" y="8"/>
                    <a:pt x="3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7" name="Freeform 11"/>
            <p:cNvSpPr/>
            <p:nvPr/>
          </p:nvSpPr>
          <p:spPr bwMode="auto">
            <a:xfrm>
              <a:off x="16308388" y="1536701"/>
              <a:ext cx="160338" cy="46038"/>
            </a:xfrm>
            <a:custGeom>
              <a:avLst/>
              <a:gdLst>
                <a:gd name="T0" fmla="*/ 91 w 101"/>
                <a:gd name="T1" fmla="*/ 29 h 29"/>
                <a:gd name="T2" fmla="*/ 80 w 101"/>
                <a:gd name="T3" fmla="*/ 13 h 29"/>
                <a:gd name="T4" fmla="*/ 21 w 101"/>
                <a:gd name="T5" fmla="*/ 13 h 29"/>
                <a:gd name="T6" fmla="*/ 9 w 101"/>
                <a:gd name="T7" fmla="*/ 29 h 29"/>
                <a:gd name="T8" fmla="*/ 0 w 101"/>
                <a:gd name="T9" fmla="*/ 22 h 29"/>
                <a:gd name="T10" fmla="*/ 14 w 101"/>
                <a:gd name="T11" fmla="*/ 0 h 29"/>
                <a:gd name="T12" fmla="*/ 86 w 101"/>
                <a:gd name="T13" fmla="*/ 0 h 29"/>
                <a:gd name="T14" fmla="*/ 101 w 101"/>
                <a:gd name="T15" fmla="*/ 22 h 29"/>
                <a:gd name="T16" fmla="*/ 91 w 1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9">
                  <a:moveTo>
                    <a:pt x="91" y="29"/>
                  </a:moveTo>
                  <a:lnTo>
                    <a:pt x="80" y="13"/>
                  </a:lnTo>
                  <a:lnTo>
                    <a:pt x="21" y="13"/>
                  </a:lnTo>
                  <a:lnTo>
                    <a:pt x="9" y="29"/>
                  </a:lnTo>
                  <a:lnTo>
                    <a:pt x="0" y="22"/>
                  </a:lnTo>
                  <a:lnTo>
                    <a:pt x="14" y="0"/>
                  </a:lnTo>
                  <a:lnTo>
                    <a:pt x="86" y="0"/>
                  </a:lnTo>
                  <a:lnTo>
                    <a:pt x="101" y="22"/>
                  </a:lnTo>
                  <a:lnTo>
                    <a:pt x="9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12"/>
            <p:cNvSpPr/>
            <p:nvPr/>
          </p:nvSpPr>
          <p:spPr bwMode="auto">
            <a:xfrm>
              <a:off x="16325850" y="1493838"/>
              <a:ext cx="125413" cy="52388"/>
            </a:xfrm>
            <a:custGeom>
              <a:avLst/>
              <a:gdLst>
                <a:gd name="T0" fmla="*/ 79 w 79"/>
                <a:gd name="T1" fmla="*/ 33 h 33"/>
                <a:gd name="T2" fmla="*/ 65 w 79"/>
                <a:gd name="T3" fmla="*/ 33 h 33"/>
                <a:gd name="T4" fmla="*/ 65 w 79"/>
                <a:gd name="T5" fmla="*/ 13 h 33"/>
                <a:gd name="T6" fmla="*/ 13 w 79"/>
                <a:gd name="T7" fmla="*/ 13 h 33"/>
                <a:gd name="T8" fmla="*/ 13 w 79"/>
                <a:gd name="T9" fmla="*/ 33 h 33"/>
                <a:gd name="T10" fmla="*/ 0 w 79"/>
                <a:gd name="T11" fmla="*/ 33 h 33"/>
                <a:gd name="T12" fmla="*/ 0 w 79"/>
                <a:gd name="T13" fmla="*/ 0 h 33"/>
                <a:gd name="T14" fmla="*/ 79 w 79"/>
                <a:gd name="T15" fmla="*/ 0 h 33"/>
                <a:gd name="T16" fmla="*/ 79 w 79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">
                  <a:moveTo>
                    <a:pt x="79" y="33"/>
                  </a:moveTo>
                  <a:lnTo>
                    <a:pt x="65" y="33"/>
                  </a:lnTo>
                  <a:lnTo>
                    <a:pt x="65" y="13"/>
                  </a:lnTo>
                  <a:lnTo>
                    <a:pt x="13" y="13"/>
                  </a:lnTo>
                  <a:lnTo>
                    <a:pt x="13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16308388" y="1738313"/>
              <a:ext cx="160338" cy="47625"/>
            </a:xfrm>
            <a:custGeom>
              <a:avLst/>
              <a:gdLst>
                <a:gd name="T0" fmla="*/ 86 w 101"/>
                <a:gd name="T1" fmla="*/ 30 h 30"/>
                <a:gd name="T2" fmla="*/ 14 w 101"/>
                <a:gd name="T3" fmla="*/ 30 h 30"/>
                <a:gd name="T4" fmla="*/ 0 w 101"/>
                <a:gd name="T5" fmla="*/ 7 h 30"/>
                <a:gd name="T6" fmla="*/ 9 w 101"/>
                <a:gd name="T7" fmla="*/ 0 h 30"/>
                <a:gd name="T8" fmla="*/ 21 w 101"/>
                <a:gd name="T9" fmla="*/ 17 h 30"/>
                <a:gd name="T10" fmla="*/ 80 w 101"/>
                <a:gd name="T11" fmla="*/ 17 h 30"/>
                <a:gd name="T12" fmla="*/ 91 w 101"/>
                <a:gd name="T13" fmla="*/ 0 h 30"/>
                <a:gd name="T14" fmla="*/ 101 w 101"/>
                <a:gd name="T15" fmla="*/ 7 h 30"/>
                <a:gd name="T16" fmla="*/ 86 w 101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0">
                  <a:moveTo>
                    <a:pt x="86" y="30"/>
                  </a:moveTo>
                  <a:lnTo>
                    <a:pt x="14" y="30"/>
                  </a:lnTo>
                  <a:lnTo>
                    <a:pt x="0" y="7"/>
                  </a:lnTo>
                  <a:lnTo>
                    <a:pt x="9" y="0"/>
                  </a:lnTo>
                  <a:lnTo>
                    <a:pt x="21" y="17"/>
                  </a:lnTo>
                  <a:lnTo>
                    <a:pt x="80" y="17"/>
                  </a:lnTo>
                  <a:lnTo>
                    <a:pt x="91" y="0"/>
                  </a:lnTo>
                  <a:lnTo>
                    <a:pt x="101" y="7"/>
                  </a:lnTo>
                  <a:lnTo>
                    <a:pt x="8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0" name="Freeform 14"/>
            <p:cNvSpPr/>
            <p:nvPr/>
          </p:nvSpPr>
          <p:spPr bwMode="auto">
            <a:xfrm>
              <a:off x="16325850" y="1774826"/>
              <a:ext cx="125413" cy="52388"/>
            </a:xfrm>
            <a:custGeom>
              <a:avLst/>
              <a:gdLst>
                <a:gd name="T0" fmla="*/ 79 w 79"/>
                <a:gd name="T1" fmla="*/ 33 h 33"/>
                <a:gd name="T2" fmla="*/ 0 w 79"/>
                <a:gd name="T3" fmla="*/ 33 h 33"/>
                <a:gd name="T4" fmla="*/ 0 w 79"/>
                <a:gd name="T5" fmla="*/ 0 h 33"/>
                <a:gd name="T6" fmla="*/ 13 w 79"/>
                <a:gd name="T7" fmla="*/ 0 h 33"/>
                <a:gd name="T8" fmla="*/ 13 w 79"/>
                <a:gd name="T9" fmla="*/ 20 h 33"/>
                <a:gd name="T10" fmla="*/ 65 w 79"/>
                <a:gd name="T11" fmla="*/ 20 h 33"/>
                <a:gd name="T12" fmla="*/ 65 w 79"/>
                <a:gd name="T13" fmla="*/ 0 h 33"/>
                <a:gd name="T14" fmla="*/ 79 w 79"/>
                <a:gd name="T15" fmla="*/ 0 h 33"/>
                <a:gd name="T16" fmla="*/ 79 w 79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33">
                  <a:moveTo>
                    <a:pt x="79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0"/>
                  </a:lnTo>
                  <a:lnTo>
                    <a:pt x="65" y="20"/>
                  </a:lnTo>
                  <a:lnTo>
                    <a:pt x="65" y="0"/>
                  </a:lnTo>
                  <a:lnTo>
                    <a:pt x="79" y="0"/>
                  </a:lnTo>
                  <a:lnTo>
                    <a:pt x="7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1" name="Freeform 15"/>
            <p:cNvSpPr/>
            <p:nvPr/>
          </p:nvSpPr>
          <p:spPr bwMode="auto">
            <a:xfrm>
              <a:off x="16378238" y="1608138"/>
              <a:ext cx="61913" cy="63500"/>
            </a:xfrm>
            <a:custGeom>
              <a:avLst/>
              <a:gdLst>
                <a:gd name="T0" fmla="*/ 39 w 39"/>
                <a:gd name="T1" fmla="*/ 40 h 40"/>
                <a:gd name="T2" fmla="*/ 0 w 39"/>
                <a:gd name="T3" fmla="*/ 40 h 40"/>
                <a:gd name="T4" fmla="*/ 0 w 39"/>
                <a:gd name="T5" fmla="*/ 0 h 40"/>
                <a:gd name="T6" fmla="*/ 13 w 39"/>
                <a:gd name="T7" fmla="*/ 0 h 40"/>
                <a:gd name="T8" fmla="*/ 13 w 39"/>
                <a:gd name="T9" fmla="*/ 27 h 40"/>
                <a:gd name="T10" fmla="*/ 39 w 39"/>
                <a:gd name="T11" fmla="*/ 27 h 40"/>
                <a:gd name="T12" fmla="*/ 39 w 3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40">
                  <a:moveTo>
                    <a:pt x="39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27"/>
                  </a:lnTo>
                  <a:lnTo>
                    <a:pt x="39" y="27"/>
                  </a:lnTo>
                  <a:lnTo>
                    <a:pt x="3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897354" y="1753729"/>
            <a:ext cx="229196" cy="305108"/>
            <a:chOff x="12855575" y="2346326"/>
            <a:chExt cx="249238" cy="331788"/>
          </a:xfrm>
          <a:solidFill>
            <a:schemeClr val="accent2">
              <a:lumMod val="75000"/>
            </a:schemeClr>
          </a:solidFill>
        </p:grpSpPr>
        <p:sp>
          <p:nvSpPr>
            <p:cNvPr id="83" name="Freeform 41"/>
            <p:cNvSpPr>
              <a:spLocks noEditPoints="1"/>
            </p:cNvSpPr>
            <p:nvPr/>
          </p:nvSpPr>
          <p:spPr bwMode="auto">
            <a:xfrm>
              <a:off x="12855575" y="2492376"/>
              <a:ext cx="249238" cy="185738"/>
            </a:xfrm>
            <a:custGeom>
              <a:avLst/>
              <a:gdLst>
                <a:gd name="T0" fmla="*/ 48 w 96"/>
                <a:gd name="T1" fmla="*/ 72 h 72"/>
                <a:gd name="T2" fmla="*/ 0 w 96"/>
                <a:gd name="T3" fmla="*/ 24 h 72"/>
                <a:gd name="T4" fmla="*/ 0 w 96"/>
                <a:gd name="T5" fmla="*/ 0 h 72"/>
                <a:gd name="T6" fmla="*/ 96 w 96"/>
                <a:gd name="T7" fmla="*/ 0 h 72"/>
                <a:gd name="T8" fmla="*/ 96 w 96"/>
                <a:gd name="T9" fmla="*/ 24 h 72"/>
                <a:gd name="T10" fmla="*/ 48 w 96"/>
                <a:gd name="T11" fmla="*/ 72 h 72"/>
                <a:gd name="T12" fmla="*/ 8 w 96"/>
                <a:gd name="T13" fmla="*/ 8 h 72"/>
                <a:gd name="T14" fmla="*/ 8 w 96"/>
                <a:gd name="T15" fmla="*/ 24 h 72"/>
                <a:gd name="T16" fmla="*/ 48 w 96"/>
                <a:gd name="T17" fmla="*/ 64 h 72"/>
                <a:gd name="T18" fmla="*/ 88 w 96"/>
                <a:gd name="T19" fmla="*/ 24 h 72"/>
                <a:gd name="T20" fmla="*/ 88 w 96"/>
                <a:gd name="T21" fmla="*/ 8 h 72"/>
                <a:gd name="T22" fmla="*/ 8 w 96"/>
                <a:gd name="T23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72">
                  <a:moveTo>
                    <a:pt x="48" y="72"/>
                  </a:moveTo>
                  <a:cubicBezTo>
                    <a:pt x="22" y="72"/>
                    <a:pt x="0" y="50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50"/>
                    <a:pt x="74" y="72"/>
                    <a:pt x="48" y="72"/>
                  </a:cubicBezTo>
                  <a:close/>
                  <a:moveTo>
                    <a:pt x="8" y="8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46"/>
                    <a:pt x="26" y="64"/>
                    <a:pt x="48" y="64"/>
                  </a:cubicBezTo>
                  <a:cubicBezTo>
                    <a:pt x="70" y="64"/>
                    <a:pt x="88" y="46"/>
                    <a:pt x="88" y="24"/>
                  </a:cubicBezTo>
                  <a:cubicBezTo>
                    <a:pt x="88" y="8"/>
                    <a:pt x="88" y="8"/>
                    <a:pt x="88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4" name="Freeform 42"/>
            <p:cNvSpPr>
              <a:spLocks noEditPoints="1"/>
            </p:cNvSpPr>
            <p:nvPr/>
          </p:nvSpPr>
          <p:spPr bwMode="auto">
            <a:xfrm>
              <a:off x="12949238" y="2543176"/>
              <a:ext cx="61913" cy="84138"/>
            </a:xfrm>
            <a:custGeom>
              <a:avLst/>
              <a:gdLst>
                <a:gd name="T0" fmla="*/ 12 w 24"/>
                <a:gd name="T1" fmla="*/ 32 h 32"/>
                <a:gd name="T2" fmla="*/ 0 w 24"/>
                <a:gd name="T3" fmla="*/ 20 h 32"/>
                <a:gd name="T4" fmla="*/ 0 w 24"/>
                <a:gd name="T5" fmla="*/ 12 h 32"/>
                <a:gd name="T6" fmla="*/ 12 w 24"/>
                <a:gd name="T7" fmla="*/ 0 h 32"/>
                <a:gd name="T8" fmla="*/ 24 w 24"/>
                <a:gd name="T9" fmla="*/ 12 h 32"/>
                <a:gd name="T10" fmla="*/ 24 w 24"/>
                <a:gd name="T11" fmla="*/ 20 h 32"/>
                <a:gd name="T12" fmla="*/ 12 w 24"/>
                <a:gd name="T13" fmla="*/ 32 h 32"/>
                <a:gd name="T14" fmla="*/ 8 w 24"/>
                <a:gd name="T15" fmla="*/ 20 h 32"/>
                <a:gd name="T16" fmla="*/ 12 w 24"/>
                <a:gd name="T17" fmla="*/ 24 h 32"/>
                <a:gd name="T18" fmla="*/ 16 w 24"/>
                <a:gd name="T19" fmla="*/ 20 h 32"/>
                <a:gd name="T20" fmla="*/ 16 w 24"/>
                <a:gd name="T21" fmla="*/ 12 h 32"/>
                <a:gd name="T22" fmla="*/ 12 w 24"/>
                <a:gd name="T23" fmla="*/ 8 h 32"/>
                <a:gd name="T24" fmla="*/ 8 w 24"/>
                <a:gd name="T25" fmla="*/ 12 h 32"/>
                <a:gd name="T26" fmla="*/ 8 w 24"/>
                <a:gd name="T2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2">
                  <a:moveTo>
                    <a:pt x="12" y="32"/>
                  </a:moveTo>
                  <a:cubicBezTo>
                    <a:pt x="5" y="32"/>
                    <a:pt x="0" y="27"/>
                    <a:pt x="0" y="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7"/>
                    <a:pt x="19" y="32"/>
                    <a:pt x="12" y="32"/>
                  </a:cubicBezTo>
                  <a:close/>
                  <a:moveTo>
                    <a:pt x="8" y="20"/>
                  </a:moveTo>
                  <a:cubicBezTo>
                    <a:pt x="8" y="22"/>
                    <a:pt x="10" y="24"/>
                    <a:pt x="12" y="24"/>
                  </a:cubicBezTo>
                  <a:cubicBezTo>
                    <a:pt x="14" y="24"/>
                    <a:pt x="16" y="22"/>
                    <a:pt x="16" y="2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ubicBezTo>
                    <a:pt x="10" y="8"/>
                    <a:pt x="8" y="10"/>
                    <a:pt x="8" y="12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5" name="Freeform 43"/>
            <p:cNvSpPr/>
            <p:nvPr/>
          </p:nvSpPr>
          <p:spPr bwMode="auto">
            <a:xfrm>
              <a:off x="12896850" y="2346326"/>
              <a:ext cx="166688" cy="125413"/>
            </a:xfrm>
            <a:custGeom>
              <a:avLst/>
              <a:gdLst>
                <a:gd name="T0" fmla="*/ 64 w 64"/>
                <a:gd name="T1" fmla="*/ 48 h 48"/>
                <a:gd name="T2" fmla="*/ 56 w 64"/>
                <a:gd name="T3" fmla="*/ 48 h 48"/>
                <a:gd name="T4" fmla="*/ 56 w 64"/>
                <a:gd name="T5" fmla="*/ 31 h 48"/>
                <a:gd name="T6" fmla="*/ 32 w 64"/>
                <a:gd name="T7" fmla="*/ 8 h 48"/>
                <a:gd name="T8" fmla="*/ 8 w 64"/>
                <a:gd name="T9" fmla="*/ 31 h 48"/>
                <a:gd name="T10" fmla="*/ 8 w 64"/>
                <a:gd name="T11" fmla="*/ 48 h 48"/>
                <a:gd name="T12" fmla="*/ 0 w 64"/>
                <a:gd name="T13" fmla="*/ 48 h 48"/>
                <a:gd name="T14" fmla="*/ 0 w 64"/>
                <a:gd name="T15" fmla="*/ 31 h 48"/>
                <a:gd name="T16" fmla="*/ 32 w 64"/>
                <a:gd name="T17" fmla="*/ 0 h 48"/>
                <a:gd name="T18" fmla="*/ 64 w 64"/>
                <a:gd name="T19" fmla="*/ 31 h 48"/>
                <a:gd name="T20" fmla="*/ 64 w 64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48">
                  <a:moveTo>
                    <a:pt x="64" y="48"/>
                  </a:moveTo>
                  <a:cubicBezTo>
                    <a:pt x="56" y="48"/>
                    <a:pt x="56" y="48"/>
                    <a:pt x="56" y="48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18"/>
                    <a:pt x="45" y="8"/>
                    <a:pt x="32" y="8"/>
                  </a:cubicBezTo>
                  <a:cubicBezTo>
                    <a:pt x="19" y="8"/>
                    <a:pt x="8" y="18"/>
                    <a:pt x="8" y="31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895569" y="3861403"/>
            <a:ext cx="248841" cy="233363"/>
            <a:chOff x="15370175" y="2357438"/>
            <a:chExt cx="331788" cy="311151"/>
          </a:xfrm>
          <a:solidFill>
            <a:schemeClr val="accent2">
              <a:lumMod val="75000"/>
            </a:schemeClr>
          </a:solidFill>
        </p:grpSpPr>
        <p:sp>
          <p:nvSpPr>
            <p:cNvPr id="87" name="Freeform 69"/>
            <p:cNvSpPr/>
            <p:nvPr/>
          </p:nvSpPr>
          <p:spPr bwMode="auto">
            <a:xfrm>
              <a:off x="15370175" y="2387601"/>
              <a:ext cx="331788" cy="280988"/>
            </a:xfrm>
            <a:custGeom>
              <a:avLst/>
              <a:gdLst>
                <a:gd name="T0" fmla="*/ 209 w 209"/>
                <a:gd name="T1" fmla="*/ 177 h 177"/>
                <a:gd name="T2" fmla="*/ 0 w 209"/>
                <a:gd name="T3" fmla="*/ 177 h 177"/>
                <a:gd name="T4" fmla="*/ 0 w 209"/>
                <a:gd name="T5" fmla="*/ 0 h 177"/>
                <a:gd name="T6" fmla="*/ 105 w 209"/>
                <a:gd name="T7" fmla="*/ 0 h 177"/>
                <a:gd name="T8" fmla="*/ 105 w 209"/>
                <a:gd name="T9" fmla="*/ 13 h 177"/>
                <a:gd name="T10" fmla="*/ 13 w 209"/>
                <a:gd name="T11" fmla="*/ 13 h 177"/>
                <a:gd name="T12" fmla="*/ 13 w 209"/>
                <a:gd name="T13" fmla="*/ 164 h 177"/>
                <a:gd name="T14" fmla="*/ 196 w 209"/>
                <a:gd name="T15" fmla="*/ 164 h 177"/>
                <a:gd name="T16" fmla="*/ 196 w 209"/>
                <a:gd name="T17" fmla="*/ 72 h 177"/>
                <a:gd name="T18" fmla="*/ 209 w 209"/>
                <a:gd name="T19" fmla="*/ 72 h 177"/>
                <a:gd name="T20" fmla="*/ 209 w 209"/>
                <a:gd name="T21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9" h="177">
                  <a:moveTo>
                    <a:pt x="209" y="177"/>
                  </a:moveTo>
                  <a:lnTo>
                    <a:pt x="0" y="177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3"/>
                  </a:lnTo>
                  <a:lnTo>
                    <a:pt x="13" y="13"/>
                  </a:lnTo>
                  <a:lnTo>
                    <a:pt x="13" y="164"/>
                  </a:lnTo>
                  <a:lnTo>
                    <a:pt x="196" y="164"/>
                  </a:lnTo>
                  <a:lnTo>
                    <a:pt x="196" y="72"/>
                  </a:lnTo>
                  <a:lnTo>
                    <a:pt x="209" y="72"/>
                  </a:lnTo>
                  <a:lnTo>
                    <a:pt x="209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70"/>
            <p:cNvSpPr/>
            <p:nvPr/>
          </p:nvSpPr>
          <p:spPr bwMode="auto">
            <a:xfrm>
              <a:off x="15489238" y="2390776"/>
              <a:ext cx="179388" cy="179388"/>
            </a:xfrm>
            <a:custGeom>
              <a:avLst/>
              <a:gdLst>
                <a:gd name="T0" fmla="*/ 36 w 113"/>
                <a:gd name="T1" fmla="*/ 113 h 113"/>
                <a:gd name="T2" fmla="*/ 25 w 113"/>
                <a:gd name="T3" fmla="*/ 88 h 113"/>
                <a:gd name="T4" fmla="*/ 0 w 113"/>
                <a:gd name="T5" fmla="*/ 77 h 113"/>
                <a:gd name="T6" fmla="*/ 75 w 113"/>
                <a:gd name="T7" fmla="*/ 0 h 113"/>
                <a:gd name="T8" fmla="*/ 85 w 113"/>
                <a:gd name="T9" fmla="*/ 10 h 113"/>
                <a:gd name="T10" fmla="*/ 21 w 113"/>
                <a:gd name="T11" fmla="*/ 72 h 113"/>
                <a:gd name="T12" fmla="*/ 35 w 113"/>
                <a:gd name="T13" fmla="*/ 78 h 113"/>
                <a:gd name="T14" fmla="*/ 41 w 113"/>
                <a:gd name="T15" fmla="*/ 91 h 113"/>
                <a:gd name="T16" fmla="*/ 103 w 113"/>
                <a:gd name="T17" fmla="*/ 28 h 113"/>
                <a:gd name="T18" fmla="*/ 113 w 113"/>
                <a:gd name="T19" fmla="*/ 37 h 113"/>
                <a:gd name="T20" fmla="*/ 36 w 113"/>
                <a:gd name="T21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13">
                  <a:moveTo>
                    <a:pt x="36" y="113"/>
                  </a:moveTo>
                  <a:lnTo>
                    <a:pt x="25" y="88"/>
                  </a:lnTo>
                  <a:lnTo>
                    <a:pt x="0" y="77"/>
                  </a:lnTo>
                  <a:lnTo>
                    <a:pt x="75" y="0"/>
                  </a:lnTo>
                  <a:lnTo>
                    <a:pt x="85" y="10"/>
                  </a:lnTo>
                  <a:lnTo>
                    <a:pt x="21" y="72"/>
                  </a:lnTo>
                  <a:lnTo>
                    <a:pt x="35" y="78"/>
                  </a:lnTo>
                  <a:lnTo>
                    <a:pt x="41" y="91"/>
                  </a:lnTo>
                  <a:lnTo>
                    <a:pt x="103" y="28"/>
                  </a:lnTo>
                  <a:lnTo>
                    <a:pt x="113" y="37"/>
                  </a:lnTo>
                  <a:lnTo>
                    <a:pt x="36" y="1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89" name="Freeform 71"/>
            <p:cNvSpPr>
              <a:spLocks noEditPoints="1"/>
            </p:cNvSpPr>
            <p:nvPr/>
          </p:nvSpPr>
          <p:spPr bwMode="auto">
            <a:xfrm>
              <a:off x="15624175" y="2357438"/>
              <a:ext cx="77788" cy="77788"/>
            </a:xfrm>
            <a:custGeom>
              <a:avLst/>
              <a:gdLst>
                <a:gd name="T0" fmla="*/ 22 w 30"/>
                <a:gd name="T1" fmla="*/ 30 h 30"/>
                <a:gd name="T2" fmla="*/ 0 w 30"/>
                <a:gd name="T3" fmla="*/ 8 h 30"/>
                <a:gd name="T4" fmla="*/ 3 w 30"/>
                <a:gd name="T5" fmla="*/ 5 h 30"/>
                <a:gd name="T6" fmla="*/ 14 w 30"/>
                <a:gd name="T7" fmla="*/ 0 h 30"/>
                <a:gd name="T8" fmla="*/ 25 w 30"/>
                <a:gd name="T9" fmla="*/ 5 h 30"/>
                <a:gd name="T10" fmla="*/ 30 w 30"/>
                <a:gd name="T11" fmla="*/ 16 h 30"/>
                <a:gd name="T12" fmla="*/ 25 w 30"/>
                <a:gd name="T13" fmla="*/ 27 h 30"/>
                <a:gd name="T14" fmla="*/ 22 w 30"/>
                <a:gd name="T15" fmla="*/ 30 h 30"/>
                <a:gd name="T16" fmla="*/ 12 w 30"/>
                <a:gd name="T17" fmla="*/ 8 h 30"/>
                <a:gd name="T18" fmla="*/ 22 w 30"/>
                <a:gd name="T19" fmla="*/ 18 h 30"/>
                <a:gd name="T20" fmla="*/ 22 w 30"/>
                <a:gd name="T21" fmla="*/ 16 h 30"/>
                <a:gd name="T22" fmla="*/ 20 w 30"/>
                <a:gd name="T23" fmla="*/ 10 h 30"/>
                <a:gd name="T24" fmla="*/ 12 w 30"/>
                <a:gd name="T25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0">
                  <a:moveTo>
                    <a:pt x="22" y="3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2"/>
                    <a:pt x="25" y="5"/>
                  </a:cubicBezTo>
                  <a:cubicBezTo>
                    <a:pt x="28" y="8"/>
                    <a:pt x="30" y="12"/>
                    <a:pt x="30" y="16"/>
                  </a:cubicBezTo>
                  <a:cubicBezTo>
                    <a:pt x="30" y="20"/>
                    <a:pt x="28" y="24"/>
                    <a:pt x="25" y="27"/>
                  </a:cubicBezTo>
                  <a:lnTo>
                    <a:pt x="22" y="30"/>
                  </a:lnTo>
                  <a:close/>
                  <a:moveTo>
                    <a:pt x="12" y="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7"/>
                    <a:pt x="22" y="17"/>
                    <a:pt x="22" y="16"/>
                  </a:cubicBezTo>
                  <a:cubicBezTo>
                    <a:pt x="22" y="14"/>
                    <a:pt x="21" y="12"/>
                    <a:pt x="20" y="10"/>
                  </a:cubicBezTo>
                  <a:cubicBezTo>
                    <a:pt x="18" y="8"/>
                    <a:pt x="15" y="8"/>
                    <a:pt x="1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0" name="Freeform 72"/>
            <p:cNvSpPr/>
            <p:nvPr/>
          </p:nvSpPr>
          <p:spPr bwMode="auto">
            <a:xfrm>
              <a:off x="15444788" y="2528888"/>
              <a:ext cx="85725" cy="85725"/>
            </a:xfrm>
            <a:custGeom>
              <a:avLst/>
              <a:gdLst>
                <a:gd name="T0" fmla="*/ 0 w 54"/>
                <a:gd name="T1" fmla="*/ 54 h 54"/>
                <a:gd name="T2" fmla="*/ 18 w 54"/>
                <a:gd name="T3" fmla="*/ 0 h 54"/>
                <a:gd name="T4" fmla="*/ 30 w 54"/>
                <a:gd name="T5" fmla="*/ 4 h 54"/>
                <a:gd name="T6" fmla="*/ 20 w 54"/>
                <a:gd name="T7" fmla="*/ 34 h 54"/>
                <a:gd name="T8" fmla="*/ 49 w 54"/>
                <a:gd name="T9" fmla="*/ 24 h 54"/>
                <a:gd name="T10" fmla="*/ 54 w 54"/>
                <a:gd name="T11" fmla="*/ 36 h 54"/>
                <a:gd name="T12" fmla="*/ 0 w 54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18" y="0"/>
                  </a:lnTo>
                  <a:lnTo>
                    <a:pt x="30" y="4"/>
                  </a:lnTo>
                  <a:lnTo>
                    <a:pt x="20" y="34"/>
                  </a:lnTo>
                  <a:lnTo>
                    <a:pt x="49" y="24"/>
                  </a:lnTo>
                  <a:lnTo>
                    <a:pt x="54" y="36"/>
                  </a:ln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666929" y="3992372"/>
            <a:ext cx="326157" cy="284556"/>
            <a:chOff x="16232188" y="4076701"/>
            <a:chExt cx="311150" cy="271463"/>
          </a:xfrm>
          <a:solidFill>
            <a:schemeClr val="accent1">
              <a:lumMod val="75000"/>
            </a:schemeClr>
          </a:solidFill>
        </p:grpSpPr>
        <p:sp>
          <p:nvSpPr>
            <p:cNvPr id="92" name="Freeform 98"/>
            <p:cNvSpPr>
              <a:spLocks noEditPoints="1"/>
            </p:cNvSpPr>
            <p:nvPr/>
          </p:nvSpPr>
          <p:spPr bwMode="auto">
            <a:xfrm>
              <a:off x="16232188" y="4076701"/>
              <a:ext cx="311150" cy="171450"/>
            </a:xfrm>
            <a:custGeom>
              <a:avLst/>
              <a:gdLst>
                <a:gd name="T0" fmla="*/ 98 w 196"/>
                <a:gd name="T1" fmla="*/ 108 h 108"/>
                <a:gd name="T2" fmla="*/ 0 w 196"/>
                <a:gd name="T3" fmla="*/ 54 h 108"/>
                <a:gd name="T4" fmla="*/ 98 w 196"/>
                <a:gd name="T5" fmla="*/ 0 h 108"/>
                <a:gd name="T6" fmla="*/ 196 w 196"/>
                <a:gd name="T7" fmla="*/ 54 h 108"/>
                <a:gd name="T8" fmla="*/ 98 w 196"/>
                <a:gd name="T9" fmla="*/ 108 h 108"/>
                <a:gd name="T10" fmla="*/ 26 w 196"/>
                <a:gd name="T11" fmla="*/ 54 h 108"/>
                <a:gd name="T12" fmla="*/ 98 w 196"/>
                <a:gd name="T13" fmla="*/ 91 h 108"/>
                <a:gd name="T14" fmla="*/ 170 w 196"/>
                <a:gd name="T15" fmla="*/ 54 h 108"/>
                <a:gd name="T16" fmla="*/ 98 w 196"/>
                <a:gd name="T17" fmla="*/ 16 h 108"/>
                <a:gd name="T18" fmla="*/ 26 w 196"/>
                <a:gd name="T19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08">
                  <a:moveTo>
                    <a:pt x="98" y="108"/>
                  </a:moveTo>
                  <a:lnTo>
                    <a:pt x="0" y="54"/>
                  </a:lnTo>
                  <a:lnTo>
                    <a:pt x="98" y="0"/>
                  </a:lnTo>
                  <a:lnTo>
                    <a:pt x="196" y="54"/>
                  </a:lnTo>
                  <a:lnTo>
                    <a:pt x="98" y="108"/>
                  </a:lnTo>
                  <a:close/>
                  <a:moveTo>
                    <a:pt x="26" y="54"/>
                  </a:moveTo>
                  <a:lnTo>
                    <a:pt x="98" y="91"/>
                  </a:lnTo>
                  <a:lnTo>
                    <a:pt x="170" y="54"/>
                  </a:lnTo>
                  <a:lnTo>
                    <a:pt x="98" y="1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3" name="Freeform 99"/>
            <p:cNvSpPr/>
            <p:nvPr/>
          </p:nvSpPr>
          <p:spPr bwMode="auto">
            <a:xfrm>
              <a:off x="16236950" y="4203701"/>
              <a:ext cx="301625" cy="93663"/>
            </a:xfrm>
            <a:custGeom>
              <a:avLst/>
              <a:gdLst>
                <a:gd name="T0" fmla="*/ 95 w 190"/>
                <a:gd name="T1" fmla="*/ 59 h 59"/>
                <a:gd name="T2" fmla="*/ 0 w 190"/>
                <a:gd name="T3" fmla="*/ 13 h 59"/>
                <a:gd name="T4" fmla="*/ 7 w 190"/>
                <a:gd name="T5" fmla="*/ 0 h 59"/>
                <a:gd name="T6" fmla="*/ 95 w 190"/>
                <a:gd name="T7" fmla="*/ 44 h 59"/>
                <a:gd name="T8" fmla="*/ 184 w 190"/>
                <a:gd name="T9" fmla="*/ 0 h 59"/>
                <a:gd name="T10" fmla="*/ 190 w 190"/>
                <a:gd name="T11" fmla="*/ 13 h 59"/>
                <a:gd name="T12" fmla="*/ 95 w 190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59">
                  <a:moveTo>
                    <a:pt x="95" y="59"/>
                  </a:moveTo>
                  <a:lnTo>
                    <a:pt x="0" y="13"/>
                  </a:lnTo>
                  <a:lnTo>
                    <a:pt x="7" y="0"/>
                  </a:lnTo>
                  <a:lnTo>
                    <a:pt x="95" y="44"/>
                  </a:lnTo>
                  <a:lnTo>
                    <a:pt x="184" y="0"/>
                  </a:lnTo>
                  <a:lnTo>
                    <a:pt x="190" y="13"/>
                  </a:lnTo>
                  <a:lnTo>
                    <a:pt x="95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4" name="Freeform 100"/>
            <p:cNvSpPr/>
            <p:nvPr/>
          </p:nvSpPr>
          <p:spPr bwMode="auto">
            <a:xfrm>
              <a:off x="16236950" y="4257676"/>
              <a:ext cx="301625" cy="90488"/>
            </a:xfrm>
            <a:custGeom>
              <a:avLst/>
              <a:gdLst>
                <a:gd name="T0" fmla="*/ 95 w 190"/>
                <a:gd name="T1" fmla="*/ 57 h 57"/>
                <a:gd name="T2" fmla="*/ 0 w 190"/>
                <a:gd name="T3" fmla="*/ 12 h 57"/>
                <a:gd name="T4" fmla="*/ 7 w 190"/>
                <a:gd name="T5" fmla="*/ 0 h 57"/>
                <a:gd name="T6" fmla="*/ 95 w 190"/>
                <a:gd name="T7" fmla="*/ 44 h 57"/>
                <a:gd name="T8" fmla="*/ 184 w 190"/>
                <a:gd name="T9" fmla="*/ 0 h 57"/>
                <a:gd name="T10" fmla="*/ 190 w 190"/>
                <a:gd name="T11" fmla="*/ 12 h 57"/>
                <a:gd name="T12" fmla="*/ 95 w 190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57">
                  <a:moveTo>
                    <a:pt x="95" y="57"/>
                  </a:moveTo>
                  <a:lnTo>
                    <a:pt x="0" y="12"/>
                  </a:lnTo>
                  <a:lnTo>
                    <a:pt x="7" y="0"/>
                  </a:lnTo>
                  <a:lnTo>
                    <a:pt x="95" y="44"/>
                  </a:lnTo>
                  <a:lnTo>
                    <a:pt x="184" y="0"/>
                  </a:lnTo>
                  <a:lnTo>
                    <a:pt x="190" y="12"/>
                  </a:lnTo>
                  <a:lnTo>
                    <a:pt x="95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5" name="Line 101"/>
            <p:cNvSpPr>
              <a:spLocks noChangeShapeType="1"/>
            </p:cNvSpPr>
            <p:nvPr/>
          </p:nvSpPr>
          <p:spPr bwMode="auto">
            <a:xfrm>
              <a:off x="16502063" y="4281488"/>
              <a:ext cx="0" cy="0"/>
            </a:xfrm>
            <a:prstGeom prst="line">
              <a:avLst/>
            </a:prstGeom>
            <a:grpFill/>
            <a:ln w="20638" cap="flat">
              <a:solidFill>
                <a:srgbClr val="4DFFBA"/>
              </a:solidFill>
              <a:prstDash val="solid"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6" name="Line 102"/>
            <p:cNvSpPr>
              <a:spLocks noChangeShapeType="1"/>
            </p:cNvSpPr>
            <p:nvPr/>
          </p:nvSpPr>
          <p:spPr bwMode="auto">
            <a:xfrm>
              <a:off x="16502063" y="4343401"/>
              <a:ext cx="0" cy="0"/>
            </a:xfrm>
            <a:prstGeom prst="line">
              <a:avLst/>
            </a:prstGeom>
            <a:grpFill/>
            <a:ln w="20638" cap="flat">
              <a:solidFill>
                <a:srgbClr val="4DFFBA"/>
              </a:solidFill>
              <a:prstDash val="solid"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323147" y="2367399"/>
            <a:ext cx="353794" cy="239858"/>
            <a:chOff x="12814300" y="3249613"/>
            <a:chExt cx="331788" cy="228600"/>
          </a:xfrm>
          <a:solidFill>
            <a:schemeClr val="accent3">
              <a:lumMod val="75000"/>
            </a:schemeClr>
          </a:solidFill>
        </p:grpSpPr>
        <p:sp>
          <p:nvSpPr>
            <p:cNvPr id="98" name="Line 115"/>
            <p:cNvSpPr>
              <a:spLocks noChangeShapeType="1"/>
            </p:cNvSpPr>
            <p:nvPr/>
          </p:nvSpPr>
          <p:spPr bwMode="auto">
            <a:xfrm>
              <a:off x="12887325" y="3468688"/>
              <a:ext cx="0" cy="0"/>
            </a:xfrm>
            <a:prstGeom prst="line">
              <a:avLst/>
            </a:prstGeom>
            <a:grpFill/>
            <a:ln w="20638" cap="flat">
              <a:solidFill>
                <a:srgbClr val="4DFFBA"/>
              </a:solidFill>
              <a:prstDash val="solid"/>
              <a:miter lim="800000"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99" name="Freeform 116"/>
            <p:cNvSpPr/>
            <p:nvPr/>
          </p:nvSpPr>
          <p:spPr bwMode="auto">
            <a:xfrm>
              <a:off x="12960350" y="3292476"/>
              <a:ext cx="71438" cy="71438"/>
            </a:xfrm>
            <a:custGeom>
              <a:avLst/>
              <a:gdLst>
                <a:gd name="T0" fmla="*/ 8 w 28"/>
                <a:gd name="T1" fmla="*/ 28 h 28"/>
                <a:gd name="T2" fmla="*/ 0 w 28"/>
                <a:gd name="T3" fmla="*/ 28 h 28"/>
                <a:gd name="T4" fmla="*/ 0 w 28"/>
                <a:gd name="T5" fmla="*/ 26 h 28"/>
                <a:gd name="T6" fmla="*/ 0 w 28"/>
                <a:gd name="T7" fmla="*/ 26 h 28"/>
                <a:gd name="T8" fmla="*/ 0 w 28"/>
                <a:gd name="T9" fmla="*/ 25 h 28"/>
                <a:gd name="T10" fmla="*/ 28 w 28"/>
                <a:gd name="T11" fmla="*/ 0 h 28"/>
                <a:gd name="T12" fmla="*/ 28 w 28"/>
                <a:gd name="T13" fmla="*/ 8 h 28"/>
                <a:gd name="T14" fmla="*/ 8 w 28"/>
                <a:gd name="T15" fmla="*/ 26 h 28"/>
                <a:gd name="T16" fmla="*/ 8 w 28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12"/>
                    <a:pt x="14" y="0"/>
                    <a:pt x="28" y="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18" y="8"/>
                    <a:pt x="9" y="16"/>
                    <a:pt x="8" y="26"/>
                  </a:cubicBezTo>
                  <a:cubicBezTo>
                    <a:pt x="8" y="27"/>
                    <a:pt x="8" y="27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  <p:sp>
          <p:nvSpPr>
            <p:cNvPr id="100" name="Freeform 117"/>
            <p:cNvSpPr/>
            <p:nvPr/>
          </p:nvSpPr>
          <p:spPr bwMode="auto">
            <a:xfrm>
              <a:off x="12814300" y="3249613"/>
              <a:ext cx="331788" cy="228600"/>
            </a:xfrm>
            <a:custGeom>
              <a:avLst/>
              <a:gdLst>
                <a:gd name="T0" fmla="*/ 84 w 128"/>
                <a:gd name="T1" fmla="*/ 88 h 88"/>
                <a:gd name="T2" fmla="*/ 32 w 128"/>
                <a:gd name="T3" fmla="*/ 88 h 88"/>
                <a:gd name="T4" fmla="*/ 0 w 128"/>
                <a:gd name="T5" fmla="*/ 56 h 88"/>
                <a:gd name="T6" fmla="*/ 32 w 128"/>
                <a:gd name="T7" fmla="*/ 24 h 88"/>
                <a:gd name="T8" fmla="*/ 32 w 128"/>
                <a:gd name="T9" fmla="*/ 32 h 88"/>
                <a:gd name="T10" fmla="*/ 8 w 128"/>
                <a:gd name="T11" fmla="*/ 56 h 88"/>
                <a:gd name="T12" fmla="*/ 32 w 128"/>
                <a:gd name="T13" fmla="*/ 80 h 88"/>
                <a:gd name="T14" fmla="*/ 84 w 128"/>
                <a:gd name="T15" fmla="*/ 80 h 88"/>
                <a:gd name="T16" fmla="*/ 120 w 128"/>
                <a:gd name="T17" fmla="*/ 44 h 88"/>
                <a:gd name="T18" fmla="*/ 84 w 128"/>
                <a:gd name="T19" fmla="*/ 8 h 88"/>
                <a:gd name="T20" fmla="*/ 48 w 128"/>
                <a:gd name="T21" fmla="*/ 41 h 88"/>
                <a:gd name="T22" fmla="*/ 48 w 128"/>
                <a:gd name="T23" fmla="*/ 43 h 88"/>
                <a:gd name="T24" fmla="*/ 48 w 128"/>
                <a:gd name="T25" fmla="*/ 44 h 88"/>
                <a:gd name="T26" fmla="*/ 40 w 128"/>
                <a:gd name="T27" fmla="*/ 44 h 88"/>
                <a:gd name="T28" fmla="*/ 40 w 128"/>
                <a:gd name="T29" fmla="*/ 43 h 88"/>
                <a:gd name="T30" fmla="*/ 40 w 128"/>
                <a:gd name="T31" fmla="*/ 40 h 88"/>
                <a:gd name="T32" fmla="*/ 84 w 128"/>
                <a:gd name="T33" fmla="*/ 0 h 88"/>
                <a:gd name="T34" fmla="*/ 84 w 128"/>
                <a:gd name="T35" fmla="*/ 0 h 88"/>
                <a:gd name="T36" fmla="*/ 85 w 128"/>
                <a:gd name="T37" fmla="*/ 0 h 88"/>
                <a:gd name="T38" fmla="*/ 128 w 128"/>
                <a:gd name="T39" fmla="*/ 44 h 88"/>
                <a:gd name="T40" fmla="*/ 84 w 128"/>
                <a:gd name="T4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88">
                  <a:moveTo>
                    <a:pt x="84" y="88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14" y="88"/>
                    <a:pt x="0" y="74"/>
                    <a:pt x="0" y="56"/>
                  </a:cubicBezTo>
                  <a:cubicBezTo>
                    <a:pt x="0" y="38"/>
                    <a:pt x="14" y="24"/>
                    <a:pt x="32" y="2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9" y="32"/>
                    <a:pt x="8" y="43"/>
                    <a:pt x="8" y="56"/>
                  </a:cubicBezTo>
                  <a:cubicBezTo>
                    <a:pt x="8" y="69"/>
                    <a:pt x="19" y="80"/>
                    <a:pt x="32" y="8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104" y="80"/>
                    <a:pt x="120" y="64"/>
                    <a:pt x="120" y="44"/>
                  </a:cubicBezTo>
                  <a:cubicBezTo>
                    <a:pt x="120" y="24"/>
                    <a:pt x="104" y="8"/>
                    <a:pt x="84" y="8"/>
                  </a:cubicBezTo>
                  <a:cubicBezTo>
                    <a:pt x="66" y="8"/>
                    <a:pt x="50" y="22"/>
                    <a:pt x="48" y="41"/>
                  </a:cubicBezTo>
                  <a:cubicBezTo>
                    <a:pt x="48" y="41"/>
                    <a:pt x="48" y="42"/>
                    <a:pt x="48" y="43"/>
                  </a:cubicBezTo>
                  <a:cubicBezTo>
                    <a:pt x="48" y="43"/>
                    <a:pt x="48" y="44"/>
                    <a:pt x="48" y="44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0" y="44"/>
                    <a:pt x="40" y="43"/>
                    <a:pt x="40" y="43"/>
                  </a:cubicBezTo>
                  <a:cubicBezTo>
                    <a:pt x="40" y="42"/>
                    <a:pt x="40" y="41"/>
                    <a:pt x="40" y="40"/>
                  </a:cubicBezTo>
                  <a:cubicBezTo>
                    <a:pt x="42" y="18"/>
                    <a:pt x="61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109" y="0"/>
                    <a:pt x="128" y="20"/>
                    <a:pt x="128" y="44"/>
                  </a:cubicBezTo>
                  <a:cubicBezTo>
                    <a:pt x="128" y="68"/>
                    <a:pt x="108" y="88"/>
                    <a:pt x="8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id-ID" sz="505">
                <a:solidFill>
                  <a:srgbClr val="3F3F3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1" name="Freeform 5"/>
          <p:cNvSpPr>
            <a:spLocks noEditPoints="1"/>
          </p:cNvSpPr>
          <p:nvPr/>
        </p:nvSpPr>
        <p:spPr bwMode="auto">
          <a:xfrm>
            <a:off x="4400842" y="2118226"/>
            <a:ext cx="342317" cy="381366"/>
          </a:xfrm>
          <a:custGeom>
            <a:avLst/>
            <a:gdLst>
              <a:gd name="T0" fmla="*/ 26 w 90"/>
              <a:gd name="T1" fmla="*/ 31 h 101"/>
              <a:gd name="T2" fmla="*/ 31 w 90"/>
              <a:gd name="T3" fmla="*/ 20 h 101"/>
              <a:gd name="T4" fmla="*/ 67 w 90"/>
              <a:gd name="T5" fmla="*/ 28 h 101"/>
              <a:gd name="T6" fmla="*/ 50 w 90"/>
              <a:gd name="T7" fmla="*/ 16 h 101"/>
              <a:gd name="T8" fmla="*/ 45 w 90"/>
              <a:gd name="T9" fmla="*/ 15 h 101"/>
              <a:gd name="T10" fmla="*/ 39 w 90"/>
              <a:gd name="T11" fmla="*/ 28 h 101"/>
              <a:gd name="T12" fmla="*/ 56 w 90"/>
              <a:gd name="T13" fmla="*/ 33 h 101"/>
              <a:gd name="T14" fmla="*/ 75 w 90"/>
              <a:gd name="T15" fmla="*/ 48 h 101"/>
              <a:gd name="T16" fmla="*/ 56 w 90"/>
              <a:gd name="T17" fmla="*/ 33 h 101"/>
              <a:gd name="T18" fmla="*/ 52 w 90"/>
              <a:gd name="T19" fmla="*/ 33 h 101"/>
              <a:gd name="T20" fmla="*/ 39 w 90"/>
              <a:gd name="T21" fmla="*/ 48 h 101"/>
              <a:gd name="T22" fmla="*/ 58 w 90"/>
              <a:gd name="T23" fmla="*/ 53 h 101"/>
              <a:gd name="T24" fmla="*/ 70 w 90"/>
              <a:gd name="T25" fmla="*/ 68 h 101"/>
              <a:gd name="T26" fmla="*/ 58 w 90"/>
              <a:gd name="T27" fmla="*/ 53 h 101"/>
              <a:gd name="T28" fmla="*/ 54 w 90"/>
              <a:gd name="T29" fmla="*/ 53 h 101"/>
              <a:gd name="T30" fmla="*/ 39 w 90"/>
              <a:gd name="T31" fmla="*/ 68 h 101"/>
              <a:gd name="T32" fmla="*/ 54 w 90"/>
              <a:gd name="T33" fmla="*/ 73 h 101"/>
              <a:gd name="T34" fmla="*/ 49 w 90"/>
              <a:gd name="T35" fmla="*/ 85 h 101"/>
              <a:gd name="T36" fmla="*/ 39 w 90"/>
              <a:gd name="T37" fmla="*/ 4 h 101"/>
              <a:gd name="T38" fmla="*/ 72 w 90"/>
              <a:gd name="T39" fmla="*/ 83 h 101"/>
              <a:gd name="T40" fmla="*/ 39 w 90"/>
              <a:gd name="T41" fmla="*/ 90 h 101"/>
              <a:gd name="T42" fmla="*/ 67 w 90"/>
              <a:gd name="T43" fmla="*/ 22 h 101"/>
              <a:gd name="T44" fmla="*/ 39 w 90"/>
              <a:gd name="T45" fmla="*/ 4 h 101"/>
              <a:gd name="T46" fmla="*/ 50 w 90"/>
              <a:gd name="T47" fmla="*/ 73 h 101"/>
              <a:gd name="T48" fmla="*/ 39 w 90"/>
              <a:gd name="T49" fmla="*/ 86 h 101"/>
              <a:gd name="T50" fmla="*/ 36 w 90"/>
              <a:gd name="T51" fmla="*/ 101 h 101"/>
              <a:gd name="T52" fmla="*/ 31 w 90"/>
              <a:gd name="T53" fmla="*/ 90 h 101"/>
              <a:gd name="T54" fmla="*/ 23 w 90"/>
              <a:gd name="T55" fmla="*/ 63 h 101"/>
              <a:gd name="T56" fmla="*/ 31 w 90"/>
              <a:gd name="T57" fmla="*/ 55 h 101"/>
              <a:gd name="T58" fmla="*/ 10 w 90"/>
              <a:gd name="T59" fmla="*/ 13 h 101"/>
              <a:gd name="T60" fmla="*/ 31 w 90"/>
              <a:gd name="T61" fmla="*/ 0 h 101"/>
              <a:gd name="T62" fmla="*/ 36 w 90"/>
              <a:gd name="T6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0" h="101">
                <a:moveTo>
                  <a:pt x="31" y="20"/>
                </a:moveTo>
                <a:cubicBezTo>
                  <a:pt x="26" y="22"/>
                  <a:pt x="22" y="27"/>
                  <a:pt x="26" y="31"/>
                </a:cubicBezTo>
                <a:cubicBezTo>
                  <a:pt x="27" y="33"/>
                  <a:pt x="29" y="34"/>
                  <a:pt x="31" y="35"/>
                </a:cubicBezTo>
                <a:cubicBezTo>
                  <a:pt x="31" y="20"/>
                  <a:pt x="31" y="20"/>
                  <a:pt x="31" y="20"/>
                </a:cubicBezTo>
                <a:close/>
                <a:moveTo>
                  <a:pt x="50" y="16"/>
                </a:moveTo>
                <a:cubicBezTo>
                  <a:pt x="57" y="18"/>
                  <a:pt x="63" y="22"/>
                  <a:pt x="67" y="28"/>
                </a:cubicBezTo>
                <a:cubicBezTo>
                  <a:pt x="55" y="28"/>
                  <a:pt x="55" y="28"/>
                  <a:pt x="55" y="28"/>
                </a:cubicBezTo>
                <a:cubicBezTo>
                  <a:pt x="53" y="24"/>
                  <a:pt x="52" y="20"/>
                  <a:pt x="50" y="16"/>
                </a:cubicBezTo>
                <a:close/>
                <a:moveTo>
                  <a:pt x="39" y="15"/>
                </a:moveTo>
                <a:cubicBezTo>
                  <a:pt x="41" y="15"/>
                  <a:pt x="43" y="15"/>
                  <a:pt x="45" y="15"/>
                </a:cubicBezTo>
                <a:cubicBezTo>
                  <a:pt x="47" y="19"/>
                  <a:pt x="49" y="24"/>
                  <a:pt x="51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39" y="15"/>
                  <a:pt x="39" y="15"/>
                  <a:pt x="39" y="15"/>
                </a:cubicBezTo>
                <a:close/>
                <a:moveTo>
                  <a:pt x="56" y="33"/>
                </a:moveTo>
                <a:cubicBezTo>
                  <a:pt x="70" y="33"/>
                  <a:pt x="70" y="33"/>
                  <a:pt x="70" y="33"/>
                </a:cubicBezTo>
                <a:cubicBezTo>
                  <a:pt x="73" y="37"/>
                  <a:pt x="75" y="43"/>
                  <a:pt x="75" y="48"/>
                </a:cubicBezTo>
                <a:cubicBezTo>
                  <a:pt x="58" y="48"/>
                  <a:pt x="58" y="48"/>
                  <a:pt x="58" y="48"/>
                </a:cubicBezTo>
                <a:cubicBezTo>
                  <a:pt x="58" y="43"/>
                  <a:pt x="57" y="38"/>
                  <a:pt x="56" y="33"/>
                </a:cubicBezTo>
                <a:close/>
                <a:moveTo>
                  <a:pt x="39" y="33"/>
                </a:moveTo>
                <a:cubicBezTo>
                  <a:pt x="52" y="33"/>
                  <a:pt x="52" y="33"/>
                  <a:pt x="52" y="33"/>
                </a:cubicBezTo>
                <a:cubicBezTo>
                  <a:pt x="53" y="38"/>
                  <a:pt x="54" y="43"/>
                  <a:pt x="54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33"/>
                  <a:pt x="39" y="33"/>
                  <a:pt x="39" y="33"/>
                </a:cubicBezTo>
                <a:close/>
                <a:moveTo>
                  <a:pt x="58" y="53"/>
                </a:moveTo>
                <a:cubicBezTo>
                  <a:pt x="75" y="53"/>
                  <a:pt x="75" y="53"/>
                  <a:pt x="75" y="53"/>
                </a:cubicBezTo>
                <a:cubicBezTo>
                  <a:pt x="75" y="58"/>
                  <a:pt x="73" y="64"/>
                  <a:pt x="70" y="68"/>
                </a:cubicBezTo>
                <a:cubicBezTo>
                  <a:pt x="55" y="68"/>
                  <a:pt x="55" y="68"/>
                  <a:pt x="55" y="68"/>
                </a:cubicBezTo>
                <a:cubicBezTo>
                  <a:pt x="57" y="63"/>
                  <a:pt x="58" y="58"/>
                  <a:pt x="58" y="53"/>
                </a:cubicBezTo>
                <a:close/>
                <a:moveTo>
                  <a:pt x="39" y="53"/>
                </a:moveTo>
                <a:cubicBezTo>
                  <a:pt x="54" y="53"/>
                  <a:pt x="54" y="53"/>
                  <a:pt x="54" y="53"/>
                </a:cubicBezTo>
                <a:cubicBezTo>
                  <a:pt x="53" y="58"/>
                  <a:pt x="52" y="63"/>
                  <a:pt x="51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39" y="53"/>
                  <a:pt x="39" y="53"/>
                  <a:pt x="39" y="53"/>
                </a:cubicBezTo>
                <a:close/>
                <a:moveTo>
                  <a:pt x="54" y="73"/>
                </a:moveTo>
                <a:cubicBezTo>
                  <a:pt x="67" y="73"/>
                  <a:pt x="67" y="73"/>
                  <a:pt x="67" y="73"/>
                </a:cubicBezTo>
                <a:cubicBezTo>
                  <a:pt x="63" y="79"/>
                  <a:pt x="56" y="83"/>
                  <a:pt x="49" y="85"/>
                </a:cubicBezTo>
                <a:cubicBezTo>
                  <a:pt x="51" y="81"/>
                  <a:pt x="53" y="77"/>
                  <a:pt x="54" y="73"/>
                </a:cubicBezTo>
                <a:close/>
                <a:moveTo>
                  <a:pt x="39" y="4"/>
                </a:moveTo>
                <a:cubicBezTo>
                  <a:pt x="51" y="4"/>
                  <a:pt x="63" y="8"/>
                  <a:pt x="72" y="18"/>
                </a:cubicBezTo>
                <a:cubicBezTo>
                  <a:pt x="90" y="36"/>
                  <a:pt x="90" y="65"/>
                  <a:pt x="72" y="83"/>
                </a:cubicBezTo>
                <a:cubicBezTo>
                  <a:pt x="63" y="92"/>
                  <a:pt x="51" y="97"/>
                  <a:pt x="39" y="97"/>
                </a:cubicBezTo>
                <a:cubicBezTo>
                  <a:pt x="39" y="90"/>
                  <a:pt x="39" y="90"/>
                  <a:pt x="39" y="90"/>
                </a:cubicBezTo>
                <a:cubicBezTo>
                  <a:pt x="49" y="90"/>
                  <a:pt x="60" y="86"/>
                  <a:pt x="67" y="79"/>
                </a:cubicBezTo>
                <a:cubicBezTo>
                  <a:pt x="83" y="63"/>
                  <a:pt x="83" y="38"/>
                  <a:pt x="67" y="22"/>
                </a:cubicBezTo>
                <a:cubicBezTo>
                  <a:pt x="60" y="15"/>
                  <a:pt x="49" y="11"/>
                  <a:pt x="39" y="11"/>
                </a:cubicBezTo>
                <a:cubicBezTo>
                  <a:pt x="39" y="4"/>
                  <a:pt x="39" y="4"/>
                  <a:pt x="39" y="4"/>
                </a:cubicBezTo>
                <a:close/>
                <a:moveTo>
                  <a:pt x="39" y="73"/>
                </a:moveTo>
                <a:cubicBezTo>
                  <a:pt x="50" y="73"/>
                  <a:pt x="50" y="73"/>
                  <a:pt x="50" y="73"/>
                </a:cubicBezTo>
                <a:cubicBezTo>
                  <a:pt x="48" y="77"/>
                  <a:pt x="46" y="82"/>
                  <a:pt x="44" y="86"/>
                </a:cubicBezTo>
                <a:cubicBezTo>
                  <a:pt x="42" y="86"/>
                  <a:pt x="41" y="86"/>
                  <a:pt x="39" y="86"/>
                </a:cubicBezTo>
                <a:cubicBezTo>
                  <a:pt x="39" y="73"/>
                  <a:pt x="39" y="73"/>
                  <a:pt x="39" y="73"/>
                </a:cubicBezTo>
                <a:close/>
                <a:moveTo>
                  <a:pt x="36" y="101"/>
                </a:moveTo>
                <a:cubicBezTo>
                  <a:pt x="31" y="101"/>
                  <a:pt x="31" y="101"/>
                  <a:pt x="31" y="101"/>
                </a:cubicBezTo>
                <a:cubicBezTo>
                  <a:pt x="31" y="90"/>
                  <a:pt x="31" y="90"/>
                  <a:pt x="31" y="90"/>
                </a:cubicBezTo>
                <a:cubicBezTo>
                  <a:pt x="14" y="89"/>
                  <a:pt x="3" y="82"/>
                  <a:pt x="0" y="65"/>
                </a:cubicBezTo>
                <a:cubicBezTo>
                  <a:pt x="23" y="63"/>
                  <a:pt x="23" y="63"/>
                  <a:pt x="23" y="63"/>
                </a:cubicBezTo>
                <a:cubicBezTo>
                  <a:pt x="24" y="69"/>
                  <a:pt x="25" y="72"/>
                  <a:pt x="31" y="75"/>
                </a:cubicBezTo>
                <a:cubicBezTo>
                  <a:pt x="31" y="55"/>
                  <a:pt x="31" y="55"/>
                  <a:pt x="31" y="55"/>
                </a:cubicBezTo>
                <a:cubicBezTo>
                  <a:pt x="24" y="53"/>
                  <a:pt x="18" y="51"/>
                  <a:pt x="15" y="50"/>
                </a:cubicBezTo>
                <a:cubicBezTo>
                  <a:pt x="1" y="43"/>
                  <a:pt x="0" y="23"/>
                  <a:pt x="10" y="13"/>
                </a:cubicBezTo>
                <a:cubicBezTo>
                  <a:pt x="15" y="9"/>
                  <a:pt x="22" y="6"/>
                  <a:pt x="31" y="6"/>
                </a:cubicBezTo>
                <a:cubicBezTo>
                  <a:pt x="31" y="0"/>
                  <a:pt x="31" y="0"/>
                  <a:pt x="31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101"/>
                  <a:pt x="36" y="101"/>
                  <a:pt x="36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505">
              <a:solidFill>
                <a:srgbClr val="3F3F3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random/>
      </p:transition>
    </mc:Choice>
    <mc:Fallback>
      <p:transition spd="slow" advClick="0" advTm="6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PRESENTATION_TITLE" val="思维导图&amp;多边形双数据图表集"/>
  <p:tag name="COMMONDATA" val="eyJoZGlkIjoiMWFiNWU5MDZkOTdhOTkwZmU2NDUwMzRjY2M4ZTJjMzQifQ=="/>
</p:tagLst>
</file>

<file path=ppt/theme/theme1.xml><?xml version="1.0" encoding="utf-8"?>
<a:theme xmlns:a="http://schemas.openxmlformats.org/drawingml/2006/main" name="1_Office Theme">
  <a:themeElements>
    <a:clrScheme name="自定义 66">
      <a:dk1>
        <a:srgbClr val="3F3F3F"/>
      </a:dk1>
      <a:lt1>
        <a:sysClr val="window" lastClr="FFFFFF"/>
      </a:lt1>
      <a:dk2>
        <a:srgbClr val="313C41"/>
      </a:dk2>
      <a:lt2>
        <a:srgbClr val="FFFFFF"/>
      </a:lt2>
      <a:accent1>
        <a:srgbClr val="2980B9"/>
      </a:accent1>
      <a:accent2>
        <a:srgbClr val="9BBB59"/>
      </a:accent2>
      <a:accent3>
        <a:srgbClr val="F39C12"/>
      </a:accent3>
      <a:accent4>
        <a:srgbClr val="C0392B"/>
      </a:accent4>
      <a:accent5>
        <a:srgbClr val="41B176"/>
      </a:accent5>
      <a:accent6>
        <a:srgbClr val="954F72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2063</Words>
  <Application>WPS 演示</Application>
  <PresentationFormat>全屏显示(16:9)</PresentationFormat>
  <Paragraphs>514</Paragraphs>
  <Slides>19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宋体</vt:lpstr>
      <vt:lpstr>Wingdings</vt:lpstr>
      <vt:lpstr>Montserrat SemiBold</vt:lpstr>
      <vt:lpstr>Segoe Print</vt:lpstr>
      <vt:lpstr>Open Sans</vt:lpstr>
      <vt:lpstr>SF UI Display Thin</vt:lpstr>
      <vt:lpstr>Lato Light</vt:lpstr>
      <vt:lpstr>微软雅黑</vt:lpstr>
      <vt:lpstr>Calibri</vt:lpstr>
      <vt:lpstr>1_Office Theme</vt:lpstr>
      <vt:lpstr>PowerPoint 演示文稿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  <vt:lpstr>添加标题内容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思维导图&amp;多边形双数据图表集</dc:title>
  <dc:creator>Administrator</dc:creator>
  <cp:lastModifiedBy>Kingsoft</cp:lastModifiedBy>
  <cp:revision>545</cp:revision>
  <dcterms:created xsi:type="dcterms:W3CDTF">2016-06-20T18:47:00Z</dcterms:created>
  <dcterms:modified xsi:type="dcterms:W3CDTF">2022-09-06T09:11:41Z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5A76791D523849849AD8D956B20E08FB</vt:lpwstr>
  </property>
  <property fmtid="{D5CDD505-2E9C-101B-9397-08002B2CF9AE}" pid="3" name="KSOProductBuildVer">
    <vt:lpwstr>2052-11.1.33.12350</vt:lpwstr>
  </property>
</Properties>
</file>