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257" r:id="rId4"/>
    <p:sldId id="258" r:id="rId5"/>
    <p:sldId id="312" r:id="rId6"/>
    <p:sldId id="313" r:id="rId7"/>
    <p:sldId id="259" r:id="rId8"/>
    <p:sldId id="260" r:id="rId9"/>
    <p:sldId id="261" r:id="rId10"/>
    <p:sldId id="314" r:id="rId11"/>
    <p:sldId id="262" r:id="rId12"/>
    <p:sldId id="264" r:id="rId13"/>
    <p:sldId id="265" r:id="rId14"/>
    <p:sldId id="266" r:id="rId15"/>
    <p:sldId id="315" r:id="rId16"/>
    <p:sldId id="267" r:id="rId17"/>
    <p:sldId id="316" r:id="rId18"/>
    <p:sldId id="268" r:id="rId19"/>
    <p:sldId id="263" r:id="rId20"/>
    <p:sldId id="270" r:id="rId21"/>
    <p:sldId id="269" r:id="rId22"/>
    <p:sldId id="318" r:id="rId23"/>
    <p:sldId id="317" r:id="rId24"/>
    <p:sldId id="272" r:id="rId25"/>
    <p:sldId id="273" r:id="rId26"/>
    <p:sldId id="274" r:id="rId27"/>
    <p:sldId id="275" r:id="rId28"/>
    <p:sldId id="276" r:id="rId29"/>
    <p:sldId id="277" r:id="rId30"/>
    <p:sldId id="290" r:id="rId31"/>
    <p:sldId id="291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2" r:id="rId45"/>
    <p:sldId id="293" r:id="rId46"/>
    <p:sldId id="294" r:id="rId47"/>
    <p:sldId id="319" r:id="rId48"/>
    <p:sldId id="325" r:id="rId49"/>
    <p:sldId id="320" r:id="rId50"/>
    <p:sldId id="321" r:id="rId51"/>
    <p:sldId id="322" r:id="rId52"/>
    <p:sldId id="323" r:id="rId53"/>
    <p:sldId id="295" r:id="rId54"/>
    <p:sldId id="296" r:id="rId55"/>
    <p:sldId id="328" r:id="rId56"/>
    <p:sldId id="327" r:id="rId57"/>
    <p:sldId id="326" r:id="rId58"/>
    <p:sldId id="271" r:id="rId59"/>
    <p:sldId id="297" r:id="rId60"/>
    <p:sldId id="298" r:id="rId61"/>
    <p:sldId id="299" r:id="rId62"/>
    <p:sldId id="300" r:id="rId63"/>
    <p:sldId id="301" r:id="rId64"/>
    <p:sldId id="324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780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BFA6E-E715-4C92-934D-8363D79F1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5F116F-ACFA-47D4-9A7C-593A8EC66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BBB9F-A855-4846-BAD5-6C42843C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74DE78-6F94-4009-A375-950DE49B6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358991-5217-4175-8062-C21B890D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6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E383C4-C312-48EC-B9D2-A38BB8C4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79A5B8-5882-4972-AD32-B2B3D8FC6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086B4C-2D0D-4043-9071-735B6FE9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E33812-9D26-4761-9EEF-7C27F344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6C89EB-A109-45CC-AA38-2A9C4A28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91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831430D-532B-438D-8626-394F3D3C3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769A24-83F9-4171-8973-33BA50B0E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4B539-AAA7-49CB-A3D9-8AF27F8D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6D5A28-A8C0-4A5C-A8ED-A768AECF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BD2AAB-0DB6-4415-9C8C-A00F9089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03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8FE426-036B-40FF-B02C-6B7B54BB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BF040-A746-40F8-8883-699DA1C3A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228FE2-3E1B-41F4-AECF-96A24373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659E06-BC6B-476C-9DEE-900BA60F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A53FE-8F6F-48B8-972E-5040D697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6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EC3A9-052F-476C-9C4B-0F677BD1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ADA4DD-876A-4C94-87DC-26F469010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E997D6-6056-441A-A2AC-A940E378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D9AF3B-D289-4293-98B1-ADDCED1A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091046-1B83-4F07-82D2-A149F2D1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4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115D9-5490-4EE7-B189-864A0A4E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337018-6DD1-4E3E-92B2-4DE27EF29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E71127-B58B-485D-A235-7DDA2D20A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08B1CD-393A-48DD-AE84-DF79AF1A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093BCE-AE3D-474B-AB7F-2FBDCD20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BFCA0A-7D35-44ED-939E-BFAC337E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52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74D4C4-3A9E-41DF-BF54-0C13EE15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1DFC5B-85D5-4F32-87BB-4EF00D7B1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B9C061-0FA4-4227-8DF0-F8BAA289B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2ABD8C-D96E-4A2A-B5ED-31CE5C277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466A78-B751-4FA7-A011-E3C61E1CF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0FD9899-680E-4134-8A4D-26593922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A18182-BBC6-4C88-B54F-541B6EA6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51A1FE-55D9-4B65-9D2F-418D21F5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15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87726-6C58-43A8-AE1A-F0D8DBAA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F31D29-8543-42C4-864D-A064E70B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D48E68-1FE7-45B1-86B7-0AD9E001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2C6F88-FE48-46D8-A336-728975D3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36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521A54-F213-4FD9-A5F0-A6E8DBE1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E035962-0CE3-4397-85E3-BE3CE3BDE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D21466-D51B-4C7B-8995-8D81BD0D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96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9EF0D3-0E12-4474-9BF3-6164068D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12B935-0DA8-4554-9936-6F4DB70D6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1EC82E-8D22-4CEB-981B-E83AE2DC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61D91F-C6C8-426D-9927-750D1CB53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01D16C-FF9A-4837-91A1-FC7FA7F0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BB6269-0AAC-444D-9569-9A7AE740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47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2D8C91-1FF8-4F7D-8963-50029D9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342AAA-A7E8-419B-9C50-4364CB5D1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89F90C-32BE-438C-BC6A-077446E7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69F9C7-85F5-4E86-AF74-31D55A35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A649C3-1103-498E-A1A3-7738FFD3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15B2E9-3B4D-4180-9085-EC374720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01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09719-23E1-4593-BFF4-41EDA8D6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DF2DAC-E212-4464-926D-FC60BCD1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4166B5-627D-4033-AD24-E46B7D298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0ED85-619A-47F8-B998-5C6EA58B38C0}" type="datetimeFigureOut">
              <a:rPr lang="zh-CN" altLang="en-US" smtClean="0"/>
              <a:t>2019/11/22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FDB642-ECFF-4525-9734-18917EDCA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B99F-D892-44A1-B9FF-DC37FA88B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D5D30-E49F-423A-B431-D4DA5CFAF0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CDD7D1A-AEB7-444B-A4DA-71A128929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380994"/>
            <a:ext cx="6096012" cy="60960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016124" y="2489201"/>
            <a:ext cx="8159751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cs typeface="+mn-ea"/>
                <a:sym typeface="+mn-lt"/>
              </a:rPr>
              <a:t>年会开场快闪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B479AB0-7C76-496D-99F0-76DA6A628695}"/>
              </a:ext>
            </a:extLst>
          </p:cNvPr>
          <p:cNvGrpSpPr/>
          <p:nvPr/>
        </p:nvGrpSpPr>
        <p:grpSpPr>
          <a:xfrm>
            <a:off x="1743065" y="1738875"/>
            <a:ext cx="1888303" cy="369332"/>
            <a:chOff x="1793865" y="1258246"/>
            <a:chExt cx="1888303" cy="369332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04AEC49-4039-42A8-8B5D-C8D07C97AF09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D4C8C311-A141-422C-945F-582F878B95EF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4A2AD7D3-3969-4B14-8829-1276EF756D85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E25BEC5-B228-405D-96F2-D35B55BA2B9B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5CDB11-A505-40C0-8F89-A8DB19D7987C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0DE7D58-B983-47A2-B10F-92C6E918DD35}"/>
                </a:ext>
              </a:extLst>
            </p:cNvPr>
            <p:cNvSpPr txBox="1"/>
            <p:nvPr/>
          </p:nvSpPr>
          <p:spPr>
            <a:xfrm>
              <a:off x="1793865" y="1258246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1991.02.25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5533B1C-B5D4-42B4-B499-12994E82BF6C}"/>
              </a:ext>
            </a:extLst>
          </p:cNvPr>
          <p:cNvGrpSpPr/>
          <p:nvPr/>
        </p:nvGrpSpPr>
        <p:grpSpPr>
          <a:xfrm>
            <a:off x="2410722" y="881100"/>
            <a:ext cx="1888303" cy="369332"/>
            <a:chOff x="1793865" y="1258246"/>
            <a:chExt cx="1888303" cy="369332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2C1C598-7C44-4C0B-969C-0691CD992B5B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97C59CD-1E9E-4ED1-B254-3F070C6E16F0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19">
                <a:extLst>
                  <a:ext uri="{FF2B5EF4-FFF2-40B4-BE49-F238E27FC236}">
                    <a16:creationId xmlns:a16="http://schemas.microsoft.com/office/drawing/2014/main" id="{4EC5EA3A-84C4-45B1-87B1-F42366FEAF6F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88BEFA7-18E3-49E1-B904-9A9DA1A5A19E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弧形 21">
                <a:extLst>
                  <a:ext uri="{FF2B5EF4-FFF2-40B4-BE49-F238E27FC236}">
                    <a16:creationId xmlns:a16="http://schemas.microsoft.com/office/drawing/2014/main" id="{BB2FF5E5-D0F5-4547-BBE0-CDC53D02785C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880A906-231F-40E0-87F3-57256D7363DF}"/>
                </a:ext>
              </a:extLst>
            </p:cNvPr>
            <p:cNvSpPr txBox="1"/>
            <p:nvPr/>
          </p:nvSpPr>
          <p:spPr>
            <a:xfrm>
              <a:off x="1793865" y="1258246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1998.03.25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13165AB-760D-4A60-B868-90E403766960}"/>
              </a:ext>
            </a:extLst>
          </p:cNvPr>
          <p:cNvGrpSpPr/>
          <p:nvPr/>
        </p:nvGrpSpPr>
        <p:grpSpPr>
          <a:xfrm>
            <a:off x="7576458" y="868801"/>
            <a:ext cx="1715362" cy="369332"/>
            <a:chOff x="3418115" y="1245947"/>
            <a:chExt cx="1715362" cy="369332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0A370255-E2B6-4B3F-9A0E-D10F96D04DAA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EA02A242-B7AA-4D17-AB3B-440CFE36CEDF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弧形 26">
                <a:extLst>
                  <a:ext uri="{FF2B5EF4-FFF2-40B4-BE49-F238E27FC236}">
                    <a16:creationId xmlns:a16="http://schemas.microsoft.com/office/drawing/2014/main" id="{54AD8BB0-5985-4FF1-B8B9-C7146990A232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BBBE559-7752-40A9-AADF-D8A6C851367D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弧形 28">
                <a:extLst>
                  <a:ext uri="{FF2B5EF4-FFF2-40B4-BE49-F238E27FC236}">
                    <a16:creationId xmlns:a16="http://schemas.microsoft.com/office/drawing/2014/main" id="{89402F25-F7C5-4EDA-B72A-1CE2FF60189C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AAAC0B5-1CA5-4BE8-ACD6-5D33501E8102}"/>
                </a:ext>
              </a:extLst>
            </p:cNvPr>
            <p:cNvSpPr txBox="1"/>
            <p:nvPr/>
          </p:nvSpPr>
          <p:spPr>
            <a:xfrm>
              <a:off x="3568201" y="1245947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2001.03.25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4C6BB1C-FAFF-4097-84B9-9E76506EDF3D}"/>
              </a:ext>
            </a:extLst>
          </p:cNvPr>
          <p:cNvGrpSpPr/>
          <p:nvPr/>
        </p:nvGrpSpPr>
        <p:grpSpPr>
          <a:xfrm>
            <a:off x="8360232" y="1754577"/>
            <a:ext cx="1715362" cy="369332"/>
            <a:chOff x="3418115" y="1245947"/>
            <a:chExt cx="1715362" cy="369332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731C4ED7-6CAE-44E5-8F04-305FF94E9096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08A18333-5AA5-4EE8-B9BA-3F0AC44D2EA0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弧形 33">
                <a:extLst>
                  <a:ext uri="{FF2B5EF4-FFF2-40B4-BE49-F238E27FC236}">
                    <a16:creationId xmlns:a16="http://schemas.microsoft.com/office/drawing/2014/main" id="{80207F7D-AEA0-4216-857F-82911DD8798F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94682D01-79C1-443B-9D54-DAD33EAAF59B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弧形 35">
                <a:extLst>
                  <a:ext uri="{FF2B5EF4-FFF2-40B4-BE49-F238E27FC236}">
                    <a16:creationId xmlns:a16="http://schemas.microsoft.com/office/drawing/2014/main" id="{9E87D017-9935-4072-9D3A-47C10A1B8115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0A13B37-E332-477A-A29B-9CF9A5D0428A}"/>
                </a:ext>
              </a:extLst>
            </p:cNvPr>
            <p:cNvSpPr txBox="1"/>
            <p:nvPr/>
          </p:nvSpPr>
          <p:spPr>
            <a:xfrm>
              <a:off x="3568201" y="1245947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2005.04.25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32A6744-8358-4B15-8CF4-432DFA3E3EA6}"/>
              </a:ext>
            </a:extLst>
          </p:cNvPr>
          <p:cNvGrpSpPr/>
          <p:nvPr/>
        </p:nvGrpSpPr>
        <p:grpSpPr>
          <a:xfrm>
            <a:off x="8360232" y="4439855"/>
            <a:ext cx="1715362" cy="369332"/>
            <a:chOff x="3418115" y="1245947"/>
            <a:chExt cx="1715362" cy="369332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A1A0AA80-1B26-40F5-B92F-56EEBDE1BA81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EA98EE09-D6A8-4F46-AF40-CD1705E2F8E3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弧形 40">
                <a:extLst>
                  <a:ext uri="{FF2B5EF4-FFF2-40B4-BE49-F238E27FC236}">
                    <a16:creationId xmlns:a16="http://schemas.microsoft.com/office/drawing/2014/main" id="{B0DB861C-EA6C-4DC8-A43D-DADFD7F1E4E5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02DF9FAF-35B9-4D77-886B-5E70213EFB5C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弧形 42">
                <a:extLst>
                  <a:ext uri="{FF2B5EF4-FFF2-40B4-BE49-F238E27FC236}">
                    <a16:creationId xmlns:a16="http://schemas.microsoft.com/office/drawing/2014/main" id="{4B3C2CEE-62D5-4F72-84B8-2A7C35191F7E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FA32652-0F32-4F5C-909D-7CED8C2BE848}"/>
                </a:ext>
              </a:extLst>
            </p:cNvPr>
            <p:cNvSpPr txBox="1"/>
            <p:nvPr/>
          </p:nvSpPr>
          <p:spPr>
            <a:xfrm>
              <a:off x="3568201" y="1245947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2007.04.25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08DEEF7-AA99-462F-BB1E-E95654753EF9}"/>
              </a:ext>
            </a:extLst>
          </p:cNvPr>
          <p:cNvGrpSpPr/>
          <p:nvPr/>
        </p:nvGrpSpPr>
        <p:grpSpPr>
          <a:xfrm>
            <a:off x="7428644" y="5520253"/>
            <a:ext cx="1715362" cy="369332"/>
            <a:chOff x="3418115" y="1245947"/>
            <a:chExt cx="1715362" cy="369332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8D352CDC-8FD3-4699-B792-12E34C8FD8A4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F9F7427E-2C15-445C-BC5B-2B58B7FC05E3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弧形 47">
                <a:extLst>
                  <a:ext uri="{FF2B5EF4-FFF2-40B4-BE49-F238E27FC236}">
                    <a16:creationId xmlns:a16="http://schemas.microsoft.com/office/drawing/2014/main" id="{31794106-6365-4BD0-B255-80F77B95F70A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DB203274-372A-4DDA-9C68-B35D9863DA6D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弧形 49">
                <a:extLst>
                  <a:ext uri="{FF2B5EF4-FFF2-40B4-BE49-F238E27FC236}">
                    <a16:creationId xmlns:a16="http://schemas.microsoft.com/office/drawing/2014/main" id="{438E96E9-BA10-417B-B856-F38E41F4DB30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5510884-1D4A-4936-8898-E6B756F218AC}"/>
                </a:ext>
              </a:extLst>
            </p:cNvPr>
            <p:cNvSpPr txBox="1"/>
            <p:nvPr/>
          </p:nvSpPr>
          <p:spPr>
            <a:xfrm>
              <a:off x="3568201" y="1245947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2010.04.25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F6FF7FF-4FFB-4109-86A8-9FD7EFEC0917}"/>
              </a:ext>
            </a:extLst>
          </p:cNvPr>
          <p:cNvGrpSpPr/>
          <p:nvPr/>
        </p:nvGrpSpPr>
        <p:grpSpPr>
          <a:xfrm>
            <a:off x="3516387" y="6025241"/>
            <a:ext cx="1985984" cy="369332"/>
            <a:chOff x="1696184" y="1288786"/>
            <a:chExt cx="1985984" cy="369332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A1E97B2A-0852-4A43-9B62-148211273F35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9C583DE2-270C-4FA3-83D9-A707B1DE11CD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弧形 54">
                <a:extLst>
                  <a:ext uri="{FF2B5EF4-FFF2-40B4-BE49-F238E27FC236}">
                    <a16:creationId xmlns:a16="http://schemas.microsoft.com/office/drawing/2014/main" id="{73312433-DA2B-4B1C-A359-B6FA516870AC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769DB243-E971-4231-BCD3-7EEE6C68C632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弧形 56">
                <a:extLst>
                  <a:ext uri="{FF2B5EF4-FFF2-40B4-BE49-F238E27FC236}">
                    <a16:creationId xmlns:a16="http://schemas.microsoft.com/office/drawing/2014/main" id="{23130CC8-6D77-478C-B022-35BF024FE3C4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B25B868F-D030-4964-AABF-A2F6410E1C52}"/>
                </a:ext>
              </a:extLst>
            </p:cNvPr>
            <p:cNvSpPr txBox="1"/>
            <p:nvPr/>
          </p:nvSpPr>
          <p:spPr>
            <a:xfrm>
              <a:off x="1696184" y="1288786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2013.04.25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7603A22-003A-46CA-94A8-3F569FAE86FE}"/>
              </a:ext>
            </a:extLst>
          </p:cNvPr>
          <p:cNvGrpSpPr/>
          <p:nvPr/>
        </p:nvGrpSpPr>
        <p:grpSpPr>
          <a:xfrm>
            <a:off x="2394666" y="5475207"/>
            <a:ext cx="1985984" cy="369332"/>
            <a:chOff x="1696184" y="1288786"/>
            <a:chExt cx="1985984" cy="369332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253B7FA-8900-4710-A312-8E09995DAEC8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6558880B-50A0-4ADB-92C0-A0F0D700367A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弧形 61">
                <a:extLst>
                  <a:ext uri="{FF2B5EF4-FFF2-40B4-BE49-F238E27FC236}">
                    <a16:creationId xmlns:a16="http://schemas.microsoft.com/office/drawing/2014/main" id="{179A1969-E7A0-4E51-B373-4C88535B6221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F10B8588-FC63-4CB8-A9C8-96FD9E12A3E9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弧形 63">
                <a:extLst>
                  <a:ext uri="{FF2B5EF4-FFF2-40B4-BE49-F238E27FC236}">
                    <a16:creationId xmlns:a16="http://schemas.microsoft.com/office/drawing/2014/main" id="{A635B798-084C-4005-A6C1-56BF4E5ED10D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E170A42-B69E-461B-9BA9-04EFC778F848}"/>
                </a:ext>
              </a:extLst>
            </p:cNvPr>
            <p:cNvSpPr txBox="1"/>
            <p:nvPr/>
          </p:nvSpPr>
          <p:spPr>
            <a:xfrm>
              <a:off x="1696184" y="1288786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2017.06.23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F7394B35-378E-4EEF-8A2D-0A75A887395E}"/>
              </a:ext>
            </a:extLst>
          </p:cNvPr>
          <p:cNvGrpSpPr/>
          <p:nvPr/>
        </p:nvGrpSpPr>
        <p:grpSpPr>
          <a:xfrm>
            <a:off x="1724453" y="4457600"/>
            <a:ext cx="1985984" cy="369332"/>
            <a:chOff x="1696184" y="1288786"/>
            <a:chExt cx="1985984" cy="369332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7B164D0F-FB9B-43AC-8B53-D41049EA72D3}"/>
                </a:ext>
              </a:extLst>
            </p:cNvPr>
            <p:cNvGrpSpPr/>
            <p:nvPr/>
          </p:nvGrpSpPr>
          <p:grpSpPr>
            <a:xfrm>
              <a:off x="3418115" y="1299029"/>
              <a:ext cx="264053" cy="264053"/>
              <a:chOff x="3452812" y="1217612"/>
              <a:chExt cx="316441" cy="316441"/>
            </a:xfrm>
          </p:grpSpPr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769CF9E7-C372-4236-BBCD-C0FFBFFC9C9E}"/>
                  </a:ext>
                </a:extLst>
              </p:cNvPr>
              <p:cNvSpPr/>
              <p:nvPr/>
            </p:nvSpPr>
            <p:spPr>
              <a:xfrm>
                <a:off x="3488267" y="1253067"/>
                <a:ext cx="245533" cy="2455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弧形 68">
                <a:extLst>
                  <a:ext uri="{FF2B5EF4-FFF2-40B4-BE49-F238E27FC236}">
                    <a16:creationId xmlns:a16="http://schemas.microsoft.com/office/drawing/2014/main" id="{063D0546-C891-4D33-94E5-0A0ACFF5CEE9}"/>
                  </a:ext>
                </a:extLst>
              </p:cNvPr>
              <p:cNvSpPr/>
              <p:nvPr/>
            </p:nvSpPr>
            <p:spPr>
              <a:xfrm>
                <a:off x="3517370" y="1282170"/>
                <a:ext cx="187324" cy="187324"/>
              </a:xfrm>
              <a:prstGeom prst="arc">
                <a:avLst>
                  <a:gd name="adj1" fmla="val 16200000"/>
                  <a:gd name="adj2" fmla="val 6794033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705696A-7B6A-40A6-812B-E6370C8A53BF}"/>
                  </a:ext>
                </a:extLst>
              </p:cNvPr>
              <p:cNvSpPr/>
              <p:nvPr/>
            </p:nvSpPr>
            <p:spPr>
              <a:xfrm>
                <a:off x="3452812" y="1217612"/>
                <a:ext cx="316441" cy="316441"/>
              </a:xfrm>
              <a:prstGeom prst="ellipse">
                <a:avLst/>
              </a:prstGeom>
              <a:noFill/>
              <a:ln w="63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弧形 70">
                <a:extLst>
                  <a:ext uri="{FF2B5EF4-FFF2-40B4-BE49-F238E27FC236}">
                    <a16:creationId xmlns:a16="http://schemas.microsoft.com/office/drawing/2014/main" id="{D3AFBA4E-19A3-49A1-B269-3A4E38744688}"/>
                  </a:ext>
                </a:extLst>
              </p:cNvPr>
              <p:cNvSpPr/>
              <p:nvPr/>
            </p:nvSpPr>
            <p:spPr>
              <a:xfrm>
                <a:off x="3517370" y="1281640"/>
                <a:ext cx="187324" cy="187324"/>
              </a:xfrm>
              <a:prstGeom prst="arc">
                <a:avLst>
                  <a:gd name="adj1" fmla="val 9580599"/>
                  <a:gd name="adj2" fmla="val 14986864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4DD226F2-0346-4E4F-9573-4B37223F166E}"/>
                </a:ext>
              </a:extLst>
            </p:cNvPr>
            <p:cNvSpPr txBox="1"/>
            <p:nvPr/>
          </p:nvSpPr>
          <p:spPr>
            <a:xfrm>
              <a:off x="1696184" y="1288786"/>
              <a:ext cx="156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1074738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2019.11.20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1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2260600"/>
            <a:ext cx="5681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回望</a:t>
            </a:r>
          </a:p>
        </p:txBody>
      </p:sp>
    </p:spTree>
    <p:extLst>
      <p:ext uri="{BB962C8B-B14F-4D97-AF65-F5344CB8AC3E}">
        <p14:creationId xmlns:p14="http://schemas.microsoft.com/office/powerpoint/2010/main" val="116660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360438" y="1266433"/>
            <a:ext cx="1147112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700" b="1" dirty="0">
                <a:solidFill>
                  <a:schemeClr val="bg1"/>
                </a:solidFill>
                <a:cs typeface="+mn-ea"/>
                <a:sym typeface="+mn-lt"/>
              </a:rPr>
              <a:t>2019</a:t>
            </a:r>
            <a:endParaRPr lang="zh-CN" altLang="en-US" sz="11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907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284488" y="2195285"/>
            <a:ext cx="7623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我们始终</a:t>
            </a:r>
          </a:p>
        </p:txBody>
      </p:sp>
    </p:spTree>
    <p:extLst>
      <p:ext uri="{BB962C8B-B14F-4D97-AF65-F5344CB8AC3E}">
        <p14:creationId xmlns:p14="http://schemas.microsoft.com/office/powerpoint/2010/main" val="10651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3064933" y="2321004"/>
            <a:ext cx="6062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牢记</a:t>
            </a:r>
          </a:p>
        </p:txBody>
      </p:sp>
    </p:spTree>
    <p:extLst>
      <p:ext uri="{BB962C8B-B14F-4D97-AF65-F5344CB8AC3E}">
        <p14:creationId xmlns:p14="http://schemas.microsoft.com/office/powerpoint/2010/main" val="301459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059516" y="2681514"/>
            <a:ext cx="8072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cs typeface="+mn-ea"/>
                <a:sym typeface="+mn-lt"/>
              </a:rPr>
              <a:t>以人为本</a:t>
            </a:r>
          </a:p>
        </p:txBody>
      </p:sp>
    </p:spTree>
    <p:extLst>
      <p:ext uri="{BB962C8B-B14F-4D97-AF65-F5344CB8AC3E}">
        <p14:creationId xmlns:p14="http://schemas.microsoft.com/office/powerpoint/2010/main" val="295955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145090" y="2231571"/>
            <a:ext cx="80729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以人为本</a:t>
            </a:r>
          </a:p>
        </p:txBody>
      </p:sp>
    </p:spTree>
    <p:extLst>
      <p:ext uri="{BB962C8B-B14F-4D97-AF65-F5344CB8AC3E}">
        <p14:creationId xmlns:p14="http://schemas.microsoft.com/office/powerpoint/2010/main" val="134904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A6F5BA5-C0AC-495C-A949-AC7559A93507}"/>
              </a:ext>
            </a:extLst>
          </p:cNvPr>
          <p:cNvSpPr txBox="1"/>
          <p:nvPr/>
        </p:nvSpPr>
        <p:spPr>
          <a:xfrm>
            <a:off x="2130576" y="2321004"/>
            <a:ext cx="80729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科技创新</a:t>
            </a:r>
          </a:p>
        </p:txBody>
      </p:sp>
    </p:spTree>
    <p:extLst>
      <p:ext uri="{BB962C8B-B14F-4D97-AF65-F5344CB8AC3E}">
        <p14:creationId xmlns:p14="http://schemas.microsoft.com/office/powerpoint/2010/main" val="271239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A6F5BA5-C0AC-495C-A949-AC7559A93507}"/>
              </a:ext>
            </a:extLst>
          </p:cNvPr>
          <p:cNvSpPr txBox="1"/>
          <p:nvPr/>
        </p:nvSpPr>
        <p:spPr>
          <a:xfrm>
            <a:off x="2059516" y="2106923"/>
            <a:ext cx="80729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科技创新</a:t>
            </a:r>
          </a:p>
        </p:txBody>
      </p:sp>
    </p:spTree>
    <p:extLst>
      <p:ext uri="{BB962C8B-B14F-4D97-AF65-F5344CB8AC3E}">
        <p14:creationId xmlns:p14="http://schemas.microsoft.com/office/powerpoint/2010/main" val="116160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2260600"/>
            <a:ext cx="5681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的</a:t>
            </a:r>
          </a:p>
        </p:txBody>
      </p:sp>
    </p:spTree>
    <p:extLst>
      <p:ext uri="{BB962C8B-B14F-4D97-AF65-F5344CB8AC3E}">
        <p14:creationId xmlns:p14="http://schemas.microsoft.com/office/powerpoint/2010/main" val="334730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279045" y="2321004"/>
            <a:ext cx="76339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发展理念</a:t>
            </a:r>
          </a:p>
        </p:txBody>
      </p:sp>
    </p:spTree>
    <p:extLst>
      <p:ext uri="{BB962C8B-B14F-4D97-AF65-F5344CB8AC3E}">
        <p14:creationId xmlns:p14="http://schemas.microsoft.com/office/powerpoint/2010/main" val="37625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4246033" y="2091266"/>
            <a:ext cx="36999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各位</a:t>
            </a:r>
          </a:p>
        </p:txBody>
      </p:sp>
      <p:pic>
        <p:nvPicPr>
          <p:cNvPr id="2" name="音乐">
            <a:hlinkClick r:id="" action="ppaction://media"/>
            <a:extLst>
              <a:ext uri="{FF2B5EF4-FFF2-40B4-BE49-F238E27FC236}">
                <a16:creationId xmlns:a16="http://schemas.microsoft.com/office/drawing/2014/main" id="{E412C3B9-A8FB-49C9-A1FC-D102301EE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873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284488" y="2195285"/>
            <a:ext cx="7623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在</a:t>
            </a:r>
          </a:p>
        </p:txBody>
      </p:sp>
    </p:spTree>
    <p:extLst>
      <p:ext uri="{BB962C8B-B14F-4D97-AF65-F5344CB8AC3E}">
        <p14:creationId xmlns:p14="http://schemas.microsoft.com/office/powerpoint/2010/main" val="117690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352523" y="2321004"/>
            <a:ext cx="74869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全体家人</a:t>
            </a:r>
          </a:p>
        </p:txBody>
      </p:sp>
    </p:spTree>
    <p:extLst>
      <p:ext uri="{BB962C8B-B14F-4D97-AF65-F5344CB8AC3E}">
        <p14:creationId xmlns:p14="http://schemas.microsoft.com/office/powerpoint/2010/main" val="195415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751088" y="1914604"/>
            <a:ext cx="89510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dirty="0">
                <a:solidFill>
                  <a:schemeClr val="bg1"/>
                </a:solidFill>
                <a:cs typeface="+mn-ea"/>
                <a:sym typeface="+mn-lt"/>
              </a:rPr>
              <a:t>共同</a:t>
            </a:r>
          </a:p>
        </p:txBody>
      </p:sp>
    </p:spTree>
    <p:extLst>
      <p:ext uri="{BB962C8B-B14F-4D97-AF65-F5344CB8AC3E}">
        <p14:creationId xmlns:p14="http://schemas.microsoft.com/office/powerpoint/2010/main" val="93469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751088" y="1914604"/>
            <a:ext cx="89510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b="1" dirty="0">
                <a:cs typeface="+mn-ea"/>
                <a:sym typeface="+mn-lt"/>
              </a:rPr>
              <a:t>努力下</a:t>
            </a:r>
          </a:p>
        </p:txBody>
      </p:sp>
    </p:spTree>
    <p:extLst>
      <p:ext uri="{BB962C8B-B14F-4D97-AF65-F5344CB8AC3E}">
        <p14:creationId xmlns:p14="http://schemas.microsoft.com/office/powerpoint/2010/main" val="151454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618547"/>
            <a:ext cx="8951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cs typeface="+mn-ea"/>
                <a:sym typeface="+mn-lt"/>
              </a:rPr>
              <a:t>共同努力下</a:t>
            </a:r>
          </a:p>
        </p:txBody>
      </p:sp>
    </p:spTree>
    <p:extLst>
      <p:ext uri="{BB962C8B-B14F-4D97-AF65-F5344CB8AC3E}">
        <p14:creationId xmlns:p14="http://schemas.microsoft.com/office/powerpoint/2010/main" val="127495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1971523" y="2262947"/>
            <a:ext cx="82489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公司</a:t>
            </a:r>
          </a:p>
        </p:txBody>
      </p:sp>
    </p:spTree>
    <p:extLst>
      <p:ext uri="{BB962C8B-B14F-4D97-AF65-F5344CB8AC3E}">
        <p14:creationId xmlns:p14="http://schemas.microsoft.com/office/powerpoint/2010/main" val="211461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2260600"/>
            <a:ext cx="5681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取得</a:t>
            </a:r>
          </a:p>
        </p:txBody>
      </p:sp>
    </p:spTree>
    <p:extLst>
      <p:ext uri="{BB962C8B-B14F-4D97-AF65-F5344CB8AC3E}">
        <p14:creationId xmlns:p14="http://schemas.microsoft.com/office/powerpoint/2010/main" val="187301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388204" y="2321004"/>
            <a:ext cx="75758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令人瞩目</a:t>
            </a:r>
          </a:p>
        </p:txBody>
      </p:sp>
    </p:spTree>
    <p:extLst>
      <p:ext uri="{BB962C8B-B14F-4D97-AF65-F5344CB8AC3E}">
        <p14:creationId xmlns:p14="http://schemas.microsoft.com/office/powerpoint/2010/main" val="236266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284488" y="2195285"/>
            <a:ext cx="7623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的成绩</a:t>
            </a:r>
          </a:p>
        </p:txBody>
      </p:sp>
    </p:spTree>
    <p:extLst>
      <p:ext uri="{BB962C8B-B14F-4D97-AF65-F5344CB8AC3E}">
        <p14:creationId xmlns:p14="http://schemas.microsoft.com/office/powerpoint/2010/main" val="398039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352523" y="2321004"/>
            <a:ext cx="74869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实现</a:t>
            </a:r>
          </a:p>
        </p:txBody>
      </p:sp>
    </p:spTree>
    <p:extLst>
      <p:ext uri="{BB962C8B-B14F-4D97-AF65-F5344CB8AC3E}">
        <p14:creationId xmlns:p14="http://schemas.microsoft.com/office/powerpoint/2010/main" val="5217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2260600"/>
            <a:ext cx="5681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亲爱的</a:t>
            </a:r>
          </a:p>
        </p:txBody>
      </p:sp>
    </p:spTree>
    <p:extLst>
      <p:ext uri="{BB962C8B-B14F-4D97-AF65-F5344CB8AC3E}">
        <p14:creationId xmlns:p14="http://schemas.microsoft.com/office/powerpoint/2010/main" val="329864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销售额</a:t>
            </a:r>
          </a:p>
        </p:txBody>
      </p:sp>
    </p:spTree>
    <p:extLst>
      <p:ext uri="{BB962C8B-B14F-4D97-AF65-F5344CB8AC3E}">
        <p14:creationId xmlns:p14="http://schemas.microsoft.com/office/powerpoint/2010/main" val="46130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1308704" y="2321004"/>
            <a:ext cx="95745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cs typeface="+mn-ea"/>
                <a:sym typeface="+mn-lt"/>
              </a:rPr>
              <a:t>2000</a:t>
            </a:r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</a:p>
        </p:txBody>
      </p:sp>
    </p:spTree>
    <p:extLst>
      <p:ext uri="{BB962C8B-B14F-4D97-AF65-F5344CB8AC3E}">
        <p14:creationId xmlns:p14="http://schemas.microsoft.com/office/powerpoint/2010/main" val="11512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同比去年</a:t>
            </a:r>
          </a:p>
        </p:txBody>
      </p:sp>
    </p:spTree>
    <p:extLst>
      <p:ext uri="{BB962C8B-B14F-4D97-AF65-F5344CB8AC3E}">
        <p14:creationId xmlns:p14="http://schemas.microsoft.com/office/powerpoint/2010/main" val="227430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上 1">
            <a:extLst>
              <a:ext uri="{FF2B5EF4-FFF2-40B4-BE49-F238E27FC236}">
                <a16:creationId xmlns:a16="http://schemas.microsoft.com/office/drawing/2014/main" id="{16298D08-083C-4C85-8DED-B2F904944C6F}"/>
              </a:ext>
            </a:extLst>
          </p:cNvPr>
          <p:cNvSpPr/>
          <p:nvPr/>
        </p:nvSpPr>
        <p:spPr>
          <a:xfrm>
            <a:off x="4923972" y="595085"/>
            <a:ext cx="2344056" cy="5667829"/>
          </a:xfrm>
          <a:prstGeom prst="upArrow">
            <a:avLst>
              <a:gd name="adj1" fmla="val 50000"/>
              <a:gd name="adj2" fmla="val 83576"/>
            </a:avLst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箭头: 上 5">
            <a:extLst>
              <a:ext uri="{FF2B5EF4-FFF2-40B4-BE49-F238E27FC236}">
                <a16:creationId xmlns:a16="http://schemas.microsoft.com/office/drawing/2014/main" id="{A8C6676F-11E4-4ED1-A601-05BA31C791A4}"/>
              </a:ext>
            </a:extLst>
          </p:cNvPr>
          <p:cNvSpPr/>
          <p:nvPr/>
        </p:nvSpPr>
        <p:spPr>
          <a:xfrm>
            <a:off x="2393044" y="2794000"/>
            <a:ext cx="1924956" cy="3468914"/>
          </a:xfrm>
          <a:prstGeom prst="upArrow">
            <a:avLst>
              <a:gd name="adj1" fmla="val 50000"/>
              <a:gd name="adj2" fmla="val 83576"/>
            </a:avLst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1253066" y="2644170"/>
            <a:ext cx="9574591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cs typeface="+mn-ea"/>
                <a:sym typeface="+mn-lt"/>
              </a:rPr>
              <a:t>增长</a:t>
            </a:r>
            <a:r>
              <a:rPr lang="zh-CN" altLang="en-US" sz="9600" b="1" dirty="0">
                <a:solidFill>
                  <a:schemeClr val="bg1"/>
                </a:solidFill>
                <a:cs typeface="+mn-ea"/>
                <a:sym typeface="+mn-lt"/>
              </a:rPr>
              <a:t>超</a:t>
            </a:r>
            <a:r>
              <a:rPr lang="en-US" altLang="zh-CN" sz="9600" b="1" dirty="0">
                <a:solidFill>
                  <a:schemeClr val="bg1"/>
                </a:solidFill>
                <a:cs typeface="+mn-ea"/>
                <a:sym typeface="+mn-lt"/>
              </a:rPr>
              <a:t>10%</a:t>
            </a:r>
            <a:endParaRPr lang="zh-CN" altLang="en-US" sz="9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箭头: 上 6">
            <a:extLst>
              <a:ext uri="{FF2B5EF4-FFF2-40B4-BE49-F238E27FC236}">
                <a16:creationId xmlns:a16="http://schemas.microsoft.com/office/drawing/2014/main" id="{BCFAF9D6-9D92-4C38-B52A-DDAC1781E04E}"/>
              </a:ext>
            </a:extLst>
          </p:cNvPr>
          <p:cNvSpPr/>
          <p:nvPr/>
        </p:nvSpPr>
        <p:spPr>
          <a:xfrm>
            <a:off x="8616044" y="3951363"/>
            <a:ext cx="1282717" cy="2311551"/>
          </a:xfrm>
          <a:prstGeom prst="upArrow">
            <a:avLst>
              <a:gd name="adj1" fmla="val 50000"/>
              <a:gd name="adj2" fmla="val 83576"/>
            </a:avLst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95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75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282975" y="2238828"/>
            <a:ext cx="74053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成立</a:t>
            </a:r>
          </a:p>
        </p:txBody>
      </p:sp>
    </p:spTree>
    <p:extLst>
      <p:ext uri="{BB962C8B-B14F-4D97-AF65-F5344CB8AC3E}">
        <p14:creationId xmlns:p14="http://schemas.microsoft.com/office/powerpoint/2010/main" val="220970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003575" y="2321004"/>
            <a:ext cx="83523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分</a:t>
            </a:r>
            <a:r>
              <a:rPr lang="en-US" altLang="zh-CN" sz="13800" b="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子公司</a:t>
            </a:r>
          </a:p>
        </p:txBody>
      </p:sp>
    </p:spTree>
    <p:extLst>
      <p:ext uri="{BB962C8B-B14F-4D97-AF65-F5344CB8AC3E}">
        <p14:creationId xmlns:p14="http://schemas.microsoft.com/office/powerpoint/2010/main" val="270310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2260600"/>
            <a:ext cx="5681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cs typeface="+mn-ea"/>
                <a:sym typeface="+mn-lt"/>
              </a:rPr>
              <a:t>3</a:t>
            </a:r>
            <a:r>
              <a:rPr lang="zh-CN" altLang="en-US" sz="13800" b="1" dirty="0">
                <a:cs typeface="+mn-ea"/>
                <a:sym typeface="+mn-lt"/>
              </a:rPr>
              <a:t>家</a:t>
            </a:r>
          </a:p>
        </p:txBody>
      </p:sp>
    </p:spTree>
    <p:extLst>
      <p:ext uri="{BB962C8B-B14F-4D97-AF65-F5344CB8AC3E}">
        <p14:creationId xmlns:p14="http://schemas.microsoft.com/office/powerpoint/2010/main" val="106316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1575102" y="2321004"/>
            <a:ext cx="9041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市场占有率</a:t>
            </a:r>
          </a:p>
        </p:txBody>
      </p:sp>
    </p:spTree>
    <p:extLst>
      <p:ext uri="{BB962C8B-B14F-4D97-AF65-F5344CB8AC3E}">
        <p14:creationId xmlns:p14="http://schemas.microsoft.com/office/powerpoint/2010/main" val="65352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284488" y="2195285"/>
            <a:ext cx="7623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大大提高</a:t>
            </a:r>
          </a:p>
        </p:txBody>
      </p:sp>
    </p:spTree>
    <p:extLst>
      <p:ext uri="{BB962C8B-B14F-4D97-AF65-F5344CB8AC3E}">
        <p14:creationId xmlns:p14="http://schemas.microsoft.com/office/powerpoint/2010/main" val="237205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352523" y="2321004"/>
            <a:ext cx="74869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不断</a:t>
            </a:r>
          </a:p>
        </p:txBody>
      </p:sp>
    </p:spTree>
    <p:extLst>
      <p:ext uri="{BB962C8B-B14F-4D97-AF65-F5344CB8AC3E}">
        <p14:creationId xmlns:p14="http://schemas.microsoft.com/office/powerpoint/2010/main" val="333316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3064933" y="2321004"/>
            <a:ext cx="6062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家人们</a:t>
            </a:r>
          </a:p>
        </p:txBody>
      </p:sp>
    </p:spTree>
    <p:extLst>
      <p:ext uri="{BB962C8B-B14F-4D97-AF65-F5344CB8AC3E}">
        <p14:creationId xmlns:p14="http://schemas.microsoft.com/office/powerpoint/2010/main" val="236728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发展</a:t>
            </a:r>
          </a:p>
        </p:txBody>
      </p:sp>
    </p:spTree>
    <p:extLst>
      <p:ext uri="{BB962C8B-B14F-4D97-AF65-F5344CB8AC3E}">
        <p14:creationId xmlns:p14="http://schemas.microsoft.com/office/powerpoint/2010/main" val="337750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1376438" y="2226662"/>
            <a:ext cx="95745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壮大</a:t>
            </a:r>
          </a:p>
        </p:txBody>
      </p:sp>
    </p:spTree>
    <p:extLst>
      <p:ext uri="{BB962C8B-B14F-4D97-AF65-F5344CB8AC3E}">
        <p14:creationId xmlns:p14="http://schemas.microsoft.com/office/powerpoint/2010/main" val="102538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390347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这都得益于</a:t>
            </a:r>
          </a:p>
        </p:txBody>
      </p:sp>
    </p:spTree>
    <p:extLst>
      <p:ext uri="{BB962C8B-B14F-4D97-AF65-F5344CB8AC3E}">
        <p14:creationId xmlns:p14="http://schemas.microsoft.com/office/powerpoint/2010/main" val="131073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1498902" y="2321004"/>
            <a:ext cx="91941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各位家人们</a:t>
            </a:r>
          </a:p>
        </p:txBody>
      </p:sp>
    </p:spTree>
    <p:extLst>
      <p:ext uri="{BB962C8B-B14F-4D97-AF65-F5344CB8AC3E}">
        <p14:creationId xmlns:p14="http://schemas.microsoft.com/office/powerpoint/2010/main" val="341793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182158" y="2166257"/>
            <a:ext cx="98276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汗水与努力</a:t>
            </a:r>
          </a:p>
        </p:txBody>
      </p:sp>
    </p:spTree>
    <p:extLst>
      <p:ext uri="{BB962C8B-B14F-4D97-AF65-F5344CB8AC3E}">
        <p14:creationId xmlns:p14="http://schemas.microsoft.com/office/powerpoint/2010/main" val="305944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352523" y="2321004"/>
            <a:ext cx="74869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你们</a:t>
            </a:r>
          </a:p>
        </p:txBody>
      </p:sp>
    </p:spTree>
    <p:extLst>
      <p:ext uri="{BB962C8B-B14F-4D97-AF65-F5344CB8AC3E}">
        <p14:creationId xmlns:p14="http://schemas.microsoft.com/office/powerpoint/2010/main" val="157304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辛苦了</a:t>
            </a:r>
          </a:p>
        </p:txBody>
      </p:sp>
    </p:spTree>
    <p:extLst>
      <p:ext uri="{BB962C8B-B14F-4D97-AF65-F5344CB8AC3E}">
        <p14:creationId xmlns:p14="http://schemas.microsoft.com/office/powerpoint/2010/main" val="375444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今晚</a:t>
            </a:r>
          </a:p>
        </p:txBody>
      </p:sp>
    </p:spTree>
    <p:extLst>
      <p:ext uri="{BB962C8B-B14F-4D97-AF65-F5344CB8AC3E}">
        <p14:creationId xmlns:p14="http://schemas.microsoft.com/office/powerpoint/2010/main" val="73518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4AFE91-D852-4BE7-B14C-1400175F8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843087"/>
            <a:ext cx="57150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红包不停</a:t>
            </a:r>
          </a:p>
        </p:txBody>
      </p:sp>
    </p:spTree>
    <p:extLst>
      <p:ext uri="{BB962C8B-B14F-4D97-AF65-F5344CB8AC3E}">
        <p14:creationId xmlns:p14="http://schemas.microsoft.com/office/powerpoint/2010/main" val="192060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961572"/>
            <a:ext cx="568113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700" b="1" dirty="0">
                <a:cs typeface="+mn-ea"/>
                <a:sym typeface="+mn-lt"/>
              </a:rPr>
              <a:t>猪</a:t>
            </a:r>
          </a:p>
        </p:txBody>
      </p:sp>
    </p:spTree>
    <p:extLst>
      <p:ext uri="{BB962C8B-B14F-4D97-AF65-F5344CB8AC3E}">
        <p14:creationId xmlns:p14="http://schemas.microsoft.com/office/powerpoint/2010/main" val="131618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望大家</a:t>
            </a:r>
          </a:p>
        </p:txBody>
      </p:sp>
    </p:spTree>
    <p:extLst>
      <p:ext uri="{BB962C8B-B14F-4D97-AF65-F5344CB8AC3E}">
        <p14:creationId xmlns:p14="http://schemas.microsoft.com/office/powerpoint/2010/main" val="142940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238920" y="2271308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手抽筋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0303261-C8E5-4C78-BCEE-E02035CF5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51" y="2271308"/>
            <a:ext cx="2857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6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620459" y="2321004"/>
            <a:ext cx="8951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手抽筋</a:t>
            </a:r>
          </a:p>
        </p:txBody>
      </p:sp>
    </p:spTree>
    <p:extLst>
      <p:ext uri="{BB962C8B-B14F-4D97-AF65-F5344CB8AC3E}">
        <p14:creationId xmlns:p14="http://schemas.microsoft.com/office/powerpoint/2010/main" val="412230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1308704" y="1065519"/>
            <a:ext cx="9574591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cs typeface="+mn-ea"/>
                <a:sym typeface="+mn-lt"/>
              </a:rPr>
              <a:t>展望</a:t>
            </a:r>
            <a:endParaRPr lang="en-US" altLang="zh-CN" sz="4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CN" sz="23900" b="1" dirty="0">
                <a:solidFill>
                  <a:schemeClr val="bg1"/>
                </a:solidFill>
                <a:cs typeface="+mn-ea"/>
                <a:sym typeface="+mn-lt"/>
              </a:rPr>
              <a:t>2020</a:t>
            </a:r>
            <a:endParaRPr lang="zh-CN" altLang="en-US" sz="239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203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464431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鼠年</a:t>
            </a:r>
          </a:p>
        </p:txBody>
      </p:sp>
    </p:spTree>
    <p:extLst>
      <p:ext uri="{BB962C8B-B14F-4D97-AF65-F5344CB8AC3E}">
        <p14:creationId xmlns:p14="http://schemas.microsoft.com/office/powerpoint/2010/main" val="134614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395878-4198-4AB2-AAB0-2EBD9CBD2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>
          <a:xfrm>
            <a:off x="2667000" y="0"/>
            <a:ext cx="6858000" cy="66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464431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鼠鼠生威</a:t>
            </a:r>
          </a:p>
        </p:txBody>
      </p:sp>
    </p:spTree>
    <p:extLst>
      <p:ext uri="{BB962C8B-B14F-4D97-AF65-F5344CB8AC3E}">
        <p14:creationId xmlns:p14="http://schemas.microsoft.com/office/powerpoint/2010/main" val="391993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464431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我们</a:t>
            </a:r>
          </a:p>
        </p:txBody>
      </p:sp>
    </p:spTree>
    <p:extLst>
      <p:ext uri="{BB962C8B-B14F-4D97-AF65-F5344CB8AC3E}">
        <p14:creationId xmlns:p14="http://schemas.microsoft.com/office/powerpoint/2010/main" val="309728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302932" y="2321004"/>
            <a:ext cx="77772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热血澎湃</a:t>
            </a:r>
          </a:p>
        </p:txBody>
      </p:sp>
    </p:spTree>
    <p:extLst>
      <p:ext uri="{BB962C8B-B14F-4D97-AF65-F5344CB8AC3E}">
        <p14:creationId xmlns:p14="http://schemas.microsoft.com/office/powerpoint/2010/main" val="37394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390347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豪情满怀</a:t>
            </a:r>
          </a:p>
        </p:txBody>
      </p:sp>
    </p:spTree>
    <p:extLst>
      <p:ext uri="{BB962C8B-B14F-4D97-AF65-F5344CB8AC3E}">
        <p14:creationId xmlns:p14="http://schemas.microsoft.com/office/powerpoint/2010/main" val="79397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961572"/>
            <a:ext cx="568113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700" b="1" dirty="0">
                <a:solidFill>
                  <a:schemeClr val="bg1"/>
                </a:solidFill>
                <a:cs typeface="+mn-ea"/>
                <a:sym typeface="+mn-lt"/>
              </a:rPr>
              <a:t>猪</a:t>
            </a:r>
          </a:p>
        </p:txBody>
      </p:sp>
    </p:spTree>
    <p:extLst>
      <p:ext uri="{BB962C8B-B14F-4D97-AF65-F5344CB8AC3E}">
        <p14:creationId xmlns:p14="http://schemas.microsoft.com/office/powerpoint/2010/main" val="40417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302932" y="2321004"/>
            <a:ext cx="77772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乘风破浪</a:t>
            </a:r>
          </a:p>
        </p:txBody>
      </p:sp>
    </p:spTree>
    <p:extLst>
      <p:ext uri="{BB962C8B-B14F-4D97-AF65-F5344CB8AC3E}">
        <p14:creationId xmlns:p14="http://schemas.microsoft.com/office/powerpoint/2010/main" val="200359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390347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斗志昂扬</a:t>
            </a:r>
          </a:p>
        </p:txBody>
      </p:sp>
    </p:spTree>
    <p:extLst>
      <p:ext uri="{BB962C8B-B14F-4D97-AF65-F5344CB8AC3E}">
        <p14:creationId xmlns:p14="http://schemas.microsoft.com/office/powerpoint/2010/main" val="200075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207380" y="2321004"/>
            <a:ext cx="77772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跨越巅峰</a:t>
            </a:r>
          </a:p>
        </p:txBody>
      </p:sp>
    </p:spTree>
    <p:extLst>
      <p:ext uri="{BB962C8B-B14F-4D97-AF65-F5344CB8AC3E}">
        <p14:creationId xmlns:p14="http://schemas.microsoft.com/office/powerpoint/2010/main" val="401749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515231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再创辉煌</a:t>
            </a:r>
          </a:p>
        </p:txBody>
      </p:sp>
    </p:spTree>
    <p:extLst>
      <p:ext uri="{BB962C8B-B14F-4D97-AF65-F5344CB8AC3E}">
        <p14:creationId xmlns:p14="http://schemas.microsoft.com/office/powerpoint/2010/main" val="230451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515231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再创辉煌</a:t>
            </a:r>
          </a:p>
        </p:txBody>
      </p:sp>
    </p:spTree>
    <p:extLst>
      <p:ext uri="{BB962C8B-B14F-4D97-AF65-F5344CB8AC3E}">
        <p14:creationId xmlns:p14="http://schemas.microsoft.com/office/powerpoint/2010/main" val="243386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207380" y="2321004"/>
            <a:ext cx="77772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下面</a:t>
            </a:r>
          </a:p>
        </p:txBody>
      </p:sp>
    </p:spTree>
    <p:extLst>
      <p:ext uri="{BB962C8B-B14F-4D97-AF65-F5344CB8AC3E}">
        <p14:creationId xmlns:p14="http://schemas.microsoft.com/office/powerpoint/2010/main" val="289894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515231" y="2321004"/>
            <a:ext cx="91615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年会进入</a:t>
            </a:r>
          </a:p>
        </p:txBody>
      </p:sp>
    </p:spTree>
    <p:extLst>
      <p:ext uri="{BB962C8B-B14F-4D97-AF65-F5344CB8AC3E}">
        <p14:creationId xmlns:p14="http://schemas.microsoft.com/office/powerpoint/2010/main" val="377597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207380" y="2321004"/>
            <a:ext cx="77772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倒计时</a:t>
            </a:r>
          </a:p>
        </p:txBody>
      </p:sp>
    </p:spTree>
    <p:extLst>
      <p:ext uri="{BB962C8B-B14F-4D97-AF65-F5344CB8AC3E}">
        <p14:creationId xmlns:p14="http://schemas.microsoft.com/office/powerpoint/2010/main" val="116377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413631" y="1660604"/>
            <a:ext cx="916153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b="1" dirty="0">
                <a:cs typeface="+mn-ea"/>
                <a:sym typeface="+mn-lt"/>
              </a:rPr>
              <a:t>5</a:t>
            </a:r>
            <a:endParaRPr lang="zh-CN" altLang="en-US" sz="239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134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50">
        <p14:warp dir="in"/>
      </p:transition>
    </mc:Choice>
    <mc:Fallback>
      <p:transition spd="slow" advClick="0" advTm="35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084010" y="1543868"/>
            <a:ext cx="77772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b="1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239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74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50">
        <p14:warp dir="in"/>
      </p:transition>
    </mc:Choice>
    <mc:Fallback>
      <p:transition spd="slow" advClick="0" advTm="3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2260600"/>
            <a:ext cx="5681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猪年</a:t>
            </a:r>
          </a:p>
        </p:txBody>
      </p:sp>
    </p:spTree>
    <p:extLst>
      <p:ext uri="{BB962C8B-B14F-4D97-AF65-F5344CB8AC3E}">
        <p14:creationId xmlns:p14="http://schemas.microsoft.com/office/powerpoint/2010/main" val="126221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413631" y="1660604"/>
            <a:ext cx="916153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b="1" dirty="0">
                <a:cs typeface="+mn-ea"/>
                <a:sym typeface="+mn-lt"/>
              </a:rPr>
              <a:t>3</a:t>
            </a:r>
            <a:endParaRPr lang="zh-CN" altLang="en-US" sz="239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15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50">
        <p14:warp dir="in"/>
      </p:transition>
    </mc:Choice>
    <mc:Fallback>
      <p:transition spd="slow" advClick="0" advTm="35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2084010" y="1543868"/>
            <a:ext cx="77772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39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793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50">
        <p14:warp dir="in"/>
      </p:transition>
    </mc:Choice>
    <mc:Fallback>
      <p:transition spd="slow" advClick="0" advTm="35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1413631" y="1660604"/>
            <a:ext cx="916153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b="1" dirty="0">
                <a:cs typeface="+mn-ea"/>
                <a:sym typeface="+mn-lt"/>
              </a:rPr>
              <a:t>1</a:t>
            </a:r>
            <a:endParaRPr lang="zh-CN" altLang="en-US" sz="239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15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50">
        <p14:warp dir="in"/>
      </p:transition>
    </mc:Choice>
    <mc:Fallback>
      <p:transition spd="slow" advClick="0" advTm="35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35944" y="1894042"/>
            <a:ext cx="111194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/>
              <a:t> BEGIN</a:t>
            </a:r>
            <a:endParaRPr lang="zh-CN" altLang="en-US" sz="277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26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0C774C-4B3E-4E01-B835-5A9C68DB312D}"/>
              </a:ext>
            </a:extLst>
          </p:cNvPr>
          <p:cNvSpPr txBox="1"/>
          <p:nvPr/>
        </p:nvSpPr>
        <p:spPr>
          <a:xfrm>
            <a:off x="3970867" y="2091267"/>
            <a:ext cx="358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cs typeface="+mn-ea"/>
                <a:sym typeface="+mn-lt"/>
              </a:rPr>
              <a:t> </a:t>
            </a:r>
            <a:endParaRPr lang="zh-CN" altLang="en-US" sz="138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89A25A-40B6-416A-B559-4FEC178425EC}"/>
              </a:ext>
            </a:extLst>
          </p:cNvPr>
          <p:cNvSpPr txBox="1"/>
          <p:nvPr/>
        </p:nvSpPr>
        <p:spPr>
          <a:xfrm>
            <a:off x="3064933" y="2321004"/>
            <a:ext cx="6062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chemeClr val="bg1"/>
                </a:solidFill>
                <a:cs typeface="+mn-ea"/>
                <a:sym typeface="+mn-lt"/>
              </a:rPr>
              <a:t>已经</a:t>
            </a:r>
          </a:p>
        </p:txBody>
      </p:sp>
    </p:spTree>
    <p:extLst>
      <p:ext uri="{BB962C8B-B14F-4D97-AF65-F5344CB8AC3E}">
        <p14:creationId xmlns:p14="http://schemas.microsoft.com/office/powerpoint/2010/main" val="324332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A55C0EB-A5DA-4614-A696-5812745CED2E}"/>
              </a:ext>
            </a:extLst>
          </p:cNvPr>
          <p:cNvSpPr txBox="1"/>
          <p:nvPr/>
        </p:nvSpPr>
        <p:spPr>
          <a:xfrm>
            <a:off x="3255433" y="2260600"/>
            <a:ext cx="56811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cs typeface="+mn-ea"/>
                <a:sym typeface="+mn-lt"/>
              </a:rPr>
              <a:t>过去</a:t>
            </a:r>
          </a:p>
        </p:txBody>
      </p:sp>
    </p:spTree>
    <p:extLst>
      <p:ext uri="{BB962C8B-B14F-4D97-AF65-F5344CB8AC3E}">
        <p14:creationId xmlns:p14="http://schemas.microsoft.com/office/powerpoint/2010/main" val="347766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dvla22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150</Words>
  <Application>Microsoft Office PowerPoint</Application>
  <PresentationFormat>宽屏</PresentationFormat>
  <Paragraphs>103</Paragraphs>
  <Slides>73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75" baseType="lpstr"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24</cp:revision>
  <dcterms:created xsi:type="dcterms:W3CDTF">2019-11-22T07:05:52Z</dcterms:created>
  <dcterms:modified xsi:type="dcterms:W3CDTF">2019-11-22T09:23:16Z</dcterms:modified>
</cp:coreProperties>
</file>