
<file path=[Content_Types].xml><?xml version="1.0" encoding="utf-8"?>
<Types xmlns="http://schemas.openxmlformats.org/package/2006/content-types">
  <Default ContentType="application/vnd.openxmlformats-officedocument.spreadsheetml.sheet" Extension="xlsx"/>
  <Default ContentType="image/png" Extension="png"/>
  <Default ContentType="image/jpeg" Extension="jpeg"/>
  <Default ContentType="image/.jpg" Extension="JP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custom-properties+xml" PartName="/docProps/custom.xml"/>
  <Override ContentType="application/vnd.openxmlformats-officedocument.drawingml.chart+xml" PartName="/ppt/charts/chart1.xml"/>
  <Override ContentType="application/vnd.ms-office.chartcolorstyle+xml" PartName="/ppt/charts/colors1.xml"/>
  <Override ContentType="application/vnd.ms-office.chartstyle+xml" PartName="/ppt/charts/style1.xml"/>
  <Override ContentType="application/vnd.openxmlformats-officedocument.presentationml.commentAuthors+xml" PartName="/ppt/commentAuthors.xml"/>
  <Override ContentType="application/x-fontdata" PartName="/ppt/fonts/font1.fntdata"/>
  <Override ContentType="application/x-fontdata" PartName="/ppt/fonts/font2.fntdata"/>
  <Override ContentType="application/x-fontdata" PartName="/ppt/fonts/font3.fntdata"/>
  <Override ContentType="application/x-fontdata" PartName="/ppt/fonts/font4.fntdata"/>
  <Override ContentType="application/x-fontdata" PartName="/ppt/fonts/font5.fntdata"/>
  <Override ContentType="application/x-fontdata" PartName="/ppt/fonts/font6.fntdata"/>
  <Override ContentType="application/x-fontdata" PartName="/ppt/fonts/font7.fntdata"/>
  <Override ContentType="application/x-fontdata" PartName="/ppt/fonts/font8.fntdata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presentationml.tags+xml" PartName="/ppt/tags/tag1.xml"/>
  <Override ContentType="application/vnd.openxmlformats-officedocument.presentationml.tags+xml" PartName="/ppt/tags/tag10.xml"/>
  <Override ContentType="application/vnd.openxmlformats-officedocument.presentationml.tags+xml" PartName="/ppt/tags/tag11.xml"/>
  <Override ContentType="application/vnd.openxmlformats-officedocument.presentationml.tags+xml" PartName="/ppt/tags/tag12.xml"/>
  <Override ContentType="application/vnd.openxmlformats-officedocument.presentationml.tags+xml" PartName="/ppt/tags/tag13.xml"/>
  <Override ContentType="application/vnd.openxmlformats-officedocument.presentationml.tags+xml" PartName="/ppt/tags/tag14.xml"/>
  <Override ContentType="application/vnd.openxmlformats-officedocument.presentationml.tags+xml" PartName="/ppt/tags/tag15.xml"/>
  <Override ContentType="application/vnd.openxmlformats-officedocument.presentationml.tags+xml" PartName="/ppt/tags/tag16.xml"/>
  <Override ContentType="application/vnd.openxmlformats-officedocument.presentationml.tags+xml" PartName="/ppt/tags/tag17.xml"/>
  <Override ContentType="application/vnd.openxmlformats-officedocument.presentationml.tags+xml" PartName="/ppt/tags/tag18.xml"/>
  <Override ContentType="application/vnd.openxmlformats-officedocument.presentationml.tags+xml" PartName="/ppt/tags/tag19.xml"/>
  <Override ContentType="application/vnd.openxmlformats-officedocument.presentationml.tags+xml" PartName="/ppt/tags/tag2.xml"/>
  <Override ContentType="application/vnd.openxmlformats-officedocument.presentationml.tags+xml" PartName="/ppt/tags/tag20.xml"/>
  <Override ContentType="application/vnd.openxmlformats-officedocument.presentationml.tags+xml" PartName="/ppt/tags/tag21.xml"/>
  <Override ContentType="application/vnd.openxmlformats-officedocument.presentationml.tags+xml" PartName="/ppt/tags/tag22.xml"/>
  <Override ContentType="application/vnd.openxmlformats-officedocument.presentationml.tags+xml" PartName="/ppt/tags/tag23.xml"/>
  <Override ContentType="application/vnd.openxmlformats-officedocument.presentationml.tags+xml" PartName="/ppt/tags/tag24.xml"/>
  <Override ContentType="application/vnd.openxmlformats-officedocument.presentationml.tags+xml" PartName="/ppt/tags/tag25.xml"/>
  <Override ContentType="application/vnd.openxmlformats-officedocument.presentationml.tags+xml" PartName="/ppt/tags/tag26.xml"/>
  <Override ContentType="application/vnd.openxmlformats-officedocument.presentationml.tags+xml" PartName="/ppt/tags/tag27.xml"/>
  <Override ContentType="application/vnd.openxmlformats-officedocument.presentationml.tags+xml" PartName="/ppt/tags/tag28.xml"/>
  <Override ContentType="application/vnd.openxmlformats-officedocument.presentationml.tags+xml" PartName="/ppt/tags/tag29.xml"/>
  <Override ContentType="application/vnd.openxmlformats-officedocument.presentationml.tags+xml" PartName="/ppt/tags/tag3.xml"/>
  <Override ContentType="application/vnd.openxmlformats-officedocument.presentationml.tags+xml" PartName="/ppt/tags/tag30.xml"/>
  <Override ContentType="application/vnd.openxmlformats-officedocument.presentationml.tags+xml" PartName="/ppt/tags/tag31.xml"/>
  <Override ContentType="application/vnd.openxmlformats-officedocument.presentationml.tags+xml" PartName="/ppt/tags/tag32.xml"/>
  <Override ContentType="application/vnd.openxmlformats-officedocument.presentationml.tags+xml" PartName="/ppt/tags/tag33.xml"/>
  <Override ContentType="application/vnd.openxmlformats-officedocument.presentationml.tags+xml" PartName="/ppt/tags/tag34.xml"/>
  <Override ContentType="application/vnd.openxmlformats-officedocument.presentationml.tags+xml" PartName="/ppt/tags/tag35.xml"/>
  <Override ContentType="application/vnd.openxmlformats-officedocument.presentationml.tags+xml" PartName="/ppt/tags/tag36.xml"/>
  <Override ContentType="application/vnd.openxmlformats-officedocument.presentationml.tags+xml" PartName="/ppt/tags/tag37.xml"/>
  <Override ContentType="application/vnd.openxmlformats-officedocument.presentationml.tags+xml" PartName="/ppt/tags/tag38.xml"/>
  <Override ContentType="application/vnd.openxmlformats-officedocument.presentationml.tags+xml" PartName="/ppt/tags/tag39.xml"/>
  <Override ContentType="application/vnd.openxmlformats-officedocument.presentationml.tags+xml" PartName="/ppt/tags/tag4.xml"/>
  <Override ContentType="application/vnd.openxmlformats-officedocument.presentationml.tags+xml" PartName="/ppt/tags/tag40.xml"/>
  <Override ContentType="application/vnd.openxmlformats-officedocument.presentationml.tags+xml" PartName="/ppt/tags/tag41.xml"/>
  <Override ContentType="application/vnd.openxmlformats-officedocument.presentationml.tags+xml" PartName="/ppt/tags/tag42.xml"/>
  <Override ContentType="application/vnd.openxmlformats-officedocument.presentationml.tags+xml" PartName="/ppt/tags/tag43.xml"/>
  <Override ContentType="application/vnd.openxmlformats-officedocument.presentationml.tags+xml" PartName="/ppt/tags/tag44.xml"/>
  <Override ContentType="application/vnd.openxmlformats-officedocument.presentationml.tags+xml" PartName="/ppt/tags/tag45.xml"/>
  <Override ContentType="application/vnd.openxmlformats-officedocument.presentationml.tags+xml" PartName="/ppt/tags/tag46.xml"/>
  <Override ContentType="application/vnd.openxmlformats-officedocument.presentationml.tags+xml" PartName="/ppt/tags/tag47.xml"/>
  <Override ContentType="application/vnd.openxmlformats-officedocument.presentationml.tags+xml" PartName="/ppt/tags/tag48.xml"/>
  <Override ContentType="application/vnd.openxmlformats-officedocument.presentationml.tags+xml" PartName="/ppt/tags/tag49.xml"/>
  <Override ContentType="application/vnd.openxmlformats-officedocument.presentationml.tags+xml" PartName="/ppt/tags/tag5.xml"/>
  <Override ContentType="application/vnd.openxmlformats-officedocument.presentationml.tags+xml" PartName="/ppt/tags/tag50.xml"/>
  <Override ContentType="application/vnd.openxmlformats-officedocument.presentationml.tags+xml" PartName="/ppt/tags/tag51.xml"/>
  <Override ContentType="application/vnd.openxmlformats-officedocument.presentationml.tags+xml" PartName="/ppt/tags/tag52.xml"/>
  <Override ContentType="application/vnd.openxmlformats-officedocument.presentationml.tags+xml" PartName="/ppt/tags/tag53.xml"/>
  <Override ContentType="application/vnd.openxmlformats-officedocument.presentationml.tags+xml" PartName="/ppt/tags/tag54.xml"/>
  <Override ContentType="application/vnd.openxmlformats-officedocument.presentationml.tags+xml" PartName="/ppt/tags/tag55.xml"/>
  <Override ContentType="application/vnd.openxmlformats-officedocument.presentationml.tags+xml" PartName="/ppt/tags/tag56.xml"/>
  <Override ContentType="application/vnd.openxmlformats-officedocument.presentationml.tags+xml" PartName="/ppt/tags/tag57.xml"/>
  <Override ContentType="application/vnd.openxmlformats-officedocument.presentationml.tags+xml" PartName="/ppt/tags/tag58.xml"/>
  <Override ContentType="application/vnd.openxmlformats-officedocument.presentationml.tags+xml" PartName="/ppt/tags/tag59.xml"/>
  <Override ContentType="application/vnd.openxmlformats-officedocument.presentationml.tags+xml" PartName="/ppt/tags/tag6.xml"/>
  <Override ContentType="application/vnd.openxmlformats-officedocument.presentationml.tags+xml" PartName="/ppt/tags/tag60.xml"/>
  <Override ContentType="application/vnd.openxmlformats-officedocument.presentationml.tags+xml" PartName="/ppt/tags/tag61.xml"/>
  <Override ContentType="application/vnd.openxmlformats-officedocument.presentationml.tags+xml" PartName="/ppt/tags/tag62.xml"/>
  <Override ContentType="application/vnd.openxmlformats-officedocument.presentationml.tags+xml" PartName="/ppt/tags/tag63.xml"/>
  <Override ContentType="application/vnd.openxmlformats-officedocument.presentationml.tags+xml" PartName="/ppt/tags/tag64.xml"/>
  <Override ContentType="application/vnd.openxmlformats-officedocument.presentationml.tags+xml" PartName="/ppt/tags/tag65.xml"/>
  <Override ContentType="application/vnd.openxmlformats-officedocument.presentationml.tags+xml" PartName="/ppt/tags/tag66.xml"/>
  <Override ContentType="application/vnd.openxmlformats-officedocument.presentationml.tags+xml" PartName="/ppt/tags/tag67.xml"/>
  <Override ContentType="application/vnd.openxmlformats-officedocument.presentationml.tags+xml" PartName="/ppt/tags/tag68.xml"/>
  <Override ContentType="application/vnd.openxmlformats-officedocument.presentationml.tags+xml" PartName="/ppt/tags/tag69.xml"/>
  <Override ContentType="application/vnd.openxmlformats-officedocument.presentationml.tags+xml" PartName="/ppt/tags/tag7.xml"/>
  <Override ContentType="application/vnd.openxmlformats-officedocument.presentationml.tags+xml" PartName="/ppt/tags/tag70.xml"/>
  <Override ContentType="application/vnd.openxmlformats-officedocument.presentationml.tags+xml" PartName="/ppt/tags/tag71.xml"/>
  <Override ContentType="application/vnd.openxmlformats-officedocument.presentationml.tags+xml" PartName="/ppt/tags/tag72.xml"/>
  <Override ContentType="application/vnd.openxmlformats-officedocument.presentationml.tags+xml" PartName="/ppt/tags/tag73.xml"/>
  <Override ContentType="application/vnd.openxmlformats-officedocument.presentationml.tags+xml" PartName="/ppt/tags/tag8.xml"/>
  <Override ContentType="application/vnd.openxmlformats-officedocument.presentationml.tags+xml" PartName="/ppt/tags/tag9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56" r:id="rId3"/>
    <p:sldId id="257" r:id="rId4"/>
    <p:sldId id="258" r:id="rId5"/>
    <p:sldId id="262" r:id="rId6"/>
    <p:sldId id="263" r:id="rId7"/>
    <p:sldId id="259" r:id="rId8"/>
    <p:sldId id="264" r:id="rId9"/>
    <p:sldId id="260" r:id="rId10"/>
    <p:sldId id="265" r:id="rId11"/>
    <p:sldId id="266" r:id="rId12"/>
    <p:sldId id="261" r:id="rId13"/>
    <p:sldId id="267" r:id="rId14"/>
    <p:sldId id="268" r:id="rId15"/>
  </p:sldIdLst>
  <p:sldSz cx="12192000" cy="6858000"/>
  <p:notesSz cx="6858000" cy="9144000"/>
  <p:embeddedFontLst>
    <p:embeddedFont>
      <p:font typeface="微软雅黑" panose="020B0503020204020204" pitchFamily="34" charset="-122"/>
      <p:regular r:id="rId21"/>
    </p:embeddedFont>
    <p:embeddedFont>
      <p:font typeface="汉仪行楷繁" panose="02010600000101010101" charset="-122"/>
      <p:regular r:id="rId22"/>
    </p:embeddedFont>
    <p:embeddedFont>
      <p:font typeface="汉仪中简黑简" panose="00020600040101010101" charset="-122"/>
      <p:regular r:id="rId23"/>
    </p:embeddedFont>
    <p:embeddedFont>
      <p:font typeface="汉仪大宋简" panose="02010600000101010101" charset="-122"/>
      <p:regular r:id="rId24"/>
    </p:embeddedFont>
    <p:embeddedFont>
      <p:font typeface="Calibri" panose="020F0502020204030204" charset="0"/>
      <p:regular r:id="rId25"/>
      <p:bold r:id="rId26"/>
      <p:italic r:id="rId27"/>
      <p:boldItalic r:id="rId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9140" initials="1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61DA"/>
    <a:srgbClr val="1067E5"/>
    <a:srgbClr val="0954F9"/>
    <a:srgbClr val="1F62F8"/>
    <a:srgbClr val="FFFFFF"/>
    <a:srgbClr val="0343F6"/>
    <a:srgbClr val="006CD8"/>
    <a:srgbClr val="0052B6"/>
    <a:srgbClr val="1F7EF9"/>
    <a:srgbClr val="2377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4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列1</c:v>
                </c:pt>
              </c:strCache>
            </c:strRef>
          </c:tx>
          <c:spPr>
            <a:gradFill flip="none" rotWithShape="1">
              <a:gsLst>
                <a:gs pos="99000">
                  <a:srgbClr val="1C46F2">
                    <a:alpha val="15000"/>
                  </a:srgbClr>
                </a:gs>
                <a:gs pos="0">
                  <a:srgbClr val="1461DA"/>
                </a:gs>
              </a:gsLst>
              <a:lin ang="4140000" scaled="1"/>
              <a:tileRect/>
            </a:gradFill>
            <a:ln>
              <a:noFill/>
            </a:ln>
            <a:effectLst/>
          </c:spPr>
          <c:dLbls>
            <c:delete val="1"/>
          </c:dLbls>
          <c:cat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4.1</c:v>
                </c:pt>
                <c:pt idx="5">
                  <c:v>6.5</c:v>
                </c:pt>
                <c:pt idx="6">
                  <c:v>8</c:v>
                </c:pt>
                <c:pt idx="7">
                  <c:v>7.8</c:v>
                </c:pt>
                <c:pt idx="8">
                  <c:v>8.3</c:v>
                </c:pt>
                <c:pt idx="9">
                  <c:v>9.3</c:v>
                </c:pt>
                <c:pt idx="10">
                  <c:v>9.7</c:v>
                </c:pt>
                <c:pt idx="11">
                  <c:v>11.3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06846751"/>
        <c:axId val="110631599"/>
      </c:area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chemeClr val="bg1">
                  <a:alpha val="97000"/>
                </a:schemeClr>
              </a:solidFill>
              <a:ln w="25400">
                <a:solidFill>
                  <a:srgbClr val="1067E5"/>
                </a:solidFill>
              </a:ln>
              <a:effectLst/>
            </c:spPr>
          </c:marker>
          <c:dLbls>
            <c:delete val="1"/>
          </c:dLbls>
          <c:cat>
            <c:numRef>
              <c:f>Sheet1!$A$2:$A$13</c:f>
              <c:numCache>
                <c:formatCode>General</c:formatCode>
                <c:ptCount val="1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</c:numCache>
            </c:num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  <c:pt idx="4">
                  <c:v>4.1</c:v>
                </c:pt>
                <c:pt idx="5">
                  <c:v>6.5</c:v>
                </c:pt>
                <c:pt idx="6">
                  <c:v>8</c:v>
                </c:pt>
                <c:pt idx="7">
                  <c:v>7.8</c:v>
                </c:pt>
                <c:pt idx="8">
                  <c:v>8.3</c:v>
                </c:pt>
                <c:pt idx="9">
                  <c:v>9.3</c:v>
                </c:pt>
                <c:pt idx="10">
                  <c:v>9.7</c:v>
                </c:pt>
                <c:pt idx="11">
                  <c:v>11.3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06846751"/>
        <c:axId val="110631599"/>
      </c:lineChart>
      <c:catAx>
        <c:axId val="18068467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600" b="0" i="0" u="none" strike="noStrike" kern="1200" baseline="0">
                <a:solidFill>
                  <a:schemeClr val="bg2">
                    <a:lumMod val="10000"/>
                  </a:schemeClr>
                </a:solidFill>
                <a:latin typeface="+mn-ea"/>
                <a:ea typeface="+mn-ea"/>
                <a:cs typeface="+mn-cs"/>
              </a:defRPr>
            </a:pPr>
          </a:p>
        </c:txPr>
        <c:crossAx val="110631599"/>
        <c:crosses val="autoZero"/>
        <c:auto val="1"/>
        <c:lblAlgn val="ctr"/>
        <c:lblOffset val="100"/>
        <c:noMultiLvlLbl val="0"/>
      </c:catAx>
      <c:valAx>
        <c:axId val="11063159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80684675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使用场景：模板中仅使用了字体，素材（图片，素材，音频），母版进行设计。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3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1.xml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2.xml"/><Relationship Id="rId2" Type="http://schemas.openxmlformats.org/officeDocument/2006/relationships/image" Target="../media/image6.png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4.xml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5.xml"/><Relationship Id="rId2" Type="http://schemas.openxmlformats.org/officeDocument/2006/relationships/image" Target="../media/image3.png"/><Relationship Id="rId1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6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7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8.xml"/><Relationship Id="rId2" Type="http://schemas.openxmlformats.org/officeDocument/2006/relationships/image" Target="../media/image4.png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9.xml"/><Relationship Id="rId2" Type="http://schemas.openxmlformats.org/officeDocument/2006/relationships/image" Target="../media/image5.pn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70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pexels-francesco-ungaro-1051592"/>
          <p:cNvPicPr>
            <a:picLocks noChangeAspect="1"/>
          </p:cNvPicPr>
          <p:nvPr/>
        </p:nvPicPr>
        <p:blipFill>
          <a:blip r:embed="rId1"/>
          <a:srcRect t="27756"/>
          <a:stretch>
            <a:fillRect/>
          </a:stretch>
        </p:blipFill>
        <p:spPr>
          <a:xfrm>
            <a:off x="0" y="3754755"/>
            <a:ext cx="12192000" cy="3103880"/>
          </a:xfrm>
          <a:prstGeom prst="rect">
            <a:avLst/>
          </a:prstGeom>
        </p:spPr>
      </p:pic>
      <p:pic>
        <p:nvPicPr>
          <p:cNvPr id="13" name="图片 12" descr="pexels-pixabay-355770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1927860"/>
            <a:ext cx="12192000" cy="300291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0" y="0"/>
            <a:ext cx="12192000" cy="6857365"/>
          </a:xfrm>
          <a:prstGeom prst="rect">
            <a:avLst/>
          </a:prstGeom>
          <a:gradFill>
            <a:gsLst>
              <a:gs pos="0">
                <a:srgbClr val="0954F9"/>
              </a:gs>
              <a:gs pos="100000">
                <a:srgbClr val="002BDB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6635115" y="1960880"/>
            <a:ext cx="1937385" cy="2214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3800" b="1">
                <a:solidFill>
                  <a:schemeClr val="bg1"/>
                </a:solidFill>
                <a:latin typeface="汉仪行楷繁" panose="02010600000101010101" charset="-122"/>
                <a:ea typeface="汉仪行楷繁" panose="02010600000101010101" charset="-122"/>
                <a:cs typeface="汉仪行楷繁" panose="02010600000101010101" charset="-122"/>
              </a:rPr>
              <a:t>前</a:t>
            </a:r>
            <a:endParaRPr lang="zh-CN" altLang="en-US" sz="13800" b="1">
              <a:solidFill>
                <a:schemeClr val="bg1"/>
              </a:solidFill>
              <a:latin typeface="汉仪行楷繁" panose="02010600000101010101" charset="-122"/>
              <a:ea typeface="汉仪行楷繁" panose="02010600000101010101" charset="-122"/>
              <a:cs typeface="汉仪行楷繁" panose="0201060000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718310" y="173355"/>
            <a:ext cx="2712720" cy="31534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9900" b="1">
                <a:solidFill>
                  <a:schemeClr val="bg1"/>
                </a:solidFill>
                <a:latin typeface="汉仪行楷繁" panose="02010600000101010101" charset="-122"/>
                <a:ea typeface="汉仪行楷繁" panose="02010600000101010101" charset="-122"/>
                <a:cs typeface="汉仪行楷繁" panose="02010600000101010101" charset="-122"/>
              </a:rPr>
              <a:t>不</a:t>
            </a:r>
            <a:endParaRPr lang="zh-CN" altLang="en-US" sz="19900" b="1">
              <a:solidFill>
                <a:schemeClr val="bg1"/>
              </a:solidFill>
              <a:latin typeface="汉仪行楷繁" panose="02010600000101010101" charset="-122"/>
              <a:ea typeface="汉仪行楷繁" panose="02010600000101010101" charset="-122"/>
              <a:cs typeface="汉仪行楷繁" panose="0201060000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08070" y="533400"/>
            <a:ext cx="1645285" cy="1861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1500" b="1">
                <a:solidFill>
                  <a:schemeClr val="bg1"/>
                </a:solidFill>
                <a:latin typeface="汉仪行楷繁" panose="02010600000101010101" charset="-122"/>
                <a:ea typeface="汉仪行楷繁" panose="02010600000101010101" charset="-122"/>
                <a:cs typeface="汉仪行楷繁" panose="02010600000101010101" charset="-122"/>
              </a:rPr>
              <a:t>忘</a:t>
            </a:r>
            <a:endParaRPr lang="zh-CN" altLang="en-US" sz="11500" b="1">
              <a:solidFill>
                <a:schemeClr val="bg1"/>
              </a:solidFill>
              <a:latin typeface="汉仪行楷繁" panose="02010600000101010101" charset="-122"/>
              <a:ea typeface="汉仪行楷繁" panose="02010600000101010101" charset="-122"/>
              <a:cs typeface="汉仪行楷繁" panose="0201060000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727575" y="533400"/>
            <a:ext cx="1937385" cy="22148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3800" b="1">
                <a:solidFill>
                  <a:schemeClr val="bg1"/>
                </a:solidFill>
                <a:latin typeface="汉仪行楷繁" panose="02010600000101010101" charset="-122"/>
                <a:ea typeface="汉仪行楷繁" panose="02010600000101010101" charset="-122"/>
                <a:cs typeface="汉仪行楷繁" panose="02010600000101010101" charset="-122"/>
              </a:rPr>
              <a:t>初</a:t>
            </a:r>
            <a:endParaRPr lang="zh-CN" altLang="en-US" sz="13800" b="1">
              <a:solidFill>
                <a:schemeClr val="bg1"/>
              </a:solidFill>
              <a:latin typeface="汉仪行楷繁" panose="02010600000101010101" charset="-122"/>
              <a:ea typeface="汉仪行楷繁" panose="02010600000101010101" charset="-122"/>
              <a:cs typeface="汉仪行楷繁" panose="0201060000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995035" y="318135"/>
            <a:ext cx="2293620" cy="26460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6600" b="1">
                <a:solidFill>
                  <a:schemeClr val="bg1"/>
                </a:solidFill>
                <a:latin typeface="汉仪行楷繁" panose="02010600000101010101" charset="-122"/>
                <a:ea typeface="汉仪行楷繁" panose="02010600000101010101" charset="-122"/>
                <a:cs typeface="汉仪行楷繁" panose="02010600000101010101" charset="-122"/>
              </a:rPr>
              <a:t>心</a:t>
            </a:r>
            <a:endParaRPr lang="zh-CN" altLang="en-US" sz="16600" b="1">
              <a:solidFill>
                <a:schemeClr val="bg1"/>
              </a:solidFill>
              <a:latin typeface="汉仪行楷繁" panose="02010600000101010101" charset="-122"/>
              <a:ea typeface="汉仪行楷繁" panose="02010600000101010101" charset="-122"/>
              <a:cs typeface="汉仪行楷繁" panose="0201060000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908925" y="1746885"/>
            <a:ext cx="2293620" cy="26460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6600" b="1">
                <a:solidFill>
                  <a:schemeClr val="bg1"/>
                </a:solidFill>
                <a:latin typeface="汉仪行楷繁" panose="02010600000101010101" charset="-122"/>
                <a:ea typeface="汉仪行楷繁" panose="02010600000101010101" charset="-122"/>
                <a:cs typeface="汉仪行楷繁" panose="02010600000101010101" charset="-122"/>
              </a:rPr>
              <a:t>行</a:t>
            </a:r>
            <a:endParaRPr lang="zh-CN" altLang="en-US" sz="16600" b="1">
              <a:solidFill>
                <a:schemeClr val="bg1"/>
              </a:solidFill>
              <a:latin typeface="汉仪行楷繁" panose="02010600000101010101" charset="-122"/>
              <a:ea typeface="汉仪行楷繁" panose="02010600000101010101" charset="-122"/>
              <a:cs typeface="汉仪行楷繁" panose="0201060000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077970" y="2081530"/>
            <a:ext cx="1645285" cy="1861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1500" b="1">
                <a:solidFill>
                  <a:schemeClr val="bg1"/>
                </a:solidFill>
                <a:latin typeface="汉仪行楷繁" panose="02010600000101010101" charset="-122"/>
                <a:ea typeface="汉仪行楷繁" panose="02010600000101010101" charset="-122"/>
                <a:cs typeface="汉仪行楷繁" panose="02010600000101010101" charset="-122"/>
              </a:rPr>
              <a:t>砥</a:t>
            </a:r>
            <a:endParaRPr lang="zh-CN" altLang="en-US" sz="11500" b="1">
              <a:solidFill>
                <a:schemeClr val="bg1"/>
              </a:solidFill>
              <a:latin typeface="汉仪行楷繁" panose="02010600000101010101" charset="-122"/>
              <a:ea typeface="汉仪行楷繁" panose="02010600000101010101" charset="-122"/>
              <a:cs typeface="汉仪行楷繁" panose="0201060000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421630" y="2145030"/>
            <a:ext cx="1645285" cy="1861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1500" b="1">
                <a:solidFill>
                  <a:schemeClr val="bg1"/>
                </a:solidFill>
                <a:latin typeface="汉仪行楷繁" panose="02010600000101010101" charset="-122"/>
                <a:ea typeface="汉仪行楷繁" panose="02010600000101010101" charset="-122"/>
                <a:cs typeface="汉仪行楷繁" panose="02010600000101010101" charset="-122"/>
              </a:rPr>
              <a:t>砺</a:t>
            </a:r>
            <a:endParaRPr lang="zh-CN" altLang="en-US" sz="11500" b="1">
              <a:solidFill>
                <a:schemeClr val="bg1"/>
              </a:solidFill>
              <a:latin typeface="汉仪行楷繁" panose="02010600000101010101" charset="-122"/>
              <a:ea typeface="汉仪行楷繁" panose="02010600000101010101" charset="-122"/>
              <a:cs typeface="汉仪行楷繁" panose="02010600000101010101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194050" y="4055745"/>
            <a:ext cx="58032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1600">
                <a:solidFill>
                  <a:schemeClr val="bg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</a:rPr>
              <a:t>工作总结</a:t>
            </a:r>
            <a:r>
              <a:rPr lang="en-US" altLang="zh-CN" sz="1600">
                <a:solidFill>
                  <a:schemeClr val="bg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</a:rPr>
              <a:t>  </a:t>
            </a:r>
            <a:r>
              <a:rPr lang="zh-CN" altLang="en-US" sz="1600">
                <a:solidFill>
                  <a:schemeClr val="bg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</a:rPr>
              <a:t>▏工作计划</a:t>
            </a:r>
            <a:r>
              <a:rPr lang="en-US" altLang="zh-CN" sz="1600">
                <a:solidFill>
                  <a:schemeClr val="bg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rPr>
              <a:t>  </a:t>
            </a:r>
            <a:r>
              <a:rPr lang="zh-CN" altLang="en-US" sz="1600">
                <a:solidFill>
                  <a:schemeClr val="bg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rPr>
              <a:t>▏</a:t>
            </a:r>
            <a:r>
              <a:rPr lang="zh-CN" altLang="en-US" sz="1600">
                <a:solidFill>
                  <a:schemeClr val="bg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</a:rPr>
              <a:t>工作汇报</a:t>
            </a:r>
            <a:r>
              <a:rPr lang="en-US" altLang="zh-CN" sz="1600">
                <a:solidFill>
                  <a:schemeClr val="bg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rPr>
              <a:t>  </a:t>
            </a:r>
            <a:r>
              <a:rPr lang="zh-CN" altLang="en-US" sz="1600">
                <a:solidFill>
                  <a:schemeClr val="bg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rPr>
              <a:t>▏明年计划</a:t>
            </a:r>
            <a:endParaRPr lang="zh-CN" altLang="en-US" sz="1600">
              <a:solidFill>
                <a:schemeClr val="bg1"/>
              </a:solidFill>
              <a:latin typeface="汉仪中简黑简" panose="00020600040101010101" charset="-122"/>
              <a:ea typeface="汉仪中简黑简" panose="00020600040101010101" charset="-122"/>
              <a:cs typeface="汉仪中简黑简" panose="0002060004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4105910" y="2343785"/>
            <a:ext cx="3910330" cy="3861435"/>
            <a:chOff x="6057" y="2813"/>
            <a:chExt cx="6158" cy="6081"/>
          </a:xfrm>
        </p:grpSpPr>
        <p:sp>
          <p:nvSpPr>
            <p:cNvPr id="6" name="椭圆 5"/>
            <p:cNvSpPr/>
            <p:nvPr/>
          </p:nvSpPr>
          <p:spPr>
            <a:xfrm>
              <a:off x="6057" y="5304"/>
              <a:ext cx="6159" cy="3590"/>
            </a:xfrm>
            <a:prstGeom prst="ellipse">
              <a:avLst/>
            </a:prstGeom>
            <a:noFill/>
            <a:ln w="63500">
              <a:gradFill>
                <a:gsLst>
                  <a:gs pos="0">
                    <a:schemeClr val="accent1">
                      <a:lumMod val="20000"/>
                      <a:lumOff val="80000"/>
                      <a:alpha val="0"/>
                    </a:schemeClr>
                  </a:gs>
                  <a:gs pos="100000">
                    <a:srgbClr val="0F67E5"/>
                  </a:gs>
                </a:gsLst>
                <a:lin ang="5760000" scaled="1"/>
              </a:gradFill>
            </a:ln>
            <a:scene3d>
              <a:camera prst="isometricOffAxis1Top">
                <a:rot lat="18077999" lon="18090000" rev="3455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8628" y="2813"/>
              <a:ext cx="3099" cy="3099"/>
            </a:xfrm>
            <a:prstGeom prst="roundRect">
              <a:avLst>
                <a:gd name="adj" fmla="val 8139"/>
              </a:avLst>
            </a:prstGeom>
            <a:solidFill>
              <a:srgbClr val="1461DA"/>
            </a:solidFill>
            <a:ln>
              <a:noFill/>
            </a:ln>
            <a:effectLst>
              <a:reflection stA="50000" endA="300" endPos="5000" dist="254000" dir="5400000" sy="-100000" algn="bl" rotWithShape="0"/>
            </a:effectLst>
            <a:scene3d>
              <a:camera prst="isometricOffAxis2Left">
                <a:rot lat="780000" lon="276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8047" y="3053"/>
              <a:ext cx="3099" cy="3099"/>
            </a:xfrm>
            <a:prstGeom prst="roundRect">
              <a:avLst>
                <a:gd name="adj" fmla="val 8139"/>
              </a:avLst>
            </a:prstGeom>
            <a:solidFill>
              <a:srgbClr val="4F92F0">
                <a:alpha val="85000"/>
              </a:srgbClr>
            </a:solidFill>
            <a:ln>
              <a:noFill/>
            </a:ln>
            <a:effectLst>
              <a:reflection stA="50000" endA="300" endPos="5000" dist="254000" dir="5400000" sy="-100000" algn="bl" rotWithShape="0"/>
            </a:effectLst>
            <a:scene3d>
              <a:camera prst="isometricOffAxis2Left">
                <a:rot lat="780000" lon="276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7466" y="3293"/>
              <a:ext cx="3099" cy="3099"/>
            </a:xfrm>
            <a:prstGeom prst="roundRect">
              <a:avLst>
                <a:gd name="adj" fmla="val 8139"/>
              </a:avLst>
            </a:prstGeom>
            <a:solidFill>
              <a:schemeClr val="accent1">
                <a:lumMod val="60000"/>
                <a:lumOff val="40000"/>
                <a:alpha val="85000"/>
              </a:schemeClr>
            </a:solidFill>
            <a:ln>
              <a:noFill/>
            </a:ln>
            <a:effectLst>
              <a:reflection stA="50000" endA="300" endPos="5000" dist="254000" dir="5400000" sy="-100000" algn="bl" rotWithShape="0"/>
            </a:effectLst>
            <a:scene3d>
              <a:camera prst="isometricOffAxis2Left">
                <a:rot lat="780000" lon="276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6885" y="3533"/>
              <a:ext cx="3099" cy="3099"/>
            </a:xfrm>
            <a:prstGeom prst="roundRect">
              <a:avLst>
                <a:gd name="adj" fmla="val 8139"/>
              </a:avLst>
            </a:prstGeom>
            <a:solidFill>
              <a:schemeClr val="accent1">
                <a:lumMod val="20000"/>
                <a:lumOff val="80000"/>
                <a:alpha val="85000"/>
              </a:schemeClr>
            </a:solidFill>
            <a:ln>
              <a:noFill/>
            </a:ln>
            <a:effectLst>
              <a:reflection stA="50000" endA="300" endPos="5000" dist="254000" dir="5400000" sy="-100000" algn="bl" rotWithShape="0"/>
            </a:effectLst>
            <a:scene3d>
              <a:camera prst="isometricOffAxis2Left">
                <a:rot lat="780000" lon="276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8096250" y="1649730"/>
            <a:ext cx="3491865" cy="1028065"/>
            <a:chOff x="12848" y="2813"/>
            <a:chExt cx="5499" cy="1619"/>
          </a:xfrm>
        </p:grpSpPr>
        <p:grpSp>
          <p:nvGrpSpPr>
            <p:cNvPr id="13" name="组合 12"/>
            <p:cNvGrpSpPr/>
            <p:nvPr/>
          </p:nvGrpSpPr>
          <p:grpSpPr>
            <a:xfrm>
              <a:off x="12848" y="2813"/>
              <a:ext cx="1093" cy="1093"/>
              <a:chOff x="13617" y="1240"/>
              <a:chExt cx="1332" cy="1332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13617" y="1240"/>
                <a:ext cx="1332" cy="1332"/>
              </a:xfrm>
              <a:prstGeom prst="ellipse">
                <a:avLst/>
              </a:prstGeom>
              <a:gradFill>
                <a:gsLst>
                  <a:gs pos="0">
                    <a:srgbClr val="5495F1"/>
                  </a:gs>
                  <a:gs pos="100000">
                    <a:srgbClr val="0E5CD8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汉仪中简黑简" panose="00020600040101010101" charset="-122"/>
                  <a:ea typeface="汉仪中简黑简" panose="00020600040101010101" charset="-122"/>
                </a:endParaRPr>
              </a:p>
            </p:txBody>
          </p:sp>
          <p:pic>
            <p:nvPicPr>
              <p:cNvPr id="236" name="图片 235" descr="chanpinku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13957" y="1579"/>
                <a:ext cx="653" cy="653"/>
              </a:xfrm>
              <a:prstGeom prst="rect">
                <a:avLst/>
              </a:prstGeom>
            </p:spPr>
          </p:pic>
        </p:grpSp>
        <p:sp>
          <p:nvSpPr>
            <p:cNvPr id="11" name="文本框 10"/>
            <p:cNvSpPr txBox="1"/>
            <p:nvPr/>
          </p:nvSpPr>
          <p:spPr>
            <a:xfrm>
              <a:off x="14107" y="2877"/>
              <a:ext cx="2208" cy="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p>
              <a:r>
                <a:rPr lang="zh-CN" altLang="en-US" sz="2400" b="1">
                  <a:solidFill>
                    <a:srgbClr val="1067E5"/>
                  </a:solidFill>
                  <a:latin typeface="汉仪中简黑简" panose="00020600040101010101" charset="-122"/>
                  <a:ea typeface="汉仪中简黑简" panose="00020600040101010101" charset="-122"/>
                </a:rPr>
                <a:t>输入标题</a:t>
              </a:r>
              <a:endParaRPr lang="zh-CN" altLang="en-US" sz="2400" b="1">
                <a:solidFill>
                  <a:srgbClr val="1067E5"/>
                </a:solidFill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  <p:sp>
          <p:nvSpPr>
            <p:cNvPr id="12" name="TextBox 10"/>
            <p:cNvSpPr txBox="1"/>
            <p:nvPr/>
          </p:nvSpPr>
          <p:spPr>
            <a:xfrm>
              <a:off x="14107" y="3533"/>
              <a:ext cx="4240" cy="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200">
                  <a:solidFill>
                    <a:schemeClr val="tx1"/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此处输入你的内容，调整间距使排版更加美观，建议正文使用</a:t>
              </a:r>
              <a:r>
                <a:rPr lang="en-US" altLang="zh-CN" sz="1200">
                  <a:solidFill>
                    <a:schemeClr val="tx1"/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8-16</a:t>
              </a:r>
              <a:r>
                <a:rPr lang="zh-CN" altLang="en-US" sz="1200">
                  <a:solidFill>
                    <a:schemeClr val="tx1"/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号字体</a:t>
              </a:r>
              <a:endParaRPr lang="zh-CN" altLang="en-US" sz="1200" dirty="0">
                <a:solidFill>
                  <a:schemeClr val="tx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096250" y="4914265"/>
            <a:ext cx="3496945" cy="1028065"/>
            <a:chOff x="12848" y="2813"/>
            <a:chExt cx="5507" cy="1619"/>
          </a:xfrm>
        </p:grpSpPr>
        <p:grpSp>
          <p:nvGrpSpPr>
            <p:cNvPr id="16" name="组合 15"/>
            <p:cNvGrpSpPr/>
            <p:nvPr/>
          </p:nvGrpSpPr>
          <p:grpSpPr>
            <a:xfrm>
              <a:off x="12848" y="2813"/>
              <a:ext cx="1093" cy="1093"/>
              <a:chOff x="13617" y="1240"/>
              <a:chExt cx="1332" cy="1332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13617" y="1240"/>
                <a:ext cx="1332" cy="1332"/>
              </a:xfrm>
              <a:prstGeom prst="ellipse">
                <a:avLst/>
              </a:prstGeom>
              <a:gradFill>
                <a:gsLst>
                  <a:gs pos="0">
                    <a:srgbClr val="5495F1"/>
                  </a:gs>
                  <a:gs pos="100000">
                    <a:srgbClr val="0E5CD8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汉仪中简黑简" panose="00020600040101010101" charset="-122"/>
                  <a:ea typeface="汉仪中简黑简" panose="00020600040101010101" charset="-122"/>
                </a:endParaRPr>
              </a:p>
            </p:txBody>
          </p:sp>
          <p:pic>
            <p:nvPicPr>
              <p:cNvPr id="18" name="图片 17" descr="chanpinku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13957" y="1579"/>
                <a:ext cx="653" cy="653"/>
              </a:xfrm>
              <a:prstGeom prst="rect">
                <a:avLst/>
              </a:prstGeom>
            </p:spPr>
          </p:pic>
        </p:grpSp>
        <p:sp>
          <p:nvSpPr>
            <p:cNvPr id="19" name="文本框 18"/>
            <p:cNvSpPr txBox="1"/>
            <p:nvPr/>
          </p:nvSpPr>
          <p:spPr>
            <a:xfrm>
              <a:off x="14107" y="2877"/>
              <a:ext cx="2208" cy="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p>
              <a:r>
                <a:rPr lang="zh-CN" altLang="en-US" sz="2400" b="1">
                  <a:solidFill>
                    <a:srgbClr val="1067E5"/>
                  </a:solidFill>
                  <a:latin typeface="汉仪中简黑简" panose="00020600040101010101" charset="-122"/>
                  <a:ea typeface="汉仪中简黑简" panose="00020600040101010101" charset="-122"/>
                </a:rPr>
                <a:t>输入标题</a:t>
              </a:r>
              <a:endParaRPr lang="zh-CN" altLang="en-US" sz="2400" b="1">
                <a:solidFill>
                  <a:srgbClr val="1067E5"/>
                </a:solidFill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  <p:sp>
          <p:nvSpPr>
            <p:cNvPr id="20" name="TextBox 10"/>
            <p:cNvSpPr txBox="1"/>
            <p:nvPr/>
          </p:nvSpPr>
          <p:spPr>
            <a:xfrm>
              <a:off x="14107" y="3533"/>
              <a:ext cx="4248" cy="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200">
                  <a:solidFill>
                    <a:schemeClr val="tx1"/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此处输入你的内容，调整间距使排版更加美观，建议正文使用</a:t>
              </a:r>
              <a:r>
                <a:rPr lang="en-US" altLang="zh-CN" sz="1200">
                  <a:solidFill>
                    <a:schemeClr val="tx1"/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8-16</a:t>
              </a:r>
              <a:r>
                <a:rPr lang="zh-CN" altLang="en-US" sz="1200">
                  <a:solidFill>
                    <a:schemeClr val="tx1"/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号字体</a:t>
              </a:r>
              <a:endParaRPr lang="zh-CN" altLang="en-US" sz="1200" dirty="0">
                <a:solidFill>
                  <a:schemeClr val="tx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864235" y="1649730"/>
            <a:ext cx="3491865" cy="1028065"/>
            <a:chOff x="12848" y="2813"/>
            <a:chExt cx="5499" cy="1619"/>
          </a:xfrm>
        </p:grpSpPr>
        <p:grpSp>
          <p:nvGrpSpPr>
            <p:cNvPr id="23" name="组合 22"/>
            <p:cNvGrpSpPr/>
            <p:nvPr/>
          </p:nvGrpSpPr>
          <p:grpSpPr>
            <a:xfrm>
              <a:off x="12848" y="2813"/>
              <a:ext cx="1093" cy="1093"/>
              <a:chOff x="13617" y="1240"/>
              <a:chExt cx="1332" cy="1332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13617" y="1240"/>
                <a:ext cx="1332" cy="1332"/>
              </a:xfrm>
              <a:prstGeom prst="ellipse">
                <a:avLst/>
              </a:prstGeom>
              <a:gradFill>
                <a:gsLst>
                  <a:gs pos="0">
                    <a:srgbClr val="5495F1"/>
                  </a:gs>
                  <a:gs pos="100000">
                    <a:srgbClr val="0E5CD8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汉仪中简黑简" panose="00020600040101010101" charset="-122"/>
                  <a:ea typeface="汉仪中简黑简" panose="00020600040101010101" charset="-122"/>
                </a:endParaRPr>
              </a:p>
            </p:txBody>
          </p:sp>
          <p:pic>
            <p:nvPicPr>
              <p:cNvPr id="25" name="图片 24" descr="chanpinku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13957" y="1579"/>
                <a:ext cx="653" cy="653"/>
              </a:xfrm>
              <a:prstGeom prst="rect">
                <a:avLst/>
              </a:prstGeom>
            </p:spPr>
          </p:pic>
        </p:grpSp>
        <p:sp>
          <p:nvSpPr>
            <p:cNvPr id="26" name="文本框 25"/>
            <p:cNvSpPr txBox="1"/>
            <p:nvPr/>
          </p:nvSpPr>
          <p:spPr>
            <a:xfrm>
              <a:off x="14107" y="2877"/>
              <a:ext cx="2208" cy="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p>
              <a:r>
                <a:rPr lang="zh-CN" altLang="en-US" sz="2400" b="1">
                  <a:solidFill>
                    <a:srgbClr val="1067E5"/>
                  </a:solidFill>
                  <a:latin typeface="汉仪中简黑简" panose="00020600040101010101" charset="-122"/>
                  <a:ea typeface="汉仪中简黑简" panose="00020600040101010101" charset="-122"/>
                </a:rPr>
                <a:t>输入标题</a:t>
              </a:r>
              <a:endParaRPr lang="zh-CN" altLang="en-US" sz="2400" b="1">
                <a:solidFill>
                  <a:srgbClr val="1067E5"/>
                </a:solidFill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  <p:sp>
          <p:nvSpPr>
            <p:cNvPr id="27" name="TextBox 10"/>
            <p:cNvSpPr txBox="1"/>
            <p:nvPr/>
          </p:nvSpPr>
          <p:spPr>
            <a:xfrm>
              <a:off x="14107" y="3533"/>
              <a:ext cx="4240" cy="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200">
                  <a:solidFill>
                    <a:schemeClr val="tx1"/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此处输入你的内容，调整间距使排版更加美观，建议正文使用</a:t>
              </a:r>
              <a:r>
                <a:rPr lang="en-US" altLang="zh-CN" sz="1200">
                  <a:solidFill>
                    <a:schemeClr val="tx1"/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8-16</a:t>
              </a:r>
              <a:r>
                <a:rPr lang="zh-CN" altLang="en-US" sz="1200">
                  <a:solidFill>
                    <a:schemeClr val="tx1"/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号字体</a:t>
              </a:r>
              <a:endParaRPr lang="zh-CN" altLang="en-US" sz="1200" dirty="0">
                <a:solidFill>
                  <a:schemeClr val="tx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864235" y="4914265"/>
            <a:ext cx="3496945" cy="1028065"/>
            <a:chOff x="12848" y="2813"/>
            <a:chExt cx="5507" cy="1619"/>
          </a:xfrm>
        </p:grpSpPr>
        <p:grpSp>
          <p:nvGrpSpPr>
            <p:cNvPr id="29" name="组合 28"/>
            <p:cNvGrpSpPr/>
            <p:nvPr/>
          </p:nvGrpSpPr>
          <p:grpSpPr>
            <a:xfrm>
              <a:off x="12848" y="2813"/>
              <a:ext cx="1093" cy="1093"/>
              <a:chOff x="13617" y="1240"/>
              <a:chExt cx="1332" cy="1332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13617" y="1240"/>
                <a:ext cx="1332" cy="1332"/>
              </a:xfrm>
              <a:prstGeom prst="ellipse">
                <a:avLst/>
              </a:prstGeom>
              <a:gradFill>
                <a:gsLst>
                  <a:gs pos="0">
                    <a:srgbClr val="5495F1"/>
                  </a:gs>
                  <a:gs pos="100000">
                    <a:srgbClr val="0E5CD8"/>
                  </a:gs>
                </a:gsLst>
                <a:lin ang="5400000" scaled="0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汉仪中简黑简" panose="00020600040101010101" charset="-122"/>
                  <a:ea typeface="汉仪中简黑简" panose="00020600040101010101" charset="-122"/>
                </a:endParaRPr>
              </a:p>
            </p:txBody>
          </p:sp>
          <p:pic>
            <p:nvPicPr>
              <p:cNvPr id="31" name="图片 30" descr="chanpinku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13957" y="1579"/>
                <a:ext cx="653" cy="653"/>
              </a:xfrm>
              <a:prstGeom prst="rect">
                <a:avLst/>
              </a:prstGeom>
            </p:spPr>
          </p:pic>
        </p:grpSp>
        <p:sp>
          <p:nvSpPr>
            <p:cNvPr id="32" name="文本框 31"/>
            <p:cNvSpPr txBox="1"/>
            <p:nvPr/>
          </p:nvSpPr>
          <p:spPr>
            <a:xfrm>
              <a:off x="14107" y="2877"/>
              <a:ext cx="2208" cy="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p>
              <a:r>
                <a:rPr lang="zh-CN" altLang="en-US" sz="2400" b="1">
                  <a:solidFill>
                    <a:srgbClr val="1067E5"/>
                  </a:solidFill>
                  <a:latin typeface="汉仪中简黑简" panose="00020600040101010101" charset="-122"/>
                  <a:ea typeface="汉仪中简黑简" panose="00020600040101010101" charset="-122"/>
                </a:rPr>
                <a:t>输入标题</a:t>
              </a:r>
              <a:endParaRPr lang="zh-CN" altLang="en-US" sz="2400" b="1">
                <a:solidFill>
                  <a:srgbClr val="1067E5"/>
                </a:solidFill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  <p:sp>
          <p:nvSpPr>
            <p:cNvPr id="33" name="TextBox 10"/>
            <p:cNvSpPr txBox="1"/>
            <p:nvPr/>
          </p:nvSpPr>
          <p:spPr>
            <a:xfrm>
              <a:off x="14107" y="3533"/>
              <a:ext cx="4248" cy="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200">
                  <a:solidFill>
                    <a:schemeClr val="tx1"/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此处输入你的内容，调整间距使排版更加美观，建议正文使用</a:t>
              </a:r>
              <a:r>
                <a:rPr lang="en-US" altLang="zh-CN" sz="1200">
                  <a:solidFill>
                    <a:schemeClr val="tx1"/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8-16</a:t>
              </a:r>
              <a:r>
                <a:rPr lang="zh-CN" altLang="en-US" sz="1200">
                  <a:solidFill>
                    <a:schemeClr val="tx1"/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号字体</a:t>
              </a:r>
              <a:endParaRPr lang="zh-CN" altLang="en-US" sz="1200" dirty="0">
                <a:solidFill>
                  <a:schemeClr val="tx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69570" y="299085"/>
            <a:ext cx="2734945" cy="459740"/>
            <a:chOff x="602" y="371"/>
            <a:chExt cx="4307" cy="724"/>
          </a:xfrm>
        </p:grpSpPr>
        <p:sp>
          <p:nvSpPr>
            <p:cNvPr id="67" name="文本框 66"/>
            <p:cNvSpPr txBox="1"/>
            <p:nvPr/>
          </p:nvSpPr>
          <p:spPr>
            <a:xfrm>
              <a:off x="781" y="371"/>
              <a:ext cx="4128" cy="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p>
              <a:r>
                <a:rPr lang="zh-CN" altLang="en-US" sz="2400" b="1">
                  <a:solidFill>
                    <a:srgbClr val="1067E5"/>
                  </a:solidFill>
                  <a:latin typeface="汉仪中简黑简" panose="00020600040101010101" charset="-122"/>
                  <a:ea typeface="汉仪中简黑简" panose="00020600040101010101" charset="-122"/>
                </a:rPr>
                <a:t>请在此处输入标题</a:t>
              </a:r>
              <a:endParaRPr lang="zh-CN" altLang="en-US" sz="2400" b="1">
                <a:solidFill>
                  <a:srgbClr val="1067E5"/>
                </a:solidFill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602" y="387"/>
              <a:ext cx="0" cy="692"/>
            </a:xfrm>
            <a:prstGeom prst="line">
              <a:avLst/>
            </a:prstGeom>
            <a:ln w="38100">
              <a:solidFill>
                <a:srgbClr val="1067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exels-photo-3184164"/>
          <p:cNvPicPr>
            <a:picLocks noChangeAspect="1"/>
          </p:cNvPicPr>
          <p:nvPr/>
        </p:nvPicPr>
        <p:blipFill>
          <a:blip r:embed="rId1"/>
          <a:srcRect t="14996"/>
          <a:stretch>
            <a:fillRect/>
          </a:stretch>
        </p:blipFill>
        <p:spPr>
          <a:xfrm>
            <a:off x="1270" y="0"/>
            <a:ext cx="12192000" cy="690753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-635" y="11430"/>
            <a:ext cx="12192635" cy="6857365"/>
          </a:xfrm>
          <a:prstGeom prst="rect">
            <a:avLst/>
          </a:prstGeom>
          <a:solidFill>
            <a:srgbClr val="1F62F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0" y="1663065"/>
            <a:ext cx="12192635" cy="3554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6"/>
          <p:cNvSpPr txBox="1">
            <a:spLocks noChangeArrowheads="1"/>
          </p:cNvSpPr>
          <p:nvPr/>
        </p:nvSpPr>
        <p:spPr bwMode="auto">
          <a:xfrm>
            <a:off x="3943985" y="3277235"/>
            <a:ext cx="4305300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5400" b="1" noProof="0">
                <a:ln>
                  <a:noFill/>
                </a:ln>
                <a:solidFill>
                  <a:srgbClr val="0954F9"/>
                </a:solidFill>
                <a:effectLst/>
                <a:uLnTx/>
                <a:uFillTx/>
                <a:latin typeface="汉仪中简黑简" panose="00020600040101010101" charset="-122"/>
                <a:ea typeface="汉仪中简黑简" panose="00020600040101010101" charset="-122"/>
                <a:sym typeface="+mn-ea"/>
              </a:rPr>
              <a:t>未来工作计划</a:t>
            </a:r>
            <a:endParaRPr kumimoji="0" lang="zh-CN" altLang="en-US" sz="5400" b="1" i="0" u="none" strike="noStrike" kern="1200" cap="none" spc="0" normalizeH="0" baseline="0" noProof="0">
              <a:ln>
                <a:noFill/>
              </a:ln>
              <a:solidFill>
                <a:srgbClr val="0954F9"/>
              </a:solidFill>
              <a:effectLst/>
              <a:uLnTx/>
              <a:uFillTx/>
              <a:latin typeface="汉仪中简黑简" panose="00020600040101010101" charset="-122"/>
              <a:ea typeface="汉仪中简黑简" panose="00020600040101010101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14265" y="4321810"/>
            <a:ext cx="236474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1400" noProof="0">
                <a:ln>
                  <a:noFill/>
                </a:ln>
                <a:solidFill>
                  <a:srgbClr val="0954F9"/>
                </a:solidFill>
                <a:effectLst/>
                <a:uLnTx/>
                <a:uFillTx/>
                <a:latin typeface="汉仪中简黑简" panose="00020600040101010101" charset="-122"/>
                <a:ea typeface="汉仪中简黑简" panose="00020600040101010101" charset="-122"/>
                <a:sym typeface="+mn-ea"/>
              </a:rPr>
              <a:t>Future Work Planning</a:t>
            </a:r>
            <a:endParaRPr kumimoji="0" lang="en-US" altLang="zh-CN" sz="1400" i="0" u="none" strike="noStrike" kern="1200" cap="none" spc="0" normalizeH="0" baseline="0" noProof="0">
              <a:ln>
                <a:noFill/>
              </a:ln>
              <a:solidFill>
                <a:srgbClr val="0954F9"/>
              </a:solidFill>
              <a:effectLst/>
              <a:uLnTx/>
              <a:uFillTx/>
              <a:latin typeface="汉仪中简黑简" panose="00020600040101010101" charset="-122"/>
              <a:ea typeface="汉仪中简黑简" panose="00020600040101010101" charset="-122"/>
              <a:cs typeface="+mn-cs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5607685" y="2115820"/>
            <a:ext cx="978535" cy="978535"/>
          </a:xfrm>
          <a:prstGeom prst="ellipse">
            <a:avLst/>
          </a:prstGeom>
          <a:gradFill>
            <a:gsLst>
              <a:gs pos="0">
                <a:srgbClr val="2377F9">
                  <a:alpha val="50000"/>
                </a:srgbClr>
              </a:gs>
              <a:gs pos="100000">
                <a:srgbClr val="0954F9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-635" y="5026660"/>
            <a:ext cx="12192635" cy="190500"/>
          </a:xfrm>
          <a:prstGeom prst="rect">
            <a:avLst/>
          </a:prstGeom>
          <a:solidFill>
            <a:srgbClr val="095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8" name="图片 37" descr="bangong-huiba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2485" y="2420620"/>
            <a:ext cx="368935" cy="368935"/>
          </a:xfrm>
          <a:prstGeom prst="rect">
            <a:avLst/>
          </a:prstGeom>
          <a:noFill/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355975" y="2108835"/>
            <a:ext cx="5480050" cy="1502410"/>
            <a:chOff x="6283" y="3334"/>
            <a:chExt cx="8630" cy="2366"/>
          </a:xfrm>
        </p:grpSpPr>
        <p:sp>
          <p:nvSpPr>
            <p:cNvPr id="2" name="椭圆 1"/>
            <p:cNvSpPr/>
            <p:nvPr/>
          </p:nvSpPr>
          <p:spPr>
            <a:xfrm>
              <a:off x="6283" y="3334"/>
              <a:ext cx="2367" cy="2367"/>
            </a:xfrm>
            <a:prstGeom prst="ellipse">
              <a:avLst/>
            </a:prstGeom>
            <a:solidFill>
              <a:srgbClr val="0954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10459" y="3334"/>
              <a:ext cx="2367" cy="2367"/>
            </a:xfrm>
            <a:prstGeom prst="ellipse">
              <a:avLst/>
            </a:prstGeom>
            <a:solidFill>
              <a:srgbClr val="0954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8371" y="3334"/>
              <a:ext cx="2367" cy="2367"/>
            </a:xfrm>
            <a:prstGeom prst="ellipse">
              <a:avLst/>
            </a:prstGeom>
            <a:solidFill>
              <a:srgbClr val="0954F9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2547" y="3334"/>
              <a:ext cx="2367" cy="2367"/>
            </a:xfrm>
            <a:prstGeom prst="ellipse">
              <a:avLst/>
            </a:prstGeom>
            <a:solidFill>
              <a:srgbClr val="0954F9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3799205" y="2599055"/>
            <a:ext cx="4536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altLang="zh-CN" sz="2800">
                <a:solidFill>
                  <a:schemeClr val="bg1"/>
                </a:solidFill>
                <a:effectLst/>
                <a:latin typeface="汉仪中简黑简" panose="00020600040101010101" charset="-122"/>
                <a:ea typeface="汉仪中简黑简" panose="00020600040101010101" charset="-122"/>
              </a:rPr>
              <a:t>01          02         03         04</a:t>
            </a:r>
            <a:endParaRPr lang="en-US" altLang="zh-CN" sz="2800">
              <a:solidFill>
                <a:schemeClr val="bg1"/>
              </a:solidFill>
              <a:effectLst/>
              <a:latin typeface="汉仪中简黑简" panose="00020600040101010101" charset="-122"/>
              <a:ea typeface="汉仪中简黑简" panose="00020600040101010101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081270" y="3960495"/>
            <a:ext cx="202882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000" b="1">
                <a:solidFill>
                  <a:srgbClr val="0954F9"/>
                </a:solidFill>
                <a:latin typeface="汉仪中简黑简" panose="00020600040101010101" charset="-122"/>
                <a:ea typeface="汉仪中简黑简" panose="00020600040101010101" charset="-122"/>
              </a:rPr>
              <a:t>请输入标题</a:t>
            </a:r>
            <a:endParaRPr lang="zh-CN" altLang="en-US" sz="2000" b="1">
              <a:solidFill>
                <a:srgbClr val="0954F9"/>
              </a:solidFill>
              <a:latin typeface="汉仪中简黑简" panose="00020600040101010101" charset="-122"/>
              <a:ea typeface="汉仪中简黑简" panose="00020600040101010101" charset="-122"/>
              <a:sym typeface="+mn-ea"/>
            </a:endParaRPr>
          </a:p>
        </p:txBody>
      </p:sp>
      <p:sp>
        <p:nvSpPr>
          <p:cNvPr id="12" name="TextBox 10"/>
          <p:cNvSpPr txBox="1"/>
          <p:nvPr/>
        </p:nvSpPr>
        <p:spPr>
          <a:xfrm>
            <a:off x="2567305" y="4592955"/>
            <a:ext cx="705802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>
                <a:solidFill>
                  <a:schemeClr val="tx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rPr>
              <a:t>此处输入你的内容，调整间距使排版更加美观，建议正文使用</a:t>
            </a:r>
            <a:r>
              <a:rPr lang="en-US" altLang="zh-CN" sz="1200">
                <a:solidFill>
                  <a:schemeClr val="tx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rPr>
              <a:t>8-16</a:t>
            </a:r>
            <a:r>
              <a:rPr lang="zh-CN" altLang="en-US" sz="1200">
                <a:solidFill>
                  <a:schemeClr val="tx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rPr>
              <a:t>号字体</a:t>
            </a:r>
            <a:r>
              <a:rPr lang="en-US" altLang="zh-CN" sz="1200">
                <a:solidFill>
                  <a:schemeClr val="tx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rPr>
              <a:t>;  </a:t>
            </a:r>
            <a:r>
              <a:rPr lang="zh-CN" sz="1200">
                <a:solidFill>
                  <a:schemeClr val="tx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rPr>
              <a:t>请您在此修改您的内容，或者将内容粘贴到记事本后，复制到此段落中</a:t>
            </a:r>
            <a:r>
              <a:rPr lang="en-US" altLang="zh-CN" sz="1200">
                <a:solidFill>
                  <a:schemeClr val="tx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rPr>
              <a:t>;  </a:t>
            </a:r>
            <a:r>
              <a:rPr lang="zh-CN" sz="1200">
                <a:solidFill>
                  <a:schemeClr val="tx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rPr>
              <a:t>如果文字过多，您可右键修改</a:t>
            </a:r>
            <a:r>
              <a:rPr lang="en-US" altLang="zh-CN" sz="1200">
                <a:solidFill>
                  <a:schemeClr val="tx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rPr>
              <a:t>“</a:t>
            </a:r>
            <a:r>
              <a:rPr lang="zh-CN" altLang="en-US" sz="1200">
                <a:solidFill>
                  <a:schemeClr val="tx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rPr>
              <a:t>段落</a:t>
            </a:r>
            <a:r>
              <a:rPr lang="en-US" altLang="zh-CN" sz="1200">
                <a:solidFill>
                  <a:schemeClr val="tx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rPr>
              <a:t>”</a:t>
            </a:r>
            <a:r>
              <a:rPr lang="zh-CN" altLang="en-US" sz="1200">
                <a:solidFill>
                  <a:schemeClr val="tx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rPr>
              <a:t>调节合适的行间距</a:t>
            </a:r>
            <a:endParaRPr lang="zh-CN" altLang="en-US" sz="1200" dirty="0">
              <a:solidFill>
                <a:schemeClr val="tx1"/>
              </a:solidFill>
              <a:latin typeface="汉仪中简黑简" panose="00020600040101010101" charset="-122"/>
              <a:ea typeface="汉仪中简黑简" panose="00020600040101010101" charset="-122"/>
              <a:cs typeface="汉仪中简黑简" panose="00020600040101010101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69570" y="299085"/>
            <a:ext cx="2734945" cy="459740"/>
            <a:chOff x="602" y="371"/>
            <a:chExt cx="4307" cy="724"/>
          </a:xfrm>
        </p:grpSpPr>
        <p:sp>
          <p:nvSpPr>
            <p:cNvPr id="67" name="文本框 66"/>
            <p:cNvSpPr txBox="1"/>
            <p:nvPr/>
          </p:nvSpPr>
          <p:spPr>
            <a:xfrm>
              <a:off x="781" y="371"/>
              <a:ext cx="4128" cy="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p>
              <a:r>
                <a:rPr lang="zh-CN" altLang="en-US" sz="2400" b="1">
                  <a:solidFill>
                    <a:srgbClr val="1067E5"/>
                  </a:solidFill>
                  <a:latin typeface="汉仪中简黑简" panose="00020600040101010101" charset="-122"/>
                  <a:ea typeface="汉仪中简黑简" panose="00020600040101010101" charset="-122"/>
                </a:rPr>
                <a:t>请在此处输入标题</a:t>
              </a:r>
              <a:endParaRPr lang="zh-CN" altLang="en-US" sz="2400" b="1">
                <a:solidFill>
                  <a:srgbClr val="1067E5"/>
                </a:solidFill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602" y="387"/>
              <a:ext cx="0" cy="692"/>
            </a:xfrm>
            <a:prstGeom prst="line">
              <a:avLst/>
            </a:prstGeom>
            <a:ln w="38100">
              <a:solidFill>
                <a:srgbClr val="1067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/>
          <p:cNvGrpSpPr/>
          <p:nvPr/>
        </p:nvGrpSpPr>
        <p:grpSpPr>
          <a:xfrm>
            <a:off x="655320" y="3154680"/>
            <a:ext cx="3161665" cy="638810"/>
            <a:chOff x="1163" y="3615"/>
            <a:chExt cx="4979" cy="1006"/>
          </a:xfrm>
        </p:grpSpPr>
        <p:sp>
          <p:nvSpPr>
            <p:cNvPr id="31" name="文本框 30"/>
            <p:cNvSpPr txBox="1"/>
            <p:nvPr/>
          </p:nvSpPr>
          <p:spPr>
            <a:xfrm>
              <a:off x="1193" y="3615"/>
              <a:ext cx="2288" cy="3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汉仪中简黑简" panose="00020600040101010101" charset="-122"/>
                  <a:ea typeface="汉仪中简黑简" panose="00020600040101010101" charset="-122"/>
                </a:rPr>
                <a:t>中文｜字体名称</a:t>
              </a:r>
              <a:endParaRPr lang="zh-CN" altLang="en-US" sz="800">
                <a:solidFill>
                  <a:srgbClr val="222222">
                    <a:alpha val="60000"/>
                  </a:srgbClr>
                </a:solidFill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163" y="3992"/>
              <a:ext cx="497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>
                  <a:solidFill>
                    <a:srgbClr val="222222"/>
                  </a:solidFill>
                  <a:latin typeface="汉仪中简黑简" panose="00020600040101010101" charset="-122"/>
                  <a:ea typeface="汉仪中简黑简" panose="00020600040101010101" charset="-122"/>
                  <a:cs typeface="Microsoft YaHei Bold" panose="020B0503020204020204" charset="-122"/>
                  <a:sym typeface="+mn-ea"/>
                </a:rPr>
                <a:t>汉仪中简黑简</a:t>
              </a:r>
              <a:endParaRPr lang="zh-CN" altLang="en-US" sz="2000">
                <a:solidFill>
                  <a:srgbClr val="222222"/>
                </a:solidFill>
                <a:latin typeface="汉仪中简黑简" panose="00020600040101010101" charset="-122"/>
                <a:ea typeface="汉仪中简黑简" panose="00020600040101010101" charset="-122"/>
                <a:cs typeface="Microsoft YaHei Bold" panose="020B0503020204020204" charset="-122"/>
                <a:sym typeface="+mn-ea"/>
              </a:endParaRPr>
            </a:p>
          </p:txBody>
        </p:sp>
        <p:cxnSp>
          <p:nvCxnSpPr>
            <p:cNvPr id="38" name="直接连接符 37"/>
            <p:cNvCxnSpPr/>
            <p:nvPr/>
          </p:nvCxnSpPr>
          <p:spPr>
            <a:xfrm>
              <a:off x="1323" y="4621"/>
              <a:ext cx="4819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649605" y="2292985"/>
            <a:ext cx="3161665" cy="640080"/>
            <a:chOff x="1022" y="3613"/>
            <a:chExt cx="4979" cy="1008"/>
          </a:xfrm>
        </p:grpSpPr>
        <p:sp>
          <p:nvSpPr>
            <p:cNvPr id="18" name="文本框 17"/>
            <p:cNvSpPr txBox="1"/>
            <p:nvPr/>
          </p:nvSpPr>
          <p:spPr>
            <a:xfrm>
              <a:off x="1051" y="3613"/>
              <a:ext cx="1702" cy="34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/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汉仪中简黑简" panose="00020600040101010101" charset="-122"/>
                  <a:ea typeface="汉仪中简黑简" panose="00020600040101010101" charset="-122"/>
                </a:rPr>
                <a:t>中文｜字体名称</a:t>
              </a:r>
              <a:endParaRPr lang="zh-CN" altLang="en-US" sz="800">
                <a:solidFill>
                  <a:srgbClr val="222222">
                    <a:alpha val="60000"/>
                  </a:srgbClr>
                </a:solidFill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22" y="3992"/>
              <a:ext cx="4972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>
                  <a:solidFill>
                    <a:srgbClr val="222222"/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汉仪行楷繁</a:t>
              </a:r>
              <a:endParaRPr lang="zh-CN" altLang="en-US" sz="2000">
                <a:solidFill>
                  <a:srgbClr val="222222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endParaRPr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1182" y="4621"/>
              <a:ext cx="4819" cy="0"/>
            </a:xfrm>
            <a:prstGeom prst="line">
              <a:avLst/>
            </a:prstGeom>
            <a:ln w="9525">
              <a:solidFill>
                <a:srgbClr val="222222">
                  <a:alpha val="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组合 102"/>
          <p:cNvGrpSpPr/>
          <p:nvPr/>
        </p:nvGrpSpPr>
        <p:grpSpPr>
          <a:xfrm>
            <a:off x="0" y="546735"/>
            <a:ext cx="7230745" cy="467995"/>
            <a:chOff x="0" y="861"/>
            <a:chExt cx="11387" cy="737"/>
          </a:xfrm>
        </p:grpSpPr>
        <p:sp>
          <p:nvSpPr>
            <p:cNvPr id="12" name="矩形 11"/>
            <p:cNvSpPr/>
            <p:nvPr/>
          </p:nvSpPr>
          <p:spPr>
            <a:xfrm>
              <a:off x="0" y="861"/>
              <a:ext cx="170" cy="737"/>
            </a:xfrm>
            <a:prstGeom prst="rect">
              <a:avLst/>
            </a:prstGeom>
            <a:solidFill>
              <a:srgbClr val="FF28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66" y="869"/>
              <a:ext cx="6631" cy="72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zh-CN" altLang="en-US" sz="2400" b="1">
                  <a:solidFill>
                    <a:srgbClr val="222222"/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</a:rPr>
                <a:t>稻壳儿</a:t>
              </a:r>
              <a:r>
                <a:rPr lang="en-US" altLang="zh-CN" sz="2400" b="1">
                  <a:solidFill>
                    <a:srgbClr val="222222"/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</a:rPr>
                <a:t>PPT</a:t>
              </a:r>
              <a:r>
                <a:rPr lang="zh-CN" altLang="en-US" sz="2400" b="1">
                  <a:solidFill>
                    <a:srgbClr val="222222"/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</a:rPr>
                <a:t>模板使用说明</a:t>
              </a:r>
              <a:endParaRPr lang="zh-CN" altLang="en-US" sz="2400" b="1">
                <a:solidFill>
                  <a:srgbClr val="222222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474" y="1013"/>
              <a:ext cx="5913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>
                  <a:solidFill>
                    <a:srgbClr val="222222">
                      <a:alpha val="60000"/>
                    </a:srgbClr>
                  </a:solidFill>
                  <a:latin typeface="汉仪中简黑简" panose="00020600040101010101" charset="-122"/>
                  <a:ea typeface="汉仪中简黑简" panose="00020600040101010101" charset="-122"/>
                </a:rPr>
                <a:t>（本页为说明页，用户使用模板时可删除本页内容）</a:t>
              </a:r>
              <a:endParaRPr lang="zh-CN" altLang="en-US" sz="1200">
                <a:solidFill>
                  <a:srgbClr val="222222">
                    <a:alpha val="60000"/>
                  </a:srgbClr>
                </a:solidFill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650875" y="1403350"/>
            <a:ext cx="2066925" cy="645160"/>
            <a:chOff x="1166" y="2210"/>
            <a:chExt cx="3255" cy="1016"/>
          </a:xfrm>
        </p:grpSpPr>
        <p:sp>
          <p:nvSpPr>
            <p:cNvPr id="17" name="文本框 16"/>
            <p:cNvSpPr txBox="1"/>
            <p:nvPr/>
          </p:nvSpPr>
          <p:spPr>
            <a:xfrm>
              <a:off x="1166" y="2210"/>
              <a:ext cx="155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2832"/>
                  </a:solidFill>
                  <a:latin typeface="汉仪中简黑简" panose="00020600040101010101" charset="-122"/>
                  <a:ea typeface="汉仪中简黑简" panose="00020600040101010101" charset="-122"/>
                  <a:cs typeface="思源黑体 CN Bold" panose="020B0800000000000000" pitchFamily="34" charset="-122"/>
                </a:rPr>
                <a:t>01</a:t>
              </a:r>
              <a:endParaRPr lang="en-US" sz="3600" b="1">
                <a:solidFill>
                  <a:srgbClr val="FF2832"/>
                </a:solidFill>
                <a:latin typeface="汉仪中简黑简" panose="00020600040101010101" charset="-122"/>
                <a:ea typeface="汉仪中简黑简" panose="00020600040101010101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135" y="2404"/>
              <a:ext cx="228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222222"/>
                  </a:solidFill>
                  <a:latin typeface="汉仪中简黑简" panose="00020600040101010101" charset="-122"/>
                  <a:ea typeface="汉仪中简黑简" panose="00020600040101010101" charset="-122"/>
                  <a:cs typeface="Microsoft YaHei Bold" panose="020B0503020204020204" charset="-122"/>
                </a:rPr>
                <a:t>字体说明</a:t>
              </a:r>
              <a:endParaRPr lang="zh-CN" altLang="en-US" sz="2000" b="1">
                <a:solidFill>
                  <a:srgbClr val="222222"/>
                </a:solidFill>
                <a:latin typeface="汉仪中简黑简" panose="00020600040101010101" charset="-122"/>
                <a:ea typeface="汉仪中简黑简" panose="00020600040101010101" charset="-122"/>
                <a:cs typeface="Microsoft YaHei Bold" panose="020B0503020204020204" charset="-122"/>
              </a:endParaRPr>
            </a:p>
          </p:txBody>
        </p:sp>
      </p:grpSp>
      <p:sp>
        <p:nvSpPr>
          <p:cNvPr id="56" name="文本框 55"/>
          <p:cNvSpPr txBox="1"/>
          <p:nvPr/>
        </p:nvSpPr>
        <p:spPr>
          <a:xfrm>
            <a:off x="631190" y="5792470"/>
            <a:ext cx="3298190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altLang="en-US" sz="700">
                <a:solidFill>
                  <a:srgbClr val="222222">
                    <a:alpha val="60000"/>
                  </a:srgbClr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</a:rPr>
              <a:t>【说明】</a:t>
            </a:r>
            <a:endParaRPr lang="zh-CN" altLang="en-US" sz="700">
              <a:solidFill>
                <a:srgbClr val="222222">
                  <a:alpha val="60000"/>
                </a:srgbClr>
              </a:solidFill>
              <a:latin typeface="汉仪中简黑简" panose="00020600040101010101" charset="-122"/>
              <a:ea typeface="汉仪中简黑简" panose="00020600040101010101" charset="-122"/>
              <a:cs typeface="汉仪中简黑简" panose="00020600040101010101" charset="-122"/>
            </a:endParaRPr>
          </a:p>
          <a:p>
            <a:pPr algn="l" fontAlgn="auto">
              <a:lnSpc>
                <a:spcPct val="150000"/>
              </a:lnSpc>
            </a:pPr>
            <a:r>
              <a:rPr sz="700">
                <a:solidFill>
                  <a:srgbClr val="222222">
                    <a:alpha val="60000"/>
                  </a:srgbClr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</a:rPr>
              <a:t>模板中使用的字体，仅限于个人学习、研究或欣赏目的使用，  </a:t>
            </a:r>
            <a:endParaRPr sz="700">
              <a:solidFill>
                <a:srgbClr val="222222">
                  <a:alpha val="60000"/>
                </a:srgbClr>
              </a:solidFill>
              <a:latin typeface="汉仪中简黑简" panose="00020600040101010101" charset="-122"/>
              <a:ea typeface="汉仪中简黑简" panose="00020600040101010101" charset="-122"/>
              <a:cs typeface="汉仪中简黑简" panose="00020600040101010101" charset="-122"/>
            </a:endParaRPr>
          </a:p>
          <a:p>
            <a:pPr algn="l" fontAlgn="auto">
              <a:lnSpc>
                <a:spcPct val="150000"/>
              </a:lnSpc>
            </a:pPr>
            <a:r>
              <a:rPr sz="700">
                <a:solidFill>
                  <a:srgbClr val="222222">
                    <a:alpha val="60000"/>
                  </a:srgbClr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</a:rPr>
              <a:t>如需商用请您自行向版权方购买、获取商用版权。</a:t>
            </a:r>
            <a:endParaRPr sz="700">
              <a:solidFill>
                <a:srgbClr val="222222">
                  <a:alpha val="60000"/>
                </a:srgbClr>
              </a:solidFill>
              <a:latin typeface="汉仪中简黑简" panose="00020600040101010101" charset="-122"/>
              <a:ea typeface="汉仪中简黑简" panose="00020600040101010101" charset="-122"/>
              <a:cs typeface="汉仪中简黑简" panose="00020600040101010101" charset="-122"/>
            </a:endParaRPr>
          </a:p>
        </p:txBody>
      </p:sp>
      <p:cxnSp>
        <p:nvCxnSpPr>
          <p:cNvPr id="57" name="直接连接符 56"/>
          <p:cNvCxnSpPr/>
          <p:nvPr/>
        </p:nvCxnSpPr>
        <p:spPr>
          <a:xfrm>
            <a:off x="4179570" y="2048510"/>
            <a:ext cx="0" cy="4319905"/>
          </a:xfrm>
          <a:prstGeom prst="line">
            <a:avLst/>
          </a:prstGeom>
          <a:ln w="9525">
            <a:solidFill>
              <a:srgbClr val="222222">
                <a:alpha val="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组合 61"/>
          <p:cNvGrpSpPr/>
          <p:nvPr/>
        </p:nvGrpSpPr>
        <p:grpSpPr>
          <a:xfrm>
            <a:off x="4480560" y="1403350"/>
            <a:ext cx="2101215" cy="645160"/>
            <a:chOff x="1213" y="2210"/>
            <a:chExt cx="3309" cy="1016"/>
          </a:xfrm>
        </p:grpSpPr>
        <p:sp>
          <p:nvSpPr>
            <p:cNvPr id="63" name="文本框 62"/>
            <p:cNvSpPr txBox="1"/>
            <p:nvPr/>
          </p:nvSpPr>
          <p:spPr>
            <a:xfrm>
              <a:off x="1213" y="2210"/>
              <a:ext cx="1555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2832"/>
                  </a:solidFill>
                  <a:latin typeface="汉仪中简黑简" panose="00020600040101010101" charset="-122"/>
                  <a:ea typeface="汉仪中简黑简" panose="00020600040101010101" charset="-122"/>
                  <a:cs typeface="思源黑体 CN Bold" panose="020B0800000000000000" pitchFamily="34" charset="-122"/>
                </a:rPr>
                <a:t>02</a:t>
              </a:r>
              <a:endParaRPr lang="en-US" sz="3600" b="1">
                <a:solidFill>
                  <a:srgbClr val="FF2832"/>
                </a:solidFill>
                <a:latin typeface="汉仪中简黑简" panose="00020600040101010101" charset="-122"/>
                <a:ea typeface="汉仪中简黑简" panose="00020600040101010101" charset="-122"/>
                <a:cs typeface="思源黑体 CN Bold" panose="020B0800000000000000" pitchFamily="34" charset="-122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2236" y="2404"/>
              <a:ext cx="2286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rgbClr val="222222"/>
                  </a:solidFill>
                  <a:latin typeface="汉仪中简黑简" panose="00020600040101010101" charset="-122"/>
                  <a:ea typeface="汉仪中简黑简" panose="00020600040101010101" charset="-122"/>
                  <a:cs typeface="Microsoft YaHei Bold" panose="020B0503020204020204" charset="-122"/>
                </a:rPr>
                <a:t>素材说明</a:t>
              </a:r>
              <a:endParaRPr lang="zh-CN" altLang="en-US" sz="2000" b="1">
                <a:solidFill>
                  <a:srgbClr val="222222"/>
                </a:solidFill>
                <a:latin typeface="汉仪中简黑简" panose="00020600040101010101" charset="-122"/>
                <a:ea typeface="汉仪中简黑简" panose="00020600040101010101" charset="-122"/>
                <a:cs typeface="Microsoft YaHei Bold" panose="020B050302020402020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4480560" y="2251075"/>
            <a:ext cx="3230880" cy="732155"/>
            <a:chOff x="7197" y="3533"/>
            <a:chExt cx="5088" cy="1153"/>
          </a:xfrm>
        </p:grpSpPr>
        <p:sp>
          <p:nvSpPr>
            <p:cNvPr id="68" name="文本框 67"/>
            <p:cNvSpPr txBox="1"/>
            <p:nvPr/>
          </p:nvSpPr>
          <p:spPr>
            <a:xfrm>
              <a:off x="7197" y="3533"/>
              <a:ext cx="1287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200" b="1">
                  <a:solidFill>
                    <a:srgbClr val="222222"/>
                  </a:solidFill>
                  <a:latin typeface="汉仪中简黑简" panose="00020600040101010101" charset="-122"/>
                  <a:ea typeface="汉仪中简黑简" panose="00020600040101010101" charset="-122"/>
                </a:rPr>
                <a:t>图片：</a:t>
              </a:r>
              <a:endParaRPr lang="zh-CN" altLang="en-US" sz="1200" b="1">
                <a:solidFill>
                  <a:srgbClr val="222222"/>
                </a:solidFill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7197" y="3977"/>
              <a:ext cx="5088" cy="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lnSpc>
                  <a:spcPts val="1400"/>
                </a:lnSpc>
                <a:defRPr/>
              </a:pPr>
              <a:r>
                <a:rPr lang="zh-CN" altLang="en-US" sz="800" dirty="0">
                  <a:solidFill>
                    <a:schemeClr val="tx1">
                      <a:lumMod val="95000"/>
                      <a:lumOff val="5000"/>
                      <a:alpha val="60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模板中使用的图片来源</a:t>
              </a:r>
              <a:r>
                <a:rPr lang="en-US" altLang="zh-CN" sz="800" dirty="0">
                  <a:solidFill>
                    <a:schemeClr val="tx1">
                      <a:lumMod val="95000"/>
                      <a:lumOff val="5000"/>
                      <a:alpha val="60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【</a:t>
              </a:r>
              <a:r>
                <a:rPr lang="en-US" altLang="zh-CN" sz="800" dirty="0" err="1">
                  <a:solidFill>
                    <a:schemeClr val="tx1">
                      <a:lumMod val="95000"/>
                      <a:lumOff val="5000"/>
                      <a:alpha val="60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pexels</a:t>
              </a:r>
              <a:r>
                <a:rPr lang="zh-CN" altLang="en-US" sz="800" dirty="0">
                  <a:solidFill>
                    <a:schemeClr val="tx1">
                      <a:lumMod val="95000"/>
                      <a:lumOff val="5000"/>
                      <a:alpha val="60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网站</a:t>
              </a:r>
              <a:r>
                <a:rPr lang="en-US" altLang="zh-CN" sz="800" dirty="0">
                  <a:solidFill>
                    <a:schemeClr val="tx1">
                      <a:lumMod val="95000"/>
                      <a:lumOff val="5000"/>
                      <a:alpha val="60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】</a:t>
              </a:r>
              <a:r>
                <a:rPr lang="zh-CN" altLang="en-US" sz="800" dirty="0">
                  <a:solidFill>
                    <a:schemeClr val="tx1">
                      <a:lumMod val="95000"/>
                      <a:lumOff val="5000"/>
                      <a:alpha val="60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，该图片具有CC0共享协议，您可在遵循CC0共享协议的情况下使用。</a:t>
              </a:r>
              <a:endParaRPr lang="zh-CN" altLang="en-US" sz="800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endParaRPr>
            </a:p>
          </p:txBody>
        </p:sp>
      </p:grpSp>
      <p:cxnSp>
        <p:nvCxnSpPr>
          <p:cNvPr id="85" name="直接连接符 84"/>
          <p:cNvCxnSpPr/>
          <p:nvPr/>
        </p:nvCxnSpPr>
        <p:spPr>
          <a:xfrm>
            <a:off x="8001635" y="2048510"/>
            <a:ext cx="0" cy="4319905"/>
          </a:xfrm>
          <a:prstGeom prst="line">
            <a:avLst/>
          </a:prstGeom>
          <a:ln w="9525">
            <a:solidFill>
              <a:srgbClr val="222222">
                <a:alpha val="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8291195" y="1403350"/>
            <a:ext cx="3253105" cy="4365625"/>
            <a:chOff x="13198" y="2210"/>
            <a:chExt cx="5123" cy="6875"/>
          </a:xfrm>
        </p:grpSpPr>
        <p:grpSp>
          <p:nvGrpSpPr>
            <p:cNvPr id="90" name="组合 89"/>
            <p:cNvGrpSpPr/>
            <p:nvPr/>
          </p:nvGrpSpPr>
          <p:grpSpPr>
            <a:xfrm>
              <a:off x="13198" y="2210"/>
              <a:ext cx="3309" cy="1016"/>
              <a:chOff x="1213" y="2210"/>
              <a:chExt cx="3309" cy="1016"/>
            </a:xfrm>
          </p:grpSpPr>
          <p:sp>
            <p:nvSpPr>
              <p:cNvPr id="91" name="文本框 90"/>
              <p:cNvSpPr txBox="1"/>
              <p:nvPr/>
            </p:nvSpPr>
            <p:spPr>
              <a:xfrm>
                <a:off x="1213" y="2210"/>
                <a:ext cx="1555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FF2832"/>
                    </a:solidFill>
                    <a:latin typeface="汉仪中简黑简" panose="00020600040101010101" charset="-122"/>
                    <a:ea typeface="汉仪中简黑简" panose="00020600040101010101" charset="-122"/>
                    <a:cs typeface="思源黑体 CN Bold" panose="020B0800000000000000" pitchFamily="34" charset="-122"/>
                  </a:rPr>
                  <a:t>03</a:t>
                </a:r>
                <a:endParaRPr lang="en-US" sz="3600" b="1">
                  <a:solidFill>
                    <a:srgbClr val="FF2832"/>
                  </a:solidFill>
                  <a:latin typeface="汉仪中简黑简" panose="00020600040101010101" charset="-122"/>
                  <a:ea typeface="汉仪中简黑简" panose="00020600040101010101" charset="-122"/>
                  <a:cs typeface="思源黑体 CN Bold" panose="020B0800000000000000" pitchFamily="34" charset="-122"/>
                </a:endParaRPr>
              </a:p>
            </p:txBody>
          </p:sp>
          <p:sp>
            <p:nvSpPr>
              <p:cNvPr id="92" name="文本框 91"/>
              <p:cNvSpPr txBox="1"/>
              <p:nvPr/>
            </p:nvSpPr>
            <p:spPr>
              <a:xfrm>
                <a:off x="2236" y="2404"/>
                <a:ext cx="2286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b="1">
                    <a:solidFill>
                      <a:srgbClr val="222222"/>
                    </a:solidFill>
                    <a:latin typeface="汉仪中简黑简" panose="00020600040101010101" charset="-122"/>
                    <a:ea typeface="汉仪中简黑简" panose="00020600040101010101" charset="-122"/>
                    <a:cs typeface="Microsoft YaHei Bold" panose="020B0503020204020204" charset="-122"/>
                  </a:rPr>
                  <a:t>母版说明</a:t>
                </a:r>
                <a:endParaRPr lang="zh-CN" altLang="en-US" sz="2000" b="1">
                  <a:solidFill>
                    <a:srgbClr val="222222"/>
                  </a:solidFill>
                  <a:latin typeface="汉仪中简黑简" panose="00020600040101010101" charset="-122"/>
                  <a:ea typeface="汉仪中简黑简" panose="00020600040101010101" charset="-122"/>
                  <a:cs typeface="Microsoft YaHei Bold" panose="020B0503020204020204" charset="-122"/>
                </a:endParaRPr>
              </a:p>
            </p:txBody>
          </p:sp>
        </p:grpSp>
        <p:sp>
          <p:nvSpPr>
            <p:cNvPr id="95" name="文本框 94"/>
            <p:cNvSpPr txBox="1"/>
            <p:nvPr/>
          </p:nvSpPr>
          <p:spPr>
            <a:xfrm>
              <a:off x="13233" y="3478"/>
              <a:ext cx="5088" cy="6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lnSpc>
                  <a:spcPts val="1300"/>
                </a:lnSpc>
              </a:pPr>
              <a:r>
                <a:rPr lang="zh-CN" altLang="en-US" sz="800">
                  <a:solidFill>
                    <a:srgbClr val="222222">
                      <a:alpha val="60000"/>
                    </a:srgbClr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使用本套PPT模板时，若在操作界面鼠标不可选取的内容，可以在幻灯片母版中进行查看和编辑，具体操作如下：</a:t>
              </a:r>
              <a:endParaRPr lang="zh-CN" altLang="en-US" sz="800">
                <a:solidFill>
                  <a:srgbClr val="222222">
                    <a:alpha val="60000"/>
                  </a:srgbClr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endParaRPr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13199" y="4314"/>
              <a:ext cx="5088" cy="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 fontAlgn="auto">
                <a:lnSpc>
                  <a:spcPts val="1400"/>
                </a:lnSpc>
              </a:pPr>
              <a:r>
                <a:rPr lang="zh-CN" altLang="en-US" sz="800" b="1">
                  <a:solidFill>
                    <a:srgbClr val="222222"/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1、点击【视图】</a:t>
              </a:r>
              <a:endParaRPr lang="zh-CN" altLang="en-US" sz="800" b="1">
                <a:solidFill>
                  <a:srgbClr val="222222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endParaRPr>
            </a:p>
            <a:p>
              <a:pPr lvl="0" algn="l" fontAlgn="auto">
                <a:lnSpc>
                  <a:spcPts val="1400"/>
                </a:lnSpc>
              </a:pPr>
              <a:r>
                <a:rPr lang="zh-CN" altLang="en-US" sz="800" b="1">
                  <a:solidFill>
                    <a:srgbClr val="222222"/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2、选择【幻灯片母版】，即可查看/编辑母版内容</a:t>
              </a:r>
              <a:endParaRPr lang="zh-CN" altLang="en-US" sz="800" b="1">
                <a:solidFill>
                  <a:srgbClr val="222222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endParaRPr>
            </a:p>
            <a:p>
              <a:pPr lvl="0" algn="l" fontAlgn="auto">
                <a:lnSpc>
                  <a:spcPts val="1400"/>
                </a:lnSpc>
              </a:pPr>
              <a:r>
                <a:rPr lang="zh-CN" altLang="en-US" sz="800" b="1">
                  <a:solidFill>
                    <a:srgbClr val="222222"/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3、查看/编辑完成后，点击【关闭】即可</a:t>
              </a:r>
              <a:endParaRPr lang="zh-CN" altLang="en-US" sz="800" b="1">
                <a:solidFill>
                  <a:srgbClr val="222222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endParaRPr>
            </a:p>
          </p:txBody>
        </p:sp>
        <p:pic>
          <p:nvPicPr>
            <p:cNvPr id="105" name="图片 104" descr="母版说明配图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347" y="5578"/>
              <a:ext cx="4825" cy="3507"/>
            </a:xfrm>
            <a:prstGeom prst="rect">
              <a:avLst/>
            </a:prstGeom>
          </p:spPr>
        </p:pic>
      </p:grp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62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64"/>
          <p:cNvSpPr/>
          <p:nvPr/>
        </p:nvSpPr>
        <p:spPr>
          <a:xfrm>
            <a:off x="442595" y="341630"/>
            <a:ext cx="11353165" cy="60217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30200" dist="38100" dir="54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52" name="组合 51"/>
          <p:cNvGrpSpPr/>
          <p:nvPr/>
        </p:nvGrpSpPr>
        <p:grpSpPr>
          <a:xfrm>
            <a:off x="1113790" y="3050540"/>
            <a:ext cx="2108200" cy="2054860"/>
            <a:chOff x="1754" y="3142"/>
            <a:chExt cx="3320" cy="3236"/>
          </a:xfrm>
        </p:grpSpPr>
        <p:grpSp>
          <p:nvGrpSpPr>
            <p:cNvPr id="33" name="组合 32"/>
            <p:cNvGrpSpPr/>
            <p:nvPr/>
          </p:nvGrpSpPr>
          <p:grpSpPr>
            <a:xfrm rot="0">
              <a:off x="1754" y="5360"/>
              <a:ext cx="3320" cy="1018"/>
              <a:chOff x="2358" y="3972"/>
              <a:chExt cx="3320" cy="1018"/>
            </a:xfrm>
          </p:grpSpPr>
          <p:sp>
            <p:nvSpPr>
              <p:cNvPr id="22" name="文本框 6"/>
              <p:cNvSpPr txBox="1">
                <a:spLocks noChangeArrowheads="1"/>
              </p:cNvSpPr>
              <p:nvPr/>
            </p:nvSpPr>
            <p:spPr bwMode="auto">
              <a:xfrm>
                <a:off x="2358" y="3972"/>
                <a:ext cx="3174" cy="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954F9"/>
                    </a:solidFill>
                    <a:effectLst/>
                    <a:uLnTx/>
                    <a:uFillTx/>
                    <a:latin typeface="汉仪中简黑简" panose="00020600040101010101" charset="-122"/>
                    <a:ea typeface="汉仪中简黑简" panose="00020600040101010101" charset="-122"/>
                    <a:cs typeface="+mn-cs"/>
                  </a:rPr>
                  <a:t>工作内容回顾</a:t>
                </a:r>
                <a:endPara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954F9"/>
                  </a:solidFill>
                  <a:effectLst/>
                  <a:uLnTx/>
                  <a:uFillTx/>
                  <a:latin typeface="汉仪中简黑简" panose="00020600040101010101" charset="-122"/>
                  <a:ea typeface="汉仪中简黑简" panose="00020600040101010101" charset="-122"/>
                  <a:cs typeface="+mn-cs"/>
                </a:endParaRPr>
              </a:p>
            </p:txBody>
          </p:sp>
          <p:sp>
            <p:nvSpPr>
              <p:cNvPr id="2" name="矩形 1"/>
              <p:cNvSpPr/>
              <p:nvPr/>
            </p:nvSpPr>
            <p:spPr>
              <a:xfrm>
                <a:off x="2408" y="4580"/>
                <a:ext cx="3271" cy="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100" i="0" u="none" strike="noStrike" kern="1200" cap="none" spc="0" normalizeH="0" baseline="0" noProof="0">
                    <a:ln>
                      <a:noFill/>
                    </a:ln>
                    <a:solidFill>
                      <a:srgbClr val="0954F9"/>
                    </a:solidFill>
                    <a:effectLst/>
                    <a:uLnTx/>
                    <a:uFillTx/>
                    <a:latin typeface="汉仪中简黑简" panose="00020600040101010101" charset="-122"/>
                    <a:ea typeface="汉仪中简黑简" panose="00020600040101010101" charset="-122"/>
                    <a:cs typeface="+mn-cs"/>
                  </a:rPr>
                  <a:t>Review Of Work Content</a:t>
                </a:r>
                <a:endParaRPr kumimoji="0" lang="en-US" altLang="zh-CN" sz="1100" i="0" u="none" strike="noStrike" kern="1200" cap="none" spc="0" normalizeH="0" baseline="0" noProof="0">
                  <a:ln>
                    <a:noFill/>
                  </a:ln>
                  <a:solidFill>
                    <a:srgbClr val="0954F9"/>
                  </a:solidFill>
                  <a:effectLst/>
                  <a:uLnTx/>
                  <a:uFillTx/>
                  <a:latin typeface="汉仪中简黑简" panose="00020600040101010101" charset="-122"/>
                  <a:ea typeface="汉仪中简黑简" panose="00020600040101010101" charset="-122"/>
                  <a:cs typeface="+mn-cs"/>
                </a:endParaRPr>
              </a:p>
            </p:txBody>
          </p:sp>
        </p:grpSp>
        <p:grpSp>
          <p:nvGrpSpPr>
            <p:cNvPr id="51" name="组合 50"/>
            <p:cNvGrpSpPr/>
            <p:nvPr/>
          </p:nvGrpSpPr>
          <p:grpSpPr>
            <a:xfrm>
              <a:off x="2644" y="3142"/>
              <a:ext cx="1540" cy="1540"/>
              <a:chOff x="2644" y="3120"/>
              <a:chExt cx="1540" cy="1540"/>
            </a:xfrm>
          </p:grpSpPr>
          <p:sp>
            <p:nvSpPr>
              <p:cNvPr id="37" name="椭圆 36"/>
              <p:cNvSpPr/>
              <p:nvPr/>
            </p:nvSpPr>
            <p:spPr>
              <a:xfrm>
                <a:off x="2644" y="3120"/>
                <a:ext cx="1541" cy="1541"/>
              </a:xfrm>
              <a:prstGeom prst="ellipse">
                <a:avLst/>
              </a:prstGeom>
              <a:gradFill>
                <a:gsLst>
                  <a:gs pos="0">
                    <a:srgbClr val="2377F9">
                      <a:alpha val="50000"/>
                    </a:srgbClr>
                  </a:gs>
                  <a:gs pos="100000">
                    <a:srgbClr val="0954F9"/>
                  </a:gs>
                </a:gsLst>
                <a:lin ang="6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0954F9"/>
                  </a:solidFill>
                </a:endParaRPr>
              </a:p>
            </p:txBody>
          </p:sp>
          <p:pic>
            <p:nvPicPr>
              <p:cNvPr id="236" name="图片 235" descr="chanpinku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3060" y="3536"/>
                <a:ext cx="709" cy="709"/>
              </a:xfrm>
              <a:prstGeom prst="rect">
                <a:avLst/>
              </a:prstGeom>
            </p:spPr>
          </p:pic>
        </p:grpSp>
      </p:grpSp>
      <p:grpSp>
        <p:nvGrpSpPr>
          <p:cNvPr id="53" name="组合 52"/>
          <p:cNvGrpSpPr/>
          <p:nvPr/>
        </p:nvGrpSpPr>
        <p:grpSpPr>
          <a:xfrm>
            <a:off x="3778885" y="3050540"/>
            <a:ext cx="2015490" cy="2054860"/>
            <a:chOff x="5951" y="3142"/>
            <a:chExt cx="3174" cy="3236"/>
          </a:xfrm>
        </p:grpSpPr>
        <p:grpSp>
          <p:nvGrpSpPr>
            <p:cNvPr id="28" name="组合 27"/>
            <p:cNvGrpSpPr/>
            <p:nvPr/>
          </p:nvGrpSpPr>
          <p:grpSpPr>
            <a:xfrm rot="0">
              <a:off x="5951" y="5360"/>
              <a:ext cx="3174" cy="1018"/>
              <a:chOff x="7938" y="3988"/>
              <a:chExt cx="3174" cy="1018"/>
            </a:xfrm>
          </p:grpSpPr>
          <p:sp>
            <p:nvSpPr>
              <p:cNvPr id="40" name="文本框 6"/>
              <p:cNvSpPr txBox="1">
                <a:spLocks noChangeArrowheads="1"/>
              </p:cNvSpPr>
              <p:nvPr/>
            </p:nvSpPr>
            <p:spPr bwMode="auto">
              <a:xfrm>
                <a:off x="7938" y="3988"/>
                <a:ext cx="3174" cy="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954F9"/>
                    </a:solidFill>
                    <a:effectLst/>
                    <a:uLnTx/>
                    <a:uFillTx/>
                    <a:latin typeface="汉仪中简黑简" panose="00020600040101010101" charset="-122"/>
                    <a:ea typeface="汉仪中简黑简" panose="00020600040101010101" charset="-122"/>
                    <a:cs typeface="+mn-cs"/>
                  </a:rPr>
                  <a:t>市场数据分析</a:t>
                </a:r>
                <a:endPara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954F9"/>
                  </a:solidFill>
                  <a:effectLst/>
                  <a:uLnTx/>
                  <a:uFillTx/>
                  <a:latin typeface="汉仪中简黑简" panose="00020600040101010101" charset="-122"/>
                  <a:ea typeface="汉仪中简黑简" panose="00020600040101010101" charset="-122"/>
                  <a:cs typeface="+mn-cs"/>
                </a:endParaRPr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7988" y="4596"/>
                <a:ext cx="3109" cy="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100" i="0" u="none" strike="noStrike" kern="1200" cap="none" spc="0" normalizeH="0" baseline="0" noProof="0">
                    <a:ln>
                      <a:noFill/>
                    </a:ln>
                    <a:solidFill>
                      <a:srgbClr val="0954F9"/>
                    </a:solidFill>
                    <a:effectLst/>
                    <a:uLnTx/>
                    <a:uFillTx/>
                    <a:latin typeface="汉仪中简黑简" panose="00020600040101010101" charset="-122"/>
                    <a:ea typeface="汉仪中简黑简" panose="00020600040101010101" charset="-122"/>
                    <a:cs typeface="+mn-cs"/>
                  </a:rPr>
                  <a:t>Market Data Analysis</a:t>
                </a:r>
                <a:endParaRPr kumimoji="0" lang="en-US" altLang="zh-CN" sz="1100" i="0" u="none" strike="noStrike" kern="1200" cap="none" spc="0" normalizeH="0" baseline="0" noProof="0">
                  <a:ln>
                    <a:noFill/>
                  </a:ln>
                  <a:solidFill>
                    <a:srgbClr val="0954F9"/>
                  </a:solidFill>
                  <a:effectLst/>
                  <a:uLnTx/>
                  <a:uFillTx/>
                  <a:latin typeface="汉仪中简黑简" panose="00020600040101010101" charset="-122"/>
                  <a:ea typeface="汉仪中简黑简" panose="00020600040101010101" charset="-122"/>
                  <a:cs typeface="+mn-cs"/>
                </a:endParaRPr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6757" y="3142"/>
              <a:ext cx="1540" cy="1540"/>
              <a:chOff x="6816" y="3142"/>
              <a:chExt cx="1540" cy="1540"/>
            </a:xfrm>
          </p:grpSpPr>
          <p:sp>
            <p:nvSpPr>
              <p:cNvPr id="43" name="椭圆 42"/>
              <p:cNvSpPr/>
              <p:nvPr/>
            </p:nvSpPr>
            <p:spPr>
              <a:xfrm>
                <a:off x="6816" y="3142"/>
                <a:ext cx="1541" cy="1541"/>
              </a:xfrm>
              <a:prstGeom prst="ellipse">
                <a:avLst/>
              </a:prstGeom>
              <a:gradFill>
                <a:gsLst>
                  <a:gs pos="0">
                    <a:srgbClr val="2377F9">
                      <a:alpha val="50000"/>
                    </a:srgbClr>
                  </a:gs>
                  <a:gs pos="100000">
                    <a:srgbClr val="0954F9"/>
                  </a:gs>
                </a:gsLst>
                <a:lin ang="6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0954F9"/>
                  </a:solidFill>
                </a:endParaRPr>
              </a:p>
            </p:txBody>
          </p:sp>
          <p:pic>
            <p:nvPicPr>
              <p:cNvPr id="42" name="图片 41" descr="bangong-shangchuan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210" y="3536"/>
                <a:ext cx="752" cy="752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56" name="组合 55"/>
          <p:cNvGrpSpPr/>
          <p:nvPr/>
        </p:nvGrpSpPr>
        <p:grpSpPr>
          <a:xfrm>
            <a:off x="6351270" y="3050540"/>
            <a:ext cx="2108200" cy="2054860"/>
            <a:chOff x="10002" y="3142"/>
            <a:chExt cx="3320" cy="3236"/>
          </a:xfrm>
        </p:grpSpPr>
        <p:grpSp>
          <p:nvGrpSpPr>
            <p:cNvPr id="35" name="组合 34"/>
            <p:cNvGrpSpPr/>
            <p:nvPr/>
          </p:nvGrpSpPr>
          <p:grpSpPr>
            <a:xfrm rot="0">
              <a:off x="10002" y="5360"/>
              <a:ext cx="3320" cy="1018"/>
              <a:chOff x="2358" y="5947"/>
              <a:chExt cx="3320" cy="1018"/>
            </a:xfrm>
          </p:grpSpPr>
          <p:sp>
            <p:nvSpPr>
              <p:cNvPr id="48" name="文本框 6"/>
              <p:cNvSpPr txBox="1">
                <a:spLocks noChangeArrowheads="1"/>
              </p:cNvSpPr>
              <p:nvPr/>
            </p:nvSpPr>
            <p:spPr bwMode="auto">
              <a:xfrm>
                <a:off x="2358" y="5947"/>
                <a:ext cx="3174" cy="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954F9"/>
                    </a:solidFill>
                    <a:effectLst/>
                    <a:uLnTx/>
                    <a:uFillTx/>
                    <a:latin typeface="汉仪中简黑简" panose="00020600040101010101" charset="-122"/>
                    <a:ea typeface="汉仪中简黑简" panose="00020600040101010101" charset="-122"/>
                    <a:cs typeface="+mn-cs"/>
                  </a:rPr>
                  <a:t>工作经验总结</a:t>
                </a:r>
                <a:endPara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954F9"/>
                  </a:solidFill>
                  <a:effectLst/>
                  <a:uLnTx/>
                  <a:uFillTx/>
                  <a:latin typeface="汉仪中简黑简" panose="00020600040101010101" charset="-122"/>
                  <a:ea typeface="汉仪中简黑简" panose="00020600040101010101" charset="-122"/>
                  <a:cs typeface="+mn-cs"/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>
              <a:xfrm>
                <a:off x="2408" y="6555"/>
                <a:ext cx="3271" cy="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100" i="0" u="none" strike="noStrike" kern="1200" cap="none" spc="0" normalizeH="0" baseline="0" noProof="0">
                    <a:ln>
                      <a:noFill/>
                    </a:ln>
                    <a:solidFill>
                      <a:srgbClr val="0954F9"/>
                    </a:solidFill>
                    <a:effectLst/>
                    <a:uLnTx/>
                    <a:uFillTx/>
                    <a:latin typeface="汉仪中简黑简" panose="00020600040101010101" charset="-122"/>
                    <a:ea typeface="汉仪中简黑简" panose="00020600040101010101" charset="-122"/>
                    <a:cs typeface="+mn-cs"/>
                  </a:rPr>
                  <a:t>Work Experience Summary</a:t>
                </a:r>
                <a:endParaRPr kumimoji="0" lang="en-US" altLang="zh-CN" sz="1100" i="0" u="none" strike="noStrike" kern="1200" cap="none" spc="0" normalizeH="0" baseline="0" noProof="0">
                  <a:ln>
                    <a:noFill/>
                  </a:ln>
                  <a:solidFill>
                    <a:srgbClr val="0954F9"/>
                  </a:solidFill>
                  <a:effectLst/>
                  <a:uLnTx/>
                  <a:uFillTx/>
                  <a:latin typeface="汉仪中简黑简" panose="00020600040101010101" charset="-122"/>
                  <a:ea typeface="汉仪中简黑简" panose="00020600040101010101" charset="-122"/>
                  <a:cs typeface="+mn-cs"/>
                </a:endParaRPr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10870" y="3142"/>
              <a:ext cx="1540" cy="1540"/>
              <a:chOff x="10702" y="3005"/>
              <a:chExt cx="1540" cy="1540"/>
            </a:xfrm>
          </p:grpSpPr>
          <p:sp>
            <p:nvSpPr>
              <p:cNvPr id="44" name="椭圆 43"/>
              <p:cNvSpPr/>
              <p:nvPr/>
            </p:nvSpPr>
            <p:spPr>
              <a:xfrm>
                <a:off x="10702" y="3005"/>
                <a:ext cx="1541" cy="1541"/>
              </a:xfrm>
              <a:prstGeom prst="ellipse">
                <a:avLst/>
              </a:prstGeom>
              <a:gradFill>
                <a:gsLst>
                  <a:gs pos="0">
                    <a:srgbClr val="2377F9">
                      <a:alpha val="50000"/>
                    </a:srgbClr>
                  </a:gs>
                  <a:gs pos="100000">
                    <a:srgbClr val="0954F9"/>
                  </a:gs>
                </a:gsLst>
                <a:lin ang="6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0954F9"/>
                  </a:solidFill>
                </a:endParaRPr>
              </a:p>
            </p:txBody>
          </p:sp>
          <p:pic>
            <p:nvPicPr>
              <p:cNvPr id="39" name="图片 38" descr="13qinshugongzuodanwei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096" y="3399"/>
                <a:ext cx="752" cy="752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57" name="组合 56"/>
          <p:cNvGrpSpPr/>
          <p:nvPr/>
        </p:nvGrpSpPr>
        <p:grpSpPr>
          <a:xfrm>
            <a:off x="9016365" y="3050540"/>
            <a:ext cx="2015490" cy="2054860"/>
            <a:chOff x="14199" y="3142"/>
            <a:chExt cx="3174" cy="3236"/>
          </a:xfrm>
        </p:grpSpPr>
        <p:grpSp>
          <p:nvGrpSpPr>
            <p:cNvPr id="10" name="组合 9"/>
            <p:cNvGrpSpPr/>
            <p:nvPr/>
          </p:nvGrpSpPr>
          <p:grpSpPr>
            <a:xfrm rot="0">
              <a:off x="14199" y="5360"/>
              <a:ext cx="3174" cy="1018"/>
              <a:chOff x="7972" y="5945"/>
              <a:chExt cx="3174" cy="1018"/>
            </a:xfrm>
          </p:grpSpPr>
          <p:sp>
            <p:nvSpPr>
              <p:cNvPr id="54" name="文本框 6"/>
              <p:cNvSpPr txBox="1">
                <a:spLocks noChangeArrowheads="1"/>
              </p:cNvSpPr>
              <p:nvPr/>
            </p:nvSpPr>
            <p:spPr bwMode="auto">
              <a:xfrm>
                <a:off x="7972" y="5945"/>
                <a:ext cx="3174" cy="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 Light" panose="020F0302020204030204" pitchFamily="34" charset="0"/>
                    <a:ea typeface="方正宋刻本秀楷简体" panose="02000000000000000000" pitchFamily="2" charset="-122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954F9"/>
                    </a:solidFill>
                    <a:effectLst/>
                    <a:uLnTx/>
                    <a:uFillTx/>
                    <a:latin typeface="汉仪中简黑简" panose="00020600040101010101" charset="-122"/>
                    <a:ea typeface="汉仪中简黑简" panose="00020600040101010101" charset="-122"/>
                    <a:cs typeface="+mn-cs"/>
                  </a:rPr>
                  <a:t>未来工作计划</a:t>
                </a:r>
                <a:endParaRPr kumimoji="0" lang="zh-CN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954F9"/>
                  </a:solidFill>
                  <a:effectLst/>
                  <a:uLnTx/>
                  <a:uFillTx/>
                  <a:latin typeface="汉仪中简黑简" panose="00020600040101010101" charset="-122"/>
                  <a:ea typeface="汉仪中简黑简" panose="00020600040101010101" charset="-122"/>
                  <a:cs typeface="+mn-cs"/>
                </a:endParaRPr>
              </a:p>
            </p:txBody>
          </p:sp>
          <p:sp>
            <p:nvSpPr>
              <p:cNvPr id="55" name="矩形 54"/>
              <p:cNvSpPr/>
              <p:nvPr/>
            </p:nvSpPr>
            <p:spPr>
              <a:xfrm>
                <a:off x="8022" y="6553"/>
                <a:ext cx="3115" cy="4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100" i="0" u="none" strike="noStrike" kern="1200" cap="none" spc="0" normalizeH="0" baseline="0" noProof="0">
                    <a:ln>
                      <a:noFill/>
                    </a:ln>
                    <a:solidFill>
                      <a:srgbClr val="0954F9"/>
                    </a:solidFill>
                    <a:effectLst/>
                    <a:uLnTx/>
                    <a:uFillTx/>
                    <a:latin typeface="汉仪中简黑简" panose="00020600040101010101" charset="-122"/>
                    <a:ea typeface="汉仪中简黑简" panose="00020600040101010101" charset="-122"/>
                    <a:cs typeface="+mn-cs"/>
                  </a:rPr>
                  <a:t>Future Work Planning</a:t>
                </a:r>
                <a:endParaRPr kumimoji="0" lang="en-US" altLang="zh-CN" sz="1100" i="0" u="none" strike="noStrike" kern="1200" cap="none" spc="0" normalizeH="0" baseline="0" noProof="0">
                  <a:ln>
                    <a:noFill/>
                  </a:ln>
                  <a:solidFill>
                    <a:srgbClr val="0954F9"/>
                  </a:solidFill>
                  <a:effectLst/>
                  <a:uLnTx/>
                  <a:uFillTx/>
                  <a:latin typeface="汉仪中简黑简" panose="00020600040101010101" charset="-122"/>
                  <a:ea typeface="汉仪中简黑简" panose="00020600040101010101" charset="-122"/>
                  <a:cs typeface="+mn-cs"/>
                </a:endParaRPr>
              </a:p>
            </p:txBody>
          </p:sp>
        </p:grpSp>
        <p:grpSp>
          <p:nvGrpSpPr>
            <p:cNvPr id="46" name="组合 45"/>
            <p:cNvGrpSpPr/>
            <p:nvPr/>
          </p:nvGrpSpPr>
          <p:grpSpPr>
            <a:xfrm>
              <a:off x="14983" y="3142"/>
              <a:ext cx="1540" cy="1540"/>
              <a:chOff x="14832" y="3182"/>
              <a:chExt cx="1540" cy="1540"/>
            </a:xfrm>
          </p:grpSpPr>
          <p:sp>
            <p:nvSpPr>
              <p:cNvPr id="45" name="椭圆 44"/>
              <p:cNvSpPr/>
              <p:nvPr/>
            </p:nvSpPr>
            <p:spPr>
              <a:xfrm>
                <a:off x="14832" y="3182"/>
                <a:ext cx="1541" cy="1541"/>
              </a:xfrm>
              <a:prstGeom prst="ellipse">
                <a:avLst/>
              </a:prstGeom>
              <a:gradFill>
                <a:gsLst>
                  <a:gs pos="0">
                    <a:srgbClr val="2377F9">
                      <a:alpha val="50000"/>
                    </a:srgbClr>
                  </a:gs>
                  <a:gs pos="100000">
                    <a:srgbClr val="0954F9"/>
                  </a:gs>
                </a:gsLst>
                <a:lin ang="60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0954F9"/>
                  </a:solidFill>
                </a:endParaRPr>
              </a:p>
            </p:txBody>
          </p:sp>
          <p:pic>
            <p:nvPicPr>
              <p:cNvPr id="38" name="图片 37" descr="bangong-huibao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267" y="3617"/>
                <a:ext cx="671" cy="671"/>
              </a:xfrm>
              <a:prstGeom prst="rect">
                <a:avLst/>
              </a:prstGeom>
              <a:noFill/>
            </p:spPr>
          </p:pic>
        </p:grpSp>
      </p:grpSp>
      <p:cxnSp>
        <p:nvCxnSpPr>
          <p:cNvPr id="58" name="直接连接符 57"/>
          <p:cNvCxnSpPr/>
          <p:nvPr/>
        </p:nvCxnSpPr>
        <p:spPr>
          <a:xfrm>
            <a:off x="3500755" y="2806700"/>
            <a:ext cx="0" cy="2576195"/>
          </a:xfrm>
          <a:prstGeom prst="line">
            <a:avLst/>
          </a:prstGeom>
          <a:ln w="254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>
            <a:off x="6119495" y="2806700"/>
            <a:ext cx="0" cy="2576195"/>
          </a:xfrm>
          <a:prstGeom prst="line">
            <a:avLst/>
          </a:prstGeom>
          <a:ln w="254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>
            <a:off x="8738235" y="2806700"/>
            <a:ext cx="0" cy="2576195"/>
          </a:xfrm>
          <a:prstGeom prst="line">
            <a:avLst/>
          </a:prstGeom>
          <a:ln w="25400" cap="rnd">
            <a:prstDash val="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62"/>
          <p:cNvSpPr txBox="1"/>
          <p:nvPr/>
        </p:nvSpPr>
        <p:spPr>
          <a:xfrm>
            <a:off x="4797425" y="1643380"/>
            <a:ext cx="25971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en-US" altLang="zh-CN" sz="2400">
                <a:solidFill>
                  <a:srgbClr val="0954F9"/>
                </a:solidFill>
                <a:latin typeface="汉仪中简黑简" panose="00020600040101010101" charset="-122"/>
                <a:ea typeface="汉仪中简黑简" panose="00020600040101010101" charset="-122"/>
              </a:rPr>
              <a:t>CONTENTS</a:t>
            </a:r>
            <a:endParaRPr lang="en-US" altLang="zh-CN" sz="2400">
              <a:solidFill>
                <a:srgbClr val="0954F9"/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5334635" y="877570"/>
            <a:ext cx="15227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4800">
                <a:solidFill>
                  <a:srgbClr val="0954F9"/>
                </a:solidFill>
                <a:latin typeface="汉仪大宋简" panose="02010600000101010101" charset="-122"/>
                <a:ea typeface="汉仪大宋简" panose="02010600000101010101" charset="-122"/>
              </a:rPr>
              <a:t>目录</a:t>
            </a:r>
            <a:endParaRPr lang="zh-CN" altLang="en-US" sz="4800">
              <a:solidFill>
                <a:srgbClr val="0954F9"/>
              </a:solidFill>
              <a:latin typeface="汉仪大宋简" panose="02010600000101010101" charset="-122"/>
              <a:ea typeface="汉仪大宋简" panose="02010600000101010101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pexels-photo-3183150"/>
          <p:cNvPicPr>
            <a:picLocks noChangeAspect="1"/>
          </p:cNvPicPr>
          <p:nvPr/>
        </p:nvPicPr>
        <p:blipFill>
          <a:blip r:embed="rId1"/>
          <a:srcRect t="15445"/>
          <a:stretch>
            <a:fillRect/>
          </a:stretch>
        </p:blipFill>
        <p:spPr>
          <a:xfrm>
            <a:off x="0" y="0"/>
            <a:ext cx="12192635" cy="687959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635" y="0"/>
            <a:ext cx="12192635" cy="6857365"/>
          </a:xfrm>
          <a:prstGeom prst="rect">
            <a:avLst/>
          </a:prstGeom>
          <a:solidFill>
            <a:srgbClr val="1F62F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0" y="1663065"/>
            <a:ext cx="12192635" cy="3554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6"/>
          <p:cNvSpPr txBox="1">
            <a:spLocks noChangeArrowheads="1"/>
          </p:cNvSpPr>
          <p:nvPr/>
        </p:nvSpPr>
        <p:spPr bwMode="auto">
          <a:xfrm>
            <a:off x="3943985" y="3277235"/>
            <a:ext cx="4305300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1" i="0" u="none" strike="noStrike" kern="1200" cap="none" spc="0" normalizeH="0" baseline="0" noProof="0">
                <a:ln>
                  <a:noFill/>
                </a:ln>
                <a:solidFill>
                  <a:srgbClr val="0954F9"/>
                </a:solidFill>
                <a:effectLst/>
                <a:uLnTx/>
                <a:uFillTx/>
                <a:latin typeface="汉仪中简黑简" panose="00020600040101010101" charset="-122"/>
                <a:ea typeface="汉仪中简黑简" panose="00020600040101010101" charset="-122"/>
                <a:cs typeface="+mn-cs"/>
              </a:rPr>
              <a:t>工作内容回顾</a:t>
            </a:r>
            <a:endParaRPr kumimoji="0" lang="zh-CN" altLang="en-US" sz="5400" b="1" i="0" u="none" strike="noStrike" kern="1200" cap="none" spc="0" normalizeH="0" baseline="0" noProof="0">
              <a:ln>
                <a:noFill/>
              </a:ln>
              <a:solidFill>
                <a:srgbClr val="0954F9"/>
              </a:solidFill>
              <a:effectLst/>
              <a:uLnTx/>
              <a:uFillTx/>
              <a:latin typeface="汉仪中简黑简" panose="00020600040101010101" charset="-122"/>
              <a:ea typeface="汉仪中简黑简" panose="00020600040101010101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14265" y="4321810"/>
            <a:ext cx="236474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i="0" u="none" strike="noStrike" kern="1200" cap="none" spc="0" normalizeH="0" baseline="0" noProof="0">
                <a:ln>
                  <a:noFill/>
                </a:ln>
                <a:solidFill>
                  <a:srgbClr val="0954F9"/>
                </a:solidFill>
                <a:effectLst/>
                <a:uLnTx/>
                <a:uFillTx/>
                <a:latin typeface="汉仪中简黑简" panose="00020600040101010101" charset="-122"/>
                <a:ea typeface="汉仪中简黑简" panose="00020600040101010101" charset="-122"/>
                <a:cs typeface="+mn-cs"/>
              </a:rPr>
              <a:t>Review Of Work Content</a:t>
            </a:r>
            <a:endParaRPr kumimoji="0" lang="en-US" altLang="zh-CN" sz="1400" i="0" u="none" strike="noStrike" kern="1200" cap="none" spc="0" normalizeH="0" baseline="0" noProof="0">
              <a:ln>
                <a:noFill/>
              </a:ln>
              <a:solidFill>
                <a:srgbClr val="0954F9"/>
              </a:solidFill>
              <a:effectLst/>
              <a:uLnTx/>
              <a:uFillTx/>
              <a:latin typeface="汉仪中简黑简" panose="00020600040101010101" charset="-122"/>
              <a:ea typeface="汉仪中简黑简" panose="00020600040101010101" charset="-122"/>
              <a:cs typeface="+mn-cs"/>
            </a:endParaRPr>
          </a:p>
        </p:txBody>
      </p:sp>
      <p:grpSp>
        <p:nvGrpSpPr>
          <p:cNvPr id="51" name="组合 50"/>
          <p:cNvGrpSpPr/>
          <p:nvPr/>
        </p:nvGrpSpPr>
        <p:grpSpPr>
          <a:xfrm rot="0">
            <a:off x="5607685" y="2115820"/>
            <a:ext cx="977900" cy="977900"/>
            <a:chOff x="2644" y="3120"/>
            <a:chExt cx="1540" cy="1540"/>
          </a:xfrm>
        </p:grpSpPr>
        <p:sp>
          <p:nvSpPr>
            <p:cNvPr id="37" name="椭圆 36"/>
            <p:cNvSpPr/>
            <p:nvPr/>
          </p:nvSpPr>
          <p:spPr>
            <a:xfrm>
              <a:off x="2644" y="3120"/>
              <a:ext cx="1541" cy="1541"/>
            </a:xfrm>
            <a:prstGeom prst="ellipse">
              <a:avLst/>
            </a:prstGeom>
            <a:gradFill>
              <a:gsLst>
                <a:gs pos="0">
                  <a:srgbClr val="2377F9">
                    <a:alpha val="50000"/>
                  </a:srgbClr>
                </a:gs>
                <a:gs pos="100000">
                  <a:srgbClr val="0954F9"/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36" name="图片 235" descr="chanpinku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60" y="3536"/>
              <a:ext cx="709" cy="709"/>
            </a:xfrm>
            <a:prstGeom prst="rect">
              <a:avLst/>
            </a:prstGeom>
          </p:spPr>
        </p:pic>
      </p:grpSp>
      <p:sp>
        <p:nvSpPr>
          <p:cNvPr id="17" name="矩形 16"/>
          <p:cNvSpPr/>
          <p:nvPr/>
        </p:nvSpPr>
        <p:spPr>
          <a:xfrm>
            <a:off x="-635" y="5026660"/>
            <a:ext cx="12192635" cy="190500"/>
          </a:xfrm>
          <a:prstGeom prst="rect">
            <a:avLst/>
          </a:prstGeom>
          <a:solidFill>
            <a:srgbClr val="095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4350385" y="1725930"/>
            <a:ext cx="3771265" cy="3771265"/>
          </a:xfrm>
          <a:prstGeom prst="ellipse">
            <a:avLst/>
          </a:prstGeom>
          <a:gradFill>
            <a:gsLst>
              <a:gs pos="0">
                <a:srgbClr val="5495F1"/>
              </a:gs>
              <a:gs pos="100000">
                <a:srgbClr val="0E5CD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中简黑简" panose="00020600040101010101" charset="-122"/>
              <a:ea typeface="汉仪中简黑简" panose="00020600040101010101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4166235" y="1543050"/>
            <a:ext cx="4138930" cy="413893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中简黑简" panose="00020600040101010101" charset="-122"/>
              <a:ea typeface="汉仪中简黑简" panose="00020600040101010101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27710" y="2033905"/>
            <a:ext cx="2877820" cy="1724660"/>
            <a:chOff x="600" y="2657"/>
            <a:chExt cx="4532" cy="2716"/>
          </a:xfrm>
        </p:grpSpPr>
        <p:sp>
          <p:nvSpPr>
            <p:cNvPr id="7" name="椭圆 6"/>
            <p:cNvSpPr/>
            <p:nvPr/>
          </p:nvSpPr>
          <p:spPr>
            <a:xfrm>
              <a:off x="2303" y="2657"/>
              <a:ext cx="1160" cy="1160"/>
            </a:xfrm>
            <a:prstGeom prst="ellipse">
              <a:avLst/>
            </a:prstGeom>
            <a:gradFill>
              <a:gsLst>
                <a:gs pos="0">
                  <a:srgbClr val="5495F1"/>
                </a:gs>
                <a:gs pos="100000">
                  <a:srgbClr val="0E5CD8"/>
                </a:gs>
              </a:gsLst>
              <a:lin ang="5400000" scaled="0"/>
            </a:gradFill>
            <a:ln>
              <a:noFill/>
            </a:ln>
            <a:effectLst>
              <a:outerShdw blurRad="1270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756" y="3941"/>
              <a:ext cx="2220" cy="62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dist"/>
              <a:r>
                <a:rPr lang="zh-CN" altLang="en-US" sz="2000" b="1">
                  <a:solidFill>
                    <a:srgbClr val="115ED9"/>
                  </a:solidFill>
                  <a:latin typeface="汉仪中简黑简" panose="00020600040101010101" charset="-122"/>
                  <a:ea typeface="汉仪中简黑简" panose="00020600040101010101" charset="-122"/>
                </a:rPr>
                <a:t>输入标题</a:t>
              </a:r>
              <a:endParaRPr lang="zh-CN" altLang="en-US" sz="2000" b="1">
                <a:solidFill>
                  <a:srgbClr val="115ED9"/>
                </a:solidFill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  <p:sp>
          <p:nvSpPr>
            <p:cNvPr id="55" name="TextBox 10"/>
            <p:cNvSpPr txBox="1"/>
            <p:nvPr/>
          </p:nvSpPr>
          <p:spPr>
            <a:xfrm>
              <a:off x="600" y="4474"/>
              <a:ext cx="4532" cy="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此处输入你的内容，调整间距使排版更加美观，建议正文使用</a:t>
              </a:r>
              <a:r>
                <a:rPr lang="en-US" altLang="zh-CN" sz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8-16</a:t>
              </a:r>
              <a:r>
                <a:rPr lang="zh-CN" altLang="en-US" sz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号字体</a:t>
              </a: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071370" y="4695190"/>
            <a:ext cx="2877820" cy="1724660"/>
            <a:chOff x="600" y="2657"/>
            <a:chExt cx="4532" cy="2716"/>
          </a:xfrm>
        </p:grpSpPr>
        <p:sp>
          <p:nvSpPr>
            <p:cNvPr id="14" name="椭圆 13"/>
            <p:cNvSpPr/>
            <p:nvPr/>
          </p:nvSpPr>
          <p:spPr>
            <a:xfrm>
              <a:off x="2303" y="2657"/>
              <a:ext cx="1160" cy="1160"/>
            </a:xfrm>
            <a:prstGeom prst="ellipse">
              <a:avLst/>
            </a:prstGeom>
            <a:gradFill>
              <a:gsLst>
                <a:gs pos="0">
                  <a:srgbClr val="5495F1"/>
                </a:gs>
                <a:gs pos="100000">
                  <a:srgbClr val="0E5CD8"/>
                </a:gs>
              </a:gsLst>
              <a:lin ang="5400000" scaled="0"/>
            </a:gradFill>
            <a:ln>
              <a:noFill/>
            </a:ln>
            <a:effectLst>
              <a:outerShdw blurRad="1270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756" y="3941"/>
              <a:ext cx="2220" cy="62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dist"/>
              <a:r>
                <a:rPr lang="zh-CN" altLang="en-US" sz="2000" b="1">
                  <a:solidFill>
                    <a:srgbClr val="115ED9"/>
                  </a:solidFill>
                  <a:latin typeface="汉仪中简黑简" panose="00020600040101010101" charset="-122"/>
                  <a:ea typeface="汉仪中简黑简" panose="00020600040101010101" charset="-122"/>
                </a:rPr>
                <a:t>输入标题</a:t>
              </a:r>
              <a:endParaRPr lang="zh-CN" altLang="en-US" sz="2000" b="1">
                <a:solidFill>
                  <a:srgbClr val="115ED9"/>
                </a:solidFill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  <p:sp>
          <p:nvSpPr>
            <p:cNvPr id="17" name="TextBox 10"/>
            <p:cNvSpPr txBox="1"/>
            <p:nvPr/>
          </p:nvSpPr>
          <p:spPr>
            <a:xfrm>
              <a:off x="600" y="4474"/>
              <a:ext cx="4532" cy="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此处输入你的内容，调整间距使排版更加美观，建议正文使用</a:t>
              </a:r>
              <a:r>
                <a:rPr lang="en-US" altLang="zh-CN" sz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8-16</a:t>
              </a:r>
              <a:r>
                <a:rPr lang="zh-CN" altLang="en-US" sz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号字体</a:t>
              </a: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508875" y="4695190"/>
            <a:ext cx="2877820" cy="1724660"/>
            <a:chOff x="600" y="2657"/>
            <a:chExt cx="4532" cy="2716"/>
          </a:xfrm>
        </p:grpSpPr>
        <p:sp>
          <p:nvSpPr>
            <p:cNvPr id="19" name="椭圆 18"/>
            <p:cNvSpPr/>
            <p:nvPr/>
          </p:nvSpPr>
          <p:spPr>
            <a:xfrm>
              <a:off x="2303" y="2657"/>
              <a:ext cx="1160" cy="1160"/>
            </a:xfrm>
            <a:prstGeom prst="ellipse">
              <a:avLst/>
            </a:prstGeom>
            <a:gradFill>
              <a:gsLst>
                <a:gs pos="0">
                  <a:srgbClr val="5495F1"/>
                </a:gs>
                <a:gs pos="100000">
                  <a:srgbClr val="0E5CD8"/>
                </a:gs>
              </a:gsLst>
              <a:lin ang="5400000" scaled="0"/>
            </a:gradFill>
            <a:ln>
              <a:noFill/>
            </a:ln>
            <a:effectLst>
              <a:outerShdw blurRad="1270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756" y="3941"/>
              <a:ext cx="2220" cy="62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dist"/>
              <a:r>
                <a:rPr lang="zh-CN" altLang="en-US" sz="2000" b="1">
                  <a:solidFill>
                    <a:srgbClr val="115ED9"/>
                  </a:solidFill>
                  <a:latin typeface="汉仪中简黑简" panose="00020600040101010101" charset="-122"/>
                  <a:ea typeface="汉仪中简黑简" panose="00020600040101010101" charset="-122"/>
                </a:rPr>
                <a:t>输入标题</a:t>
              </a:r>
              <a:endParaRPr lang="zh-CN" altLang="en-US" sz="2000" b="1">
                <a:solidFill>
                  <a:srgbClr val="115ED9"/>
                </a:solidFill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  <p:sp>
          <p:nvSpPr>
            <p:cNvPr id="22" name="TextBox 10"/>
            <p:cNvSpPr txBox="1"/>
            <p:nvPr/>
          </p:nvSpPr>
          <p:spPr>
            <a:xfrm>
              <a:off x="600" y="4474"/>
              <a:ext cx="4532" cy="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此处输入你的内容，调整间距使排版更加美观，建议正文使用</a:t>
              </a:r>
              <a:r>
                <a:rPr lang="en-US" altLang="zh-CN" sz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8-16</a:t>
              </a:r>
              <a:r>
                <a:rPr lang="zh-CN" altLang="en-US" sz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号字体</a:t>
              </a: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8789670" y="2033905"/>
            <a:ext cx="2877820" cy="1724660"/>
            <a:chOff x="600" y="2657"/>
            <a:chExt cx="4532" cy="2716"/>
          </a:xfrm>
        </p:grpSpPr>
        <p:sp>
          <p:nvSpPr>
            <p:cNvPr id="24" name="椭圆 23"/>
            <p:cNvSpPr/>
            <p:nvPr/>
          </p:nvSpPr>
          <p:spPr>
            <a:xfrm>
              <a:off x="2303" y="2657"/>
              <a:ext cx="1160" cy="1160"/>
            </a:xfrm>
            <a:prstGeom prst="ellipse">
              <a:avLst/>
            </a:prstGeom>
            <a:gradFill>
              <a:gsLst>
                <a:gs pos="0">
                  <a:srgbClr val="5495F1"/>
                </a:gs>
                <a:gs pos="100000">
                  <a:srgbClr val="0E5CD8"/>
                </a:gs>
              </a:gsLst>
              <a:lin ang="5400000" scaled="0"/>
            </a:gradFill>
            <a:ln>
              <a:noFill/>
            </a:ln>
            <a:effectLst>
              <a:outerShdw blurRad="1270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756" y="3941"/>
              <a:ext cx="2220" cy="62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algn="dist"/>
              <a:r>
                <a:rPr lang="zh-CN" altLang="en-US" sz="2000" b="1">
                  <a:solidFill>
                    <a:srgbClr val="115ED9"/>
                  </a:solidFill>
                  <a:latin typeface="汉仪中简黑简" panose="00020600040101010101" charset="-122"/>
                  <a:ea typeface="汉仪中简黑简" panose="00020600040101010101" charset="-122"/>
                </a:rPr>
                <a:t>输入标题</a:t>
              </a:r>
              <a:endParaRPr lang="zh-CN" altLang="en-US" sz="2000" b="1">
                <a:solidFill>
                  <a:srgbClr val="115ED9"/>
                </a:solidFill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  <p:sp>
          <p:nvSpPr>
            <p:cNvPr id="26" name="TextBox 10"/>
            <p:cNvSpPr txBox="1"/>
            <p:nvPr/>
          </p:nvSpPr>
          <p:spPr>
            <a:xfrm>
              <a:off x="600" y="4474"/>
              <a:ext cx="4532" cy="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此处输入你的内容，调整间距使排版更加美观，建议正文使用</a:t>
              </a:r>
              <a:r>
                <a:rPr lang="en-US" altLang="zh-CN" sz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8-16</a:t>
              </a:r>
              <a:r>
                <a:rPr lang="zh-CN" altLang="en-US" sz="1200">
                  <a:solidFill>
                    <a:schemeClr val="tx1">
                      <a:lumMod val="95000"/>
                      <a:lumOff val="5000"/>
                    </a:schemeClr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号字体</a:t>
              </a:r>
              <a:endParaRPr lang="zh-CN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69570" y="299085"/>
            <a:ext cx="2734945" cy="459740"/>
            <a:chOff x="602" y="371"/>
            <a:chExt cx="4307" cy="724"/>
          </a:xfrm>
        </p:grpSpPr>
        <p:sp>
          <p:nvSpPr>
            <p:cNvPr id="67" name="文本框 66"/>
            <p:cNvSpPr txBox="1"/>
            <p:nvPr/>
          </p:nvSpPr>
          <p:spPr>
            <a:xfrm>
              <a:off x="781" y="371"/>
              <a:ext cx="4128" cy="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p>
              <a:r>
                <a:rPr lang="zh-CN" altLang="en-US" sz="2400" b="1">
                  <a:solidFill>
                    <a:srgbClr val="1067E5"/>
                  </a:solidFill>
                  <a:latin typeface="汉仪中简黑简" panose="00020600040101010101" charset="-122"/>
                  <a:ea typeface="汉仪中简黑简" panose="00020600040101010101" charset="-122"/>
                </a:rPr>
                <a:t>请在此处输入标题</a:t>
              </a:r>
              <a:endParaRPr lang="zh-CN" altLang="en-US" sz="2400" b="1">
                <a:solidFill>
                  <a:srgbClr val="1067E5"/>
                </a:solidFill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602" y="387"/>
              <a:ext cx="0" cy="692"/>
            </a:xfrm>
            <a:prstGeom prst="line">
              <a:avLst/>
            </a:prstGeom>
            <a:ln w="38100">
              <a:solidFill>
                <a:srgbClr val="1067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6" name="图片 235" descr="chanpink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03545" y="2879725"/>
            <a:ext cx="1466215" cy="1466215"/>
          </a:xfrm>
          <a:prstGeom prst="rect">
            <a:avLst/>
          </a:prstGeom>
        </p:spPr>
      </p:pic>
      <p:pic>
        <p:nvPicPr>
          <p:cNvPr id="9" name="图片 8" descr="chanpink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74275" y="2237105"/>
            <a:ext cx="330200" cy="330200"/>
          </a:xfrm>
          <a:prstGeom prst="rect">
            <a:avLst/>
          </a:prstGeom>
        </p:spPr>
      </p:pic>
      <p:pic>
        <p:nvPicPr>
          <p:cNvPr id="10" name="图片 9" descr="chanpink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93480" y="4898390"/>
            <a:ext cx="330200" cy="330200"/>
          </a:xfrm>
          <a:prstGeom prst="rect">
            <a:avLst/>
          </a:prstGeom>
        </p:spPr>
      </p:pic>
      <p:pic>
        <p:nvPicPr>
          <p:cNvPr id="11" name="图片 10" descr="chanpink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48355" y="4898390"/>
            <a:ext cx="330200" cy="330200"/>
          </a:xfrm>
          <a:prstGeom prst="rect">
            <a:avLst/>
          </a:prstGeom>
        </p:spPr>
      </p:pic>
      <p:pic>
        <p:nvPicPr>
          <p:cNvPr id="12" name="图片 11" descr="chanpink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1520" y="2237105"/>
            <a:ext cx="330200" cy="3302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/>
        </p:nvSpPr>
        <p:spPr>
          <a:xfrm>
            <a:off x="8251190" y="1885950"/>
            <a:ext cx="3964305" cy="27057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243" h="4261">
                <a:moveTo>
                  <a:pt x="2130" y="0"/>
                </a:moveTo>
                <a:cubicBezTo>
                  <a:pt x="2149" y="0"/>
                  <a:pt x="2168" y="0"/>
                  <a:pt x="2186" y="0"/>
                </a:cubicBezTo>
                <a:lnTo>
                  <a:pt x="2221" y="2"/>
                </a:lnTo>
                <a:lnTo>
                  <a:pt x="6243" y="2"/>
                </a:lnTo>
                <a:lnTo>
                  <a:pt x="6243" y="4261"/>
                </a:lnTo>
                <a:lnTo>
                  <a:pt x="2130" y="4261"/>
                </a:lnTo>
                <a:lnTo>
                  <a:pt x="2072" y="4261"/>
                </a:lnTo>
                <a:lnTo>
                  <a:pt x="2021" y="4259"/>
                </a:lnTo>
                <a:cubicBezTo>
                  <a:pt x="895" y="4201"/>
                  <a:pt x="0" y="3271"/>
                  <a:pt x="0" y="2131"/>
                </a:cubicBezTo>
                <a:cubicBezTo>
                  <a:pt x="0" y="955"/>
                  <a:pt x="955" y="0"/>
                  <a:pt x="2130" y="0"/>
                </a:cubicBezTo>
                <a:close/>
              </a:path>
            </a:pathLst>
          </a:custGeom>
          <a:solidFill>
            <a:srgbClr val="146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汉仪中简黑简" panose="00020600040101010101" charset="-122"/>
              <a:ea typeface="汉仪中简黑简" panose="00020600040101010101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-22860" y="1885950"/>
            <a:ext cx="3963670" cy="270573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6242" h="4261">
                <a:moveTo>
                  <a:pt x="0" y="0"/>
                </a:moveTo>
                <a:lnTo>
                  <a:pt x="4112" y="0"/>
                </a:lnTo>
                <a:lnTo>
                  <a:pt x="4170" y="0"/>
                </a:lnTo>
                <a:lnTo>
                  <a:pt x="4221" y="2"/>
                </a:lnTo>
                <a:cubicBezTo>
                  <a:pt x="5347" y="60"/>
                  <a:pt x="6242" y="990"/>
                  <a:pt x="6242" y="2131"/>
                </a:cubicBezTo>
                <a:cubicBezTo>
                  <a:pt x="6242" y="3306"/>
                  <a:pt x="5287" y="4261"/>
                  <a:pt x="4112" y="4261"/>
                </a:cubicBezTo>
                <a:cubicBezTo>
                  <a:pt x="4093" y="4261"/>
                  <a:pt x="4074" y="4261"/>
                  <a:pt x="4056" y="4261"/>
                </a:cubicBezTo>
                <a:lnTo>
                  <a:pt x="4021" y="4259"/>
                </a:lnTo>
                <a:lnTo>
                  <a:pt x="0" y="4259"/>
                </a:lnTo>
                <a:lnTo>
                  <a:pt x="0" y="0"/>
                </a:lnTo>
                <a:close/>
              </a:path>
            </a:pathLst>
          </a:custGeom>
          <a:solidFill>
            <a:srgbClr val="146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latin typeface="汉仪中简黑简" panose="00020600040101010101" charset="-122"/>
              <a:ea typeface="汉仪中简黑简" panose="00020600040101010101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3623310" y="765175"/>
            <a:ext cx="4945380" cy="494538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69900" sx="102000" sy="102000" algn="ctr" rotWithShape="0">
              <a:srgbClr val="0F67E5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中简黑简" panose="00020600040101010101" charset="-122"/>
              <a:ea typeface="汉仪中简黑简" panose="00020600040101010101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4239260" y="1381760"/>
            <a:ext cx="3713480" cy="3713480"/>
          </a:xfrm>
          <a:prstGeom prst="ellipse">
            <a:avLst/>
          </a:prstGeom>
          <a:gradFill>
            <a:gsLst>
              <a:gs pos="0">
                <a:srgbClr val="5495F1"/>
              </a:gs>
              <a:gs pos="100000">
                <a:srgbClr val="0E5CD8"/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中简黑简" panose="00020600040101010101" charset="-122"/>
              <a:ea typeface="汉仪中简黑简" panose="00020600040101010101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80415" y="2574290"/>
            <a:ext cx="2352040" cy="1328420"/>
            <a:chOff x="1263" y="3953"/>
            <a:chExt cx="3704" cy="2092"/>
          </a:xfrm>
        </p:grpSpPr>
        <p:sp>
          <p:nvSpPr>
            <p:cNvPr id="28" name="文本框 27"/>
            <p:cNvSpPr txBox="1"/>
            <p:nvPr/>
          </p:nvSpPr>
          <p:spPr>
            <a:xfrm>
              <a:off x="1263" y="3953"/>
              <a:ext cx="2208" cy="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p>
              <a:r>
                <a:rPr lang="zh-CN" altLang="en-US" sz="2400" b="1">
                  <a:solidFill>
                    <a:schemeClr val="bg1"/>
                  </a:solidFill>
                  <a:latin typeface="汉仪中简黑简" panose="00020600040101010101" charset="-122"/>
                  <a:ea typeface="汉仪中简黑简" panose="00020600040101010101" charset="-122"/>
                </a:rPr>
                <a:t>输入标题</a:t>
              </a:r>
              <a:endParaRPr lang="zh-CN" altLang="en-US" sz="2400" b="1">
                <a:solidFill>
                  <a:schemeClr val="bg1"/>
                </a:solidFill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  <p:sp>
          <p:nvSpPr>
            <p:cNvPr id="29" name="TextBox 10"/>
            <p:cNvSpPr txBox="1"/>
            <p:nvPr/>
          </p:nvSpPr>
          <p:spPr>
            <a:xfrm>
              <a:off x="1263" y="4769"/>
              <a:ext cx="3705" cy="1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200">
                  <a:solidFill>
                    <a:schemeClr val="bg1"/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此处输入你的内容，调整间距使排版更加美观，建议正文使用</a:t>
              </a:r>
              <a:r>
                <a:rPr lang="en-US" altLang="zh-CN" sz="1200">
                  <a:solidFill>
                    <a:schemeClr val="bg1"/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8-16</a:t>
              </a:r>
              <a:r>
                <a:rPr lang="zh-CN" altLang="en-US" sz="1200">
                  <a:solidFill>
                    <a:schemeClr val="bg1"/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号字体</a:t>
              </a:r>
              <a:endParaRPr lang="zh-CN" altLang="en-US" sz="1200" dirty="0">
                <a:solidFill>
                  <a:schemeClr val="bg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9354820" y="2574290"/>
            <a:ext cx="2352040" cy="1328420"/>
            <a:chOff x="1263" y="3953"/>
            <a:chExt cx="3704" cy="2092"/>
          </a:xfrm>
        </p:grpSpPr>
        <p:sp>
          <p:nvSpPr>
            <p:cNvPr id="12" name="文本框 11"/>
            <p:cNvSpPr txBox="1"/>
            <p:nvPr/>
          </p:nvSpPr>
          <p:spPr>
            <a:xfrm>
              <a:off x="1263" y="3953"/>
              <a:ext cx="2208" cy="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p>
              <a:r>
                <a:rPr lang="zh-CN" altLang="en-US" sz="2400" b="1">
                  <a:solidFill>
                    <a:schemeClr val="bg1"/>
                  </a:solidFill>
                  <a:latin typeface="汉仪中简黑简" panose="00020600040101010101" charset="-122"/>
                  <a:ea typeface="汉仪中简黑简" panose="00020600040101010101" charset="-122"/>
                </a:rPr>
                <a:t>输入标题</a:t>
              </a:r>
              <a:endParaRPr lang="zh-CN" altLang="en-US" sz="2400" b="1">
                <a:solidFill>
                  <a:schemeClr val="bg1"/>
                </a:solidFill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  <p:sp>
          <p:nvSpPr>
            <p:cNvPr id="13" name="TextBox 10"/>
            <p:cNvSpPr txBox="1"/>
            <p:nvPr/>
          </p:nvSpPr>
          <p:spPr>
            <a:xfrm>
              <a:off x="1263" y="4769"/>
              <a:ext cx="3705" cy="1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200">
                  <a:solidFill>
                    <a:schemeClr val="bg1"/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此处输入你的内容，调整间距使排版更加美观，建议正文使用</a:t>
              </a:r>
              <a:r>
                <a:rPr lang="en-US" altLang="zh-CN" sz="1200">
                  <a:solidFill>
                    <a:schemeClr val="bg1"/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8-16</a:t>
              </a:r>
              <a:r>
                <a:rPr lang="zh-CN" altLang="en-US" sz="1200">
                  <a:solidFill>
                    <a:schemeClr val="bg1"/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rPr>
                <a:t>号字体</a:t>
              </a:r>
              <a:endParaRPr lang="zh-CN" altLang="en-US" sz="1200" dirty="0">
                <a:solidFill>
                  <a:schemeClr val="bg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endParaRPr>
            </a:p>
          </p:txBody>
        </p:sp>
      </p:grpSp>
      <p:pic>
        <p:nvPicPr>
          <p:cNvPr id="236" name="图片 235" descr="chanpink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34685" y="2086610"/>
            <a:ext cx="722630" cy="7226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94960" y="2932430"/>
            <a:ext cx="1402080" cy="4603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p>
            <a:r>
              <a:rPr lang="zh-CN" altLang="en-US" sz="2400" b="1">
                <a:solidFill>
                  <a:schemeClr val="bg1"/>
                </a:solidFill>
                <a:latin typeface="汉仪中简黑简" panose="00020600040101010101" charset="-122"/>
                <a:ea typeface="汉仪中简黑简" panose="00020600040101010101" charset="-122"/>
              </a:rPr>
              <a:t>输入标题</a:t>
            </a:r>
            <a:endParaRPr lang="zh-CN" altLang="en-US" sz="2400" b="1">
              <a:solidFill>
                <a:schemeClr val="bg1"/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</p:txBody>
      </p:sp>
      <p:sp>
        <p:nvSpPr>
          <p:cNvPr id="4" name="TextBox 10"/>
          <p:cNvSpPr txBox="1"/>
          <p:nvPr/>
        </p:nvSpPr>
        <p:spPr>
          <a:xfrm>
            <a:off x="4696143" y="3392805"/>
            <a:ext cx="279971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>
                <a:solidFill>
                  <a:schemeClr val="bg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rPr>
              <a:t>此处输入你的内容，调整间距使排版更加美观，建议正文使用</a:t>
            </a:r>
            <a:r>
              <a:rPr lang="en-US" altLang="zh-CN" sz="1200">
                <a:solidFill>
                  <a:schemeClr val="bg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rPr>
              <a:t>8-16</a:t>
            </a:r>
            <a:r>
              <a:rPr lang="zh-CN" altLang="en-US" sz="1200">
                <a:solidFill>
                  <a:schemeClr val="bg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rPr>
              <a:t>号字体</a:t>
            </a:r>
            <a:endParaRPr lang="zh-CN" altLang="en-US" sz="1200" dirty="0">
              <a:solidFill>
                <a:schemeClr val="bg1"/>
              </a:solidFill>
              <a:latin typeface="汉仪中简黑简" panose="00020600040101010101" charset="-122"/>
              <a:ea typeface="汉仪中简黑简" panose="00020600040101010101" charset="-122"/>
              <a:cs typeface="汉仪中简黑简" panose="00020600040101010101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69570" y="299085"/>
            <a:ext cx="2734945" cy="459740"/>
            <a:chOff x="602" y="371"/>
            <a:chExt cx="4307" cy="724"/>
          </a:xfrm>
        </p:grpSpPr>
        <p:sp>
          <p:nvSpPr>
            <p:cNvPr id="67" name="文本框 66"/>
            <p:cNvSpPr txBox="1"/>
            <p:nvPr/>
          </p:nvSpPr>
          <p:spPr>
            <a:xfrm>
              <a:off x="781" y="371"/>
              <a:ext cx="4128" cy="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p>
              <a:r>
                <a:rPr lang="zh-CN" altLang="en-US" sz="2400" b="1">
                  <a:solidFill>
                    <a:srgbClr val="1067E5"/>
                  </a:solidFill>
                  <a:latin typeface="汉仪中简黑简" panose="00020600040101010101" charset="-122"/>
                  <a:ea typeface="汉仪中简黑简" panose="00020600040101010101" charset="-122"/>
                </a:rPr>
                <a:t>请在此处输入标题</a:t>
              </a:r>
              <a:endParaRPr lang="zh-CN" altLang="en-US" sz="2400" b="1">
                <a:solidFill>
                  <a:srgbClr val="1067E5"/>
                </a:solidFill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602" y="387"/>
              <a:ext cx="0" cy="692"/>
            </a:xfrm>
            <a:prstGeom prst="line">
              <a:avLst/>
            </a:prstGeom>
            <a:ln w="38100">
              <a:solidFill>
                <a:srgbClr val="1067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exels-photo-3183146"/>
          <p:cNvPicPr>
            <a:picLocks noChangeAspect="1"/>
          </p:cNvPicPr>
          <p:nvPr/>
        </p:nvPicPr>
        <p:blipFill>
          <a:blip r:embed="rId1"/>
          <a:srcRect t="15342"/>
          <a:stretch>
            <a:fillRect/>
          </a:stretch>
        </p:blipFill>
        <p:spPr>
          <a:xfrm>
            <a:off x="2540" y="-9525"/>
            <a:ext cx="12186920" cy="688149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-3175" y="-9525"/>
            <a:ext cx="12192635" cy="6881495"/>
          </a:xfrm>
          <a:prstGeom prst="rect">
            <a:avLst/>
          </a:prstGeom>
          <a:solidFill>
            <a:srgbClr val="1F62F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0" y="1663065"/>
            <a:ext cx="12192635" cy="3554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6"/>
          <p:cNvSpPr txBox="1">
            <a:spLocks noChangeArrowheads="1"/>
          </p:cNvSpPr>
          <p:nvPr/>
        </p:nvSpPr>
        <p:spPr bwMode="auto">
          <a:xfrm>
            <a:off x="3943985" y="3277235"/>
            <a:ext cx="4305300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5400" b="1" noProof="0">
                <a:ln>
                  <a:noFill/>
                </a:ln>
                <a:solidFill>
                  <a:srgbClr val="0954F9"/>
                </a:solidFill>
                <a:effectLst/>
                <a:uLnTx/>
                <a:uFillTx/>
                <a:latin typeface="汉仪中简黑简" panose="00020600040101010101" charset="-122"/>
                <a:ea typeface="汉仪中简黑简" panose="00020600040101010101" charset="-122"/>
                <a:sym typeface="+mn-ea"/>
              </a:rPr>
              <a:t>市场数据分析</a:t>
            </a:r>
            <a:endParaRPr kumimoji="0" lang="zh-CN" altLang="en-US" sz="5400" b="1" i="0" u="none" strike="noStrike" kern="1200" cap="none" spc="0" normalizeH="0" baseline="0" noProof="0">
              <a:ln>
                <a:noFill/>
              </a:ln>
              <a:solidFill>
                <a:srgbClr val="0954F9"/>
              </a:solidFill>
              <a:effectLst/>
              <a:uLnTx/>
              <a:uFillTx/>
              <a:latin typeface="汉仪中简黑简" panose="00020600040101010101" charset="-122"/>
              <a:ea typeface="汉仪中简黑简" panose="00020600040101010101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14265" y="4321810"/>
            <a:ext cx="236474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1400" noProof="0">
                <a:ln>
                  <a:noFill/>
                </a:ln>
                <a:solidFill>
                  <a:srgbClr val="0954F9"/>
                </a:solidFill>
                <a:effectLst/>
                <a:uLnTx/>
                <a:uFillTx/>
                <a:latin typeface="汉仪中简黑简" panose="00020600040101010101" charset="-122"/>
                <a:ea typeface="汉仪中简黑简" panose="00020600040101010101" charset="-122"/>
                <a:sym typeface="+mn-ea"/>
              </a:rPr>
              <a:t>Market Data Analysis</a:t>
            </a:r>
            <a:endParaRPr kumimoji="0" lang="en-US" altLang="zh-CN" sz="1400" i="0" u="none" strike="noStrike" kern="1200" cap="none" spc="0" normalizeH="0" baseline="0" noProof="0">
              <a:ln>
                <a:noFill/>
              </a:ln>
              <a:solidFill>
                <a:srgbClr val="0954F9"/>
              </a:solidFill>
              <a:effectLst/>
              <a:uLnTx/>
              <a:uFillTx/>
              <a:latin typeface="汉仪中简黑简" panose="00020600040101010101" charset="-122"/>
              <a:ea typeface="汉仪中简黑简" panose="00020600040101010101" charset="-122"/>
              <a:cs typeface="+mn-cs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5607685" y="2115820"/>
            <a:ext cx="978535" cy="978535"/>
          </a:xfrm>
          <a:prstGeom prst="ellipse">
            <a:avLst/>
          </a:prstGeom>
          <a:gradFill>
            <a:gsLst>
              <a:gs pos="0">
                <a:srgbClr val="2377F9">
                  <a:alpha val="50000"/>
                </a:srgbClr>
              </a:gs>
              <a:gs pos="100000">
                <a:srgbClr val="0954F9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-635" y="5026660"/>
            <a:ext cx="12192635" cy="190500"/>
          </a:xfrm>
          <a:prstGeom prst="rect">
            <a:avLst/>
          </a:prstGeom>
          <a:solidFill>
            <a:srgbClr val="095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2" name="图片 41" descr="bangong-shangchu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6605" y="2366645"/>
            <a:ext cx="477520" cy="477520"/>
          </a:xfrm>
          <a:prstGeom prst="rect">
            <a:avLst/>
          </a:prstGeom>
          <a:noFill/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369570" y="299085"/>
            <a:ext cx="2734945" cy="459740"/>
            <a:chOff x="602" y="371"/>
            <a:chExt cx="4307" cy="724"/>
          </a:xfrm>
        </p:grpSpPr>
        <p:sp>
          <p:nvSpPr>
            <p:cNvPr id="2" name="文本框 1"/>
            <p:cNvSpPr txBox="1"/>
            <p:nvPr/>
          </p:nvSpPr>
          <p:spPr>
            <a:xfrm>
              <a:off x="781" y="371"/>
              <a:ext cx="4128" cy="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p>
              <a:r>
                <a:rPr lang="zh-CN" altLang="en-US" sz="2400" b="1">
                  <a:solidFill>
                    <a:srgbClr val="1067E5"/>
                  </a:solidFill>
                  <a:latin typeface="汉仪中简黑简" panose="00020600040101010101" charset="-122"/>
                  <a:ea typeface="汉仪中简黑简" panose="00020600040101010101" charset="-122"/>
                </a:rPr>
                <a:t>请在此处输入标题</a:t>
              </a:r>
              <a:endParaRPr lang="zh-CN" altLang="en-US" sz="2400" b="1">
                <a:solidFill>
                  <a:srgbClr val="1067E5"/>
                </a:solidFill>
                <a:latin typeface="汉仪中简黑简" panose="00020600040101010101" charset="-122"/>
                <a:ea typeface="汉仪中简黑简" panose="00020600040101010101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602" y="387"/>
              <a:ext cx="0" cy="692"/>
            </a:xfrm>
            <a:prstGeom prst="line">
              <a:avLst/>
            </a:prstGeom>
            <a:ln w="38100">
              <a:solidFill>
                <a:srgbClr val="1067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" name="图表 2"/>
          <p:cNvGraphicFramePr/>
          <p:nvPr/>
        </p:nvGraphicFramePr>
        <p:xfrm>
          <a:off x="872808" y="2420711"/>
          <a:ext cx="10649630" cy="3626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786765" y="3902710"/>
            <a:ext cx="500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4.3</a:t>
            </a:r>
            <a:endParaRPr lang="en-US" altLang="zh-CN"/>
          </a:p>
        </p:txBody>
      </p:sp>
      <p:sp>
        <p:nvSpPr>
          <p:cNvPr id="9" name="文本框 8"/>
          <p:cNvSpPr txBox="1"/>
          <p:nvPr/>
        </p:nvSpPr>
        <p:spPr>
          <a:xfrm>
            <a:off x="1710055" y="4376420"/>
            <a:ext cx="500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2.5</a:t>
            </a:r>
            <a:endParaRPr lang="en-US" altLang="zh-CN"/>
          </a:p>
        </p:txBody>
      </p:sp>
      <p:sp>
        <p:nvSpPr>
          <p:cNvPr id="10" name="文本框 9"/>
          <p:cNvSpPr txBox="1"/>
          <p:nvPr/>
        </p:nvSpPr>
        <p:spPr>
          <a:xfrm>
            <a:off x="2604135" y="4147820"/>
            <a:ext cx="500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3.5</a:t>
            </a:r>
            <a:endParaRPr lang="en-US" altLang="zh-CN"/>
          </a:p>
        </p:txBody>
      </p:sp>
      <p:sp>
        <p:nvSpPr>
          <p:cNvPr id="11" name="文本框 10"/>
          <p:cNvSpPr txBox="1"/>
          <p:nvPr/>
        </p:nvSpPr>
        <p:spPr>
          <a:xfrm>
            <a:off x="3569335" y="3902710"/>
            <a:ext cx="500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4.5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4421505" y="3902710"/>
            <a:ext cx="500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4.1</a:t>
            </a:r>
            <a:endParaRPr lang="en-US" altLang="zh-CN"/>
          </a:p>
        </p:txBody>
      </p:sp>
      <p:sp>
        <p:nvSpPr>
          <p:cNvPr id="13" name="文本框 12"/>
          <p:cNvSpPr txBox="1"/>
          <p:nvPr/>
        </p:nvSpPr>
        <p:spPr>
          <a:xfrm>
            <a:off x="5461000" y="3394710"/>
            <a:ext cx="500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6.5</a:t>
            </a:r>
            <a:endParaRPr lang="en-US" altLang="zh-CN"/>
          </a:p>
        </p:txBody>
      </p:sp>
      <p:sp>
        <p:nvSpPr>
          <p:cNvPr id="14" name="文本框 13"/>
          <p:cNvSpPr txBox="1"/>
          <p:nvPr/>
        </p:nvSpPr>
        <p:spPr>
          <a:xfrm>
            <a:off x="6468745" y="302641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8</a:t>
            </a:r>
            <a:endParaRPr lang="en-US" altLang="zh-CN"/>
          </a:p>
        </p:txBody>
      </p:sp>
      <p:sp>
        <p:nvSpPr>
          <p:cNvPr id="15" name="文本框 14"/>
          <p:cNvSpPr txBox="1"/>
          <p:nvPr/>
        </p:nvSpPr>
        <p:spPr>
          <a:xfrm>
            <a:off x="7340600" y="3077210"/>
            <a:ext cx="500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7.8</a:t>
            </a:r>
            <a:endParaRPr lang="en-US" altLang="zh-CN"/>
          </a:p>
        </p:txBody>
      </p:sp>
      <p:sp>
        <p:nvSpPr>
          <p:cNvPr id="16" name="文本框 15"/>
          <p:cNvSpPr txBox="1"/>
          <p:nvPr/>
        </p:nvSpPr>
        <p:spPr>
          <a:xfrm>
            <a:off x="8237855" y="2950210"/>
            <a:ext cx="500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8.3</a:t>
            </a:r>
            <a:endParaRPr lang="en-US" altLang="zh-CN"/>
          </a:p>
        </p:txBody>
      </p:sp>
      <p:sp>
        <p:nvSpPr>
          <p:cNvPr id="17" name="文本框 16"/>
          <p:cNvSpPr txBox="1"/>
          <p:nvPr/>
        </p:nvSpPr>
        <p:spPr>
          <a:xfrm>
            <a:off x="9186545" y="2708910"/>
            <a:ext cx="500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9.3</a:t>
            </a:r>
            <a:endParaRPr lang="en-US" altLang="zh-CN"/>
          </a:p>
        </p:txBody>
      </p:sp>
      <p:sp>
        <p:nvSpPr>
          <p:cNvPr id="18" name="文本框 17"/>
          <p:cNvSpPr txBox="1"/>
          <p:nvPr/>
        </p:nvSpPr>
        <p:spPr>
          <a:xfrm>
            <a:off x="10067925" y="2581910"/>
            <a:ext cx="500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9.7</a:t>
            </a:r>
            <a:endParaRPr lang="en-US" altLang="zh-CN"/>
          </a:p>
        </p:txBody>
      </p:sp>
      <p:sp>
        <p:nvSpPr>
          <p:cNvPr id="19" name="文本框 18"/>
          <p:cNvSpPr txBox="1"/>
          <p:nvPr/>
        </p:nvSpPr>
        <p:spPr>
          <a:xfrm>
            <a:off x="10979785" y="2213610"/>
            <a:ext cx="6102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/>
              <a:t>11.3</a:t>
            </a:r>
            <a:endParaRPr lang="en-US" altLang="zh-CN"/>
          </a:p>
        </p:txBody>
      </p:sp>
      <p:sp>
        <p:nvSpPr>
          <p:cNvPr id="20" name="文本框 19"/>
          <p:cNvSpPr txBox="1"/>
          <p:nvPr/>
        </p:nvSpPr>
        <p:spPr>
          <a:xfrm>
            <a:off x="913765" y="1238885"/>
            <a:ext cx="202882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00000"/>
              </a:lnSpc>
            </a:pPr>
            <a:r>
              <a:rPr lang="zh-CN" altLang="en-US" sz="2400" b="1">
                <a:solidFill>
                  <a:srgbClr val="0954F9"/>
                </a:solidFill>
                <a:latin typeface="汉仪中简黑简" panose="00020600040101010101" charset="-122"/>
                <a:ea typeface="汉仪中简黑简" panose="00020600040101010101" charset="-122"/>
              </a:rPr>
              <a:t>请输入标题</a:t>
            </a:r>
            <a:endParaRPr lang="zh-CN" altLang="en-US" sz="2400" b="1">
              <a:solidFill>
                <a:srgbClr val="0954F9"/>
              </a:solidFill>
              <a:latin typeface="汉仪中简黑简" panose="00020600040101010101" charset="-122"/>
              <a:ea typeface="汉仪中简黑简" panose="00020600040101010101" charset="-122"/>
              <a:sym typeface="+mn-ea"/>
            </a:endParaRPr>
          </a:p>
        </p:txBody>
      </p:sp>
      <p:sp>
        <p:nvSpPr>
          <p:cNvPr id="21" name="TextBox 10"/>
          <p:cNvSpPr txBox="1"/>
          <p:nvPr/>
        </p:nvSpPr>
        <p:spPr>
          <a:xfrm>
            <a:off x="913765" y="1709420"/>
            <a:ext cx="3683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>
                <a:solidFill>
                  <a:schemeClr val="tx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rPr>
              <a:t>此处输入你的内容，调整间距使排版更加美观，建议正文使用</a:t>
            </a:r>
            <a:r>
              <a:rPr lang="en-US" altLang="zh-CN" sz="1200">
                <a:solidFill>
                  <a:schemeClr val="tx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rPr>
              <a:t>8-16</a:t>
            </a:r>
            <a:r>
              <a:rPr lang="zh-CN" altLang="en-US" sz="1200">
                <a:solidFill>
                  <a:schemeClr val="tx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rPr>
              <a:t>号字体</a:t>
            </a:r>
            <a:r>
              <a:rPr lang="en-US" altLang="zh-CN" sz="1200">
                <a:solidFill>
                  <a:schemeClr val="tx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rPr>
              <a:t>;  </a:t>
            </a:r>
            <a:r>
              <a:rPr lang="zh-CN" sz="1200">
                <a:solidFill>
                  <a:schemeClr val="tx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rPr>
              <a:t>请您在此修改您的内容，或者将内容粘贴到记事本后，复制到此段落中</a:t>
            </a:r>
            <a:r>
              <a:rPr lang="en-US" altLang="zh-CN" sz="1200">
                <a:solidFill>
                  <a:schemeClr val="tx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rPr>
              <a:t>;  </a:t>
            </a:r>
            <a:r>
              <a:rPr lang="zh-CN" sz="1200">
                <a:solidFill>
                  <a:schemeClr val="tx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rPr>
              <a:t>如果文字过多，您可右键修改</a:t>
            </a:r>
            <a:r>
              <a:rPr lang="en-US" altLang="zh-CN" sz="1200">
                <a:solidFill>
                  <a:schemeClr val="tx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rPr>
              <a:t>“</a:t>
            </a:r>
            <a:r>
              <a:rPr lang="zh-CN" altLang="en-US" sz="1200">
                <a:solidFill>
                  <a:schemeClr val="tx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rPr>
              <a:t>段落</a:t>
            </a:r>
            <a:r>
              <a:rPr lang="en-US" altLang="zh-CN" sz="1200">
                <a:solidFill>
                  <a:schemeClr val="tx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rPr>
              <a:t>”</a:t>
            </a:r>
            <a:r>
              <a:rPr lang="zh-CN" altLang="en-US" sz="1200">
                <a:solidFill>
                  <a:schemeClr val="tx1"/>
                </a:solidFill>
                <a:latin typeface="汉仪中简黑简" panose="00020600040101010101" charset="-122"/>
                <a:ea typeface="汉仪中简黑简" panose="00020600040101010101" charset="-122"/>
                <a:cs typeface="汉仪中简黑简" panose="00020600040101010101" charset="-122"/>
                <a:sym typeface="+mn-ea"/>
              </a:rPr>
              <a:t>调节合适的行间距</a:t>
            </a:r>
            <a:endParaRPr lang="zh-CN" altLang="en-US" sz="1200" dirty="0">
              <a:solidFill>
                <a:schemeClr val="tx1"/>
              </a:solidFill>
              <a:latin typeface="汉仪中简黑简" panose="00020600040101010101" charset="-122"/>
              <a:ea typeface="汉仪中简黑简" panose="00020600040101010101" charset="-122"/>
              <a:cs typeface="汉仪中简黑简" panose="000206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exels-photo-3183194"/>
          <p:cNvPicPr>
            <a:picLocks noChangeAspect="1"/>
          </p:cNvPicPr>
          <p:nvPr/>
        </p:nvPicPr>
        <p:blipFill>
          <a:blip r:embed="rId1"/>
          <a:srcRect t="15603"/>
          <a:stretch>
            <a:fillRect/>
          </a:stretch>
        </p:blipFill>
        <p:spPr>
          <a:xfrm>
            <a:off x="1270" y="-635"/>
            <a:ext cx="12192635" cy="688022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-635" y="-635"/>
            <a:ext cx="12192635" cy="6857365"/>
          </a:xfrm>
          <a:prstGeom prst="rect">
            <a:avLst/>
          </a:prstGeom>
          <a:solidFill>
            <a:srgbClr val="1F62F8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35" y="1663065"/>
            <a:ext cx="12192635" cy="3554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6"/>
          <p:cNvSpPr txBox="1">
            <a:spLocks noChangeArrowheads="1"/>
          </p:cNvSpPr>
          <p:nvPr/>
        </p:nvSpPr>
        <p:spPr bwMode="auto">
          <a:xfrm>
            <a:off x="3943985" y="3277235"/>
            <a:ext cx="4305300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5400" b="1" noProof="0">
                <a:ln>
                  <a:noFill/>
                </a:ln>
                <a:solidFill>
                  <a:srgbClr val="0954F9"/>
                </a:solidFill>
                <a:effectLst/>
                <a:uLnTx/>
                <a:uFillTx/>
                <a:latin typeface="汉仪中简黑简" panose="00020600040101010101" charset="-122"/>
                <a:ea typeface="汉仪中简黑简" panose="00020600040101010101" charset="-122"/>
                <a:sym typeface="+mn-ea"/>
              </a:rPr>
              <a:t>工作经验总结</a:t>
            </a:r>
            <a:endParaRPr kumimoji="0" lang="zh-CN" altLang="en-US" sz="5400" b="1" i="0" u="none" strike="noStrike" kern="1200" cap="none" spc="0" normalizeH="0" baseline="0" noProof="0">
              <a:ln>
                <a:noFill/>
              </a:ln>
              <a:solidFill>
                <a:srgbClr val="0954F9"/>
              </a:solidFill>
              <a:effectLst/>
              <a:uLnTx/>
              <a:uFillTx/>
              <a:latin typeface="汉仪中简黑简" panose="00020600040101010101" charset="-122"/>
              <a:ea typeface="汉仪中简黑简" panose="00020600040101010101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14265" y="4321810"/>
            <a:ext cx="236474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1400" noProof="0">
                <a:ln>
                  <a:noFill/>
                </a:ln>
                <a:solidFill>
                  <a:srgbClr val="0954F9"/>
                </a:solidFill>
                <a:effectLst/>
                <a:uLnTx/>
                <a:uFillTx/>
                <a:latin typeface="汉仪中简黑简" panose="00020600040101010101" charset="-122"/>
                <a:ea typeface="汉仪中简黑简" panose="00020600040101010101" charset="-122"/>
                <a:sym typeface="+mn-ea"/>
              </a:rPr>
              <a:t>Work Experience Summary</a:t>
            </a:r>
            <a:endParaRPr kumimoji="0" lang="en-US" altLang="zh-CN" sz="1400" i="0" u="none" strike="noStrike" kern="1200" cap="none" spc="0" normalizeH="0" baseline="0" noProof="0">
              <a:ln>
                <a:noFill/>
              </a:ln>
              <a:solidFill>
                <a:srgbClr val="0954F9"/>
              </a:solidFill>
              <a:effectLst/>
              <a:uLnTx/>
              <a:uFillTx/>
              <a:latin typeface="汉仪中简黑简" panose="00020600040101010101" charset="-122"/>
              <a:ea typeface="汉仪中简黑简" panose="00020600040101010101" charset="-122"/>
              <a:cs typeface="+mn-cs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5607685" y="2115820"/>
            <a:ext cx="978535" cy="978535"/>
          </a:xfrm>
          <a:prstGeom prst="ellipse">
            <a:avLst/>
          </a:prstGeom>
          <a:gradFill>
            <a:gsLst>
              <a:gs pos="0">
                <a:srgbClr val="2377F9">
                  <a:alpha val="50000"/>
                </a:srgbClr>
              </a:gs>
              <a:gs pos="100000">
                <a:srgbClr val="0954F9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-635" y="5026660"/>
            <a:ext cx="12192635" cy="190500"/>
          </a:xfrm>
          <a:prstGeom prst="rect">
            <a:avLst/>
          </a:prstGeom>
          <a:solidFill>
            <a:srgbClr val="095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9" name="图片 38" descr="13qinshugongzuodanwe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510" y="2366645"/>
            <a:ext cx="477520" cy="477520"/>
          </a:xfrm>
          <a:prstGeom prst="rect">
            <a:avLst/>
          </a:prstGeom>
          <a:noFill/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空心弧 25"/>
          <p:cNvSpPr/>
          <p:nvPr/>
        </p:nvSpPr>
        <p:spPr>
          <a:xfrm flipH="1">
            <a:off x="-245110" y="1395730"/>
            <a:ext cx="11280775" cy="10810875"/>
          </a:xfrm>
          <a:prstGeom prst="blockArc">
            <a:avLst>
              <a:gd name="adj1" fmla="val 10895446"/>
              <a:gd name="adj2" fmla="val 13348287"/>
              <a:gd name="adj3" fmla="val 23539"/>
            </a:avLst>
          </a:prstGeom>
          <a:gradFill>
            <a:gsLst>
              <a:gs pos="0">
                <a:srgbClr val="0F67E5">
                  <a:alpha val="0"/>
                </a:srgbClr>
              </a:gs>
              <a:gs pos="100000">
                <a:srgbClr val="0E5CD8">
                  <a:alpha val="45000"/>
                </a:srgbClr>
              </a:gs>
            </a:gsLst>
            <a:lin ang="161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空心弧 3"/>
          <p:cNvSpPr/>
          <p:nvPr/>
        </p:nvSpPr>
        <p:spPr>
          <a:xfrm rot="17400000" flipH="1">
            <a:off x="203200" y="1823085"/>
            <a:ext cx="11280775" cy="10810875"/>
          </a:xfrm>
          <a:prstGeom prst="blockArc">
            <a:avLst>
              <a:gd name="adj1" fmla="val 10895446"/>
              <a:gd name="adj2" fmla="val 13348287"/>
              <a:gd name="adj3" fmla="val 23539"/>
            </a:avLst>
          </a:prstGeom>
          <a:gradFill>
            <a:gsLst>
              <a:gs pos="0">
                <a:srgbClr val="0F67E5">
                  <a:alpha val="0"/>
                </a:srgbClr>
              </a:gs>
              <a:gs pos="100000">
                <a:srgbClr val="0E5CD8">
                  <a:alpha val="45000"/>
                </a:srgbClr>
              </a:gs>
            </a:gsLst>
            <a:lin ang="161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空心弧 4"/>
          <p:cNvSpPr/>
          <p:nvPr/>
        </p:nvSpPr>
        <p:spPr>
          <a:xfrm rot="13320000" flipH="1">
            <a:off x="785495" y="1436370"/>
            <a:ext cx="11280775" cy="10810875"/>
          </a:xfrm>
          <a:prstGeom prst="blockArc">
            <a:avLst>
              <a:gd name="adj1" fmla="val 10895446"/>
              <a:gd name="adj2" fmla="val 13348287"/>
              <a:gd name="adj3" fmla="val 23539"/>
            </a:avLst>
          </a:prstGeom>
          <a:gradFill>
            <a:gsLst>
              <a:gs pos="0">
                <a:srgbClr val="0F67E5">
                  <a:alpha val="0"/>
                </a:srgbClr>
              </a:gs>
              <a:gs pos="100000">
                <a:srgbClr val="0E5CD8">
                  <a:alpha val="45000"/>
                </a:srgbClr>
              </a:gs>
            </a:gsLst>
            <a:lin ang="161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任意多边形 19"/>
          <p:cNvSpPr/>
          <p:nvPr/>
        </p:nvSpPr>
        <p:spPr>
          <a:xfrm>
            <a:off x="3757295" y="4543425"/>
            <a:ext cx="4354195" cy="23120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848" h="3105">
                <a:moveTo>
                  <a:pt x="2924" y="0"/>
                </a:moveTo>
                <a:cubicBezTo>
                  <a:pt x="4539" y="0"/>
                  <a:pt x="5848" y="1309"/>
                  <a:pt x="5848" y="2924"/>
                </a:cubicBezTo>
                <a:cubicBezTo>
                  <a:pt x="5848" y="2983"/>
                  <a:pt x="5846" y="3042"/>
                  <a:pt x="5843" y="3100"/>
                </a:cubicBezTo>
                <a:lnTo>
                  <a:pt x="5842" y="3105"/>
                </a:lnTo>
                <a:lnTo>
                  <a:pt x="6" y="3105"/>
                </a:lnTo>
                <a:lnTo>
                  <a:pt x="5" y="3100"/>
                </a:lnTo>
                <a:cubicBezTo>
                  <a:pt x="2" y="3042"/>
                  <a:pt x="0" y="2983"/>
                  <a:pt x="0" y="2924"/>
                </a:cubicBezTo>
                <a:cubicBezTo>
                  <a:pt x="0" y="1309"/>
                  <a:pt x="1309" y="0"/>
                  <a:pt x="2924" y="0"/>
                </a:cubicBezTo>
                <a:close/>
              </a:path>
            </a:pathLst>
          </a:custGeom>
          <a:gradFill>
            <a:gsLst>
              <a:gs pos="0">
                <a:srgbClr val="5495F1"/>
              </a:gs>
              <a:gs pos="100000">
                <a:srgbClr val="0E5CD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汉仪中简黑简" panose="00020600040101010101" charset="-122"/>
              <a:ea typeface="汉仪中简黑简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692650" y="5636260"/>
            <a:ext cx="2485390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dist"/>
            <a:r>
              <a:rPr lang="zh-CN" altLang="en-US" sz="4000" b="1">
                <a:solidFill>
                  <a:schemeClr val="bg1"/>
                </a:solidFill>
                <a:latin typeface="汉仪中简黑简" panose="00020600040101010101" charset="-122"/>
                <a:ea typeface="汉仪中简黑简" panose="00020600040101010101" charset="-122"/>
              </a:rPr>
              <a:t>输入标题</a:t>
            </a:r>
            <a:endParaRPr lang="zh-CN" altLang="en-US" sz="4000" b="1">
              <a:solidFill>
                <a:schemeClr val="bg1"/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3542030" y="4309110"/>
            <a:ext cx="4780915" cy="4780915"/>
          </a:xfrm>
          <a:prstGeom prst="ellipse">
            <a:avLst/>
          </a:prstGeom>
          <a:noFill/>
          <a:ln>
            <a:gradFill>
              <a:gsLst>
                <a:gs pos="0">
                  <a:srgbClr val="0F67E5"/>
                </a:gs>
                <a:gs pos="59000">
                  <a:srgbClr val="0F67E5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 rot="0">
            <a:off x="1271270" y="4309110"/>
            <a:ext cx="2103120" cy="2078990"/>
            <a:chOff x="3581" y="7166"/>
            <a:chExt cx="2825" cy="2792"/>
          </a:xfrm>
        </p:grpSpPr>
        <p:grpSp>
          <p:nvGrpSpPr>
            <p:cNvPr id="33" name="组合 32"/>
            <p:cNvGrpSpPr/>
            <p:nvPr/>
          </p:nvGrpSpPr>
          <p:grpSpPr>
            <a:xfrm>
              <a:off x="4423" y="7166"/>
              <a:ext cx="1108" cy="1108"/>
              <a:chOff x="4938" y="4530"/>
              <a:chExt cx="1108" cy="1108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4938" y="4530"/>
                <a:ext cx="1109" cy="1109"/>
              </a:xfrm>
              <a:prstGeom prst="ellipse">
                <a:avLst/>
              </a:prstGeom>
              <a:gradFill>
                <a:gsLst>
                  <a:gs pos="0">
                    <a:srgbClr val="5495F1"/>
                  </a:gs>
                  <a:gs pos="100000">
                    <a:srgbClr val="0E5CD8"/>
                  </a:gs>
                </a:gsLst>
                <a:lin ang="5400000" scaled="0"/>
              </a:gradFill>
              <a:ln>
                <a:noFill/>
              </a:ln>
              <a:effectLst>
                <a:outerShdw blurRad="2032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汉仪中简黑简" panose="00020600040101010101" charset="-122"/>
                  <a:ea typeface="汉仪中简黑简" panose="00020600040101010101" charset="-122"/>
                </a:endParaRPr>
              </a:p>
            </p:txBody>
          </p:sp>
          <p:pic>
            <p:nvPicPr>
              <p:cNvPr id="236" name="图片 235" descr="chanpinku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5210" y="4802"/>
                <a:ext cx="565" cy="565"/>
              </a:xfrm>
              <a:prstGeom prst="rect">
                <a:avLst/>
              </a:prstGeom>
            </p:spPr>
          </p:pic>
        </p:grpSp>
        <p:grpSp>
          <p:nvGrpSpPr>
            <p:cNvPr id="32" name="组合 31"/>
            <p:cNvGrpSpPr/>
            <p:nvPr/>
          </p:nvGrpSpPr>
          <p:grpSpPr>
            <a:xfrm>
              <a:off x="3581" y="8466"/>
              <a:ext cx="2825" cy="1492"/>
              <a:chOff x="4125" y="8063"/>
              <a:chExt cx="2825" cy="1492"/>
            </a:xfrm>
          </p:grpSpPr>
          <p:sp>
            <p:nvSpPr>
              <p:cNvPr id="28" name="文本框 27"/>
              <p:cNvSpPr txBox="1"/>
              <p:nvPr/>
            </p:nvSpPr>
            <p:spPr>
              <a:xfrm>
                <a:off x="4588" y="8063"/>
                <a:ext cx="1899" cy="618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p>
                <a:pPr algn="dist"/>
                <a:r>
                  <a:rPr lang="zh-CN" altLang="en-US" sz="2400" b="1">
                    <a:solidFill>
                      <a:srgbClr val="0F67E5"/>
                    </a:solidFill>
                    <a:latin typeface="汉仪中简黑简" panose="00020600040101010101" charset="-122"/>
                    <a:ea typeface="汉仪中简黑简" panose="00020600040101010101" charset="-122"/>
                  </a:rPr>
                  <a:t>输入标题</a:t>
                </a:r>
                <a:endParaRPr lang="zh-CN" altLang="en-US" sz="2400" b="1">
                  <a:solidFill>
                    <a:srgbClr val="0F67E5"/>
                  </a:solidFill>
                  <a:latin typeface="汉仪中简黑简" panose="00020600040101010101" charset="-122"/>
                  <a:ea typeface="汉仪中简黑简" panose="00020600040101010101" charset="-122"/>
                </a:endParaRPr>
              </a:p>
            </p:txBody>
          </p:sp>
          <p:sp>
            <p:nvSpPr>
              <p:cNvPr id="29" name="TextBox 10"/>
              <p:cNvSpPr txBox="1"/>
              <p:nvPr/>
            </p:nvSpPr>
            <p:spPr>
              <a:xfrm>
                <a:off x="4125" y="8682"/>
                <a:ext cx="2825" cy="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400">
                    <a:solidFill>
                      <a:srgbClr val="0F67E5"/>
                    </a:solidFill>
                    <a:latin typeface="汉仪中简黑简" panose="00020600040101010101" charset="-122"/>
                    <a:ea typeface="汉仪中简黑简" panose="00020600040101010101" charset="-122"/>
                    <a:cs typeface="汉仪中简黑简" panose="00020600040101010101" charset="-122"/>
                    <a:sym typeface="+mn-ea"/>
                  </a:rPr>
                  <a:t>此处输入你的内容，调整间距使排版更加美观</a:t>
                </a:r>
                <a:endParaRPr lang="zh-CN" altLang="en-US" sz="1400" dirty="0">
                  <a:solidFill>
                    <a:srgbClr val="0F67E5"/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endParaRPr>
              </a:p>
            </p:txBody>
          </p:sp>
        </p:grpSp>
      </p:grpSp>
      <p:sp>
        <p:nvSpPr>
          <p:cNvPr id="56" name="椭圆 55"/>
          <p:cNvSpPr/>
          <p:nvPr/>
        </p:nvSpPr>
        <p:spPr>
          <a:xfrm>
            <a:off x="757555" y="1336675"/>
            <a:ext cx="10354310" cy="10354310"/>
          </a:xfrm>
          <a:prstGeom prst="ellipse">
            <a:avLst/>
          </a:prstGeom>
          <a:noFill/>
          <a:ln>
            <a:gradFill>
              <a:gsLst>
                <a:gs pos="0">
                  <a:srgbClr val="0F67E5"/>
                </a:gs>
                <a:gs pos="59000">
                  <a:srgbClr val="0F67E5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369570" y="299085"/>
            <a:ext cx="2734945" cy="459740"/>
            <a:chOff x="602" y="371"/>
            <a:chExt cx="4307" cy="724"/>
          </a:xfrm>
        </p:grpSpPr>
        <p:sp>
          <p:nvSpPr>
            <p:cNvPr id="67" name="文本框 66"/>
            <p:cNvSpPr txBox="1"/>
            <p:nvPr/>
          </p:nvSpPr>
          <p:spPr>
            <a:xfrm>
              <a:off x="781" y="371"/>
              <a:ext cx="4128" cy="72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p>
              <a:r>
                <a:rPr lang="zh-CN" altLang="en-US" sz="2400" b="1">
                  <a:solidFill>
                    <a:srgbClr val="1067E5"/>
                  </a:solidFill>
                </a:rPr>
                <a:t>请在此处输入标题</a:t>
              </a:r>
              <a:endParaRPr lang="zh-CN" altLang="en-US" sz="2400" b="1">
                <a:solidFill>
                  <a:srgbClr val="1067E5"/>
                </a:solidFill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602" y="387"/>
              <a:ext cx="0" cy="692"/>
            </a:xfrm>
            <a:prstGeom prst="line">
              <a:avLst/>
            </a:prstGeom>
            <a:ln w="38100">
              <a:solidFill>
                <a:srgbClr val="1067E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5"/>
          <p:cNvGrpSpPr/>
          <p:nvPr/>
        </p:nvGrpSpPr>
        <p:grpSpPr>
          <a:xfrm rot="0">
            <a:off x="4883785" y="1880870"/>
            <a:ext cx="2103120" cy="2078990"/>
            <a:chOff x="3581" y="7166"/>
            <a:chExt cx="2825" cy="2792"/>
          </a:xfrm>
        </p:grpSpPr>
        <p:grpSp>
          <p:nvGrpSpPr>
            <p:cNvPr id="9" name="组合 8"/>
            <p:cNvGrpSpPr/>
            <p:nvPr/>
          </p:nvGrpSpPr>
          <p:grpSpPr>
            <a:xfrm>
              <a:off x="4423" y="7166"/>
              <a:ext cx="1108" cy="1108"/>
              <a:chOff x="4938" y="4530"/>
              <a:chExt cx="1108" cy="1108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4938" y="4530"/>
                <a:ext cx="1109" cy="1109"/>
              </a:xfrm>
              <a:prstGeom prst="ellipse">
                <a:avLst/>
              </a:prstGeom>
              <a:gradFill>
                <a:gsLst>
                  <a:gs pos="0">
                    <a:srgbClr val="5495F1"/>
                  </a:gs>
                  <a:gs pos="100000">
                    <a:srgbClr val="0E5CD8"/>
                  </a:gs>
                </a:gsLst>
                <a:lin ang="5400000" scaled="0"/>
              </a:gradFill>
              <a:ln>
                <a:noFill/>
              </a:ln>
              <a:effectLst>
                <a:outerShdw blurRad="2032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汉仪中简黑简" panose="00020600040101010101" charset="-122"/>
                  <a:ea typeface="汉仪中简黑简" panose="00020600040101010101" charset="-122"/>
                </a:endParaRPr>
              </a:p>
            </p:txBody>
          </p:sp>
          <p:pic>
            <p:nvPicPr>
              <p:cNvPr id="11" name="图片 10" descr="chanpinku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5210" y="4802"/>
                <a:ext cx="565" cy="565"/>
              </a:xfrm>
              <a:prstGeom prst="rect">
                <a:avLst/>
              </a:prstGeom>
            </p:spPr>
          </p:pic>
        </p:grpSp>
        <p:grpSp>
          <p:nvGrpSpPr>
            <p:cNvPr id="12" name="组合 11"/>
            <p:cNvGrpSpPr/>
            <p:nvPr/>
          </p:nvGrpSpPr>
          <p:grpSpPr>
            <a:xfrm>
              <a:off x="3581" y="8466"/>
              <a:ext cx="2825" cy="1492"/>
              <a:chOff x="4125" y="8063"/>
              <a:chExt cx="2825" cy="1492"/>
            </a:xfrm>
          </p:grpSpPr>
          <p:sp>
            <p:nvSpPr>
              <p:cNvPr id="13" name="文本框 12"/>
              <p:cNvSpPr txBox="1"/>
              <p:nvPr/>
            </p:nvSpPr>
            <p:spPr>
              <a:xfrm>
                <a:off x="4588" y="8063"/>
                <a:ext cx="1899" cy="618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p>
                <a:pPr algn="dist"/>
                <a:r>
                  <a:rPr lang="zh-CN" altLang="en-US" sz="2400" b="1">
                    <a:solidFill>
                      <a:srgbClr val="0F67E5"/>
                    </a:solidFill>
                    <a:latin typeface="汉仪中简黑简" panose="00020600040101010101" charset="-122"/>
                    <a:ea typeface="汉仪中简黑简" panose="00020600040101010101" charset="-122"/>
                  </a:rPr>
                  <a:t>输入标题</a:t>
                </a:r>
                <a:endParaRPr lang="zh-CN" altLang="en-US" sz="2400" b="1">
                  <a:solidFill>
                    <a:srgbClr val="0F67E5"/>
                  </a:solidFill>
                  <a:latin typeface="汉仪中简黑简" panose="00020600040101010101" charset="-122"/>
                  <a:ea typeface="汉仪中简黑简" panose="00020600040101010101" charset="-122"/>
                </a:endParaRPr>
              </a:p>
            </p:txBody>
          </p:sp>
          <p:sp>
            <p:nvSpPr>
              <p:cNvPr id="14" name="TextBox 10"/>
              <p:cNvSpPr txBox="1"/>
              <p:nvPr/>
            </p:nvSpPr>
            <p:spPr>
              <a:xfrm>
                <a:off x="4125" y="8682"/>
                <a:ext cx="2825" cy="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400">
                    <a:solidFill>
                      <a:srgbClr val="0F67E5"/>
                    </a:solidFill>
                    <a:latin typeface="汉仪中简黑简" panose="00020600040101010101" charset="-122"/>
                    <a:ea typeface="汉仪中简黑简" panose="00020600040101010101" charset="-122"/>
                    <a:cs typeface="汉仪中简黑简" panose="00020600040101010101" charset="-122"/>
                    <a:sym typeface="+mn-ea"/>
                  </a:rPr>
                  <a:t>此处输入你的内容，调整间距使排版更加美观</a:t>
                </a:r>
                <a:endParaRPr lang="zh-CN" altLang="en-US" sz="1400" dirty="0">
                  <a:solidFill>
                    <a:srgbClr val="0F67E5"/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 rot="0">
            <a:off x="8611235" y="4309110"/>
            <a:ext cx="2103120" cy="2078990"/>
            <a:chOff x="3581" y="7166"/>
            <a:chExt cx="2825" cy="2792"/>
          </a:xfrm>
        </p:grpSpPr>
        <p:grpSp>
          <p:nvGrpSpPr>
            <p:cNvPr id="16" name="组合 15"/>
            <p:cNvGrpSpPr/>
            <p:nvPr/>
          </p:nvGrpSpPr>
          <p:grpSpPr>
            <a:xfrm>
              <a:off x="4423" y="7166"/>
              <a:ext cx="1108" cy="1108"/>
              <a:chOff x="4938" y="4530"/>
              <a:chExt cx="1108" cy="1108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4938" y="4530"/>
                <a:ext cx="1109" cy="1109"/>
              </a:xfrm>
              <a:prstGeom prst="ellipse">
                <a:avLst/>
              </a:prstGeom>
              <a:gradFill>
                <a:gsLst>
                  <a:gs pos="0">
                    <a:srgbClr val="5495F1"/>
                  </a:gs>
                  <a:gs pos="100000">
                    <a:srgbClr val="0E5CD8"/>
                  </a:gs>
                </a:gsLst>
                <a:lin ang="5400000" scaled="0"/>
              </a:gradFill>
              <a:ln>
                <a:noFill/>
              </a:ln>
              <a:effectLst>
                <a:outerShdw blurRad="203200" dist="508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汉仪中简黑简" panose="00020600040101010101" charset="-122"/>
                  <a:ea typeface="汉仪中简黑简" panose="00020600040101010101" charset="-122"/>
                </a:endParaRPr>
              </a:p>
            </p:txBody>
          </p:sp>
          <p:pic>
            <p:nvPicPr>
              <p:cNvPr id="18" name="图片 17" descr="chanpinku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5210" y="4802"/>
                <a:ext cx="565" cy="565"/>
              </a:xfrm>
              <a:prstGeom prst="rect">
                <a:avLst/>
              </a:prstGeom>
            </p:spPr>
          </p:pic>
        </p:grpSp>
        <p:grpSp>
          <p:nvGrpSpPr>
            <p:cNvPr id="19" name="组合 18"/>
            <p:cNvGrpSpPr/>
            <p:nvPr/>
          </p:nvGrpSpPr>
          <p:grpSpPr>
            <a:xfrm>
              <a:off x="3581" y="8466"/>
              <a:ext cx="2825" cy="1492"/>
              <a:chOff x="4125" y="8063"/>
              <a:chExt cx="2825" cy="1492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4588" y="8063"/>
                <a:ext cx="1899" cy="618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p>
                <a:pPr algn="dist"/>
                <a:r>
                  <a:rPr lang="zh-CN" altLang="en-US" sz="2400" b="1">
                    <a:solidFill>
                      <a:srgbClr val="0F67E5"/>
                    </a:solidFill>
                    <a:latin typeface="汉仪中简黑简" panose="00020600040101010101" charset="-122"/>
                    <a:ea typeface="汉仪中简黑简" panose="00020600040101010101" charset="-122"/>
                  </a:rPr>
                  <a:t>输入标题</a:t>
                </a:r>
                <a:endParaRPr lang="zh-CN" altLang="en-US" sz="2400" b="1">
                  <a:solidFill>
                    <a:srgbClr val="0F67E5"/>
                  </a:solidFill>
                  <a:latin typeface="汉仪中简黑简" panose="00020600040101010101" charset="-122"/>
                  <a:ea typeface="汉仪中简黑简" panose="00020600040101010101" charset="-122"/>
                </a:endParaRPr>
              </a:p>
            </p:txBody>
          </p:sp>
          <p:sp>
            <p:nvSpPr>
              <p:cNvPr id="22" name="TextBox 10"/>
              <p:cNvSpPr txBox="1"/>
              <p:nvPr/>
            </p:nvSpPr>
            <p:spPr>
              <a:xfrm>
                <a:off x="4125" y="8682"/>
                <a:ext cx="2825" cy="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l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zh-CN" altLang="en-US" sz="1400">
                    <a:solidFill>
                      <a:srgbClr val="0F67E5"/>
                    </a:solidFill>
                    <a:latin typeface="汉仪中简黑简" panose="00020600040101010101" charset="-122"/>
                    <a:ea typeface="汉仪中简黑简" panose="00020600040101010101" charset="-122"/>
                    <a:cs typeface="汉仪中简黑简" panose="00020600040101010101" charset="-122"/>
                    <a:sym typeface="+mn-ea"/>
                  </a:rPr>
                  <a:t>此处输入你的内容，调整间距使排版更加美观</a:t>
                </a:r>
                <a:endParaRPr lang="zh-CN" altLang="en-US" sz="1400" dirty="0">
                  <a:solidFill>
                    <a:srgbClr val="0F67E5"/>
                  </a:solidFill>
                  <a:latin typeface="汉仪中简黑简" panose="00020600040101010101" charset="-122"/>
                  <a:ea typeface="汉仪中简黑简" panose="00020600040101010101" charset="-122"/>
                  <a:cs typeface="汉仪中简黑简" panose="00020600040101010101" charset="-122"/>
                  <a:sym typeface="+mn-ea"/>
                </a:endParaRPr>
              </a:p>
            </p:txBody>
          </p:sp>
        </p:grpSp>
      </p:grp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1366</Words>
  <Application>WPS 演示</Application>
  <PresentationFormat>宽屏</PresentationFormat>
  <Paragraphs>196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30" baseType="lpstr">
      <vt:lpstr>Arial</vt:lpstr>
      <vt:lpstr>宋体</vt:lpstr>
      <vt:lpstr>Wingdings</vt:lpstr>
      <vt:lpstr>微软雅黑</vt:lpstr>
      <vt:lpstr>Wingdings</vt:lpstr>
      <vt:lpstr>汉仪行楷繁</vt:lpstr>
      <vt:lpstr>汉仪中简黑简</vt:lpstr>
      <vt:lpstr>Calibri Light</vt:lpstr>
      <vt:lpstr>方正宋刻本秀楷简体</vt:lpstr>
      <vt:lpstr>汉仪大宋简</vt:lpstr>
      <vt:lpstr>Microsoft YaHei Bold</vt:lpstr>
      <vt:lpstr>思源黑体 CN Bold</vt:lpstr>
      <vt:lpstr>Arial Unicode MS</vt:lpstr>
      <vt:lpstr>Calibri</vt:lpstr>
      <vt:lpstr>黑体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木哈哈哈</cp:lastModifiedBy>
  <cp:revision>155</cp:revision>
  <dcterms:created xsi:type="dcterms:W3CDTF">2019-06-19T02:08:00Z</dcterms:created>
  <dcterms:modified xsi:type="dcterms:W3CDTF">2022-01-10T13:44:12Z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2052-11.1.0.11194</vt:lpwstr>
  </property>
  <property fmtid="{D5CDD505-2E9C-101B-9397-08002B2CF9AE}" pid="3" name="ICV">
    <vt:lpwstr>9080BA857DD94964830B8DD27E7ECC5D</vt:lpwstr>
  </property>
  <property fmtid="{D5CDD505-2E9C-101B-9397-08002B2CF9AE}" pid="4" name="KSOTemplateUUID">
    <vt:lpwstr>v1.0_mb_XstdhS1mbj74pUM/SVoHOw==</vt:lpwstr>
  </property>
</Properties>
</file>