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8" r:id="rId2"/>
    <p:sldId id="279" r:id="rId3"/>
    <p:sldId id="280" r:id="rId4"/>
    <p:sldId id="285" r:id="rId5"/>
    <p:sldId id="286" r:id="rId6"/>
    <p:sldId id="281" r:id="rId7"/>
    <p:sldId id="287" r:id="rId8"/>
    <p:sldId id="288" r:id="rId9"/>
    <p:sldId id="282" r:id="rId10"/>
    <p:sldId id="289" r:id="rId11"/>
    <p:sldId id="290" r:id="rId12"/>
    <p:sldId id="283" r:id="rId13"/>
    <p:sldId id="291" r:id="rId14"/>
    <p:sldId id="292" r:id="rId15"/>
    <p:sldId id="284" r:id="rId16"/>
    <p:sldId id="261" r:id="rId17"/>
  </p:sldIdLst>
  <p:sldSz cx="12192000" cy="6858000"/>
  <p:notesSz cx="6858000" cy="9144000"/>
  <p:embeddedFontLst>
    <p:embeddedFont>
      <p:font typeface="汉仪尚巍手书W" panose="00020600040101010101" pitchFamily="18" charset="-122"/>
      <p:regular r:id="rId18"/>
    </p:embeddedFont>
    <p:embeddedFont>
      <p:font typeface="汉仪雅酷黑 55W" panose="020B0504020202020204" pitchFamily="34" charset="-122"/>
      <p:regular r:id="rId19"/>
    </p:embeddedFont>
    <p:embeddedFont>
      <p:font typeface="思源黑体 CN Normal" panose="020B0400000000000000" pitchFamily="34" charset="-122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275"/>
    <a:srgbClr val="F0DDC0"/>
    <a:srgbClr val="C77054"/>
    <a:srgbClr val="4A302B"/>
    <a:srgbClr val="FFF4F2"/>
    <a:srgbClr val="3F5264"/>
    <a:srgbClr val="2F5597"/>
    <a:srgbClr val="FAFBFE"/>
    <a:srgbClr val="99B2DF"/>
    <a:srgbClr val="3D6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4660"/>
  </p:normalViewPr>
  <p:slideViewPr>
    <p:cSldViewPr snapToGrid="0">
      <p:cViewPr>
        <p:scale>
          <a:sx n="100" d="100"/>
          <a:sy n="100" d="100"/>
        </p:scale>
        <p:origin x="1804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tockChart>
        <c:ser>
          <c:idx val="0"/>
          <c:order val="0"/>
          <c:tx>
            <c:strRef>
              <c:f>Sheet1!$B$1</c:f>
              <c:strCache>
                <c:ptCount val="1"/>
                <c:pt idx="0">
                  <c:v>开盘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44</c:v>
                </c:pt>
                <c:pt idx="1">
                  <c:v>25</c:v>
                </c:pt>
                <c:pt idx="2">
                  <c:v>38</c:v>
                </c:pt>
                <c:pt idx="3">
                  <c:v>50</c:v>
                </c:pt>
                <c:pt idx="4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70-4E55-83B3-AB8B4291E5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盘高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55</c:v>
                </c:pt>
                <c:pt idx="1">
                  <c:v>57</c:v>
                </c:pt>
                <c:pt idx="2">
                  <c:v>57</c:v>
                </c:pt>
                <c:pt idx="3">
                  <c:v>58</c:v>
                </c:pt>
                <c:pt idx="4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70-4E55-83B3-AB8B4291E58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盘低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11</c:v>
                </c:pt>
                <c:pt idx="4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70-4E55-83B3-AB8B4291E58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收盘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25</c:v>
                </c:pt>
                <c:pt idx="1">
                  <c:v>38</c:v>
                </c:pt>
                <c:pt idx="2">
                  <c:v>50</c:v>
                </c:pt>
                <c:pt idx="3">
                  <c:v>34</c:v>
                </c:pt>
                <c:pt idx="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F70-4E55-83B3-AB8B4291E5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hiLowLines>
        <c:upDownBars>
          <c:gapWidth val="150"/>
          <c:upBars>
            <c:spPr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noFill/>
                <a:round/>
              </a:ln>
              <a:effectLst/>
            </c:spPr>
          </c:upBars>
          <c:downBars>
            <c:spPr>
              <a:solidFill>
                <a:srgbClr val="254275"/>
              </a:solidFill>
              <a:ln w="9525" cap="flat" cmpd="sng" algn="ctr">
                <a:noFill/>
                <a:round/>
              </a:ln>
              <a:effectLst/>
            </c:spPr>
          </c:downBars>
        </c:upDownBars>
        <c:axId val="908196560"/>
        <c:axId val="908197392"/>
      </c:stockChart>
      <c:dateAx>
        <c:axId val="90819656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7C656D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908197392"/>
        <c:crosses val="autoZero"/>
        <c:auto val="1"/>
        <c:lblOffset val="100"/>
        <c:baseTimeUnit val="days"/>
      </c:dateAx>
      <c:valAx>
        <c:axId val="90819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  <a:alpha val="4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90819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65000"/>
              <a:lumOff val="35000"/>
            </a:schemeClr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35579-238F-4231-A1E2-BFDB92974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6455AA-7654-4048-A90F-501A0AE3B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5971FD-3528-4FB0-9D18-17D692A0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7E59C9-5A86-4BDC-B40C-A586AE9F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2EB958-8045-499A-B8C6-EA8776D0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60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36065AC-19A6-4CC3-8BB1-F091838A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FB922C-AF33-4921-BCE1-7E35300D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1646F0-A5E6-4FE5-B48C-CCB2654C9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5D51-3D05-4571-A283-B4A35CD20CD1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81A9C-A2F6-4195-A5E3-3E54B65D6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A7E0BC-CECC-4244-9BB0-610397666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187E-2E7E-4C60-849C-ECEFA0A1AE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11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海上有许多云&#10;&#10;描述已自动生成">
            <a:extLst>
              <a:ext uri="{FF2B5EF4-FFF2-40B4-BE49-F238E27FC236}">
                <a16:creationId xmlns:a16="http://schemas.microsoft.com/office/drawing/2014/main" id="{3C81B191-8D83-C719-3493-BA359BDD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8152" b="2840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6E8F657-DC4B-4288-389C-49FFB0F634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4BFABD-A439-A66C-EBE6-85FB866A5FF6}"/>
              </a:ext>
            </a:extLst>
          </p:cNvPr>
          <p:cNvSpPr txBox="1"/>
          <p:nvPr/>
        </p:nvSpPr>
        <p:spPr>
          <a:xfrm>
            <a:off x="1225550" y="951984"/>
            <a:ext cx="21844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世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7C343A-9D57-E59B-530D-D0B62CF9F300}"/>
              </a:ext>
            </a:extLst>
          </p:cNvPr>
          <p:cNvSpPr txBox="1"/>
          <p:nvPr/>
        </p:nvSpPr>
        <p:spPr>
          <a:xfrm>
            <a:off x="2870200" y="1840984"/>
            <a:ext cx="1549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9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界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D10969D-DCBD-B156-546B-42C574CB957A}"/>
              </a:ext>
            </a:extLst>
          </p:cNvPr>
          <p:cNvSpPr txBox="1"/>
          <p:nvPr/>
        </p:nvSpPr>
        <p:spPr>
          <a:xfrm>
            <a:off x="4121150" y="2210315"/>
            <a:ext cx="9334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72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，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1FE0C7-EC3F-EDCA-6A1D-0003E26A124B}"/>
              </a:ext>
            </a:extLst>
          </p:cNvPr>
          <p:cNvSpPr txBox="1"/>
          <p:nvPr/>
        </p:nvSpPr>
        <p:spPr>
          <a:xfrm>
            <a:off x="4283075" y="1564560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开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612207-25D9-CB4E-08B0-4DE26DDC592F}"/>
              </a:ext>
            </a:extLst>
          </p:cNvPr>
          <p:cNvSpPr txBox="1"/>
          <p:nvPr/>
        </p:nvSpPr>
        <p:spPr>
          <a:xfrm>
            <a:off x="5811837" y="1172145"/>
            <a:ext cx="16573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创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EFB29B9-1A95-301C-786C-9C5F9DAE6027}"/>
              </a:ext>
            </a:extLst>
          </p:cNvPr>
          <p:cNvSpPr txBox="1"/>
          <p:nvPr/>
        </p:nvSpPr>
        <p:spPr>
          <a:xfrm>
            <a:off x="7639050" y="787999"/>
            <a:ext cx="165735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99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梦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48AB5C-1373-AE4A-8838-D0E0B4E8E4B1}"/>
              </a:ext>
            </a:extLst>
          </p:cNvPr>
          <p:cNvSpPr txBox="1"/>
          <p:nvPr/>
        </p:nvSpPr>
        <p:spPr>
          <a:xfrm>
            <a:off x="9134474" y="1490651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想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CC891B9-5BBD-743B-B910-663FB6E3F2E9}"/>
              </a:ext>
            </a:extLst>
          </p:cNvPr>
          <p:cNvSpPr txBox="1"/>
          <p:nvPr/>
        </p:nvSpPr>
        <p:spPr>
          <a:xfrm>
            <a:off x="4006827" y="3852218"/>
            <a:ext cx="417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-</a:t>
            </a:r>
            <a:r>
              <a:rPr lang="zh-CN" altLang="en-US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工作总结汇报</a:t>
            </a:r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PPT-</a:t>
            </a:r>
            <a:endParaRPr lang="zh-CN" altLang="en-US" sz="2400" dirty="0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3603718-228C-9103-3666-0DD93F80D73F}"/>
              </a:ext>
            </a:extLst>
          </p:cNvPr>
          <p:cNvSpPr/>
          <p:nvPr/>
        </p:nvSpPr>
        <p:spPr>
          <a:xfrm>
            <a:off x="3532123" y="4433804"/>
            <a:ext cx="5127753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31E414E-AFD8-4D27-3148-A1C2EE411A85}"/>
              </a:ext>
            </a:extLst>
          </p:cNvPr>
          <p:cNvSpPr/>
          <p:nvPr/>
        </p:nvSpPr>
        <p:spPr>
          <a:xfrm>
            <a:off x="4864125" y="5552802"/>
            <a:ext cx="2463749" cy="483842"/>
          </a:xfrm>
          <a:prstGeom prst="roundRect">
            <a:avLst>
              <a:gd name="adj" fmla="val 50000"/>
            </a:avLst>
          </a:prstGeom>
          <a:solidFill>
            <a:srgbClr val="254275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82ACB62-2193-09FC-A81A-33FB12F8E8F8}"/>
              </a:ext>
            </a:extLst>
          </p:cNvPr>
          <p:cNvSpPr txBox="1"/>
          <p:nvPr/>
        </p:nvSpPr>
        <p:spPr>
          <a:xfrm>
            <a:off x="4976688" y="5586026"/>
            <a:ext cx="2209800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2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汇报人：稻小壳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5EB311F-EA76-A143-9F3D-53A95D4F0ACE}"/>
              </a:ext>
            </a:extLst>
          </p:cNvPr>
          <p:cNvCxnSpPr/>
          <p:nvPr/>
        </p:nvCxnSpPr>
        <p:spPr>
          <a:xfrm>
            <a:off x="0" y="17780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3B2D4F3-CCA7-AD98-406D-19D989AC283B}"/>
              </a:ext>
            </a:extLst>
          </p:cNvPr>
          <p:cNvSpPr/>
          <p:nvPr/>
        </p:nvSpPr>
        <p:spPr>
          <a:xfrm>
            <a:off x="0" y="73680"/>
            <a:ext cx="2692400" cy="523220"/>
          </a:xfrm>
          <a:prstGeom prst="roundRect">
            <a:avLst>
              <a:gd name="adj" fmla="val 0"/>
            </a:avLst>
          </a:prstGeom>
          <a:solidFill>
            <a:srgbClr val="25427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95ED7F-2E06-908B-0669-FB1940CF8AF6}"/>
              </a:ext>
            </a:extLst>
          </p:cNvPr>
          <p:cNvSpPr txBox="1"/>
          <p:nvPr/>
        </p:nvSpPr>
        <p:spPr>
          <a:xfrm>
            <a:off x="114277" y="86380"/>
            <a:ext cx="247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项目成果展示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E6BF9C7-7409-DF86-6570-A45603780BF7}"/>
              </a:ext>
            </a:extLst>
          </p:cNvPr>
          <p:cNvCxnSpPr/>
          <p:nvPr/>
        </p:nvCxnSpPr>
        <p:spPr>
          <a:xfrm>
            <a:off x="0" y="675005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B426C76-E928-FFF1-477A-A53C69654621}"/>
              </a:ext>
            </a:extLst>
          </p:cNvPr>
          <p:cNvSpPr/>
          <p:nvPr/>
        </p:nvSpPr>
        <p:spPr>
          <a:xfrm>
            <a:off x="1367682" y="3356254"/>
            <a:ext cx="7681120" cy="267101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3BE0325-D89A-04CD-E4D9-8F5D5F48787C}"/>
              </a:ext>
            </a:extLst>
          </p:cNvPr>
          <p:cNvSpPr txBox="1"/>
          <p:nvPr/>
        </p:nvSpPr>
        <p:spPr>
          <a:xfrm>
            <a:off x="1768617" y="4774500"/>
            <a:ext cx="5353152" cy="103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7A287B3-6640-265A-9E5F-721C69857EEE}"/>
              </a:ext>
            </a:extLst>
          </p:cNvPr>
          <p:cNvSpPr txBox="1"/>
          <p:nvPr/>
        </p:nvSpPr>
        <p:spPr>
          <a:xfrm>
            <a:off x="1768617" y="3596331"/>
            <a:ext cx="5353152" cy="103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4F8A7569-D496-6394-3249-93DD59EC5408}"/>
              </a:ext>
            </a:extLst>
          </p:cNvPr>
          <p:cNvSpPr/>
          <p:nvPr/>
        </p:nvSpPr>
        <p:spPr>
          <a:xfrm>
            <a:off x="1420813" y="2341748"/>
            <a:ext cx="625290" cy="625290"/>
          </a:xfrm>
          <a:prstGeom prst="roundRect">
            <a:avLst>
              <a:gd name="adj" fmla="val 50000"/>
            </a:avLst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E3D1AD"/>
              </a:solidFill>
              <a:latin typeface="+mn-ea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EFDBBBE6-D835-60E0-8E1D-0379F79DC851}"/>
              </a:ext>
            </a:extLst>
          </p:cNvPr>
          <p:cNvSpPr/>
          <p:nvPr/>
        </p:nvSpPr>
        <p:spPr>
          <a:xfrm>
            <a:off x="2346748" y="2341747"/>
            <a:ext cx="625290" cy="625290"/>
          </a:xfrm>
          <a:prstGeom prst="roundRect">
            <a:avLst>
              <a:gd name="adj" fmla="val 50000"/>
            </a:avLst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E3D1AD"/>
              </a:solidFill>
              <a:latin typeface="+mn-ea"/>
            </a:endParaRPr>
          </a:p>
        </p:txBody>
      </p:sp>
      <p:sp>
        <p:nvSpPr>
          <p:cNvPr id="20" name="icon">
            <a:extLst>
              <a:ext uri="{FF2B5EF4-FFF2-40B4-BE49-F238E27FC236}">
                <a16:creationId xmlns:a16="http://schemas.microsoft.com/office/drawing/2014/main" id="{6C9E518F-499B-1580-FE97-1BE2527CA4A0}"/>
              </a:ext>
            </a:extLst>
          </p:cNvPr>
          <p:cNvSpPr>
            <a:spLocks noChangeAspect="1"/>
          </p:cNvSpPr>
          <p:nvPr/>
        </p:nvSpPr>
        <p:spPr bwMode="auto">
          <a:xfrm>
            <a:off x="1581998" y="2504723"/>
            <a:ext cx="303952" cy="301911"/>
          </a:xfrm>
          <a:custGeom>
            <a:avLst/>
            <a:gdLst>
              <a:gd name="T0" fmla="*/ 123 w 10240"/>
              <a:gd name="T1" fmla="*/ 8332 h 10172"/>
              <a:gd name="T2" fmla="*/ 5120 w 10240"/>
              <a:gd name="T3" fmla="*/ 10172 h 10172"/>
              <a:gd name="T4" fmla="*/ 10117 w 10240"/>
              <a:gd name="T5" fmla="*/ 8332 h 10172"/>
              <a:gd name="T6" fmla="*/ 5120 w 10240"/>
              <a:gd name="T7" fmla="*/ 3731 h 10172"/>
              <a:gd name="T8" fmla="*/ 5120 w 10240"/>
              <a:gd name="T9" fmla="*/ 0 h 10172"/>
              <a:gd name="T10" fmla="*/ 5120 w 10240"/>
              <a:gd name="T11" fmla="*/ 3731 h 10172"/>
              <a:gd name="T12" fmla="*/ 2859 w 10240"/>
              <a:gd name="T13" fmla="*/ 4546 h 10172"/>
              <a:gd name="T14" fmla="*/ 0 w 10240"/>
              <a:gd name="T15" fmla="*/ 3844 h 10172"/>
              <a:gd name="T16" fmla="*/ 7381 w 10240"/>
              <a:gd name="T17" fmla="*/ 4546 h 10172"/>
              <a:gd name="T18" fmla="*/ 10240 w 10240"/>
              <a:gd name="T19" fmla="*/ 3844 h 10172"/>
              <a:gd name="T20" fmla="*/ 7381 w 10240"/>
              <a:gd name="T21" fmla="*/ 4546 h 10172"/>
              <a:gd name="T22" fmla="*/ 7381 w 10240"/>
              <a:gd name="T23" fmla="*/ 6820 h 10172"/>
              <a:gd name="T24" fmla="*/ 10117 w 10240"/>
              <a:gd name="T25" fmla="*/ 5137 h 10172"/>
              <a:gd name="T26" fmla="*/ 2859 w 10240"/>
              <a:gd name="T27" fmla="*/ 6820 h 10172"/>
              <a:gd name="T28" fmla="*/ 123 w 10240"/>
              <a:gd name="T29" fmla="*/ 5137 h 10172"/>
              <a:gd name="T30" fmla="*/ 2859 w 10240"/>
              <a:gd name="T31" fmla="*/ 6820 h 10172"/>
              <a:gd name="T32" fmla="*/ 2859 w 10240"/>
              <a:gd name="T33" fmla="*/ 7776 h 10172"/>
              <a:gd name="T34" fmla="*/ 0 w 10240"/>
              <a:gd name="T35" fmla="*/ 7074 h 10172"/>
              <a:gd name="T36" fmla="*/ 7381 w 10240"/>
              <a:gd name="T37" fmla="*/ 7776 h 10172"/>
              <a:gd name="T38" fmla="*/ 10240 w 10240"/>
              <a:gd name="T39" fmla="*/ 7074 h 10172"/>
              <a:gd name="T40" fmla="*/ 7381 w 10240"/>
              <a:gd name="T41" fmla="*/ 7776 h 10172"/>
              <a:gd name="T42" fmla="*/ 5068 w 10240"/>
              <a:gd name="T43" fmla="*/ 8976 h 10172"/>
              <a:gd name="T44" fmla="*/ 5380 w 10240"/>
              <a:gd name="T45" fmla="*/ 8743 h 10172"/>
              <a:gd name="T46" fmla="*/ 6436 w 10240"/>
              <a:gd name="T47" fmla="*/ 8182 h 10172"/>
              <a:gd name="T48" fmla="*/ 6696 w 10240"/>
              <a:gd name="T49" fmla="*/ 6990 h 10172"/>
              <a:gd name="T50" fmla="*/ 5948 w 10240"/>
              <a:gd name="T51" fmla="*/ 6462 h 10172"/>
              <a:gd name="T52" fmla="*/ 5498 w 10240"/>
              <a:gd name="T53" fmla="*/ 5261 h 10172"/>
              <a:gd name="T54" fmla="*/ 5821 w 10240"/>
              <a:gd name="T55" fmla="*/ 5404 h 10172"/>
              <a:gd name="T56" fmla="*/ 6231 w 10240"/>
              <a:gd name="T57" fmla="*/ 5542 h 10172"/>
              <a:gd name="T58" fmla="*/ 6624 w 10240"/>
              <a:gd name="T59" fmla="*/ 5231 h 10172"/>
              <a:gd name="T60" fmla="*/ 6345 w 10240"/>
              <a:gd name="T61" fmla="*/ 4886 h 10172"/>
              <a:gd name="T62" fmla="*/ 5514 w 10240"/>
              <a:gd name="T63" fmla="*/ 4589 h 10172"/>
              <a:gd name="T64" fmla="*/ 5430 w 10240"/>
              <a:gd name="T65" fmla="*/ 4116 h 10172"/>
              <a:gd name="T66" fmla="*/ 5006 w 10240"/>
              <a:gd name="T67" fmla="*/ 4116 h 10172"/>
              <a:gd name="T68" fmla="*/ 4899 w 10240"/>
              <a:gd name="T69" fmla="*/ 4560 h 10172"/>
              <a:gd name="T70" fmla="*/ 3426 w 10240"/>
              <a:gd name="T71" fmla="*/ 5674 h 10172"/>
              <a:gd name="T72" fmla="*/ 3871 w 10240"/>
              <a:gd name="T73" fmla="*/ 6414 h 10172"/>
              <a:gd name="T74" fmla="*/ 4820 w 10240"/>
              <a:gd name="T75" fmla="*/ 6801 h 10172"/>
              <a:gd name="T76" fmla="*/ 4317 w 10240"/>
              <a:gd name="T77" fmla="*/ 7664 h 10172"/>
              <a:gd name="T78" fmla="*/ 3890 w 10240"/>
              <a:gd name="T79" fmla="*/ 7496 h 10172"/>
              <a:gd name="T80" fmla="*/ 3603 w 10240"/>
              <a:gd name="T81" fmla="*/ 8038 h 10172"/>
              <a:gd name="T82" fmla="*/ 4331 w 10240"/>
              <a:gd name="T83" fmla="*/ 8389 h 10172"/>
              <a:gd name="T84" fmla="*/ 4758 w 10240"/>
              <a:gd name="T85" fmla="*/ 8743 h 10172"/>
              <a:gd name="T86" fmla="*/ 5435 w 10240"/>
              <a:gd name="T87" fmla="*/ 7011 h 10172"/>
              <a:gd name="T88" fmla="*/ 5892 w 10240"/>
              <a:gd name="T89" fmla="*/ 7472 h 10172"/>
              <a:gd name="T90" fmla="*/ 5404 w 10240"/>
              <a:gd name="T91" fmla="*/ 7898 h 10172"/>
              <a:gd name="T92" fmla="*/ 4490 w 10240"/>
              <a:gd name="T93" fmla="*/ 5917 h 10172"/>
              <a:gd name="T94" fmla="*/ 4497 w 10240"/>
              <a:gd name="T95" fmla="*/ 5339 h 10172"/>
              <a:gd name="T96" fmla="*/ 4845 w 10240"/>
              <a:gd name="T97" fmla="*/ 6106 h 10172"/>
              <a:gd name="T98" fmla="*/ 4490 w 10240"/>
              <a:gd name="T99" fmla="*/ 5917 h 10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240" h="10172">
                <a:moveTo>
                  <a:pt x="5120" y="9517"/>
                </a:moveTo>
                <a:cubicBezTo>
                  <a:pt x="2673" y="9517"/>
                  <a:pt x="630" y="9010"/>
                  <a:pt x="123" y="8332"/>
                </a:cubicBezTo>
                <a:cubicBezTo>
                  <a:pt x="45" y="8437"/>
                  <a:pt x="0" y="8546"/>
                  <a:pt x="0" y="8659"/>
                </a:cubicBezTo>
                <a:cubicBezTo>
                  <a:pt x="0" y="9494"/>
                  <a:pt x="2292" y="10172"/>
                  <a:pt x="5120" y="10172"/>
                </a:cubicBezTo>
                <a:cubicBezTo>
                  <a:pt x="7948" y="10172"/>
                  <a:pt x="10240" y="9494"/>
                  <a:pt x="10240" y="8659"/>
                </a:cubicBezTo>
                <a:cubicBezTo>
                  <a:pt x="10240" y="8546"/>
                  <a:pt x="10195" y="8437"/>
                  <a:pt x="10117" y="8332"/>
                </a:cubicBezTo>
                <a:cubicBezTo>
                  <a:pt x="9610" y="9010"/>
                  <a:pt x="7567" y="9517"/>
                  <a:pt x="5120" y="9517"/>
                </a:cubicBezTo>
                <a:close/>
                <a:moveTo>
                  <a:pt x="5120" y="3731"/>
                </a:moveTo>
                <a:cubicBezTo>
                  <a:pt x="7948" y="3731"/>
                  <a:pt x="10240" y="2896"/>
                  <a:pt x="10240" y="1866"/>
                </a:cubicBezTo>
                <a:cubicBezTo>
                  <a:pt x="10240" y="836"/>
                  <a:pt x="7948" y="0"/>
                  <a:pt x="5120" y="0"/>
                </a:cubicBezTo>
                <a:cubicBezTo>
                  <a:pt x="2292" y="0"/>
                  <a:pt x="0" y="836"/>
                  <a:pt x="0" y="1866"/>
                </a:cubicBezTo>
                <a:cubicBezTo>
                  <a:pt x="0" y="2896"/>
                  <a:pt x="2292" y="3731"/>
                  <a:pt x="5120" y="3731"/>
                </a:cubicBezTo>
                <a:close/>
                <a:moveTo>
                  <a:pt x="2859" y="5200"/>
                </a:moveTo>
                <a:lnTo>
                  <a:pt x="2859" y="4546"/>
                </a:lnTo>
                <a:cubicBezTo>
                  <a:pt x="1487" y="4346"/>
                  <a:pt x="462" y="3970"/>
                  <a:pt x="123" y="3517"/>
                </a:cubicBezTo>
                <a:cubicBezTo>
                  <a:pt x="45" y="3622"/>
                  <a:pt x="0" y="3731"/>
                  <a:pt x="0" y="3844"/>
                </a:cubicBezTo>
                <a:cubicBezTo>
                  <a:pt x="0" y="4439"/>
                  <a:pt x="1167" y="4953"/>
                  <a:pt x="2859" y="5200"/>
                </a:cubicBezTo>
                <a:close/>
                <a:moveTo>
                  <a:pt x="7381" y="4546"/>
                </a:moveTo>
                <a:lnTo>
                  <a:pt x="7381" y="5200"/>
                </a:lnTo>
                <a:cubicBezTo>
                  <a:pt x="9073" y="4953"/>
                  <a:pt x="10240" y="4439"/>
                  <a:pt x="10240" y="3844"/>
                </a:cubicBezTo>
                <a:cubicBezTo>
                  <a:pt x="10240" y="3731"/>
                  <a:pt x="10195" y="3622"/>
                  <a:pt x="10117" y="3517"/>
                </a:cubicBezTo>
                <a:cubicBezTo>
                  <a:pt x="9778" y="3970"/>
                  <a:pt x="8753" y="4346"/>
                  <a:pt x="7381" y="4546"/>
                </a:cubicBezTo>
                <a:close/>
                <a:moveTo>
                  <a:pt x="7381" y="6166"/>
                </a:moveTo>
                <a:lnTo>
                  <a:pt x="7381" y="6820"/>
                </a:lnTo>
                <a:cubicBezTo>
                  <a:pt x="9073" y="6573"/>
                  <a:pt x="10240" y="6060"/>
                  <a:pt x="10240" y="5464"/>
                </a:cubicBezTo>
                <a:cubicBezTo>
                  <a:pt x="10240" y="5352"/>
                  <a:pt x="10195" y="5242"/>
                  <a:pt x="10117" y="5137"/>
                </a:cubicBezTo>
                <a:cubicBezTo>
                  <a:pt x="9778" y="5590"/>
                  <a:pt x="8753" y="5966"/>
                  <a:pt x="7381" y="6166"/>
                </a:cubicBezTo>
                <a:close/>
                <a:moveTo>
                  <a:pt x="2859" y="6820"/>
                </a:moveTo>
                <a:lnTo>
                  <a:pt x="2859" y="6166"/>
                </a:lnTo>
                <a:cubicBezTo>
                  <a:pt x="1487" y="5966"/>
                  <a:pt x="462" y="5590"/>
                  <a:pt x="123" y="5137"/>
                </a:cubicBezTo>
                <a:cubicBezTo>
                  <a:pt x="45" y="5243"/>
                  <a:pt x="0" y="5352"/>
                  <a:pt x="0" y="5464"/>
                </a:cubicBezTo>
                <a:cubicBezTo>
                  <a:pt x="0" y="6060"/>
                  <a:pt x="1167" y="6573"/>
                  <a:pt x="2859" y="6820"/>
                </a:cubicBezTo>
                <a:close/>
                <a:moveTo>
                  <a:pt x="2859" y="8430"/>
                </a:moveTo>
                <a:lnTo>
                  <a:pt x="2859" y="7776"/>
                </a:lnTo>
                <a:cubicBezTo>
                  <a:pt x="1487" y="7576"/>
                  <a:pt x="462" y="7200"/>
                  <a:pt x="123" y="6747"/>
                </a:cubicBezTo>
                <a:cubicBezTo>
                  <a:pt x="45" y="6853"/>
                  <a:pt x="0" y="6962"/>
                  <a:pt x="0" y="7074"/>
                </a:cubicBezTo>
                <a:cubicBezTo>
                  <a:pt x="0" y="7670"/>
                  <a:pt x="1167" y="8183"/>
                  <a:pt x="2859" y="8430"/>
                </a:cubicBezTo>
                <a:close/>
                <a:moveTo>
                  <a:pt x="7381" y="7776"/>
                </a:moveTo>
                <a:lnTo>
                  <a:pt x="7381" y="8430"/>
                </a:lnTo>
                <a:cubicBezTo>
                  <a:pt x="9073" y="8183"/>
                  <a:pt x="10240" y="7670"/>
                  <a:pt x="10240" y="7074"/>
                </a:cubicBezTo>
                <a:cubicBezTo>
                  <a:pt x="10240" y="6962"/>
                  <a:pt x="10195" y="6853"/>
                  <a:pt x="10117" y="6747"/>
                </a:cubicBezTo>
                <a:cubicBezTo>
                  <a:pt x="9778" y="7200"/>
                  <a:pt x="8753" y="7576"/>
                  <a:pt x="7381" y="7776"/>
                </a:cubicBezTo>
                <a:close/>
                <a:moveTo>
                  <a:pt x="4856" y="8920"/>
                </a:moveTo>
                <a:cubicBezTo>
                  <a:pt x="4922" y="8957"/>
                  <a:pt x="4993" y="8976"/>
                  <a:pt x="5068" y="8976"/>
                </a:cubicBezTo>
                <a:cubicBezTo>
                  <a:pt x="5145" y="8976"/>
                  <a:pt x="5217" y="8957"/>
                  <a:pt x="5282" y="8920"/>
                </a:cubicBezTo>
                <a:cubicBezTo>
                  <a:pt x="5347" y="8881"/>
                  <a:pt x="5380" y="8823"/>
                  <a:pt x="5380" y="8743"/>
                </a:cubicBezTo>
                <a:lnTo>
                  <a:pt x="5388" y="8509"/>
                </a:lnTo>
                <a:cubicBezTo>
                  <a:pt x="5834" y="8481"/>
                  <a:pt x="6183" y="8372"/>
                  <a:pt x="6436" y="8182"/>
                </a:cubicBezTo>
                <a:cubicBezTo>
                  <a:pt x="6688" y="7993"/>
                  <a:pt x="6814" y="7742"/>
                  <a:pt x="6814" y="7430"/>
                </a:cubicBezTo>
                <a:cubicBezTo>
                  <a:pt x="6814" y="7258"/>
                  <a:pt x="6775" y="7112"/>
                  <a:pt x="6696" y="6990"/>
                </a:cubicBezTo>
                <a:cubicBezTo>
                  <a:pt x="6618" y="6868"/>
                  <a:pt x="6513" y="6764"/>
                  <a:pt x="6384" y="6678"/>
                </a:cubicBezTo>
                <a:cubicBezTo>
                  <a:pt x="6256" y="6592"/>
                  <a:pt x="6110" y="6520"/>
                  <a:pt x="5948" y="6462"/>
                </a:cubicBezTo>
                <a:cubicBezTo>
                  <a:pt x="5784" y="6404"/>
                  <a:pt x="5622" y="6352"/>
                  <a:pt x="5459" y="6304"/>
                </a:cubicBezTo>
                <a:lnTo>
                  <a:pt x="5498" y="5261"/>
                </a:lnTo>
                <a:cubicBezTo>
                  <a:pt x="5571" y="5281"/>
                  <a:pt x="5634" y="5305"/>
                  <a:pt x="5687" y="5333"/>
                </a:cubicBezTo>
                <a:cubicBezTo>
                  <a:pt x="5739" y="5361"/>
                  <a:pt x="5784" y="5384"/>
                  <a:pt x="5821" y="5404"/>
                </a:cubicBezTo>
                <a:cubicBezTo>
                  <a:pt x="5879" y="5441"/>
                  <a:pt x="5940" y="5472"/>
                  <a:pt x="6006" y="5501"/>
                </a:cubicBezTo>
                <a:cubicBezTo>
                  <a:pt x="6072" y="5529"/>
                  <a:pt x="6147" y="5542"/>
                  <a:pt x="6231" y="5542"/>
                </a:cubicBezTo>
                <a:cubicBezTo>
                  <a:pt x="6373" y="5542"/>
                  <a:pt x="6473" y="5513"/>
                  <a:pt x="6534" y="5455"/>
                </a:cubicBezTo>
                <a:cubicBezTo>
                  <a:pt x="6594" y="5398"/>
                  <a:pt x="6624" y="5323"/>
                  <a:pt x="6624" y="5231"/>
                </a:cubicBezTo>
                <a:cubicBezTo>
                  <a:pt x="6624" y="5187"/>
                  <a:pt x="6601" y="5134"/>
                  <a:pt x="6554" y="5072"/>
                </a:cubicBezTo>
                <a:cubicBezTo>
                  <a:pt x="6506" y="5010"/>
                  <a:pt x="6437" y="4948"/>
                  <a:pt x="6345" y="4886"/>
                </a:cubicBezTo>
                <a:cubicBezTo>
                  <a:pt x="6253" y="4824"/>
                  <a:pt x="6137" y="4766"/>
                  <a:pt x="5998" y="4712"/>
                </a:cubicBezTo>
                <a:cubicBezTo>
                  <a:pt x="5860" y="4658"/>
                  <a:pt x="5697" y="4618"/>
                  <a:pt x="5514" y="4589"/>
                </a:cubicBezTo>
                <a:lnTo>
                  <a:pt x="5529" y="4290"/>
                </a:lnTo>
                <a:cubicBezTo>
                  <a:pt x="5529" y="4214"/>
                  <a:pt x="5496" y="4156"/>
                  <a:pt x="5430" y="4116"/>
                </a:cubicBezTo>
                <a:cubicBezTo>
                  <a:pt x="5365" y="4076"/>
                  <a:pt x="5294" y="4056"/>
                  <a:pt x="5218" y="4056"/>
                </a:cubicBezTo>
                <a:cubicBezTo>
                  <a:pt x="5142" y="4056"/>
                  <a:pt x="5070" y="4076"/>
                  <a:pt x="5006" y="4116"/>
                </a:cubicBezTo>
                <a:cubicBezTo>
                  <a:pt x="4940" y="4156"/>
                  <a:pt x="4908" y="4214"/>
                  <a:pt x="4908" y="4290"/>
                </a:cubicBezTo>
                <a:lnTo>
                  <a:pt x="4899" y="4560"/>
                </a:lnTo>
                <a:cubicBezTo>
                  <a:pt x="4431" y="4579"/>
                  <a:pt x="4069" y="4691"/>
                  <a:pt x="3813" y="4892"/>
                </a:cubicBezTo>
                <a:cubicBezTo>
                  <a:pt x="3555" y="5094"/>
                  <a:pt x="3426" y="5355"/>
                  <a:pt x="3426" y="5674"/>
                </a:cubicBezTo>
                <a:cubicBezTo>
                  <a:pt x="3426" y="5842"/>
                  <a:pt x="3466" y="5986"/>
                  <a:pt x="3548" y="6106"/>
                </a:cubicBezTo>
                <a:cubicBezTo>
                  <a:pt x="3630" y="6225"/>
                  <a:pt x="3737" y="6328"/>
                  <a:pt x="3871" y="6414"/>
                </a:cubicBezTo>
                <a:cubicBezTo>
                  <a:pt x="4005" y="6500"/>
                  <a:pt x="4155" y="6573"/>
                  <a:pt x="4320" y="6633"/>
                </a:cubicBezTo>
                <a:cubicBezTo>
                  <a:pt x="4485" y="6693"/>
                  <a:pt x="4653" y="6749"/>
                  <a:pt x="4820" y="6801"/>
                </a:cubicBezTo>
                <a:lnTo>
                  <a:pt x="4781" y="7862"/>
                </a:lnTo>
                <a:cubicBezTo>
                  <a:pt x="4581" y="7814"/>
                  <a:pt x="4426" y="7748"/>
                  <a:pt x="4317" y="7664"/>
                </a:cubicBezTo>
                <a:cubicBezTo>
                  <a:pt x="4258" y="7624"/>
                  <a:pt x="4195" y="7587"/>
                  <a:pt x="4127" y="7553"/>
                </a:cubicBezTo>
                <a:cubicBezTo>
                  <a:pt x="4059" y="7519"/>
                  <a:pt x="3979" y="7501"/>
                  <a:pt x="3890" y="7496"/>
                </a:cubicBezTo>
                <a:cubicBezTo>
                  <a:pt x="3617" y="7496"/>
                  <a:pt x="3481" y="7590"/>
                  <a:pt x="3481" y="7778"/>
                </a:cubicBezTo>
                <a:cubicBezTo>
                  <a:pt x="3481" y="7874"/>
                  <a:pt x="3521" y="7961"/>
                  <a:pt x="3603" y="8038"/>
                </a:cubicBezTo>
                <a:cubicBezTo>
                  <a:pt x="3684" y="8117"/>
                  <a:pt x="3789" y="8184"/>
                  <a:pt x="3915" y="8242"/>
                </a:cubicBezTo>
                <a:cubicBezTo>
                  <a:pt x="4041" y="8300"/>
                  <a:pt x="4179" y="8349"/>
                  <a:pt x="4331" y="8389"/>
                </a:cubicBezTo>
                <a:cubicBezTo>
                  <a:pt x="4484" y="8429"/>
                  <a:pt x="4629" y="8459"/>
                  <a:pt x="4764" y="8479"/>
                </a:cubicBezTo>
                <a:lnTo>
                  <a:pt x="4758" y="8743"/>
                </a:lnTo>
                <a:cubicBezTo>
                  <a:pt x="4758" y="8823"/>
                  <a:pt x="4790" y="8881"/>
                  <a:pt x="4856" y="8920"/>
                </a:cubicBezTo>
                <a:close/>
                <a:moveTo>
                  <a:pt x="5435" y="7011"/>
                </a:moveTo>
                <a:cubicBezTo>
                  <a:pt x="5571" y="7067"/>
                  <a:pt x="5681" y="7132"/>
                  <a:pt x="5766" y="7206"/>
                </a:cubicBezTo>
                <a:cubicBezTo>
                  <a:pt x="5850" y="7279"/>
                  <a:pt x="5892" y="7368"/>
                  <a:pt x="5892" y="7472"/>
                </a:cubicBezTo>
                <a:cubicBezTo>
                  <a:pt x="5892" y="7600"/>
                  <a:pt x="5848" y="7698"/>
                  <a:pt x="5762" y="7766"/>
                </a:cubicBezTo>
                <a:cubicBezTo>
                  <a:pt x="5675" y="7834"/>
                  <a:pt x="5556" y="7878"/>
                  <a:pt x="5404" y="7898"/>
                </a:cubicBezTo>
                <a:lnTo>
                  <a:pt x="5435" y="7011"/>
                </a:lnTo>
                <a:close/>
                <a:moveTo>
                  <a:pt x="4490" y="5917"/>
                </a:moveTo>
                <a:cubicBezTo>
                  <a:pt x="4401" y="5847"/>
                  <a:pt x="4355" y="5756"/>
                  <a:pt x="4355" y="5644"/>
                </a:cubicBezTo>
                <a:cubicBezTo>
                  <a:pt x="4355" y="5516"/>
                  <a:pt x="4403" y="5414"/>
                  <a:pt x="4497" y="5339"/>
                </a:cubicBezTo>
                <a:cubicBezTo>
                  <a:pt x="4592" y="5263"/>
                  <a:pt x="4719" y="5216"/>
                  <a:pt x="4876" y="5201"/>
                </a:cubicBezTo>
                <a:lnTo>
                  <a:pt x="4845" y="6106"/>
                </a:lnTo>
                <a:cubicBezTo>
                  <a:pt x="4697" y="6050"/>
                  <a:pt x="4579" y="5987"/>
                  <a:pt x="4490" y="5917"/>
                </a:cubicBezTo>
                <a:close/>
                <a:moveTo>
                  <a:pt x="4490" y="591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+mn-ea"/>
            </a:endParaRPr>
          </a:p>
        </p:txBody>
      </p:sp>
      <p:sp>
        <p:nvSpPr>
          <p:cNvPr id="21" name="icon">
            <a:extLst>
              <a:ext uri="{FF2B5EF4-FFF2-40B4-BE49-F238E27FC236}">
                <a16:creationId xmlns:a16="http://schemas.microsoft.com/office/drawing/2014/main" id="{011D076C-CE0F-96EC-70A5-BF81490CE8CC}"/>
              </a:ext>
            </a:extLst>
          </p:cNvPr>
          <p:cNvSpPr>
            <a:spLocks noChangeAspect="1"/>
          </p:cNvSpPr>
          <p:nvPr/>
        </p:nvSpPr>
        <p:spPr bwMode="auto">
          <a:xfrm>
            <a:off x="2501348" y="2505435"/>
            <a:ext cx="329353" cy="274524"/>
          </a:xfrm>
          <a:custGeom>
            <a:avLst/>
            <a:gdLst>
              <a:gd name="T0" fmla="*/ 5547 w 8960"/>
              <a:gd name="T1" fmla="*/ 2347 h 7467"/>
              <a:gd name="T2" fmla="*/ 5120 w 8960"/>
              <a:gd name="T3" fmla="*/ 4394 h 7467"/>
              <a:gd name="T4" fmla="*/ 1572 w 8960"/>
              <a:gd name="T5" fmla="*/ 2358 h 7467"/>
              <a:gd name="T6" fmla="*/ 6288 w 8960"/>
              <a:gd name="T7" fmla="*/ 2347 h 7467"/>
              <a:gd name="T8" fmla="*/ 5120 w 8960"/>
              <a:gd name="T9" fmla="*/ 7040 h 7467"/>
              <a:gd name="T10" fmla="*/ 157 w 8960"/>
              <a:gd name="T11" fmla="*/ 7467 h 7467"/>
              <a:gd name="T12" fmla="*/ 0 w 8960"/>
              <a:gd name="T13" fmla="*/ 6703 h 7467"/>
              <a:gd name="T14" fmla="*/ 2538 w 8960"/>
              <a:gd name="T15" fmla="*/ 5113 h 7467"/>
              <a:gd name="T16" fmla="*/ 2633 w 8960"/>
              <a:gd name="T17" fmla="*/ 5109 h 7467"/>
              <a:gd name="T18" fmla="*/ 3733 w 8960"/>
              <a:gd name="T19" fmla="*/ 5374 h 7467"/>
              <a:gd name="T20" fmla="*/ 4833 w 8960"/>
              <a:gd name="T21" fmla="*/ 5109 h 7467"/>
              <a:gd name="T22" fmla="*/ 4989 w 8960"/>
              <a:gd name="T23" fmla="*/ 5129 h 7467"/>
              <a:gd name="T24" fmla="*/ 5973 w 8960"/>
              <a:gd name="T25" fmla="*/ 2774 h 7467"/>
              <a:gd name="T26" fmla="*/ 8960 w 8960"/>
              <a:gd name="T27" fmla="*/ 3200 h 7467"/>
              <a:gd name="T28" fmla="*/ 8533 w 8960"/>
              <a:gd name="T29" fmla="*/ 7467 h 7467"/>
              <a:gd name="T30" fmla="*/ 5547 w 8960"/>
              <a:gd name="T31" fmla="*/ 7040 h 7467"/>
              <a:gd name="T32" fmla="*/ 5973 w 8960"/>
              <a:gd name="T33" fmla="*/ 2774 h 7467"/>
              <a:gd name="T34" fmla="*/ 5973 w 8960"/>
              <a:gd name="T35" fmla="*/ 3414 h 7467"/>
              <a:gd name="T36" fmla="*/ 6187 w 8960"/>
              <a:gd name="T37" fmla="*/ 7040 h 7467"/>
              <a:gd name="T38" fmla="*/ 8533 w 8960"/>
              <a:gd name="T39" fmla="*/ 6827 h 7467"/>
              <a:gd name="T40" fmla="*/ 8320 w 8960"/>
              <a:gd name="T41" fmla="*/ 3200 h 7467"/>
              <a:gd name="T42" fmla="*/ 6613 w 8960"/>
              <a:gd name="T43" fmla="*/ 3840 h 7467"/>
              <a:gd name="T44" fmla="*/ 8107 w 8960"/>
              <a:gd name="T45" fmla="*/ 4054 h 7467"/>
              <a:gd name="T46" fmla="*/ 6613 w 8960"/>
              <a:gd name="T47" fmla="*/ 4267 h 7467"/>
              <a:gd name="T48" fmla="*/ 6613 w 8960"/>
              <a:gd name="T49" fmla="*/ 3840 h 7467"/>
              <a:gd name="T50" fmla="*/ 7893 w 8960"/>
              <a:gd name="T51" fmla="*/ 4907 h 7467"/>
              <a:gd name="T52" fmla="*/ 7893 w 8960"/>
              <a:gd name="T53" fmla="*/ 5334 h 7467"/>
              <a:gd name="T54" fmla="*/ 6400 w 8960"/>
              <a:gd name="T55" fmla="*/ 5120 h 7467"/>
              <a:gd name="T56" fmla="*/ 6613 w 8960"/>
              <a:gd name="T57" fmla="*/ 5974 h 7467"/>
              <a:gd name="T58" fmla="*/ 7253 w 8960"/>
              <a:gd name="T59" fmla="*/ 6187 h 7467"/>
              <a:gd name="T60" fmla="*/ 6613 w 8960"/>
              <a:gd name="T61" fmla="*/ 6400 h 7467"/>
              <a:gd name="T62" fmla="*/ 6613 w 8960"/>
              <a:gd name="T63" fmla="*/ 5974 h 7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960" h="7467">
                <a:moveTo>
                  <a:pt x="6288" y="2347"/>
                </a:moveTo>
                <a:lnTo>
                  <a:pt x="5547" y="2347"/>
                </a:lnTo>
                <a:cubicBezTo>
                  <a:pt x="5311" y="2347"/>
                  <a:pt x="5120" y="2538"/>
                  <a:pt x="5120" y="2774"/>
                </a:cubicBezTo>
                <a:lnTo>
                  <a:pt x="5120" y="4394"/>
                </a:lnTo>
                <a:cubicBezTo>
                  <a:pt x="4759" y="4606"/>
                  <a:pt x="4348" y="4717"/>
                  <a:pt x="3930" y="4716"/>
                </a:cubicBezTo>
                <a:cubicBezTo>
                  <a:pt x="2628" y="4716"/>
                  <a:pt x="1572" y="3660"/>
                  <a:pt x="1572" y="2358"/>
                </a:cubicBezTo>
                <a:cubicBezTo>
                  <a:pt x="1572" y="1056"/>
                  <a:pt x="2628" y="0"/>
                  <a:pt x="3930" y="0"/>
                </a:cubicBezTo>
                <a:cubicBezTo>
                  <a:pt x="5228" y="0"/>
                  <a:pt x="6282" y="1050"/>
                  <a:pt x="6288" y="2347"/>
                </a:cubicBezTo>
                <a:close/>
                <a:moveTo>
                  <a:pt x="5120" y="5166"/>
                </a:moveTo>
                <a:lnTo>
                  <a:pt x="5120" y="7040"/>
                </a:lnTo>
                <a:cubicBezTo>
                  <a:pt x="5120" y="7276"/>
                  <a:pt x="5311" y="7467"/>
                  <a:pt x="5547" y="7467"/>
                </a:cubicBezTo>
                <a:lnTo>
                  <a:pt x="157" y="7467"/>
                </a:lnTo>
                <a:cubicBezTo>
                  <a:pt x="70" y="7467"/>
                  <a:pt x="0" y="7393"/>
                  <a:pt x="0" y="7300"/>
                </a:cubicBezTo>
                <a:lnTo>
                  <a:pt x="0" y="6703"/>
                </a:lnTo>
                <a:cubicBezTo>
                  <a:pt x="0" y="6658"/>
                  <a:pt x="17" y="6614"/>
                  <a:pt x="47" y="6583"/>
                </a:cubicBezTo>
                <a:cubicBezTo>
                  <a:pt x="750" y="5855"/>
                  <a:pt x="1612" y="5347"/>
                  <a:pt x="2538" y="5113"/>
                </a:cubicBezTo>
                <a:cubicBezTo>
                  <a:pt x="2550" y="5111"/>
                  <a:pt x="2562" y="5109"/>
                  <a:pt x="2574" y="5109"/>
                </a:cubicBezTo>
                <a:lnTo>
                  <a:pt x="2633" y="5109"/>
                </a:lnTo>
                <a:cubicBezTo>
                  <a:pt x="2660" y="5109"/>
                  <a:pt x="2685" y="5116"/>
                  <a:pt x="2707" y="5129"/>
                </a:cubicBezTo>
                <a:cubicBezTo>
                  <a:pt x="2980" y="5285"/>
                  <a:pt x="3354" y="5374"/>
                  <a:pt x="3733" y="5374"/>
                </a:cubicBezTo>
                <a:cubicBezTo>
                  <a:pt x="4112" y="5374"/>
                  <a:pt x="4486" y="5285"/>
                  <a:pt x="4759" y="5129"/>
                </a:cubicBezTo>
                <a:cubicBezTo>
                  <a:pt x="4781" y="5116"/>
                  <a:pt x="4807" y="5109"/>
                  <a:pt x="4833" y="5109"/>
                </a:cubicBezTo>
                <a:lnTo>
                  <a:pt x="4915" y="5109"/>
                </a:lnTo>
                <a:cubicBezTo>
                  <a:pt x="4941" y="5109"/>
                  <a:pt x="4966" y="5116"/>
                  <a:pt x="4989" y="5129"/>
                </a:cubicBezTo>
                <a:cubicBezTo>
                  <a:pt x="5033" y="5141"/>
                  <a:pt x="5077" y="5153"/>
                  <a:pt x="5120" y="5166"/>
                </a:cubicBezTo>
                <a:close/>
                <a:moveTo>
                  <a:pt x="5973" y="2774"/>
                </a:moveTo>
                <a:lnTo>
                  <a:pt x="8533" y="2774"/>
                </a:lnTo>
                <a:cubicBezTo>
                  <a:pt x="8769" y="2774"/>
                  <a:pt x="8960" y="2965"/>
                  <a:pt x="8960" y="3200"/>
                </a:cubicBezTo>
                <a:lnTo>
                  <a:pt x="8960" y="7040"/>
                </a:lnTo>
                <a:cubicBezTo>
                  <a:pt x="8960" y="7276"/>
                  <a:pt x="8769" y="7467"/>
                  <a:pt x="8533" y="7467"/>
                </a:cubicBezTo>
                <a:lnTo>
                  <a:pt x="5973" y="7467"/>
                </a:lnTo>
                <a:cubicBezTo>
                  <a:pt x="5738" y="7467"/>
                  <a:pt x="5547" y="7276"/>
                  <a:pt x="5547" y="7040"/>
                </a:cubicBezTo>
                <a:lnTo>
                  <a:pt x="5547" y="3200"/>
                </a:lnTo>
                <a:cubicBezTo>
                  <a:pt x="5547" y="2965"/>
                  <a:pt x="5738" y="2774"/>
                  <a:pt x="5973" y="2774"/>
                </a:cubicBezTo>
                <a:close/>
                <a:moveTo>
                  <a:pt x="6187" y="3200"/>
                </a:moveTo>
                <a:cubicBezTo>
                  <a:pt x="6069" y="3200"/>
                  <a:pt x="5973" y="3296"/>
                  <a:pt x="5973" y="3414"/>
                </a:cubicBezTo>
                <a:lnTo>
                  <a:pt x="5973" y="6827"/>
                </a:lnTo>
                <a:cubicBezTo>
                  <a:pt x="5973" y="6945"/>
                  <a:pt x="6069" y="7040"/>
                  <a:pt x="6187" y="7040"/>
                </a:cubicBezTo>
                <a:lnTo>
                  <a:pt x="8320" y="7040"/>
                </a:lnTo>
                <a:cubicBezTo>
                  <a:pt x="8438" y="7040"/>
                  <a:pt x="8533" y="6945"/>
                  <a:pt x="8533" y="6827"/>
                </a:cubicBezTo>
                <a:lnTo>
                  <a:pt x="8533" y="3414"/>
                </a:lnTo>
                <a:cubicBezTo>
                  <a:pt x="8533" y="3296"/>
                  <a:pt x="8438" y="3200"/>
                  <a:pt x="8320" y="3200"/>
                </a:cubicBezTo>
                <a:lnTo>
                  <a:pt x="6187" y="3200"/>
                </a:lnTo>
                <a:close/>
                <a:moveTo>
                  <a:pt x="6613" y="3840"/>
                </a:moveTo>
                <a:lnTo>
                  <a:pt x="7893" y="3840"/>
                </a:lnTo>
                <a:cubicBezTo>
                  <a:pt x="8011" y="3840"/>
                  <a:pt x="8107" y="3936"/>
                  <a:pt x="8107" y="4054"/>
                </a:cubicBezTo>
                <a:cubicBezTo>
                  <a:pt x="8107" y="4171"/>
                  <a:pt x="8011" y="4267"/>
                  <a:pt x="7893" y="4267"/>
                </a:cubicBezTo>
                <a:lnTo>
                  <a:pt x="6613" y="4267"/>
                </a:lnTo>
                <a:cubicBezTo>
                  <a:pt x="6496" y="4267"/>
                  <a:pt x="6400" y="4171"/>
                  <a:pt x="6400" y="4054"/>
                </a:cubicBezTo>
                <a:cubicBezTo>
                  <a:pt x="6400" y="3936"/>
                  <a:pt x="6496" y="3840"/>
                  <a:pt x="6613" y="3840"/>
                </a:cubicBezTo>
                <a:close/>
                <a:moveTo>
                  <a:pt x="6613" y="4907"/>
                </a:moveTo>
                <a:lnTo>
                  <a:pt x="7893" y="4907"/>
                </a:lnTo>
                <a:cubicBezTo>
                  <a:pt x="8011" y="4907"/>
                  <a:pt x="8107" y="5003"/>
                  <a:pt x="8107" y="5120"/>
                </a:cubicBezTo>
                <a:cubicBezTo>
                  <a:pt x="8107" y="5238"/>
                  <a:pt x="8011" y="5334"/>
                  <a:pt x="7893" y="5334"/>
                </a:cubicBezTo>
                <a:lnTo>
                  <a:pt x="6613" y="5334"/>
                </a:lnTo>
                <a:cubicBezTo>
                  <a:pt x="6496" y="5334"/>
                  <a:pt x="6400" y="5238"/>
                  <a:pt x="6400" y="5120"/>
                </a:cubicBezTo>
                <a:cubicBezTo>
                  <a:pt x="6400" y="5003"/>
                  <a:pt x="6496" y="4907"/>
                  <a:pt x="6613" y="4907"/>
                </a:cubicBezTo>
                <a:close/>
                <a:moveTo>
                  <a:pt x="6613" y="5974"/>
                </a:moveTo>
                <a:lnTo>
                  <a:pt x="7040" y="5974"/>
                </a:lnTo>
                <a:cubicBezTo>
                  <a:pt x="7158" y="5974"/>
                  <a:pt x="7253" y="6069"/>
                  <a:pt x="7253" y="6187"/>
                </a:cubicBezTo>
                <a:cubicBezTo>
                  <a:pt x="7253" y="6305"/>
                  <a:pt x="7158" y="6400"/>
                  <a:pt x="7040" y="6400"/>
                </a:cubicBezTo>
                <a:lnTo>
                  <a:pt x="6613" y="6400"/>
                </a:lnTo>
                <a:cubicBezTo>
                  <a:pt x="6496" y="6400"/>
                  <a:pt x="6400" y="6305"/>
                  <a:pt x="6400" y="6187"/>
                </a:cubicBezTo>
                <a:cubicBezTo>
                  <a:pt x="6400" y="6069"/>
                  <a:pt x="6496" y="5974"/>
                  <a:pt x="6613" y="59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+mn-ea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403B6B4-CC76-C0F3-2C32-3F5946DDF65F}"/>
              </a:ext>
            </a:extLst>
          </p:cNvPr>
          <p:cNvSpPr/>
          <p:nvPr/>
        </p:nvSpPr>
        <p:spPr>
          <a:xfrm>
            <a:off x="3272683" y="2341747"/>
            <a:ext cx="625290" cy="625290"/>
          </a:xfrm>
          <a:prstGeom prst="roundRect">
            <a:avLst>
              <a:gd name="adj" fmla="val 50000"/>
            </a:avLst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E3D1AD"/>
              </a:solidFill>
              <a:latin typeface="+mn-ea"/>
            </a:endParaRPr>
          </a:p>
        </p:txBody>
      </p:sp>
      <p:sp>
        <p:nvSpPr>
          <p:cNvPr id="23" name="icon">
            <a:extLst>
              <a:ext uri="{FF2B5EF4-FFF2-40B4-BE49-F238E27FC236}">
                <a16:creationId xmlns:a16="http://schemas.microsoft.com/office/drawing/2014/main" id="{0E814C83-2E87-9AF5-03EE-CF6360DFF7DB}"/>
              </a:ext>
            </a:extLst>
          </p:cNvPr>
          <p:cNvSpPr>
            <a:spLocks noChangeAspect="1"/>
          </p:cNvSpPr>
          <p:nvPr/>
        </p:nvSpPr>
        <p:spPr bwMode="auto">
          <a:xfrm>
            <a:off x="3424955" y="2540410"/>
            <a:ext cx="329352" cy="255374"/>
          </a:xfrm>
          <a:custGeom>
            <a:avLst/>
            <a:gdLst>
              <a:gd name="T0" fmla="*/ 4668 w 8125"/>
              <a:gd name="T1" fmla="*/ 4195 h 6299"/>
              <a:gd name="T2" fmla="*/ 3303 w 8125"/>
              <a:gd name="T3" fmla="*/ 3578 h 6299"/>
              <a:gd name="T4" fmla="*/ 3220 w 8125"/>
              <a:gd name="T5" fmla="*/ 2133 h 6299"/>
              <a:gd name="T6" fmla="*/ 2383 w 8125"/>
              <a:gd name="T7" fmla="*/ 2209 h 6299"/>
              <a:gd name="T8" fmla="*/ 1512 w 8125"/>
              <a:gd name="T9" fmla="*/ 427 h 6299"/>
              <a:gd name="T10" fmla="*/ 7699 w 8125"/>
              <a:gd name="T11" fmla="*/ 0 h 6299"/>
              <a:gd name="T12" fmla="*/ 8125 w 8125"/>
              <a:gd name="T13" fmla="*/ 4693 h 6299"/>
              <a:gd name="T14" fmla="*/ 4206 w 8125"/>
              <a:gd name="T15" fmla="*/ 5120 h 6299"/>
              <a:gd name="T16" fmla="*/ 5732 w 8125"/>
              <a:gd name="T17" fmla="*/ 2727 h 6299"/>
              <a:gd name="T18" fmla="*/ 5564 w 8125"/>
              <a:gd name="T19" fmla="*/ 3593 h 6299"/>
              <a:gd name="T20" fmla="*/ 6284 w 8125"/>
              <a:gd name="T21" fmla="*/ 2727 h 6299"/>
              <a:gd name="T22" fmla="*/ 6472 w 8125"/>
              <a:gd name="T23" fmla="*/ 3506 h 6299"/>
              <a:gd name="T24" fmla="*/ 6968 w 8125"/>
              <a:gd name="T25" fmla="*/ 3808 h 6299"/>
              <a:gd name="T26" fmla="*/ 7278 w 8125"/>
              <a:gd name="T27" fmla="*/ 3199 h 6299"/>
              <a:gd name="T28" fmla="*/ 6974 w 8125"/>
              <a:gd name="T29" fmla="*/ 3473 h 6299"/>
              <a:gd name="T30" fmla="*/ 6816 w 8125"/>
              <a:gd name="T31" fmla="*/ 3527 h 6299"/>
              <a:gd name="T32" fmla="*/ 6759 w 8125"/>
              <a:gd name="T33" fmla="*/ 2727 h 6299"/>
              <a:gd name="T34" fmla="*/ 7073 w 8125"/>
              <a:gd name="T35" fmla="*/ 1697 h 6299"/>
              <a:gd name="T36" fmla="*/ 6995 w 8125"/>
              <a:gd name="T37" fmla="*/ 1174 h 6299"/>
              <a:gd name="T38" fmla="*/ 6439 w 8125"/>
              <a:gd name="T39" fmla="*/ 1697 h 6299"/>
              <a:gd name="T40" fmla="*/ 6314 w 8125"/>
              <a:gd name="T41" fmla="*/ 1601 h 6299"/>
              <a:gd name="T42" fmla="*/ 5809 w 8125"/>
              <a:gd name="T43" fmla="*/ 1219 h 6299"/>
              <a:gd name="T44" fmla="*/ 5732 w 8125"/>
              <a:gd name="T45" fmla="*/ 1697 h 6299"/>
              <a:gd name="T46" fmla="*/ 4579 w 8125"/>
              <a:gd name="T47" fmla="*/ 2159 h 6299"/>
              <a:gd name="T48" fmla="*/ 4499 w 8125"/>
              <a:gd name="T49" fmla="*/ 2924 h 6299"/>
              <a:gd name="T50" fmla="*/ 4979 w 8125"/>
              <a:gd name="T51" fmla="*/ 2664 h 6299"/>
              <a:gd name="T52" fmla="*/ 5278 w 8125"/>
              <a:gd name="T53" fmla="*/ 3825 h 6299"/>
              <a:gd name="T54" fmla="*/ 5508 w 8125"/>
              <a:gd name="T55" fmla="*/ 3013 h 6299"/>
              <a:gd name="T56" fmla="*/ 5278 w 8125"/>
              <a:gd name="T57" fmla="*/ 2297 h 6299"/>
              <a:gd name="T58" fmla="*/ 5615 w 8125"/>
              <a:gd name="T59" fmla="*/ 2159 h 6299"/>
              <a:gd name="T60" fmla="*/ 5278 w 8125"/>
              <a:gd name="T61" fmla="*/ 1858 h 6299"/>
              <a:gd name="T62" fmla="*/ 5636 w 8125"/>
              <a:gd name="T63" fmla="*/ 1392 h 6299"/>
              <a:gd name="T64" fmla="*/ 4570 w 8125"/>
              <a:gd name="T65" fmla="*/ 1279 h 6299"/>
              <a:gd name="T66" fmla="*/ 4979 w 8125"/>
              <a:gd name="T67" fmla="*/ 1524 h 6299"/>
              <a:gd name="T68" fmla="*/ 4579 w 8125"/>
              <a:gd name="T69" fmla="*/ 1858 h 6299"/>
              <a:gd name="T70" fmla="*/ 6018 w 8125"/>
              <a:gd name="T71" fmla="*/ 2452 h 6299"/>
              <a:gd name="T72" fmla="*/ 6789 w 8125"/>
              <a:gd name="T73" fmla="*/ 1971 h 6299"/>
              <a:gd name="T74" fmla="*/ 377 w 8125"/>
              <a:gd name="T75" fmla="*/ 3990 h 6299"/>
              <a:gd name="T76" fmla="*/ 2526 w 8125"/>
              <a:gd name="T77" fmla="*/ 2421 h 6299"/>
              <a:gd name="T78" fmla="*/ 3043 w 8125"/>
              <a:gd name="T79" fmla="*/ 2347 h 6299"/>
              <a:gd name="T80" fmla="*/ 2977 w 8125"/>
              <a:gd name="T81" fmla="*/ 3840 h 6299"/>
              <a:gd name="T82" fmla="*/ 4369 w 8125"/>
              <a:gd name="T83" fmla="*/ 4457 h 6299"/>
              <a:gd name="T84" fmla="*/ 3347 w 8125"/>
              <a:gd name="T85" fmla="*/ 5973 h 6299"/>
              <a:gd name="T86" fmla="*/ 725 w 8125"/>
              <a:gd name="T87" fmla="*/ 6197 h 6299"/>
              <a:gd name="T88" fmla="*/ 20 w 8125"/>
              <a:gd name="T89" fmla="*/ 4450 h 6299"/>
              <a:gd name="T90" fmla="*/ 581 w 8125"/>
              <a:gd name="T91" fmla="*/ 4317 h 6299"/>
              <a:gd name="T92" fmla="*/ 497 w 8125"/>
              <a:gd name="T93" fmla="*/ 5585 h 6299"/>
              <a:gd name="T94" fmla="*/ 1307 w 8125"/>
              <a:gd name="T95" fmla="*/ 5547 h 6299"/>
              <a:gd name="T96" fmla="*/ 3517 w 8125"/>
              <a:gd name="T97" fmla="*/ 5316 h 6299"/>
              <a:gd name="T98" fmla="*/ 3741 w 8125"/>
              <a:gd name="T99" fmla="*/ 4203 h 6299"/>
              <a:gd name="T100" fmla="*/ 2854 w 8125"/>
              <a:gd name="T101" fmla="*/ 2895 h 6299"/>
              <a:gd name="T102" fmla="*/ 2741 w 8125"/>
              <a:gd name="T103" fmla="*/ 2773 h 6299"/>
              <a:gd name="T104" fmla="*/ 1621 w 8125"/>
              <a:gd name="T105" fmla="*/ 4156 h 6299"/>
              <a:gd name="T106" fmla="*/ 581 w 8125"/>
              <a:gd name="T107" fmla="*/ 4317 h 6299"/>
              <a:gd name="T108" fmla="*/ 970 w 8125"/>
              <a:gd name="T109" fmla="*/ 4472 h 6299"/>
              <a:gd name="T110" fmla="*/ 1257 w 8125"/>
              <a:gd name="T111" fmla="*/ 5266 h 6299"/>
              <a:gd name="T112" fmla="*/ 1068 w 8125"/>
              <a:gd name="T113" fmla="*/ 5501 h 6299"/>
              <a:gd name="T114" fmla="*/ 780 w 8125"/>
              <a:gd name="T115" fmla="*/ 4705 h 6299"/>
              <a:gd name="T116" fmla="*/ 957 w 8125"/>
              <a:gd name="T117" fmla="*/ 4475 h 6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125" h="6299">
                <a:moveTo>
                  <a:pt x="4206" y="5120"/>
                </a:moveTo>
                <a:lnTo>
                  <a:pt x="4668" y="4195"/>
                </a:lnTo>
                <a:cubicBezTo>
                  <a:pt x="4810" y="3911"/>
                  <a:pt x="4604" y="3578"/>
                  <a:pt x="4286" y="3578"/>
                </a:cubicBezTo>
                <a:lnTo>
                  <a:pt x="3303" y="3578"/>
                </a:lnTo>
                <a:lnTo>
                  <a:pt x="3432" y="2369"/>
                </a:lnTo>
                <a:cubicBezTo>
                  <a:pt x="3445" y="2243"/>
                  <a:pt x="3346" y="2133"/>
                  <a:pt x="3220" y="2133"/>
                </a:cubicBezTo>
                <a:lnTo>
                  <a:pt x="2546" y="2133"/>
                </a:lnTo>
                <a:cubicBezTo>
                  <a:pt x="2483" y="2133"/>
                  <a:pt x="2423" y="2161"/>
                  <a:pt x="2383" y="2209"/>
                </a:cubicBezTo>
                <a:lnTo>
                  <a:pt x="1512" y="3247"/>
                </a:lnTo>
                <a:lnTo>
                  <a:pt x="1512" y="427"/>
                </a:lnTo>
                <a:cubicBezTo>
                  <a:pt x="1512" y="191"/>
                  <a:pt x="1703" y="0"/>
                  <a:pt x="1939" y="0"/>
                </a:cubicBezTo>
                <a:lnTo>
                  <a:pt x="7699" y="0"/>
                </a:lnTo>
                <a:cubicBezTo>
                  <a:pt x="7934" y="0"/>
                  <a:pt x="8125" y="191"/>
                  <a:pt x="8125" y="427"/>
                </a:cubicBezTo>
                <a:lnTo>
                  <a:pt x="8125" y="4693"/>
                </a:lnTo>
                <a:cubicBezTo>
                  <a:pt x="8125" y="4929"/>
                  <a:pt x="7934" y="5120"/>
                  <a:pt x="7699" y="5120"/>
                </a:cubicBezTo>
                <a:lnTo>
                  <a:pt x="4206" y="5120"/>
                </a:lnTo>
                <a:close/>
                <a:moveTo>
                  <a:pt x="5732" y="1697"/>
                </a:moveTo>
                <a:lnTo>
                  <a:pt x="5732" y="2727"/>
                </a:lnTo>
                <a:lnTo>
                  <a:pt x="5998" y="2727"/>
                </a:lnTo>
                <a:cubicBezTo>
                  <a:pt x="5968" y="3133"/>
                  <a:pt x="5821" y="3422"/>
                  <a:pt x="5564" y="3593"/>
                </a:cubicBezTo>
                <a:lnTo>
                  <a:pt x="5732" y="3864"/>
                </a:lnTo>
                <a:cubicBezTo>
                  <a:pt x="6066" y="3628"/>
                  <a:pt x="6251" y="3249"/>
                  <a:pt x="6284" y="2727"/>
                </a:cubicBezTo>
                <a:lnTo>
                  <a:pt x="6472" y="2727"/>
                </a:lnTo>
                <a:lnTo>
                  <a:pt x="6472" y="3506"/>
                </a:lnTo>
                <a:cubicBezTo>
                  <a:pt x="6472" y="3706"/>
                  <a:pt x="6556" y="3808"/>
                  <a:pt x="6723" y="3808"/>
                </a:cubicBezTo>
                <a:lnTo>
                  <a:pt x="6968" y="3808"/>
                </a:lnTo>
                <a:cubicBezTo>
                  <a:pt x="7060" y="3808"/>
                  <a:pt x="7129" y="3781"/>
                  <a:pt x="7177" y="3727"/>
                </a:cubicBezTo>
                <a:cubicBezTo>
                  <a:pt x="7225" y="3670"/>
                  <a:pt x="7257" y="3494"/>
                  <a:pt x="7278" y="3199"/>
                </a:cubicBezTo>
                <a:lnTo>
                  <a:pt x="7004" y="3115"/>
                </a:lnTo>
                <a:cubicBezTo>
                  <a:pt x="6998" y="3312"/>
                  <a:pt x="6989" y="3431"/>
                  <a:pt x="6974" y="3473"/>
                </a:cubicBezTo>
                <a:cubicBezTo>
                  <a:pt x="6962" y="3509"/>
                  <a:pt x="6941" y="3527"/>
                  <a:pt x="6917" y="3527"/>
                </a:cubicBezTo>
                <a:lnTo>
                  <a:pt x="6816" y="3527"/>
                </a:lnTo>
                <a:cubicBezTo>
                  <a:pt x="6777" y="3527"/>
                  <a:pt x="6759" y="3497"/>
                  <a:pt x="6759" y="3443"/>
                </a:cubicBezTo>
                <a:lnTo>
                  <a:pt x="6759" y="2727"/>
                </a:lnTo>
                <a:lnTo>
                  <a:pt x="7073" y="2727"/>
                </a:lnTo>
                <a:lnTo>
                  <a:pt x="7073" y="1697"/>
                </a:lnTo>
                <a:lnTo>
                  <a:pt x="6759" y="1697"/>
                </a:lnTo>
                <a:cubicBezTo>
                  <a:pt x="6846" y="1541"/>
                  <a:pt x="6923" y="1365"/>
                  <a:pt x="6995" y="1174"/>
                </a:cubicBezTo>
                <a:lnTo>
                  <a:pt x="6696" y="1067"/>
                </a:lnTo>
                <a:cubicBezTo>
                  <a:pt x="6627" y="1283"/>
                  <a:pt x="6541" y="1494"/>
                  <a:pt x="6439" y="1697"/>
                </a:cubicBezTo>
                <a:lnTo>
                  <a:pt x="6123" y="1697"/>
                </a:lnTo>
                <a:lnTo>
                  <a:pt x="6314" y="1601"/>
                </a:lnTo>
                <a:cubicBezTo>
                  <a:pt x="6238" y="1430"/>
                  <a:pt x="6153" y="1262"/>
                  <a:pt x="6060" y="1100"/>
                </a:cubicBezTo>
                <a:lnTo>
                  <a:pt x="5809" y="1219"/>
                </a:lnTo>
                <a:cubicBezTo>
                  <a:pt x="5893" y="1359"/>
                  <a:pt x="5971" y="1518"/>
                  <a:pt x="6042" y="1697"/>
                </a:cubicBezTo>
                <a:lnTo>
                  <a:pt x="5732" y="1697"/>
                </a:lnTo>
                <a:close/>
                <a:moveTo>
                  <a:pt x="4579" y="1858"/>
                </a:moveTo>
                <a:lnTo>
                  <a:pt x="4579" y="2159"/>
                </a:lnTo>
                <a:lnTo>
                  <a:pt x="4949" y="2159"/>
                </a:lnTo>
                <a:cubicBezTo>
                  <a:pt x="4854" y="2443"/>
                  <a:pt x="4702" y="2697"/>
                  <a:pt x="4499" y="2924"/>
                </a:cubicBezTo>
                <a:lnTo>
                  <a:pt x="4639" y="3288"/>
                </a:lnTo>
                <a:cubicBezTo>
                  <a:pt x="4776" y="3094"/>
                  <a:pt x="4890" y="2884"/>
                  <a:pt x="4979" y="2664"/>
                </a:cubicBezTo>
                <a:lnTo>
                  <a:pt x="4979" y="3825"/>
                </a:lnTo>
                <a:lnTo>
                  <a:pt x="5278" y="3825"/>
                </a:lnTo>
                <a:lnTo>
                  <a:pt x="5278" y="2631"/>
                </a:lnTo>
                <a:cubicBezTo>
                  <a:pt x="5344" y="2733"/>
                  <a:pt x="5418" y="2858"/>
                  <a:pt x="5508" y="3013"/>
                </a:cubicBezTo>
                <a:lnTo>
                  <a:pt x="5684" y="2748"/>
                </a:lnTo>
                <a:cubicBezTo>
                  <a:pt x="5555" y="2592"/>
                  <a:pt x="5419" y="2442"/>
                  <a:pt x="5278" y="2297"/>
                </a:cubicBezTo>
                <a:lnTo>
                  <a:pt x="5278" y="2159"/>
                </a:lnTo>
                <a:lnTo>
                  <a:pt x="5615" y="2159"/>
                </a:lnTo>
                <a:lnTo>
                  <a:pt x="5615" y="1858"/>
                </a:lnTo>
                <a:lnTo>
                  <a:pt x="5278" y="1858"/>
                </a:lnTo>
                <a:lnTo>
                  <a:pt x="5278" y="1476"/>
                </a:lnTo>
                <a:cubicBezTo>
                  <a:pt x="5398" y="1452"/>
                  <a:pt x="5518" y="1424"/>
                  <a:pt x="5636" y="1392"/>
                </a:cubicBezTo>
                <a:lnTo>
                  <a:pt x="5526" y="1106"/>
                </a:lnTo>
                <a:cubicBezTo>
                  <a:pt x="5245" y="1192"/>
                  <a:pt x="4926" y="1249"/>
                  <a:pt x="4570" y="1279"/>
                </a:cubicBezTo>
                <a:lnTo>
                  <a:pt x="4633" y="1565"/>
                </a:lnTo>
                <a:cubicBezTo>
                  <a:pt x="4753" y="1553"/>
                  <a:pt x="4866" y="1539"/>
                  <a:pt x="4979" y="1524"/>
                </a:cubicBezTo>
                <a:lnTo>
                  <a:pt x="4979" y="1858"/>
                </a:lnTo>
                <a:lnTo>
                  <a:pt x="4579" y="1858"/>
                </a:lnTo>
                <a:close/>
                <a:moveTo>
                  <a:pt x="6789" y="2452"/>
                </a:moveTo>
                <a:lnTo>
                  <a:pt x="6018" y="2452"/>
                </a:lnTo>
                <a:lnTo>
                  <a:pt x="6018" y="1971"/>
                </a:lnTo>
                <a:lnTo>
                  <a:pt x="6789" y="1971"/>
                </a:lnTo>
                <a:lnTo>
                  <a:pt x="6789" y="2452"/>
                </a:lnTo>
                <a:close/>
                <a:moveTo>
                  <a:pt x="377" y="3990"/>
                </a:moveTo>
                <a:lnTo>
                  <a:pt x="1307" y="3840"/>
                </a:lnTo>
                <a:lnTo>
                  <a:pt x="2526" y="2421"/>
                </a:lnTo>
                <a:cubicBezTo>
                  <a:pt x="2567" y="2374"/>
                  <a:pt x="2626" y="2347"/>
                  <a:pt x="2688" y="2347"/>
                </a:cubicBezTo>
                <a:lnTo>
                  <a:pt x="3043" y="2347"/>
                </a:lnTo>
                <a:cubicBezTo>
                  <a:pt x="3179" y="2347"/>
                  <a:pt x="3281" y="2473"/>
                  <a:pt x="3251" y="2606"/>
                </a:cubicBezTo>
                <a:lnTo>
                  <a:pt x="2977" y="3840"/>
                </a:lnTo>
                <a:lnTo>
                  <a:pt x="3987" y="3840"/>
                </a:lnTo>
                <a:cubicBezTo>
                  <a:pt x="4305" y="3840"/>
                  <a:pt x="4511" y="4174"/>
                  <a:pt x="4369" y="4457"/>
                </a:cubicBezTo>
                <a:lnTo>
                  <a:pt x="3729" y="5737"/>
                </a:lnTo>
                <a:cubicBezTo>
                  <a:pt x="3657" y="5882"/>
                  <a:pt x="3509" y="5973"/>
                  <a:pt x="3347" y="5973"/>
                </a:cubicBezTo>
                <a:lnTo>
                  <a:pt x="1307" y="5973"/>
                </a:lnTo>
                <a:lnTo>
                  <a:pt x="725" y="6197"/>
                </a:lnTo>
                <a:cubicBezTo>
                  <a:pt x="460" y="6299"/>
                  <a:pt x="172" y="6120"/>
                  <a:pt x="146" y="5838"/>
                </a:cubicBezTo>
                <a:lnTo>
                  <a:pt x="20" y="4450"/>
                </a:lnTo>
                <a:cubicBezTo>
                  <a:pt x="0" y="4226"/>
                  <a:pt x="156" y="4026"/>
                  <a:pt x="377" y="3990"/>
                </a:cubicBezTo>
                <a:close/>
                <a:moveTo>
                  <a:pt x="581" y="4317"/>
                </a:moveTo>
                <a:cubicBezTo>
                  <a:pt x="470" y="4334"/>
                  <a:pt x="391" y="4435"/>
                  <a:pt x="402" y="4547"/>
                </a:cubicBezTo>
                <a:lnTo>
                  <a:pt x="497" y="5585"/>
                </a:lnTo>
                <a:cubicBezTo>
                  <a:pt x="510" y="5728"/>
                  <a:pt x="659" y="5817"/>
                  <a:pt x="791" y="5762"/>
                </a:cubicBezTo>
                <a:lnTo>
                  <a:pt x="1307" y="5547"/>
                </a:lnTo>
                <a:lnTo>
                  <a:pt x="3138" y="5547"/>
                </a:lnTo>
                <a:cubicBezTo>
                  <a:pt x="3297" y="5547"/>
                  <a:pt x="3444" y="5457"/>
                  <a:pt x="3517" y="5316"/>
                </a:cubicBezTo>
                <a:lnTo>
                  <a:pt x="3931" y="4515"/>
                </a:lnTo>
                <a:cubicBezTo>
                  <a:pt x="4004" y="4373"/>
                  <a:pt x="3901" y="4203"/>
                  <a:pt x="3741" y="4203"/>
                </a:cubicBezTo>
                <a:lnTo>
                  <a:pt x="2549" y="4203"/>
                </a:lnTo>
                <a:lnTo>
                  <a:pt x="2854" y="2895"/>
                </a:lnTo>
                <a:cubicBezTo>
                  <a:pt x="2868" y="2833"/>
                  <a:pt x="2821" y="2773"/>
                  <a:pt x="2757" y="2773"/>
                </a:cubicBezTo>
                <a:lnTo>
                  <a:pt x="2741" y="2773"/>
                </a:lnTo>
                <a:cubicBezTo>
                  <a:pt x="2673" y="2773"/>
                  <a:pt x="2609" y="2806"/>
                  <a:pt x="2569" y="2861"/>
                </a:cubicBezTo>
                <a:lnTo>
                  <a:pt x="1621" y="4156"/>
                </a:lnTo>
                <a:lnTo>
                  <a:pt x="582" y="4317"/>
                </a:lnTo>
                <a:lnTo>
                  <a:pt x="581" y="4317"/>
                </a:lnTo>
                <a:close/>
                <a:moveTo>
                  <a:pt x="957" y="4475"/>
                </a:moveTo>
                <a:lnTo>
                  <a:pt x="970" y="4472"/>
                </a:lnTo>
                <a:cubicBezTo>
                  <a:pt x="1083" y="4453"/>
                  <a:pt x="1188" y="4533"/>
                  <a:pt x="1199" y="4647"/>
                </a:cubicBezTo>
                <a:lnTo>
                  <a:pt x="1257" y="5266"/>
                </a:lnTo>
                <a:cubicBezTo>
                  <a:pt x="1267" y="5368"/>
                  <a:pt x="1202" y="5463"/>
                  <a:pt x="1102" y="5491"/>
                </a:cubicBezTo>
                <a:lnTo>
                  <a:pt x="1068" y="5501"/>
                </a:lnTo>
                <a:cubicBezTo>
                  <a:pt x="960" y="5531"/>
                  <a:pt x="851" y="5456"/>
                  <a:pt x="841" y="5345"/>
                </a:cubicBezTo>
                <a:lnTo>
                  <a:pt x="780" y="4705"/>
                </a:lnTo>
                <a:cubicBezTo>
                  <a:pt x="770" y="4594"/>
                  <a:pt x="847" y="4493"/>
                  <a:pt x="957" y="4474"/>
                </a:cubicBezTo>
                <a:lnTo>
                  <a:pt x="957" y="44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34A2AA5-5582-05CE-5B18-8C79C363FF8A}"/>
              </a:ext>
            </a:extLst>
          </p:cNvPr>
          <p:cNvSpPr txBox="1"/>
          <p:nvPr/>
        </p:nvSpPr>
        <p:spPr>
          <a:xfrm>
            <a:off x="1348632" y="1586466"/>
            <a:ext cx="1693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E194F716-0F83-B618-4A01-90F776287A43}"/>
              </a:ext>
            </a:extLst>
          </p:cNvPr>
          <p:cNvSpPr/>
          <p:nvPr/>
        </p:nvSpPr>
        <p:spPr>
          <a:xfrm>
            <a:off x="7705714" y="1325049"/>
            <a:ext cx="3140086" cy="4708569"/>
          </a:xfrm>
          <a:prstGeom prst="roundRect">
            <a:avLst>
              <a:gd name="adj" fmla="val 0"/>
            </a:avLst>
          </a:prstGeom>
          <a:blipFill>
            <a:blip r:embed="rId2"/>
            <a:srcRect/>
            <a:stretch>
              <a:fillRect l="-62627" r="-62123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945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5EB311F-EA76-A143-9F3D-53A95D4F0ACE}"/>
              </a:ext>
            </a:extLst>
          </p:cNvPr>
          <p:cNvCxnSpPr/>
          <p:nvPr/>
        </p:nvCxnSpPr>
        <p:spPr>
          <a:xfrm>
            <a:off x="0" y="17780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3B2D4F3-CCA7-AD98-406D-19D989AC283B}"/>
              </a:ext>
            </a:extLst>
          </p:cNvPr>
          <p:cNvSpPr/>
          <p:nvPr/>
        </p:nvSpPr>
        <p:spPr>
          <a:xfrm>
            <a:off x="0" y="73680"/>
            <a:ext cx="2692400" cy="523220"/>
          </a:xfrm>
          <a:prstGeom prst="roundRect">
            <a:avLst>
              <a:gd name="adj" fmla="val 0"/>
            </a:avLst>
          </a:prstGeom>
          <a:solidFill>
            <a:srgbClr val="25427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95ED7F-2E06-908B-0669-FB1940CF8AF6}"/>
              </a:ext>
            </a:extLst>
          </p:cNvPr>
          <p:cNvSpPr txBox="1"/>
          <p:nvPr/>
        </p:nvSpPr>
        <p:spPr>
          <a:xfrm>
            <a:off x="114277" y="86380"/>
            <a:ext cx="247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项目成果展示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E6BF9C7-7409-DF86-6570-A45603780BF7}"/>
              </a:ext>
            </a:extLst>
          </p:cNvPr>
          <p:cNvCxnSpPr/>
          <p:nvPr/>
        </p:nvCxnSpPr>
        <p:spPr>
          <a:xfrm>
            <a:off x="0" y="675005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0FBCF6E-7895-3F0A-9158-7B142DC49C21}"/>
              </a:ext>
            </a:extLst>
          </p:cNvPr>
          <p:cNvSpPr/>
          <p:nvPr/>
        </p:nvSpPr>
        <p:spPr>
          <a:xfrm>
            <a:off x="1373498" y="1468746"/>
            <a:ext cx="5153791" cy="4441206"/>
          </a:xfrm>
          <a:prstGeom prst="roundRect">
            <a:avLst>
              <a:gd name="adj" fmla="val 0"/>
            </a:avLst>
          </a:prstGeom>
          <a:blipFill>
            <a:blip r:embed="rId2"/>
            <a:srcRect/>
            <a:stretch>
              <a:fillRect t="-37140" b="-36927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" name="文本框 24">
            <a:extLst>
              <a:ext uri="{FF2B5EF4-FFF2-40B4-BE49-F238E27FC236}">
                <a16:creationId xmlns:a16="http://schemas.microsoft.com/office/drawing/2014/main" id="{098901FC-1978-D43A-C2C8-622E21A9D762}"/>
              </a:ext>
            </a:extLst>
          </p:cNvPr>
          <p:cNvSpPr txBox="1"/>
          <p:nvPr/>
        </p:nvSpPr>
        <p:spPr>
          <a:xfrm>
            <a:off x="7291711" y="2057149"/>
            <a:ext cx="171737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8" name="文本框 25">
            <a:extLst>
              <a:ext uri="{FF2B5EF4-FFF2-40B4-BE49-F238E27FC236}">
                <a16:creationId xmlns:a16="http://schemas.microsoft.com/office/drawing/2014/main" id="{FBE8D7B1-2C4A-331B-C797-164305714750}"/>
              </a:ext>
            </a:extLst>
          </p:cNvPr>
          <p:cNvSpPr txBox="1"/>
          <p:nvPr/>
        </p:nvSpPr>
        <p:spPr>
          <a:xfrm>
            <a:off x="7275129" y="2781297"/>
            <a:ext cx="3846341" cy="19978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根据需要可酌情增减文字，以便观者可以准确理解您所传达的信息。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F3342D2-B7F8-867A-0C9F-F2C551DABD36}"/>
              </a:ext>
            </a:extLst>
          </p:cNvPr>
          <p:cNvSpPr/>
          <p:nvPr/>
        </p:nvSpPr>
        <p:spPr>
          <a:xfrm>
            <a:off x="7346875" y="5237991"/>
            <a:ext cx="703710" cy="703710"/>
          </a:xfrm>
          <a:prstGeom prst="ellipse">
            <a:avLst/>
          </a:prstGeom>
          <a:solidFill>
            <a:srgbClr val="25427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0" name="icon">
            <a:extLst>
              <a:ext uri="{FF2B5EF4-FFF2-40B4-BE49-F238E27FC236}">
                <a16:creationId xmlns:a16="http://schemas.microsoft.com/office/drawing/2014/main" id="{84733249-A5F8-229A-07CF-2F18FFEB5E97}"/>
              </a:ext>
            </a:extLst>
          </p:cNvPr>
          <p:cNvSpPr/>
          <p:nvPr/>
        </p:nvSpPr>
        <p:spPr>
          <a:xfrm>
            <a:off x="7535048" y="5438461"/>
            <a:ext cx="348926" cy="325868"/>
          </a:xfrm>
          <a:custGeom>
            <a:avLst/>
            <a:gdLst>
              <a:gd name="connsiteX0" fmla="*/ 420884 w 608697"/>
              <a:gd name="connsiteY0" fmla="*/ 485137 h 568475"/>
              <a:gd name="connsiteX1" fmla="*/ 589080 w 608697"/>
              <a:gd name="connsiteY1" fmla="*/ 485137 h 568475"/>
              <a:gd name="connsiteX2" fmla="*/ 608697 w 608697"/>
              <a:gd name="connsiteY2" fmla="*/ 504650 h 568475"/>
              <a:gd name="connsiteX3" fmla="*/ 608697 w 608697"/>
              <a:gd name="connsiteY3" fmla="*/ 511203 h 568475"/>
              <a:gd name="connsiteX4" fmla="*/ 589080 w 608697"/>
              <a:gd name="connsiteY4" fmla="*/ 530716 h 568475"/>
              <a:gd name="connsiteX5" fmla="*/ 418721 w 608697"/>
              <a:gd name="connsiteY5" fmla="*/ 530716 h 568475"/>
              <a:gd name="connsiteX6" fmla="*/ 330483 w 608697"/>
              <a:gd name="connsiteY6" fmla="*/ 564900 h 568475"/>
              <a:gd name="connsiteX7" fmla="*/ 320861 w 608697"/>
              <a:gd name="connsiteY7" fmla="*/ 568475 h 568475"/>
              <a:gd name="connsiteX8" fmla="*/ 320861 w 608697"/>
              <a:gd name="connsiteY8" fmla="*/ 526992 h 568475"/>
              <a:gd name="connsiteX9" fmla="*/ 328096 w 608697"/>
              <a:gd name="connsiteY9" fmla="*/ 513438 h 568475"/>
              <a:gd name="connsiteX10" fmla="*/ 420884 w 608697"/>
              <a:gd name="connsiteY10" fmla="*/ 485137 h 568475"/>
              <a:gd name="connsiteX11" fmla="*/ 19622 w 608697"/>
              <a:gd name="connsiteY11" fmla="*/ 485137 h 568475"/>
              <a:gd name="connsiteX12" fmla="*/ 187860 w 608697"/>
              <a:gd name="connsiteY12" fmla="*/ 485137 h 568475"/>
              <a:gd name="connsiteX13" fmla="*/ 280670 w 608697"/>
              <a:gd name="connsiteY13" fmla="*/ 513438 h 568475"/>
              <a:gd name="connsiteX14" fmla="*/ 287907 w 608697"/>
              <a:gd name="connsiteY14" fmla="*/ 526992 h 568475"/>
              <a:gd name="connsiteX15" fmla="*/ 287907 w 608697"/>
              <a:gd name="connsiteY15" fmla="*/ 568475 h 568475"/>
              <a:gd name="connsiteX16" fmla="*/ 278134 w 608697"/>
              <a:gd name="connsiteY16" fmla="*/ 564826 h 568475"/>
              <a:gd name="connsiteX17" fmla="*/ 187860 w 608697"/>
              <a:gd name="connsiteY17" fmla="*/ 530716 h 568475"/>
              <a:gd name="connsiteX18" fmla="*/ 19622 w 608697"/>
              <a:gd name="connsiteY18" fmla="*/ 530716 h 568475"/>
              <a:gd name="connsiteX19" fmla="*/ 0 w 608697"/>
              <a:gd name="connsiteY19" fmla="*/ 511203 h 568475"/>
              <a:gd name="connsiteX20" fmla="*/ 0 w 608697"/>
              <a:gd name="connsiteY20" fmla="*/ 504650 h 568475"/>
              <a:gd name="connsiteX21" fmla="*/ 19622 w 608697"/>
              <a:gd name="connsiteY21" fmla="*/ 485137 h 568475"/>
              <a:gd name="connsiteX22" fmla="*/ 420884 w 608697"/>
              <a:gd name="connsiteY22" fmla="*/ 29920 h 568475"/>
              <a:gd name="connsiteX23" fmla="*/ 438710 w 608697"/>
              <a:gd name="connsiteY23" fmla="*/ 29920 h 568475"/>
              <a:gd name="connsiteX24" fmla="*/ 438710 w 608697"/>
              <a:gd name="connsiteY24" fmla="*/ 162804 h 568475"/>
              <a:gd name="connsiteX25" fmla="*/ 450421 w 608697"/>
              <a:gd name="connsiteY25" fmla="*/ 193343 h 568475"/>
              <a:gd name="connsiteX26" fmla="*/ 473469 w 608697"/>
              <a:gd name="connsiteY26" fmla="*/ 218817 h 568475"/>
              <a:gd name="connsiteX27" fmla="*/ 500097 w 608697"/>
              <a:gd name="connsiteY27" fmla="*/ 230661 h 568475"/>
              <a:gd name="connsiteX28" fmla="*/ 526799 w 608697"/>
              <a:gd name="connsiteY28" fmla="*/ 218817 h 568475"/>
              <a:gd name="connsiteX29" fmla="*/ 549772 w 608697"/>
              <a:gd name="connsiteY29" fmla="*/ 193343 h 568475"/>
              <a:gd name="connsiteX30" fmla="*/ 561557 w 608697"/>
              <a:gd name="connsiteY30" fmla="*/ 162804 h 568475"/>
              <a:gd name="connsiteX31" fmla="*/ 561557 w 608697"/>
              <a:gd name="connsiteY31" fmla="*/ 29920 h 568475"/>
              <a:gd name="connsiteX32" fmla="*/ 589080 w 608697"/>
              <a:gd name="connsiteY32" fmla="*/ 29920 h 568475"/>
              <a:gd name="connsiteX33" fmla="*/ 608697 w 608697"/>
              <a:gd name="connsiteY33" fmla="*/ 49435 h 568475"/>
              <a:gd name="connsiteX34" fmla="*/ 608697 w 608697"/>
              <a:gd name="connsiteY34" fmla="*/ 440489 h 568475"/>
              <a:gd name="connsiteX35" fmla="*/ 589080 w 608697"/>
              <a:gd name="connsiteY35" fmla="*/ 460004 h 568475"/>
              <a:gd name="connsiteX36" fmla="*/ 420884 w 608697"/>
              <a:gd name="connsiteY36" fmla="*/ 460004 h 568475"/>
              <a:gd name="connsiteX37" fmla="*/ 320861 w 608697"/>
              <a:gd name="connsiteY37" fmla="*/ 497769 h 568475"/>
              <a:gd name="connsiteX38" fmla="*/ 320861 w 608697"/>
              <a:gd name="connsiteY38" fmla="*/ 67610 h 568475"/>
              <a:gd name="connsiteX39" fmla="*/ 420884 w 608697"/>
              <a:gd name="connsiteY39" fmla="*/ 29920 h 568475"/>
              <a:gd name="connsiteX40" fmla="*/ 19622 w 608697"/>
              <a:gd name="connsiteY40" fmla="*/ 29920 h 568475"/>
              <a:gd name="connsiteX41" fmla="*/ 187860 w 608697"/>
              <a:gd name="connsiteY41" fmla="*/ 29920 h 568475"/>
              <a:gd name="connsiteX42" fmla="*/ 287907 w 608697"/>
              <a:gd name="connsiteY42" fmla="*/ 67610 h 568475"/>
              <a:gd name="connsiteX43" fmla="*/ 287907 w 608697"/>
              <a:gd name="connsiteY43" fmla="*/ 497769 h 568475"/>
              <a:gd name="connsiteX44" fmla="*/ 187860 w 608697"/>
              <a:gd name="connsiteY44" fmla="*/ 460004 h 568475"/>
              <a:gd name="connsiteX45" fmla="*/ 19622 w 608697"/>
              <a:gd name="connsiteY45" fmla="*/ 460004 h 568475"/>
              <a:gd name="connsiteX46" fmla="*/ 0 w 608697"/>
              <a:gd name="connsiteY46" fmla="*/ 440489 h 568475"/>
              <a:gd name="connsiteX47" fmla="*/ 0 w 608697"/>
              <a:gd name="connsiteY47" fmla="*/ 49435 h 568475"/>
              <a:gd name="connsiteX48" fmla="*/ 19622 w 608697"/>
              <a:gd name="connsiteY48" fmla="*/ 29920 h 568475"/>
              <a:gd name="connsiteX49" fmla="*/ 484356 w 608697"/>
              <a:gd name="connsiteY49" fmla="*/ 0 h 568475"/>
              <a:gd name="connsiteX50" fmla="*/ 515833 w 608697"/>
              <a:gd name="connsiteY50" fmla="*/ 0 h 568475"/>
              <a:gd name="connsiteX51" fmla="*/ 535450 w 608697"/>
              <a:gd name="connsiteY51" fmla="*/ 19586 h 568475"/>
              <a:gd name="connsiteX52" fmla="*/ 535450 w 608697"/>
              <a:gd name="connsiteY52" fmla="*/ 29937 h 568475"/>
              <a:gd name="connsiteX53" fmla="*/ 535450 w 608697"/>
              <a:gd name="connsiteY53" fmla="*/ 162791 h 568475"/>
              <a:gd name="connsiteX54" fmla="*/ 530378 w 608697"/>
              <a:gd name="connsiteY54" fmla="*/ 175898 h 568475"/>
              <a:gd name="connsiteX55" fmla="*/ 507404 w 608697"/>
              <a:gd name="connsiteY55" fmla="*/ 201367 h 568475"/>
              <a:gd name="connsiteX56" fmla="*/ 500095 w 608697"/>
              <a:gd name="connsiteY56" fmla="*/ 204569 h 568475"/>
              <a:gd name="connsiteX57" fmla="*/ 492860 w 608697"/>
              <a:gd name="connsiteY57" fmla="*/ 201367 h 568475"/>
              <a:gd name="connsiteX58" fmla="*/ 469811 w 608697"/>
              <a:gd name="connsiteY58" fmla="*/ 175898 h 568475"/>
              <a:gd name="connsiteX59" fmla="*/ 464814 w 608697"/>
              <a:gd name="connsiteY59" fmla="*/ 162791 h 568475"/>
              <a:gd name="connsiteX60" fmla="*/ 464814 w 608697"/>
              <a:gd name="connsiteY60" fmla="*/ 29937 h 568475"/>
              <a:gd name="connsiteX61" fmla="*/ 464814 w 608697"/>
              <a:gd name="connsiteY61" fmla="*/ 19586 h 568475"/>
              <a:gd name="connsiteX62" fmla="*/ 484356 w 608697"/>
              <a:gd name="connsiteY62" fmla="*/ 0 h 56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8697" h="568475">
                <a:moveTo>
                  <a:pt x="420884" y="485137"/>
                </a:moveTo>
                <a:lnTo>
                  <a:pt x="589080" y="485137"/>
                </a:lnTo>
                <a:cubicBezTo>
                  <a:pt x="599896" y="485137"/>
                  <a:pt x="608697" y="493851"/>
                  <a:pt x="608697" y="504650"/>
                </a:cubicBezTo>
                <a:lnTo>
                  <a:pt x="608697" y="511203"/>
                </a:lnTo>
                <a:cubicBezTo>
                  <a:pt x="608697" y="522002"/>
                  <a:pt x="599896" y="530716"/>
                  <a:pt x="589080" y="530716"/>
                </a:cubicBezTo>
                <a:lnTo>
                  <a:pt x="418721" y="530716"/>
                </a:lnTo>
                <a:cubicBezTo>
                  <a:pt x="386051" y="530716"/>
                  <a:pt x="355172" y="543526"/>
                  <a:pt x="330483" y="564900"/>
                </a:cubicBezTo>
                <a:cubicBezTo>
                  <a:pt x="327723" y="567283"/>
                  <a:pt x="324292" y="568475"/>
                  <a:pt x="320861" y="568475"/>
                </a:cubicBezTo>
                <a:lnTo>
                  <a:pt x="320861" y="526992"/>
                </a:lnTo>
                <a:cubicBezTo>
                  <a:pt x="320861" y="521556"/>
                  <a:pt x="323621" y="516491"/>
                  <a:pt x="328096" y="513438"/>
                </a:cubicBezTo>
                <a:cubicBezTo>
                  <a:pt x="355395" y="495042"/>
                  <a:pt x="387617" y="485137"/>
                  <a:pt x="420884" y="485137"/>
                </a:cubicBezTo>
                <a:close/>
                <a:moveTo>
                  <a:pt x="19622" y="485137"/>
                </a:moveTo>
                <a:lnTo>
                  <a:pt x="187860" y="485137"/>
                </a:lnTo>
                <a:cubicBezTo>
                  <a:pt x="221134" y="485137"/>
                  <a:pt x="253364" y="495042"/>
                  <a:pt x="280670" y="513438"/>
                </a:cubicBezTo>
                <a:cubicBezTo>
                  <a:pt x="285147" y="516491"/>
                  <a:pt x="287907" y="521556"/>
                  <a:pt x="287907" y="526992"/>
                </a:cubicBezTo>
                <a:lnTo>
                  <a:pt x="287907" y="568475"/>
                </a:lnTo>
                <a:cubicBezTo>
                  <a:pt x="284400" y="568475"/>
                  <a:pt x="280969" y="567283"/>
                  <a:pt x="278134" y="564826"/>
                </a:cubicBezTo>
                <a:cubicBezTo>
                  <a:pt x="253215" y="542856"/>
                  <a:pt x="221134" y="530716"/>
                  <a:pt x="187860" y="530716"/>
                </a:cubicBezTo>
                <a:lnTo>
                  <a:pt x="19622" y="530716"/>
                </a:lnTo>
                <a:cubicBezTo>
                  <a:pt x="8804" y="530716"/>
                  <a:pt x="0" y="522002"/>
                  <a:pt x="0" y="511203"/>
                </a:cubicBezTo>
                <a:lnTo>
                  <a:pt x="0" y="504650"/>
                </a:lnTo>
                <a:cubicBezTo>
                  <a:pt x="0" y="493851"/>
                  <a:pt x="8804" y="485137"/>
                  <a:pt x="19622" y="485137"/>
                </a:cubicBezTo>
                <a:close/>
                <a:moveTo>
                  <a:pt x="420884" y="29920"/>
                </a:moveTo>
                <a:lnTo>
                  <a:pt x="438710" y="29920"/>
                </a:lnTo>
                <a:lnTo>
                  <a:pt x="438710" y="162804"/>
                </a:lnTo>
                <a:cubicBezTo>
                  <a:pt x="438710" y="174126"/>
                  <a:pt x="442887" y="184926"/>
                  <a:pt x="450421" y="193343"/>
                </a:cubicBezTo>
                <a:lnTo>
                  <a:pt x="473469" y="218817"/>
                </a:lnTo>
                <a:cubicBezTo>
                  <a:pt x="480256" y="226341"/>
                  <a:pt x="489953" y="230661"/>
                  <a:pt x="500097" y="230661"/>
                </a:cubicBezTo>
                <a:cubicBezTo>
                  <a:pt x="510241" y="230661"/>
                  <a:pt x="520012" y="226341"/>
                  <a:pt x="526799" y="218817"/>
                </a:cubicBezTo>
                <a:lnTo>
                  <a:pt x="549772" y="193343"/>
                </a:lnTo>
                <a:cubicBezTo>
                  <a:pt x="557380" y="184926"/>
                  <a:pt x="561557" y="174126"/>
                  <a:pt x="561557" y="162804"/>
                </a:cubicBezTo>
                <a:lnTo>
                  <a:pt x="561557" y="29920"/>
                </a:lnTo>
                <a:lnTo>
                  <a:pt x="589080" y="29920"/>
                </a:lnTo>
                <a:cubicBezTo>
                  <a:pt x="599896" y="29920"/>
                  <a:pt x="608697" y="38635"/>
                  <a:pt x="608697" y="49435"/>
                </a:cubicBezTo>
                <a:lnTo>
                  <a:pt x="608697" y="440489"/>
                </a:lnTo>
                <a:cubicBezTo>
                  <a:pt x="608697" y="451289"/>
                  <a:pt x="599896" y="460004"/>
                  <a:pt x="589080" y="460004"/>
                </a:cubicBezTo>
                <a:lnTo>
                  <a:pt x="420884" y="460004"/>
                </a:lnTo>
                <a:cubicBezTo>
                  <a:pt x="384037" y="460004"/>
                  <a:pt x="348533" y="473412"/>
                  <a:pt x="320861" y="497769"/>
                </a:cubicBezTo>
                <a:lnTo>
                  <a:pt x="320861" y="67610"/>
                </a:lnTo>
                <a:cubicBezTo>
                  <a:pt x="348533" y="43327"/>
                  <a:pt x="384037" y="29920"/>
                  <a:pt x="420884" y="29920"/>
                </a:cubicBezTo>
                <a:close/>
                <a:moveTo>
                  <a:pt x="19622" y="29920"/>
                </a:moveTo>
                <a:lnTo>
                  <a:pt x="187860" y="29920"/>
                </a:lnTo>
                <a:cubicBezTo>
                  <a:pt x="224715" y="29920"/>
                  <a:pt x="260228" y="43327"/>
                  <a:pt x="287907" y="67610"/>
                </a:cubicBezTo>
                <a:lnTo>
                  <a:pt x="287907" y="497769"/>
                </a:lnTo>
                <a:cubicBezTo>
                  <a:pt x="260228" y="473412"/>
                  <a:pt x="224715" y="460004"/>
                  <a:pt x="187860" y="460004"/>
                </a:cubicBezTo>
                <a:lnTo>
                  <a:pt x="19622" y="460004"/>
                </a:lnTo>
                <a:cubicBezTo>
                  <a:pt x="8804" y="460004"/>
                  <a:pt x="0" y="451289"/>
                  <a:pt x="0" y="440489"/>
                </a:cubicBezTo>
                <a:lnTo>
                  <a:pt x="0" y="49435"/>
                </a:lnTo>
                <a:cubicBezTo>
                  <a:pt x="0" y="38635"/>
                  <a:pt x="8804" y="29920"/>
                  <a:pt x="19622" y="29920"/>
                </a:cubicBezTo>
                <a:close/>
                <a:moveTo>
                  <a:pt x="484356" y="0"/>
                </a:moveTo>
                <a:lnTo>
                  <a:pt x="515833" y="0"/>
                </a:lnTo>
                <a:cubicBezTo>
                  <a:pt x="526648" y="0"/>
                  <a:pt x="535450" y="8787"/>
                  <a:pt x="535450" y="19586"/>
                </a:cubicBezTo>
                <a:lnTo>
                  <a:pt x="535450" y="29937"/>
                </a:lnTo>
                <a:lnTo>
                  <a:pt x="535450" y="162791"/>
                </a:lnTo>
                <a:cubicBezTo>
                  <a:pt x="535450" y="167632"/>
                  <a:pt x="533660" y="172249"/>
                  <a:pt x="530378" y="175898"/>
                </a:cubicBezTo>
                <a:lnTo>
                  <a:pt x="507404" y="201367"/>
                </a:lnTo>
                <a:cubicBezTo>
                  <a:pt x="505465" y="203526"/>
                  <a:pt x="502780" y="204569"/>
                  <a:pt x="500095" y="204569"/>
                </a:cubicBezTo>
                <a:cubicBezTo>
                  <a:pt x="497409" y="204569"/>
                  <a:pt x="494799" y="203526"/>
                  <a:pt x="492860" y="201367"/>
                </a:cubicBezTo>
                <a:lnTo>
                  <a:pt x="469811" y="175898"/>
                </a:lnTo>
                <a:cubicBezTo>
                  <a:pt x="466604" y="172249"/>
                  <a:pt x="464814" y="167632"/>
                  <a:pt x="464814" y="162791"/>
                </a:cubicBezTo>
                <a:lnTo>
                  <a:pt x="464814" y="29937"/>
                </a:lnTo>
                <a:lnTo>
                  <a:pt x="464814" y="19586"/>
                </a:lnTo>
                <a:cubicBezTo>
                  <a:pt x="464814" y="8787"/>
                  <a:pt x="473541" y="0"/>
                  <a:pt x="4843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+mn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F07A700-6E82-B4BB-7DAC-00F422018E47}"/>
              </a:ext>
            </a:extLst>
          </p:cNvPr>
          <p:cNvSpPr/>
          <p:nvPr/>
        </p:nvSpPr>
        <p:spPr>
          <a:xfrm>
            <a:off x="8427677" y="5237991"/>
            <a:ext cx="703710" cy="703710"/>
          </a:xfrm>
          <a:prstGeom prst="ellipse">
            <a:avLst/>
          </a:prstGeom>
          <a:solidFill>
            <a:srgbClr val="25427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2" name="icon">
            <a:extLst>
              <a:ext uri="{FF2B5EF4-FFF2-40B4-BE49-F238E27FC236}">
                <a16:creationId xmlns:a16="http://schemas.microsoft.com/office/drawing/2014/main" id="{0BF40505-4F19-14BA-9868-7F612D1425A8}"/>
              </a:ext>
            </a:extLst>
          </p:cNvPr>
          <p:cNvSpPr/>
          <p:nvPr/>
        </p:nvSpPr>
        <p:spPr>
          <a:xfrm>
            <a:off x="8605454" y="5386743"/>
            <a:ext cx="361950" cy="406327"/>
          </a:xfrm>
          <a:custGeom>
            <a:avLst/>
            <a:gdLst>
              <a:gd name="connsiteX0" fmla="*/ 390720 w 540460"/>
              <a:gd name="connsiteY0" fmla="*/ 497063 h 606722"/>
              <a:gd name="connsiteX1" fmla="*/ 439286 w 540460"/>
              <a:gd name="connsiteY1" fmla="*/ 497063 h 606722"/>
              <a:gd name="connsiteX2" fmla="*/ 488030 w 540460"/>
              <a:gd name="connsiteY2" fmla="*/ 586283 h 606722"/>
              <a:gd name="connsiteX3" fmla="*/ 450583 w 540460"/>
              <a:gd name="connsiteY3" fmla="*/ 606722 h 606722"/>
              <a:gd name="connsiteX4" fmla="*/ 248884 w 540460"/>
              <a:gd name="connsiteY4" fmla="*/ 497063 h 606722"/>
              <a:gd name="connsiteX5" fmla="*/ 291576 w 540460"/>
              <a:gd name="connsiteY5" fmla="*/ 497063 h 606722"/>
              <a:gd name="connsiteX6" fmla="*/ 291576 w 540460"/>
              <a:gd name="connsiteY6" fmla="*/ 553868 h 606722"/>
              <a:gd name="connsiteX7" fmla="*/ 248884 w 540460"/>
              <a:gd name="connsiteY7" fmla="*/ 553868 h 606722"/>
              <a:gd name="connsiteX8" fmla="*/ 101059 w 540460"/>
              <a:gd name="connsiteY8" fmla="*/ 497063 h 606722"/>
              <a:gd name="connsiteX9" fmla="*/ 149669 w 540460"/>
              <a:gd name="connsiteY9" fmla="*/ 497063 h 606722"/>
              <a:gd name="connsiteX10" fmla="*/ 89752 w 540460"/>
              <a:gd name="connsiteY10" fmla="*/ 606722 h 606722"/>
              <a:gd name="connsiteX11" fmla="*/ 52359 w 540460"/>
              <a:gd name="connsiteY11" fmla="*/ 586283 h 606722"/>
              <a:gd name="connsiteX12" fmla="*/ 0 w 540460"/>
              <a:gd name="connsiteY12" fmla="*/ 383523 h 606722"/>
              <a:gd name="connsiteX13" fmla="*/ 540460 w 540460"/>
              <a:gd name="connsiteY13" fmla="*/ 383523 h 606722"/>
              <a:gd name="connsiteX14" fmla="*/ 540460 w 540460"/>
              <a:gd name="connsiteY14" fmla="*/ 454512 h 606722"/>
              <a:gd name="connsiteX15" fmla="*/ 0 w 540460"/>
              <a:gd name="connsiteY15" fmla="*/ 454512 h 606722"/>
              <a:gd name="connsiteX16" fmla="*/ 298642 w 540460"/>
              <a:gd name="connsiteY16" fmla="*/ 255690 h 606722"/>
              <a:gd name="connsiteX17" fmla="*/ 298642 w 540460"/>
              <a:gd name="connsiteY17" fmla="*/ 298260 h 606722"/>
              <a:gd name="connsiteX18" fmla="*/ 398243 w 540460"/>
              <a:gd name="connsiteY18" fmla="*/ 298260 h 606722"/>
              <a:gd name="connsiteX19" fmla="*/ 398243 w 540460"/>
              <a:gd name="connsiteY19" fmla="*/ 255690 h 606722"/>
              <a:gd name="connsiteX20" fmla="*/ 248886 w 540460"/>
              <a:gd name="connsiteY20" fmla="*/ 0 h 606722"/>
              <a:gd name="connsiteX21" fmla="*/ 291522 w 540460"/>
              <a:gd name="connsiteY21" fmla="*/ 0 h 606722"/>
              <a:gd name="connsiteX22" fmla="*/ 291522 w 540460"/>
              <a:gd name="connsiteY22" fmla="*/ 71010 h 606722"/>
              <a:gd name="connsiteX23" fmla="*/ 483514 w 540460"/>
              <a:gd name="connsiteY23" fmla="*/ 71010 h 606722"/>
              <a:gd name="connsiteX24" fmla="*/ 483514 w 540460"/>
              <a:gd name="connsiteY24" fmla="*/ 340831 h 606722"/>
              <a:gd name="connsiteX25" fmla="*/ 56805 w 540460"/>
              <a:gd name="connsiteY25" fmla="*/ 340831 h 606722"/>
              <a:gd name="connsiteX26" fmla="*/ 56805 w 540460"/>
              <a:gd name="connsiteY26" fmla="*/ 71010 h 606722"/>
              <a:gd name="connsiteX27" fmla="*/ 248886 w 540460"/>
              <a:gd name="connsiteY27" fmla="*/ 7101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0460" h="606722">
                <a:moveTo>
                  <a:pt x="390720" y="497063"/>
                </a:moveTo>
                <a:lnTo>
                  <a:pt x="439286" y="497063"/>
                </a:lnTo>
                <a:lnTo>
                  <a:pt x="488030" y="586283"/>
                </a:lnTo>
                <a:lnTo>
                  <a:pt x="450583" y="606722"/>
                </a:lnTo>
                <a:close/>
                <a:moveTo>
                  <a:pt x="248884" y="497063"/>
                </a:moveTo>
                <a:lnTo>
                  <a:pt x="291576" y="497063"/>
                </a:lnTo>
                <a:lnTo>
                  <a:pt x="291576" y="553868"/>
                </a:lnTo>
                <a:lnTo>
                  <a:pt x="248884" y="553868"/>
                </a:lnTo>
                <a:close/>
                <a:moveTo>
                  <a:pt x="101059" y="497063"/>
                </a:moveTo>
                <a:lnTo>
                  <a:pt x="149669" y="497063"/>
                </a:lnTo>
                <a:lnTo>
                  <a:pt x="89752" y="606722"/>
                </a:lnTo>
                <a:lnTo>
                  <a:pt x="52359" y="586283"/>
                </a:lnTo>
                <a:close/>
                <a:moveTo>
                  <a:pt x="0" y="383523"/>
                </a:moveTo>
                <a:lnTo>
                  <a:pt x="540460" y="383523"/>
                </a:lnTo>
                <a:lnTo>
                  <a:pt x="540460" y="454512"/>
                </a:lnTo>
                <a:lnTo>
                  <a:pt x="0" y="454512"/>
                </a:lnTo>
                <a:close/>
                <a:moveTo>
                  <a:pt x="298642" y="255690"/>
                </a:moveTo>
                <a:lnTo>
                  <a:pt x="298642" y="298260"/>
                </a:lnTo>
                <a:lnTo>
                  <a:pt x="398243" y="298260"/>
                </a:lnTo>
                <a:lnTo>
                  <a:pt x="398243" y="255690"/>
                </a:lnTo>
                <a:close/>
                <a:moveTo>
                  <a:pt x="248886" y="0"/>
                </a:moveTo>
                <a:lnTo>
                  <a:pt x="291522" y="0"/>
                </a:lnTo>
                <a:lnTo>
                  <a:pt x="291522" y="71010"/>
                </a:lnTo>
                <a:lnTo>
                  <a:pt x="483514" y="71010"/>
                </a:lnTo>
                <a:lnTo>
                  <a:pt x="483514" y="340831"/>
                </a:lnTo>
                <a:lnTo>
                  <a:pt x="56805" y="340831"/>
                </a:lnTo>
                <a:lnTo>
                  <a:pt x="56805" y="71010"/>
                </a:lnTo>
                <a:lnTo>
                  <a:pt x="248886" y="710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9191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海上有许多云&#10;&#10;描述已自动生成">
            <a:extLst>
              <a:ext uri="{FF2B5EF4-FFF2-40B4-BE49-F238E27FC236}">
                <a16:creationId xmlns:a16="http://schemas.microsoft.com/office/drawing/2014/main" id="{3C81B191-8D83-C719-3493-BA359BDD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8152" b="2840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6E8F657-DC4B-4288-389C-49FFB0F634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3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4BFABD-A439-A66C-EBE6-85FB866A5FF6}"/>
              </a:ext>
            </a:extLst>
          </p:cNvPr>
          <p:cNvSpPr txBox="1"/>
          <p:nvPr/>
        </p:nvSpPr>
        <p:spPr>
          <a:xfrm>
            <a:off x="1339850" y="1610295"/>
            <a:ext cx="2184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38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未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7C343A-9D57-E59B-530D-D0B62CF9F300}"/>
              </a:ext>
            </a:extLst>
          </p:cNvPr>
          <p:cNvSpPr txBox="1"/>
          <p:nvPr/>
        </p:nvSpPr>
        <p:spPr>
          <a:xfrm>
            <a:off x="3041650" y="1792424"/>
            <a:ext cx="15494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来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1FE0C7-EC3F-EDCA-6A1D-0003E26A124B}"/>
              </a:ext>
            </a:extLst>
          </p:cNvPr>
          <p:cNvSpPr txBox="1"/>
          <p:nvPr/>
        </p:nvSpPr>
        <p:spPr>
          <a:xfrm>
            <a:off x="4213225" y="1690824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工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612207-25D9-CB4E-08B0-4DE26DDC592F}"/>
              </a:ext>
            </a:extLst>
          </p:cNvPr>
          <p:cNvSpPr txBox="1"/>
          <p:nvPr/>
        </p:nvSpPr>
        <p:spPr>
          <a:xfrm>
            <a:off x="5743575" y="1261045"/>
            <a:ext cx="16573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EFB29B9-1A95-301C-786C-9C5F9DAE6027}"/>
              </a:ext>
            </a:extLst>
          </p:cNvPr>
          <p:cNvSpPr txBox="1"/>
          <p:nvPr/>
        </p:nvSpPr>
        <p:spPr>
          <a:xfrm>
            <a:off x="7667624" y="1313655"/>
            <a:ext cx="16573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计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48AB5C-1373-AE4A-8838-D0E0B4E8E4B1}"/>
              </a:ext>
            </a:extLst>
          </p:cNvPr>
          <p:cNvSpPr txBox="1"/>
          <p:nvPr/>
        </p:nvSpPr>
        <p:spPr>
          <a:xfrm>
            <a:off x="9318624" y="1585901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划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CC891B9-5BBD-743B-B910-663FB6E3F2E9}"/>
              </a:ext>
            </a:extLst>
          </p:cNvPr>
          <p:cNvSpPr txBox="1"/>
          <p:nvPr/>
        </p:nvSpPr>
        <p:spPr>
          <a:xfrm>
            <a:off x="4006827" y="4112568"/>
            <a:ext cx="417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-</a:t>
            </a:r>
            <a:r>
              <a:rPr lang="zh-CN" altLang="en-US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工作总结汇报</a:t>
            </a:r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PPT-</a:t>
            </a:r>
            <a:endParaRPr lang="zh-CN" altLang="en-US" sz="2400" dirty="0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3603718-228C-9103-3666-0DD93F80D73F}"/>
              </a:ext>
            </a:extLst>
          </p:cNvPr>
          <p:cNvSpPr/>
          <p:nvPr/>
        </p:nvSpPr>
        <p:spPr>
          <a:xfrm>
            <a:off x="3532123" y="4764004"/>
            <a:ext cx="5127753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272077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5EB311F-EA76-A143-9F3D-53A95D4F0ACE}"/>
              </a:ext>
            </a:extLst>
          </p:cNvPr>
          <p:cNvCxnSpPr/>
          <p:nvPr/>
        </p:nvCxnSpPr>
        <p:spPr>
          <a:xfrm>
            <a:off x="0" y="17780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3B2D4F3-CCA7-AD98-406D-19D989AC283B}"/>
              </a:ext>
            </a:extLst>
          </p:cNvPr>
          <p:cNvSpPr/>
          <p:nvPr/>
        </p:nvSpPr>
        <p:spPr>
          <a:xfrm>
            <a:off x="0" y="73680"/>
            <a:ext cx="2692400" cy="523220"/>
          </a:xfrm>
          <a:prstGeom prst="roundRect">
            <a:avLst>
              <a:gd name="adj" fmla="val 0"/>
            </a:avLst>
          </a:prstGeom>
          <a:solidFill>
            <a:srgbClr val="25427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95ED7F-2E06-908B-0669-FB1940CF8AF6}"/>
              </a:ext>
            </a:extLst>
          </p:cNvPr>
          <p:cNvSpPr txBox="1"/>
          <p:nvPr/>
        </p:nvSpPr>
        <p:spPr>
          <a:xfrm>
            <a:off x="114277" y="86380"/>
            <a:ext cx="247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未来工作计划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E6BF9C7-7409-DF86-6570-A45603780BF7}"/>
              </a:ext>
            </a:extLst>
          </p:cNvPr>
          <p:cNvCxnSpPr/>
          <p:nvPr/>
        </p:nvCxnSpPr>
        <p:spPr>
          <a:xfrm>
            <a:off x="0" y="675005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8">
            <a:extLst>
              <a:ext uri="{FF2B5EF4-FFF2-40B4-BE49-F238E27FC236}">
                <a16:creationId xmlns:a16="http://schemas.microsoft.com/office/drawing/2014/main" id="{E54904E5-B175-FF1E-D7C4-7A81483C81FC}"/>
              </a:ext>
            </a:extLst>
          </p:cNvPr>
          <p:cNvGrpSpPr/>
          <p:nvPr/>
        </p:nvGrpSpPr>
        <p:grpSpPr>
          <a:xfrm>
            <a:off x="1584325" y="3271493"/>
            <a:ext cx="9016350" cy="879348"/>
            <a:chOff x="1247775" y="2865777"/>
            <a:chExt cx="9791700" cy="954964"/>
          </a:xfrm>
          <a:effectLst/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0217066-38C0-5F1D-B0C6-19F9A34DA01A}"/>
                </a:ext>
              </a:extLst>
            </p:cNvPr>
            <p:cNvGrpSpPr/>
            <p:nvPr/>
          </p:nvGrpSpPr>
          <p:grpSpPr>
            <a:xfrm>
              <a:off x="1247775" y="2865777"/>
              <a:ext cx="9791700" cy="954964"/>
              <a:chOff x="1276350" y="2865777"/>
              <a:chExt cx="9791700" cy="954964"/>
            </a:xfrm>
          </p:grpSpPr>
          <p:sp>
            <p:nvSpPr>
              <p:cNvPr id="12" name="箭头: 燕尾形 11">
                <a:extLst>
                  <a:ext uri="{FF2B5EF4-FFF2-40B4-BE49-F238E27FC236}">
                    <a16:creationId xmlns:a16="http://schemas.microsoft.com/office/drawing/2014/main" id="{7CF20BBD-C3E2-D0DE-A321-B0D06A04F110}"/>
                  </a:ext>
                </a:extLst>
              </p:cNvPr>
              <p:cNvSpPr/>
              <p:nvPr/>
            </p:nvSpPr>
            <p:spPr>
              <a:xfrm>
                <a:off x="1276350" y="3143250"/>
                <a:ext cx="2447925" cy="419100"/>
              </a:xfrm>
              <a:prstGeom prst="notchedRightArrow">
                <a:avLst/>
              </a:prstGeom>
              <a:solidFill>
                <a:schemeClr val="accent1">
                  <a:lumMod val="40000"/>
                  <a:lumOff val="60000"/>
                  <a:alpha val="10000"/>
                </a:schemeClr>
              </a:solidFill>
              <a:ln w="63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3" name="箭头: 燕尾形 12">
                <a:extLst>
                  <a:ext uri="{FF2B5EF4-FFF2-40B4-BE49-F238E27FC236}">
                    <a16:creationId xmlns:a16="http://schemas.microsoft.com/office/drawing/2014/main" id="{0C7F138E-F752-70E7-E4F0-7C0BAC76A6B4}"/>
                  </a:ext>
                </a:extLst>
              </p:cNvPr>
              <p:cNvSpPr/>
              <p:nvPr/>
            </p:nvSpPr>
            <p:spPr>
              <a:xfrm>
                <a:off x="3724275" y="3143250"/>
                <a:ext cx="2447925" cy="419100"/>
              </a:xfrm>
              <a:prstGeom prst="notchedRightArrow">
                <a:avLst/>
              </a:prstGeom>
              <a:solidFill>
                <a:schemeClr val="accent1">
                  <a:lumMod val="40000"/>
                  <a:lumOff val="60000"/>
                  <a:alpha val="10000"/>
                </a:schemeClr>
              </a:solidFill>
              <a:ln w="63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4" name="箭头: 燕尾形 13">
                <a:extLst>
                  <a:ext uri="{FF2B5EF4-FFF2-40B4-BE49-F238E27FC236}">
                    <a16:creationId xmlns:a16="http://schemas.microsoft.com/office/drawing/2014/main" id="{25F64508-BDB2-CF54-370A-C3794B9AC949}"/>
                  </a:ext>
                </a:extLst>
              </p:cNvPr>
              <p:cNvSpPr/>
              <p:nvPr/>
            </p:nvSpPr>
            <p:spPr>
              <a:xfrm>
                <a:off x="6172200" y="3143250"/>
                <a:ext cx="2447925" cy="419100"/>
              </a:xfrm>
              <a:prstGeom prst="notchedRightArrow">
                <a:avLst/>
              </a:prstGeom>
              <a:solidFill>
                <a:schemeClr val="accent1">
                  <a:lumMod val="40000"/>
                  <a:lumOff val="60000"/>
                  <a:alpha val="10000"/>
                </a:schemeClr>
              </a:solidFill>
              <a:ln w="63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5" name="箭头: 燕尾形 14">
                <a:extLst>
                  <a:ext uri="{FF2B5EF4-FFF2-40B4-BE49-F238E27FC236}">
                    <a16:creationId xmlns:a16="http://schemas.microsoft.com/office/drawing/2014/main" id="{F5B830DA-6F2A-F5B5-9BB5-F79B428CBD5F}"/>
                  </a:ext>
                </a:extLst>
              </p:cNvPr>
              <p:cNvSpPr/>
              <p:nvPr/>
            </p:nvSpPr>
            <p:spPr>
              <a:xfrm>
                <a:off x="8620125" y="3143250"/>
                <a:ext cx="2447925" cy="419100"/>
              </a:xfrm>
              <a:prstGeom prst="notchedRightArrow">
                <a:avLst/>
              </a:prstGeom>
              <a:solidFill>
                <a:schemeClr val="accent1">
                  <a:lumMod val="40000"/>
                  <a:lumOff val="60000"/>
                  <a:alpha val="10000"/>
                </a:schemeClr>
              </a:solidFill>
              <a:ln w="63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97A5318E-4541-DA2F-60DE-8E52C7AE0517}"/>
                  </a:ext>
                </a:extLst>
              </p:cNvPr>
              <p:cNvSpPr/>
              <p:nvPr/>
            </p:nvSpPr>
            <p:spPr>
              <a:xfrm>
                <a:off x="1954415" y="2865777"/>
                <a:ext cx="954964" cy="954964"/>
              </a:xfrm>
              <a:prstGeom prst="ellipse">
                <a:avLst/>
              </a:prstGeom>
              <a:solidFill>
                <a:srgbClr val="25427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40983354-E889-FDCC-CB3E-5B7D9A4C0EAC}"/>
                  </a:ext>
                </a:extLst>
              </p:cNvPr>
              <p:cNvSpPr/>
              <p:nvPr/>
            </p:nvSpPr>
            <p:spPr>
              <a:xfrm>
                <a:off x="4426152" y="2865777"/>
                <a:ext cx="954964" cy="954964"/>
              </a:xfrm>
              <a:prstGeom prst="ellipse">
                <a:avLst/>
              </a:prstGeom>
              <a:solidFill>
                <a:srgbClr val="25427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30060506-3836-34F8-408E-09FC74FFA03C}"/>
                  </a:ext>
                </a:extLst>
              </p:cNvPr>
              <p:cNvSpPr/>
              <p:nvPr/>
            </p:nvSpPr>
            <p:spPr>
              <a:xfrm>
                <a:off x="6874078" y="2865777"/>
                <a:ext cx="954964" cy="95496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DC625169-97C6-0E41-0730-704CDFD3E4C3}"/>
                  </a:ext>
                </a:extLst>
              </p:cNvPr>
              <p:cNvSpPr/>
              <p:nvPr/>
            </p:nvSpPr>
            <p:spPr>
              <a:xfrm>
                <a:off x="9322002" y="2865777"/>
                <a:ext cx="954964" cy="954964"/>
              </a:xfrm>
              <a:prstGeom prst="ellipse">
                <a:avLst/>
              </a:prstGeom>
              <a:solidFill>
                <a:srgbClr val="25427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8" name="icon">
              <a:extLst>
                <a:ext uri="{FF2B5EF4-FFF2-40B4-BE49-F238E27FC236}">
                  <a16:creationId xmlns:a16="http://schemas.microsoft.com/office/drawing/2014/main" id="{D1C510D6-AA39-E93D-D86F-892E82EB9B3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91400" y="3168692"/>
              <a:ext cx="510455" cy="395799"/>
            </a:xfrm>
            <a:custGeom>
              <a:avLst/>
              <a:gdLst>
                <a:gd name="T0" fmla="*/ 4668 w 8125"/>
                <a:gd name="T1" fmla="*/ 4195 h 6299"/>
                <a:gd name="T2" fmla="*/ 3303 w 8125"/>
                <a:gd name="T3" fmla="*/ 3578 h 6299"/>
                <a:gd name="T4" fmla="*/ 3220 w 8125"/>
                <a:gd name="T5" fmla="*/ 2133 h 6299"/>
                <a:gd name="T6" fmla="*/ 2383 w 8125"/>
                <a:gd name="T7" fmla="*/ 2209 h 6299"/>
                <a:gd name="T8" fmla="*/ 1512 w 8125"/>
                <a:gd name="T9" fmla="*/ 427 h 6299"/>
                <a:gd name="T10" fmla="*/ 7699 w 8125"/>
                <a:gd name="T11" fmla="*/ 0 h 6299"/>
                <a:gd name="T12" fmla="*/ 8125 w 8125"/>
                <a:gd name="T13" fmla="*/ 4693 h 6299"/>
                <a:gd name="T14" fmla="*/ 4206 w 8125"/>
                <a:gd name="T15" fmla="*/ 5120 h 6299"/>
                <a:gd name="T16" fmla="*/ 5732 w 8125"/>
                <a:gd name="T17" fmla="*/ 2727 h 6299"/>
                <a:gd name="T18" fmla="*/ 5564 w 8125"/>
                <a:gd name="T19" fmla="*/ 3593 h 6299"/>
                <a:gd name="T20" fmla="*/ 6284 w 8125"/>
                <a:gd name="T21" fmla="*/ 2727 h 6299"/>
                <a:gd name="T22" fmla="*/ 6472 w 8125"/>
                <a:gd name="T23" fmla="*/ 3506 h 6299"/>
                <a:gd name="T24" fmla="*/ 6968 w 8125"/>
                <a:gd name="T25" fmla="*/ 3808 h 6299"/>
                <a:gd name="T26" fmla="*/ 7278 w 8125"/>
                <a:gd name="T27" fmla="*/ 3199 h 6299"/>
                <a:gd name="T28" fmla="*/ 6974 w 8125"/>
                <a:gd name="T29" fmla="*/ 3473 h 6299"/>
                <a:gd name="T30" fmla="*/ 6816 w 8125"/>
                <a:gd name="T31" fmla="*/ 3527 h 6299"/>
                <a:gd name="T32" fmla="*/ 6759 w 8125"/>
                <a:gd name="T33" fmla="*/ 2727 h 6299"/>
                <a:gd name="T34" fmla="*/ 7073 w 8125"/>
                <a:gd name="T35" fmla="*/ 1697 h 6299"/>
                <a:gd name="T36" fmla="*/ 6995 w 8125"/>
                <a:gd name="T37" fmla="*/ 1174 h 6299"/>
                <a:gd name="T38" fmla="*/ 6439 w 8125"/>
                <a:gd name="T39" fmla="*/ 1697 h 6299"/>
                <a:gd name="T40" fmla="*/ 6314 w 8125"/>
                <a:gd name="T41" fmla="*/ 1601 h 6299"/>
                <a:gd name="T42" fmla="*/ 5809 w 8125"/>
                <a:gd name="T43" fmla="*/ 1219 h 6299"/>
                <a:gd name="T44" fmla="*/ 5732 w 8125"/>
                <a:gd name="T45" fmla="*/ 1697 h 6299"/>
                <a:gd name="T46" fmla="*/ 4579 w 8125"/>
                <a:gd name="T47" fmla="*/ 2159 h 6299"/>
                <a:gd name="T48" fmla="*/ 4499 w 8125"/>
                <a:gd name="T49" fmla="*/ 2924 h 6299"/>
                <a:gd name="T50" fmla="*/ 4979 w 8125"/>
                <a:gd name="T51" fmla="*/ 2664 h 6299"/>
                <a:gd name="T52" fmla="*/ 5278 w 8125"/>
                <a:gd name="T53" fmla="*/ 3825 h 6299"/>
                <a:gd name="T54" fmla="*/ 5508 w 8125"/>
                <a:gd name="T55" fmla="*/ 3013 h 6299"/>
                <a:gd name="T56" fmla="*/ 5278 w 8125"/>
                <a:gd name="T57" fmla="*/ 2297 h 6299"/>
                <a:gd name="T58" fmla="*/ 5615 w 8125"/>
                <a:gd name="T59" fmla="*/ 2159 h 6299"/>
                <a:gd name="T60" fmla="*/ 5278 w 8125"/>
                <a:gd name="T61" fmla="*/ 1858 h 6299"/>
                <a:gd name="T62" fmla="*/ 5636 w 8125"/>
                <a:gd name="T63" fmla="*/ 1392 h 6299"/>
                <a:gd name="T64" fmla="*/ 4570 w 8125"/>
                <a:gd name="T65" fmla="*/ 1279 h 6299"/>
                <a:gd name="T66" fmla="*/ 4979 w 8125"/>
                <a:gd name="T67" fmla="*/ 1524 h 6299"/>
                <a:gd name="T68" fmla="*/ 4579 w 8125"/>
                <a:gd name="T69" fmla="*/ 1858 h 6299"/>
                <a:gd name="T70" fmla="*/ 6018 w 8125"/>
                <a:gd name="T71" fmla="*/ 2452 h 6299"/>
                <a:gd name="T72" fmla="*/ 6789 w 8125"/>
                <a:gd name="T73" fmla="*/ 1971 h 6299"/>
                <a:gd name="T74" fmla="*/ 377 w 8125"/>
                <a:gd name="T75" fmla="*/ 3990 h 6299"/>
                <a:gd name="T76" fmla="*/ 2526 w 8125"/>
                <a:gd name="T77" fmla="*/ 2421 h 6299"/>
                <a:gd name="T78" fmla="*/ 3043 w 8125"/>
                <a:gd name="T79" fmla="*/ 2347 h 6299"/>
                <a:gd name="T80" fmla="*/ 2977 w 8125"/>
                <a:gd name="T81" fmla="*/ 3840 h 6299"/>
                <a:gd name="T82" fmla="*/ 4369 w 8125"/>
                <a:gd name="T83" fmla="*/ 4457 h 6299"/>
                <a:gd name="T84" fmla="*/ 3347 w 8125"/>
                <a:gd name="T85" fmla="*/ 5973 h 6299"/>
                <a:gd name="T86" fmla="*/ 725 w 8125"/>
                <a:gd name="T87" fmla="*/ 6197 h 6299"/>
                <a:gd name="T88" fmla="*/ 20 w 8125"/>
                <a:gd name="T89" fmla="*/ 4450 h 6299"/>
                <a:gd name="T90" fmla="*/ 581 w 8125"/>
                <a:gd name="T91" fmla="*/ 4317 h 6299"/>
                <a:gd name="T92" fmla="*/ 497 w 8125"/>
                <a:gd name="T93" fmla="*/ 5585 h 6299"/>
                <a:gd name="T94" fmla="*/ 1307 w 8125"/>
                <a:gd name="T95" fmla="*/ 5547 h 6299"/>
                <a:gd name="T96" fmla="*/ 3517 w 8125"/>
                <a:gd name="T97" fmla="*/ 5316 h 6299"/>
                <a:gd name="T98" fmla="*/ 3741 w 8125"/>
                <a:gd name="T99" fmla="*/ 4203 h 6299"/>
                <a:gd name="T100" fmla="*/ 2854 w 8125"/>
                <a:gd name="T101" fmla="*/ 2895 h 6299"/>
                <a:gd name="T102" fmla="*/ 2741 w 8125"/>
                <a:gd name="T103" fmla="*/ 2773 h 6299"/>
                <a:gd name="T104" fmla="*/ 1621 w 8125"/>
                <a:gd name="T105" fmla="*/ 4156 h 6299"/>
                <a:gd name="T106" fmla="*/ 581 w 8125"/>
                <a:gd name="T107" fmla="*/ 4317 h 6299"/>
                <a:gd name="T108" fmla="*/ 970 w 8125"/>
                <a:gd name="T109" fmla="*/ 4472 h 6299"/>
                <a:gd name="T110" fmla="*/ 1257 w 8125"/>
                <a:gd name="T111" fmla="*/ 5266 h 6299"/>
                <a:gd name="T112" fmla="*/ 1068 w 8125"/>
                <a:gd name="T113" fmla="*/ 5501 h 6299"/>
                <a:gd name="T114" fmla="*/ 780 w 8125"/>
                <a:gd name="T115" fmla="*/ 4705 h 6299"/>
                <a:gd name="T116" fmla="*/ 957 w 8125"/>
                <a:gd name="T117" fmla="*/ 4475 h 6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125" h="6299">
                  <a:moveTo>
                    <a:pt x="4206" y="5120"/>
                  </a:moveTo>
                  <a:lnTo>
                    <a:pt x="4668" y="4195"/>
                  </a:lnTo>
                  <a:cubicBezTo>
                    <a:pt x="4810" y="3911"/>
                    <a:pt x="4604" y="3578"/>
                    <a:pt x="4286" y="3578"/>
                  </a:cubicBezTo>
                  <a:lnTo>
                    <a:pt x="3303" y="3578"/>
                  </a:lnTo>
                  <a:lnTo>
                    <a:pt x="3432" y="2369"/>
                  </a:lnTo>
                  <a:cubicBezTo>
                    <a:pt x="3445" y="2243"/>
                    <a:pt x="3346" y="2133"/>
                    <a:pt x="3220" y="2133"/>
                  </a:cubicBezTo>
                  <a:lnTo>
                    <a:pt x="2546" y="2133"/>
                  </a:lnTo>
                  <a:cubicBezTo>
                    <a:pt x="2483" y="2133"/>
                    <a:pt x="2423" y="2161"/>
                    <a:pt x="2383" y="2209"/>
                  </a:cubicBezTo>
                  <a:lnTo>
                    <a:pt x="1512" y="3247"/>
                  </a:lnTo>
                  <a:lnTo>
                    <a:pt x="1512" y="427"/>
                  </a:lnTo>
                  <a:cubicBezTo>
                    <a:pt x="1512" y="191"/>
                    <a:pt x="1703" y="0"/>
                    <a:pt x="1939" y="0"/>
                  </a:cubicBezTo>
                  <a:lnTo>
                    <a:pt x="7699" y="0"/>
                  </a:lnTo>
                  <a:cubicBezTo>
                    <a:pt x="7934" y="0"/>
                    <a:pt x="8125" y="191"/>
                    <a:pt x="8125" y="427"/>
                  </a:cubicBezTo>
                  <a:lnTo>
                    <a:pt x="8125" y="4693"/>
                  </a:lnTo>
                  <a:cubicBezTo>
                    <a:pt x="8125" y="4929"/>
                    <a:pt x="7934" y="5120"/>
                    <a:pt x="7699" y="5120"/>
                  </a:cubicBezTo>
                  <a:lnTo>
                    <a:pt x="4206" y="5120"/>
                  </a:lnTo>
                  <a:close/>
                  <a:moveTo>
                    <a:pt x="5732" y="1697"/>
                  </a:moveTo>
                  <a:lnTo>
                    <a:pt x="5732" y="2727"/>
                  </a:lnTo>
                  <a:lnTo>
                    <a:pt x="5998" y="2727"/>
                  </a:lnTo>
                  <a:cubicBezTo>
                    <a:pt x="5968" y="3133"/>
                    <a:pt x="5821" y="3422"/>
                    <a:pt x="5564" y="3593"/>
                  </a:cubicBezTo>
                  <a:lnTo>
                    <a:pt x="5732" y="3864"/>
                  </a:lnTo>
                  <a:cubicBezTo>
                    <a:pt x="6066" y="3628"/>
                    <a:pt x="6251" y="3249"/>
                    <a:pt x="6284" y="2727"/>
                  </a:cubicBezTo>
                  <a:lnTo>
                    <a:pt x="6472" y="2727"/>
                  </a:lnTo>
                  <a:lnTo>
                    <a:pt x="6472" y="3506"/>
                  </a:lnTo>
                  <a:cubicBezTo>
                    <a:pt x="6472" y="3706"/>
                    <a:pt x="6556" y="3808"/>
                    <a:pt x="6723" y="3808"/>
                  </a:cubicBezTo>
                  <a:lnTo>
                    <a:pt x="6968" y="3808"/>
                  </a:lnTo>
                  <a:cubicBezTo>
                    <a:pt x="7060" y="3808"/>
                    <a:pt x="7129" y="3781"/>
                    <a:pt x="7177" y="3727"/>
                  </a:cubicBezTo>
                  <a:cubicBezTo>
                    <a:pt x="7225" y="3670"/>
                    <a:pt x="7257" y="3494"/>
                    <a:pt x="7278" y="3199"/>
                  </a:cubicBezTo>
                  <a:lnTo>
                    <a:pt x="7004" y="3115"/>
                  </a:lnTo>
                  <a:cubicBezTo>
                    <a:pt x="6998" y="3312"/>
                    <a:pt x="6989" y="3431"/>
                    <a:pt x="6974" y="3473"/>
                  </a:cubicBezTo>
                  <a:cubicBezTo>
                    <a:pt x="6962" y="3509"/>
                    <a:pt x="6941" y="3527"/>
                    <a:pt x="6917" y="3527"/>
                  </a:cubicBezTo>
                  <a:lnTo>
                    <a:pt x="6816" y="3527"/>
                  </a:lnTo>
                  <a:cubicBezTo>
                    <a:pt x="6777" y="3527"/>
                    <a:pt x="6759" y="3497"/>
                    <a:pt x="6759" y="3443"/>
                  </a:cubicBezTo>
                  <a:lnTo>
                    <a:pt x="6759" y="2727"/>
                  </a:lnTo>
                  <a:lnTo>
                    <a:pt x="7073" y="2727"/>
                  </a:lnTo>
                  <a:lnTo>
                    <a:pt x="7073" y="1697"/>
                  </a:lnTo>
                  <a:lnTo>
                    <a:pt x="6759" y="1697"/>
                  </a:lnTo>
                  <a:cubicBezTo>
                    <a:pt x="6846" y="1541"/>
                    <a:pt x="6923" y="1365"/>
                    <a:pt x="6995" y="1174"/>
                  </a:cubicBezTo>
                  <a:lnTo>
                    <a:pt x="6696" y="1067"/>
                  </a:lnTo>
                  <a:cubicBezTo>
                    <a:pt x="6627" y="1283"/>
                    <a:pt x="6541" y="1494"/>
                    <a:pt x="6439" y="1697"/>
                  </a:cubicBezTo>
                  <a:lnTo>
                    <a:pt x="6123" y="1697"/>
                  </a:lnTo>
                  <a:lnTo>
                    <a:pt x="6314" y="1601"/>
                  </a:lnTo>
                  <a:cubicBezTo>
                    <a:pt x="6238" y="1430"/>
                    <a:pt x="6153" y="1262"/>
                    <a:pt x="6060" y="1100"/>
                  </a:cubicBezTo>
                  <a:lnTo>
                    <a:pt x="5809" y="1219"/>
                  </a:lnTo>
                  <a:cubicBezTo>
                    <a:pt x="5893" y="1359"/>
                    <a:pt x="5971" y="1518"/>
                    <a:pt x="6042" y="1697"/>
                  </a:cubicBezTo>
                  <a:lnTo>
                    <a:pt x="5732" y="1697"/>
                  </a:lnTo>
                  <a:close/>
                  <a:moveTo>
                    <a:pt x="4579" y="1858"/>
                  </a:moveTo>
                  <a:lnTo>
                    <a:pt x="4579" y="2159"/>
                  </a:lnTo>
                  <a:lnTo>
                    <a:pt x="4949" y="2159"/>
                  </a:lnTo>
                  <a:cubicBezTo>
                    <a:pt x="4854" y="2443"/>
                    <a:pt x="4702" y="2697"/>
                    <a:pt x="4499" y="2924"/>
                  </a:cubicBezTo>
                  <a:lnTo>
                    <a:pt x="4639" y="3288"/>
                  </a:lnTo>
                  <a:cubicBezTo>
                    <a:pt x="4776" y="3094"/>
                    <a:pt x="4890" y="2884"/>
                    <a:pt x="4979" y="2664"/>
                  </a:cubicBezTo>
                  <a:lnTo>
                    <a:pt x="4979" y="3825"/>
                  </a:lnTo>
                  <a:lnTo>
                    <a:pt x="5278" y="3825"/>
                  </a:lnTo>
                  <a:lnTo>
                    <a:pt x="5278" y="2631"/>
                  </a:lnTo>
                  <a:cubicBezTo>
                    <a:pt x="5344" y="2733"/>
                    <a:pt x="5418" y="2858"/>
                    <a:pt x="5508" y="3013"/>
                  </a:cubicBezTo>
                  <a:lnTo>
                    <a:pt x="5684" y="2748"/>
                  </a:lnTo>
                  <a:cubicBezTo>
                    <a:pt x="5555" y="2592"/>
                    <a:pt x="5419" y="2442"/>
                    <a:pt x="5278" y="2297"/>
                  </a:cubicBezTo>
                  <a:lnTo>
                    <a:pt x="5278" y="2159"/>
                  </a:lnTo>
                  <a:lnTo>
                    <a:pt x="5615" y="2159"/>
                  </a:lnTo>
                  <a:lnTo>
                    <a:pt x="5615" y="1858"/>
                  </a:lnTo>
                  <a:lnTo>
                    <a:pt x="5278" y="1858"/>
                  </a:lnTo>
                  <a:lnTo>
                    <a:pt x="5278" y="1476"/>
                  </a:lnTo>
                  <a:cubicBezTo>
                    <a:pt x="5398" y="1452"/>
                    <a:pt x="5518" y="1424"/>
                    <a:pt x="5636" y="1392"/>
                  </a:cubicBezTo>
                  <a:lnTo>
                    <a:pt x="5526" y="1106"/>
                  </a:lnTo>
                  <a:cubicBezTo>
                    <a:pt x="5245" y="1192"/>
                    <a:pt x="4926" y="1249"/>
                    <a:pt x="4570" y="1279"/>
                  </a:cubicBezTo>
                  <a:lnTo>
                    <a:pt x="4633" y="1565"/>
                  </a:lnTo>
                  <a:cubicBezTo>
                    <a:pt x="4753" y="1553"/>
                    <a:pt x="4866" y="1539"/>
                    <a:pt x="4979" y="1524"/>
                  </a:cubicBezTo>
                  <a:lnTo>
                    <a:pt x="4979" y="1858"/>
                  </a:lnTo>
                  <a:lnTo>
                    <a:pt x="4579" y="1858"/>
                  </a:lnTo>
                  <a:close/>
                  <a:moveTo>
                    <a:pt x="6789" y="2452"/>
                  </a:moveTo>
                  <a:lnTo>
                    <a:pt x="6018" y="2452"/>
                  </a:lnTo>
                  <a:lnTo>
                    <a:pt x="6018" y="1971"/>
                  </a:lnTo>
                  <a:lnTo>
                    <a:pt x="6789" y="1971"/>
                  </a:lnTo>
                  <a:lnTo>
                    <a:pt x="6789" y="2452"/>
                  </a:lnTo>
                  <a:close/>
                  <a:moveTo>
                    <a:pt x="377" y="3990"/>
                  </a:moveTo>
                  <a:lnTo>
                    <a:pt x="1307" y="3840"/>
                  </a:lnTo>
                  <a:lnTo>
                    <a:pt x="2526" y="2421"/>
                  </a:lnTo>
                  <a:cubicBezTo>
                    <a:pt x="2567" y="2374"/>
                    <a:pt x="2626" y="2347"/>
                    <a:pt x="2688" y="2347"/>
                  </a:cubicBezTo>
                  <a:lnTo>
                    <a:pt x="3043" y="2347"/>
                  </a:lnTo>
                  <a:cubicBezTo>
                    <a:pt x="3179" y="2347"/>
                    <a:pt x="3281" y="2473"/>
                    <a:pt x="3251" y="2606"/>
                  </a:cubicBezTo>
                  <a:lnTo>
                    <a:pt x="2977" y="3840"/>
                  </a:lnTo>
                  <a:lnTo>
                    <a:pt x="3987" y="3840"/>
                  </a:lnTo>
                  <a:cubicBezTo>
                    <a:pt x="4305" y="3840"/>
                    <a:pt x="4511" y="4174"/>
                    <a:pt x="4369" y="4457"/>
                  </a:cubicBezTo>
                  <a:lnTo>
                    <a:pt x="3729" y="5737"/>
                  </a:lnTo>
                  <a:cubicBezTo>
                    <a:pt x="3657" y="5882"/>
                    <a:pt x="3509" y="5973"/>
                    <a:pt x="3347" y="5973"/>
                  </a:cubicBezTo>
                  <a:lnTo>
                    <a:pt x="1307" y="5973"/>
                  </a:lnTo>
                  <a:lnTo>
                    <a:pt x="725" y="6197"/>
                  </a:lnTo>
                  <a:cubicBezTo>
                    <a:pt x="460" y="6299"/>
                    <a:pt x="172" y="6120"/>
                    <a:pt x="146" y="5838"/>
                  </a:cubicBezTo>
                  <a:lnTo>
                    <a:pt x="20" y="4450"/>
                  </a:lnTo>
                  <a:cubicBezTo>
                    <a:pt x="0" y="4226"/>
                    <a:pt x="156" y="4026"/>
                    <a:pt x="377" y="3990"/>
                  </a:cubicBezTo>
                  <a:close/>
                  <a:moveTo>
                    <a:pt x="581" y="4317"/>
                  </a:moveTo>
                  <a:cubicBezTo>
                    <a:pt x="470" y="4334"/>
                    <a:pt x="391" y="4435"/>
                    <a:pt x="402" y="4547"/>
                  </a:cubicBezTo>
                  <a:lnTo>
                    <a:pt x="497" y="5585"/>
                  </a:lnTo>
                  <a:cubicBezTo>
                    <a:pt x="510" y="5728"/>
                    <a:pt x="659" y="5817"/>
                    <a:pt x="791" y="5762"/>
                  </a:cubicBezTo>
                  <a:lnTo>
                    <a:pt x="1307" y="5547"/>
                  </a:lnTo>
                  <a:lnTo>
                    <a:pt x="3138" y="5547"/>
                  </a:lnTo>
                  <a:cubicBezTo>
                    <a:pt x="3297" y="5547"/>
                    <a:pt x="3444" y="5457"/>
                    <a:pt x="3517" y="5316"/>
                  </a:cubicBezTo>
                  <a:lnTo>
                    <a:pt x="3931" y="4515"/>
                  </a:lnTo>
                  <a:cubicBezTo>
                    <a:pt x="4004" y="4373"/>
                    <a:pt x="3901" y="4203"/>
                    <a:pt x="3741" y="4203"/>
                  </a:cubicBezTo>
                  <a:lnTo>
                    <a:pt x="2549" y="4203"/>
                  </a:lnTo>
                  <a:lnTo>
                    <a:pt x="2854" y="2895"/>
                  </a:lnTo>
                  <a:cubicBezTo>
                    <a:pt x="2868" y="2833"/>
                    <a:pt x="2821" y="2773"/>
                    <a:pt x="2757" y="2773"/>
                  </a:cubicBezTo>
                  <a:lnTo>
                    <a:pt x="2741" y="2773"/>
                  </a:lnTo>
                  <a:cubicBezTo>
                    <a:pt x="2673" y="2773"/>
                    <a:pt x="2609" y="2806"/>
                    <a:pt x="2569" y="2861"/>
                  </a:cubicBezTo>
                  <a:lnTo>
                    <a:pt x="1621" y="4156"/>
                  </a:lnTo>
                  <a:lnTo>
                    <a:pt x="582" y="4317"/>
                  </a:lnTo>
                  <a:lnTo>
                    <a:pt x="581" y="4317"/>
                  </a:lnTo>
                  <a:close/>
                  <a:moveTo>
                    <a:pt x="957" y="4475"/>
                  </a:moveTo>
                  <a:lnTo>
                    <a:pt x="970" y="4472"/>
                  </a:lnTo>
                  <a:cubicBezTo>
                    <a:pt x="1083" y="4453"/>
                    <a:pt x="1188" y="4533"/>
                    <a:pt x="1199" y="4647"/>
                  </a:cubicBezTo>
                  <a:lnTo>
                    <a:pt x="1257" y="5266"/>
                  </a:lnTo>
                  <a:cubicBezTo>
                    <a:pt x="1267" y="5368"/>
                    <a:pt x="1202" y="5463"/>
                    <a:pt x="1102" y="5491"/>
                  </a:cubicBezTo>
                  <a:lnTo>
                    <a:pt x="1068" y="5501"/>
                  </a:lnTo>
                  <a:cubicBezTo>
                    <a:pt x="960" y="5531"/>
                    <a:pt x="851" y="5456"/>
                    <a:pt x="841" y="5345"/>
                  </a:cubicBezTo>
                  <a:lnTo>
                    <a:pt x="780" y="4705"/>
                  </a:lnTo>
                  <a:cubicBezTo>
                    <a:pt x="770" y="4594"/>
                    <a:pt x="847" y="4493"/>
                    <a:pt x="957" y="4474"/>
                  </a:cubicBezTo>
                  <a:lnTo>
                    <a:pt x="957" y="44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9" name="icon">
              <a:extLst>
                <a:ext uri="{FF2B5EF4-FFF2-40B4-BE49-F238E27FC236}">
                  <a16:creationId xmlns:a16="http://schemas.microsoft.com/office/drawing/2014/main" id="{910E5A80-5095-1BFF-2218-8E2B7E34BA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71058" y="3110068"/>
              <a:ext cx="510455" cy="485459"/>
            </a:xfrm>
            <a:custGeom>
              <a:avLst/>
              <a:gdLst>
                <a:gd name="T0" fmla="*/ 4097 w 8592"/>
                <a:gd name="T1" fmla="*/ 6999 h 8172"/>
                <a:gd name="T2" fmla="*/ 2180 w 8592"/>
                <a:gd name="T3" fmla="*/ 8007 h 8172"/>
                <a:gd name="T4" fmla="*/ 1561 w 8592"/>
                <a:gd name="T5" fmla="*/ 7557 h 8172"/>
                <a:gd name="T6" fmla="*/ 1927 w 8592"/>
                <a:gd name="T7" fmla="*/ 5422 h 8172"/>
                <a:gd name="T8" fmla="*/ 1804 w 8592"/>
                <a:gd name="T9" fmla="*/ 5045 h 8172"/>
                <a:gd name="T10" fmla="*/ 253 w 8592"/>
                <a:gd name="T11" fmla="*/ 3533 h 8172"/>
                <a:gd name="T12" fmla="*/ 490 w 8592"/>
                <a:gd name="T13" fmla="*/ 2805 h 8172"/>
                <a:gd name="T14" fmla="*/ 2633 w 8592"/>
                <a:gd name="T15" fmla="*/ 2493 h 8172"/>
                <a:gd name="T16" fmla="*/ 2954 w 8592"/>
                <a:gd name="T17" fmla="*/ 2260 h 8172"/>
                <a:gd name="T18" fmla="*/ 3913 w 8592"/>
                <a:gd name="T19" fmla="*/ 318 h 8172"/>
                <a:gd name="T20" fmla="*/ 4678 w 8592"/>
                <a:gd name="T21" fmla="*/ 318 h 8172"/>
                <a:gd name="T22" fmla="*/ 5637 w 8592"/>
                <a:gd name="T23" fmla="*/ 2260 h 8172"/>
                <a:gd name="T24" fmla="*/ 5958 w 8592"/>
                <a:gd name="T25" fmla="*/ 2493 h 8172"/>
                <a:gd name="T26" fmla="*/ 8102 w 8592"/>
                <a:gd name="T27" fmla="*/ 2805 h 8172"/>
                <a:gd name="T28" fmla="*/ 8338 w 8592"/>
                <a:gd name="T29" fmla="*/ 3533 h 8172"/>
                <a:gd name="T30" fmla="*/ 6787 w 8592"/>
                <a:gd name="T31" fmla="*/ 5045 h 8172"/>
                <a:gd name="T32" fmla="*/ 6664 w 8592"/>
                <a:gd name="T33" fmla="*/ 5422 h 8172"/>
                <a:gd name="T34" fmla="*/ 7031 w 8592"/>
                <a:gd name="T35" fmla="*/ 7557 h 8172"/>
                <a:gd name="T36" fmla="*/ 6411 w 8592"/>
                <a:gd name="T37" fmla="*/ 8007 h 8172"/>
                <a:gd name="T38" fmla="*/ 4494 w 8592"/>
                <a:gd name="T39" fmla="*/ 6999 h 8172"/>
                <a:gd name="T40" fmla="*/ 4097 w 8592"/>
                <a:gd name="T41" fmla="*/ 6999 h 8172"/>
                <a:gd name="T42" fmla="*/ 4348 w 8592"/>
                <a:gd name="T43" fmla="*/ 1961 h 8172"/>
                <a:gd name="T44" fmla="*/ 4072 w 8592"/>
                <a:gd name="T45" fmla="*/ 2102 h 8172"/>
                <a:gd name="T46" fmla="*/ 3966 w 8592"/>
                <a:gd name="T47" fmla="*/ 2422 h 8172"/>
                <a:gd name="T48" fmla="*/ 3637 w 8592"/>
                <a:gd name="T49" fmla="*/ 2876 h 8172"/>
                <a:gd name="T50" fmla="*/ 3258 w 8592"/>
                <a:gd name="T51" fmla="*/ 3136 h 8172"/>
                <a:gd name="T52" fmla="*/ 3141 w 8592"/>
                <a:gd name="T53" fmla="*/ 3377 h 8172"/>
                <a:gd name="T54" fmla="*/ 3163 w 8592"/>
                <a:gd name="T55" fmla="*/ 3427 h 8172"/>
                <a:gd name="T56" fmla="*/ 3437 w 8592"/>
                <a:gd name="T57" fmla="*/ 3539 h 8172"/>
                <a:gd name="T58" fmla="*/ 3867 w 8592"/>
                <a:gd name="T59" fmla="*/ 3261 h 8172"/>
                <a:gd name="T60" fmla="*/ 4358 w 8592"/>
                <a:gd name="T61" fmla="*/ 2673 h 8172"/>
                <a:gd name="T62" fmla="*/ 4512 w 8592"/>
                <a:gd name="T63" fmla="*/ 2236 h 8172"/>
                <a:gd name="T64" fmla="*/ 4380 w 8592"/>
                <a:gd name="T65" fmla="*/ 1972 h 8172"/>
                <a:gd name="T66" fmla="*/ 4348 w 8592"/>
                <a:gd name="T67" fmla="*/ 1961 h 8172"/>
                <a:gd name="T68" fmla="*/ 2483 w 8592"/>
                <a:gd name="T69" fmla="*/ 3985 h 8172"/>
                <a:gd name="T70" fmla="*/ 2803 w 8592"/>
                <a:gd name="T71" fmla="*/ 3665 h 8172"/>
                <a:gd name="T72" fmla="*/ 2483 w 8592"/>
                <a:gd name="T73" fmla="*/ 3345 h 8172"/>
                <a:gd name="T74" fmla="*/ 2163 w 8592"/>
                <a:gd name="T75" fmla="*/ 3665 h 8172"/>
                <a:gd name="T76" fmla="*/ 2483 w 8592"/>
                <a:gd name="T77" fmla="*/ 3985 h 8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92" h="8172">
                  <a:moveTo>
                    <a:pt x="4097" y="6999"/>
                  </a:moveTo>
                  <a:lnTo>
                    <a:pt x="2180" y="8007"/>
                  </a:lnTo>
                  <a:cubicBezTo>
                    <a:pt x="1867" y="8172"/>
                    <a:pt x="1501" y="7906"/>
                    <a:pt x="1561" y="7557"/>
                  </a:cubicBezTo>
                  <a:lnTo>
                    <a:pt x="1927" y="5422"/>
                  </a:lnTo>
                  <a:cubicBezTo>
                    <a:pt x="1951" y="5284"/>
                    <a:pt x="1905" y="5143"/>
                    <a:pt x="1804" y="5045"/>
                  </a:cubicBezTo>
                  <a:lnTo>
                    <a:pt x="253" y="3533"/>
                  </a:lnTo>
                  <a:cubicBezTo>
                    <a:pt x="0" y="3286"/>
                    <a:pt x="139" y="2856"/>
                    <a:pt x="490" y="2805"/>
                  </a:cubicBezTo>
                  <a:lnTo>
                    <a:pt x="2633" y="2493"/>
                  </a:lnTo>
                  <a:cubicBezTo>
                    <a:pt x="2772" y="2473"/>
                    <a:pt x="2892" y="2386"/>
                    <a:pt x="2954" y="2260"/>
                  </a:cubicBezTo>
                  <a:lnTo>
                    <a:pt x="3913" y="318"/>
                  </a:lnTo>
                  <a:cubicBezTo>
                    <a:pt x="4070" y="0"/>
                    <a:pt x="4522" y="0"/>
                    <a:pt x="4678" y="318"/>
                  </a:cubicBezTo>
                  <a:lnTo>
                    <a:pt x="5637" y="2260"/>
                  </a:lnTo>
                  <a:cubicBezTo>
                    <a:pt x="5699" y="2386"/>
                    <a:pt x="5819" y="2473"/>
                    <a:pt x="5958" y="2493"/>
                  </a:cubicBezTo>
                  <a:lnTo>
                    <a:pt x="8102" y="2805"/>
                  </a:lnTo>
                  <a:cubicBezTo>
                    <a:pt x="8452" y="2856"/>
                    <a:pt x="8592" y="3286"/>
                    <a:pt x="8338" y="3533"/>
                  </a:cubicBezTo>
                  <a:lnTo>
                    <a:pt x="6787" y="5045"/>
                  </a:lnTo>
                  <a:cubicBezTo>
                    <a:pt x="6687" y="5143"/>
                    <a:pt x="6641" y="5284"/>
                    <a:pt x="6664" y="5422"/>
                  </a:cubicBezTo>
                  <a:lnTo>
                    <a:pt x="7031" y="7557"/>
                  </a:lnTo>
                  <a:cubicBezTo>
                    <a:pt x="7091" y="7906"/>
                    <a:pt x="6725" y="8172"/>
                    <a:pt x="6411" y="8007"/>
                  </a:cubicBezTo>
                  <a:lnTo>
                    <a:pt x="4494" y="6999"/>
                  </a:lnTo>
                  <a:cubicBezTo>
                    <a:pt x="4370" y="6934"/>
                    <a:pt x="4221" y="6934"/>
                    <a:pt x="4097" y="6999"/>
                  </a:cubicBezTo>
                  <a:close/>
                  <a:moveTo>
                    <a:pt x="4348" y="1961"/>
                  </a:moveTo>
                  <a:cubicBezTo>
                    <a:pt x="4233" y="1920"/>
                    <a:pt x="4106" y="1984"/>
                    <a:pt x="4072" y="2102"/>
                  </a:cubicBezTo>
                  <a:cubicBezTo>
                    <a:pt x="4021" y="2275"/>
                    <a:pt x="3986" y="2382"/>
                    <a:pt x="3966" y="2422"/>
                  </a:cubicBezTo>
                  <a:cubicBezTo>
                    <a:pt x="3886" y="2585"/>
                    <a:pt x="3732" y="2763"/>
                    <a:pt x="3637" y="2876"/>
                  </a:cubicBezTo>
                  <a:cubicBezTo>
                    <a:pt x="3521" y="3015"/>
                    <a:pt x="3394" y="3102"/>
                    <a:pt x="3258" y="3136"/>
                  </a:cubicBezTo>
                  <a:cubicBezTo>
                    <a:pt x="3153" y="3163"/>
                    <a:pt x="3097" y="3278"/>
                    <a:pt x="3141" y="3377"/>
                  </a:cubicBezTo>
                  <a:lnTo>
                    <a:pt x="3163" y="3427"/>
                  </a:lnTo>
                  <a:cubicBezTo>
                    <a:pt x="3209" y="3532"/>
                    <a:pt x="3331" y="3582"/>
                    <a:pt x="3437" y="3539"/>
                  </a:cubicBezTo>
                  <a:cubicBezTo>
                    <a:pt x="3635" y="3459"/>
                    <a:pt x="3778" y="3367"/>
                    <a:pt x="3867" y="3261"/>
                  </a:cubicBezTo>
                  <a:cubicBezTo>
                    <a:pt x="3945" y="3168"/>
                    <a:pt x="4190" y="2964"/>
                    <a:pt x="4358" y="2673"/>
                  </a:cubicBezTo>
                  <a:cubicBezTo>
                    <a:pt x="4385" y="2625"/>
                    <a:pt x="4436" y="2480"/>
                    <a:pt x="4512" y="2236"/>
                  </a:cubicBezTo>
                  <a:cubicBezTo>
                    <a:pt x="4546" y="2127"/>
                    <a:pt x="4487" y="2011"/>
                    <a:pt x="4380" y="1972"/>
                  </a:cubicBezTo>
                  <a:lnTo>
                    <a:pt x="4348" y="1961"/>
                  </a:lnTo>
                  <a:close/>
                  <a:moveTo>
                    <a:pt x="2483" y="3985"/>
                  </a:moveTo>
                  <a:cubicBezTo>
                    <a:pt x="2659" y="3985"/>
                    <a:pt x="2803" y="3842"/>
                    <a:pt x="2803" y="3665"/>
                  </a:cubicBezTo>
                  <a:cubicBezTo>
                    <a:pt x="2803" y="3489"/>
                    <a:pt x="2659" y="3345"/>
                    <a:pt x="2483" y="3345"/>
                  </a:cubicBezTo>
                  <a:cubicBezTo>
                    <a:pt x="2306" y="3345"/>
                    <a:pt x="2163" y="3489"/>
                    <a:pt x="2163" y="3665"/>
                  </a:cubicBezTo>
                  <a:cubicBezTo>
                    <a:pt x="2163" y="3842"/>
                    <a:pt x="2306" y="3985"/>
                    <a:pt x="2483" y="3985"/>
                  </a:cubicBezTo>
                  <a:close/>
                </a:path>
              </a:pathLst>
            </a:custGeom>
            <a:solidFill>
              <a:srgbClr val="254275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0" name="icon">
              <a:extLst>
                <a:ext uri="{FF2B5EF4-FFF2-40B4-BE49-F238E27FC236}">
                  <a16:creationId xmlns:a16="http://schemas.microsoft.com/office/drawing/2014/main" id="{CD8A095B-11DA-852E-7D68-F415767AD1B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36927" y="3097624"/>
              <a:ext cx="489382" cy="489281"/>
            </a:xfrm>
            <a:custGeom>
              <a:avLst/>
              <a:gdLst>
                <a:gd name="T0" fmla="*/ 640 w 10240"/>
                <a:gd name="T1" fmla="*/ 9600 h 10240"/>
                <a:gd name="T2" fmla="*/ 640 w 10240"/>
                <a:gd name="T3" fmla="*/ 0 h 10240"/>
                <a:gd name="T4" fmla="*/ 0 w 10240"/>
                <a:gd name="T5" fmla="*/ 0 h 10240"/>
                <a:gd name="T6" fmla="*/ 0 w 10240"/>
                <a:gd name="T7" fmla="*/ 10240 h 10240"/>
                <a:gd name="T8" fmla="*/ 10240 w 10240"/>
                <a:gd name="T9" fmla="*/ 10240 h 10240"/>
                <a:gd name="T10" fmla="*/ 10240 w 10240"/>
                <a:gd name="T11" fmla="*/ 9600 h 10240"/>
                <a:gd name="T12" fmla="*/ 640 w 10240"/>
                <a:gd name="T13" fmla="*/ 9600 h 10240"/>
                <a:gd name="T14" fmla="*/ 9573 w 10240"/>
                <a:gd name="T15" fmla="*/ 1570 h 10240"/>
                <a:gd name="T16" fmla="*/ 6359 w 10240"/>
                <a:gd name="T17" fmla="*/ 1570 h 10240"/>
                <a:gd name="T18" fmla="*/ 7562 w 10240"/>
                <a:gd name="T19" fmla="*/ 2773 h 10240"/>
                <a:gd name="T20" fmla="*/ 6175 w 10240"/>
                <a:gd name="T21" fmla="*/ 4159 h 10240"/>
                <a:gd name="T22" fmla="*/ 4214 w 10240"/>
                <a:gd name="T23" fmla="*/ 2198 h 10240"/>
                <a:gd name="T24" fmla="*/ 4214 w 10240"/>
                <a:gd name="T25" fmla="*/ 2198 h 10240"/>
                <a:gd name="T26" fmla="*/ 4203 w 10240"/>
                <a:gd name="T27" fmla="*/ 2191 h 10240"/>
                <a:gd name="T28" fmla="*/ 4063 w 10240"/>
                <a:gd name="T29" fmla="*/ 2136 h 10240"/>
                <a:gd name="T30" fmla="*/ 3912 w 10240"/>
                <a:gd name="T31" fmla="*/ 2198 h 10240"/>
                <a:gd name="T32" fmla="*/ 1197 w 10240"/>
                <a:gd name="T33" fmla="*/ 4913 h 10240"/>
                <a:gd name="T34" fmla="*/ 1197 w 10240"/>
                <a:gd name="T35" fmla="*/ 5215 h 10240"/>
                <a:gd name="T36" fmla="*/ 1801 w 10240"/>
                <a:gd name="T37" fmla="*/ 5819 h 10240"/>
                <a:gd name="T38" fmla="*/ 2102 w 10240"/>
                <a:gd name="T39" fmla="*/ 5819 h 10240"/>
                <a:gd name="T40" fmla="*/ 4063 w 10240"/>
                <a:gd name="T41" fmla="*/ 3857 h 10240"/>
                <a:gd name="T42" fmla="*/ 6024 w 10240"/>
                <a:gd name="T43" fmla="*/ 5819 h 10240"/>
                <a:gd name="T44" fmla="*/ 6095 w 10240"/>
                <a:gd name="T45" fmla="*/ 5865 h 10240"/>
                <a:gd name="T46" fmla="*/ 6326 w 10240"/>
                <a:gd name="T47" fmla="*/ 5819 h 10240"/>
                <a:gd name="T48" fmla="*/ 6929 w 10240"/>
                <a:gd name="T49" fmla="*/ 5215 h 10240"/>
                <a:gd name="T50" fmla="*/ 8467 w 10240"/>
                <a:gd name="T51" fmla="*/ 3678 h 10240"/>
                <a:gd name="T52" fmla="*/ 9573 w 10240"/>
                <a:gd name="T53" fmla="*/ 4784 h 10240"/>
                <a:gd name="T54" fmla="*/ 9573 w 10240"/>
                <a:gd name="T55" fmla="*/ 1570 h 10240"/>
                <a:gd name="T56" fmla="*/ 2515 w 10240"/>
                <a:gd name="T57" fmla="*/ 9204 h 10240"/>
                <a:gd name="T58" fmla="*/ 2515 w 10240"/>
                <a:gd name="T59" fmla="*/ 6045 h 10240"/>
                <a:gd name="T60" fmla="*/ 2102 w 10240"/>
                <a:gd name="T61" fmla="*/ 6459 h 10240"/>
                <a:gd name="T62" fmla="*/ 1801 w 10240"/>
                <a:gd name="T63" fmla="*/ 6459 h 10240"/>
                <a:gd name="T64" fmla="*/ 1449 w 10240"/>
                <a:gd name="T65" fmla="*/ 6107 h 10240"/>
                <a:gd name="T66" fmla="*/ 1449 w 10240"/>
                <a:gd name="T67" fmla="*/ 9204 h 10240"/>
                <a:gd name="T68" fmla="*/ 2515 w 10240"/>
                <a:gd name="T69" fmla="*/ 9204 h 10240"/>
                <a:gd name="T70" fmla="*/ 4280 w 10240"/>
                <a:gd name="T71" fmla="*/ 9204 h 10240"/>
                <a:gd name="T72" fmla="*/ 4280 w 10240"/>
                <a:gd name="T73" fmla="*/ 4714 h 10240"/>
                <a:gd name="T74" fmla="*/ 4064 w 10240"/>
                <a:gd name="T75" fmla="*/ 4497 h 10240"/>
                <a:gd name="T76" fmla="*/ 3213 w 10240"/>
                <a:gd name="T77" fmla="*/ 5348 h 10240"/>
                <a:gd name="T78" fmla="*/ 3213 w 10240"/>
                <a:gd name="T79" fmla="*/ 9204 h 10240"/>
                <a:gd name="T80" fmla="*/ 4280 w 10240"/>
                <a:gd name="T81" fmla="*/ 9204 h 10240"/>
                <a:gd name="T82" fmla="*/ 6044 w 10240"/>
                <a:gd name="T83" fmla="*/ 9204 h 10240"/>
                <a:gd name="T84" fmla="*/ 6044 w 10240"/>
                <a:gd name="T85" fmla="*/ 6472 h 10240"/>
                <a:gd name="T86" fmla="*/ 6025 w 10240"/>
                <a:gd name="T87" fmla="*/ 6459 h 10240"/>
                <a:gd name="T88" fmla="*/ 4978 w 10240"/>
                <a:gd name="T89" fmla="*/ 5412 h 10240"/>
                <a:gd name="T90" fmla="*/ 4978 w 10240"/>
                <a:gd name="T91" fmla="*/ 9204 h 10240"/>
                <a:gd name="T92" fmla="*/ 6044 w 10240"/>
                <a:gd name="T93" fmla="*/ 9204 h 10240"/>
                <a:gd name="T94" fmla="*/ 7809 w 10240"/>
                <a:gd name="T95" fmla="*/ 9204 h 10240"/>
                <a:gd name="T96" fmla="*/ 7809 w 10240"/>
                <a:gd name="T97" fmla="*/ 4976 h 10240"/>
                <a:gd name="T98" fmla="*/ 6929 w 10240"/>
                <a:gd name="T99" fmla="*/ 5855 h 10240"/>
                <a:gd name="T100" fmla="*/ 6742 w 10240"/>
                <a:gd name="T101" fmla="*/ 6043 h 10240"/>
                <a:gd name="T102" fmla="*/ 6742 w 10240"/>
                <a:gd name="T103" fmla="*/ 9204 h 10240"/>
                <a:gd name="T104" fmla="*/ 7809 w 10240"/>
                <a:gd name="T105" fmla="*/ 9204 h 10240"/>
                <a:gd name="T106" fmla="*/ 9573 w 10240"/>
                <a:gd name="T107" fmla="*/ 9204 h 10240"/>
                <a:gd name="T108" fmla="*/ 9573 w 10240"/>
                <a:gd name="T109" fmla="*/ 5424 h 10240"/>
                <a:gd name="T110" fmla="*/ 8506 w 10240"/>
                <a:gd name="T111" fmla="*/ 4357 h 10240"/>
                <a:gd name="T112" fmla="*/ 8506 w 10240"/>
                <a:gd name="T113" fmla="*/ 9204 h 10240"/>
                <a:gd name="T114" fmla="*/ 9573 w 10240"/>
                <a:gd name="T115" fmla="*/ 9204 h 10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240" h="10240">
                  <a:moveTo>
                    <a:pt x="640" y="9600"/>
                  </a:moveTo>
                  <a:lnTo>
                    <a:pt x="640" y="0"/>
                  </a:lnTo>
                  <a:lnTo>
                    <a:pt x="0" y="0"/>
                  </a:lnTo>
                  <a:lnTo>
                    <a:pt x="0" y="10240"/>
                  </a:lnTo>
                  <a:lnTo>
                    <a:pt x="10240" y="10240"/>
                  </a:lnTo>
                  <a:lnTo>
                    <a:pt x="10240" y="9600"/>
                  </a:lnTo>
                  <a:lnTo>
                    <a:pt x="640" y="9600"/>
                  </a:lnTo>
                  <a:close/>
                  <a:moveTo>
                    <a:pt x="9573" y="1570"/>
                  </a:moveTo>
                  <a:lnTo>
                    <a:pt x="6359" y="1570"/>
                  </a:lnTo>
                  <a:lnTo>
                    <a:pt x="7562" y="2773"/>
                  </a:lnTo>
                  <a:lnTo>
                    <a:pt x="6175" y="4159"/>
                  </a:lnTo>
                  <a:lnTo>
                    <a:pt x="4214" y="2198"/>
                  </a:lnTo>
                  <a:lnTo>
                    <a:pt x="4214" y="2198"/>
                  </a:lnTo>
                  <a:cubicBezTo>
                    <a:pt x="4211" y="2195"/>
                    <a:pt x="4206" y="2194"/>
                    <a:pt x="4203" y="2191"/>
                  </a:cubicBezTo>
                  <a:cubicBezTo>
                    <a:pt x="4163" y="2156"/>
                    <a:pt x="4113" y="2136"/>
                    <a:pt x="4063" y="2136"/>
                  </a:cubicBezTo>
                  <a:cubicBezTo>
                    <a:pt x="4009" y="2136"/>
                    <a:pt x="3954" y="2157"/>
                    <a:pt x="3912" y="2198"/>
                  </a:cubicBezTo>
                  <a:lnTo>
                    <a:pt x="1197" y="4913"/>
                  </a:lnTo>
                  <a:cubicBezTo>
                    <a:pt x="1114" y="4997"/>
                    <a:pt x="1114" y="5132"/>
                    <a:pt x="1197" y="5215"/>
                  </a:cubicBezTo>
                  <a:lnTo>
                    <a:pt x="1801" y="5819"/>
                  </a:lnTo>
                  <a:cubicBezTo>
                    <a:pt x="1884" y="5902"/>
                    <a:pt x="2019" y="5902"/>
                    <a:pt x="2102" y="5819"/>
                  </a:cubicBezTo>
                  <a:lnTo>
                    <a:pt x="4063" y="3857"/>
                  </a:lnTo>
                  <a:lnTo>
                    <a:pt x="6024" y="5819"/>
                  </a:lnTo>
                  <a:cubicBezTo>
                    <a:pt x="6045" y="5840"/>
                    <a:pt x="6069" y="5855"/>
                    <a:pt x="6095" y="5865"/>
                  </a:cubicBezTo>
                  <a:cubicBezTo>
                    <a:pt x="6172" y="5897"/>
                    <a:pt x="6264" y="5881"/>
                    <a:pt x="6326" y="5819"/>
                  </a:cubicBezTo>
                  <a:lnTo>
                    <a:pt x="6929" y="5215"/>
                  </a:lnTo>
                  <a:lnTo>
                    <a:pt x="8467" y="3678"/>
                  </a:lnTo>
                  <a:lnTo>
                    <a:pt x="9573" y="4784"/>
                  </a:lnTo>
                  <a:lnTo>
                    <a:pt x="9573" y="1570"/>
                  </a:lnTo>
                  <a:close/>
                  <a:moveTo>
                    <a:pt x="2515" y="9204"/>
                  </a:moveTo>
                  <a:lnTo>
                    <a:pt x="2515" y="6045"/>
                  </a:lnTo>
                  <a:lnTo>
                    <a:pt x="2102" y="6459"/>
                  </a:lnTo>
                  <a:cubicBezTo>
                    <a:pt x="2019" y="6542"/>
                    <a:pt x="1884" y="6542"/>
                    <a:pt x="1801" y="6459"/>
                  </a:cubicBezTo>
                  <a:lnTo>
                    <a:pt x="1449" y="6107"/>
                  </a:lnTo>
                  <a:lnTo>
                    <a:pt x="1449" y="9204"/>
                  </a:lnTo>
                  <a:lnTo>
                    <a:pt x="2515" y="9204"/>
                  </a:lnTo>
                  <a:close/>
                  <a:moveTo>
                    <a:pt x="4280" y="9204"/>
                  </a:moveTo>
                  <a:lnTo>
                    <a:pt x="4280" y="4714"/>
                  </a:lnTo>
                  <a:lnTo>
                    <a:pt x="4064" y="4497"/>
                  </a:lnTo>
                  <a:lnTo>
                    <a:pt x="3213" y="5348"/>
                  </a:lnTo>
                  <a:lnTo>
                    <a:pt x="3213" y="9204"/>
                  </a:lnTo>
                  <a:lnTo>
                    <a:pt x="4280" y="9204"/>
                  </a:lnTo>
                  <a:close/>
                  <a:moveTo>
                    <a:pt x="6044" y="9204"/>
                  </a:moveTo>
                  <a:lnTo>
                    <a:pt x="6044" y="6472"/>
                  </a:lnTo>
                  <a:cubicBezTo>
                    <a:pt x="6038" y="6467"/>
                    <a:pt x="6030" y="6465"/>
                    <a:pt x="6025" y="6459"/>
                  </a:cubicBezTo>
                  <a:lnTo>
                    <a:pt x="4978" y="5412"/>
                  </a:lnTo>
                  <a:lnTo>
                    <a:pt x="4978" y="9204"/>
                  </a:lnTo>
                  <a:lnTo>
                    <a:pt x="6044" y="9204"/>
                  </a:lnTo>
                  <a:close/>
                  <a:moveTo>
                    <a:pt x="7809" y="9204"/>
                  </a:moveTo>
                  <a:lnTo>
                    <a:pt x="7809" y="4976"/>
                  </a:lnTo>
                  <a:lnTo>
                    <a:pt x="6929" y="5855"/>
                  </a:lnTo>
                  <a:lnTo>
                    <a:pt x="6742" y="6043"/>
                  </a:lnTo>
                  <a:lnTo>
                    <a:pt x="6742" y="9204"/>
                  </a:lnTo>
                  <a:lnTo>
                    <a:pt x="7809" y="9204"/>
                  </a:lnTo>
                  <a:close/>
                  <a:moveTo>
                    <a:pt x="9573" y="9204"/>
                  </a:moveTo>
                  <a:lnTo>
                    <a:pt x="9573" y="5424"/>
                  </a:lnTo>
                  <a:lnTo>
                    <a:pt x="8506" y="4357"/>
                  </a:lnTo>
                  <a:lnTo>
                    <a:pt x="8506" y="9204"/>
                  </a:lnTo>
                  <a:lnTo>
                    <a:pt x="9573" y="92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1" name="icon">
              <a:extLst>
                <a:ext uri="{FF2B5EF4-FFF2-40B4-BE49-F238E27FC236}">
                  <a16:creationId xmlns:a16="http://schemas.microsoft.com/office/drawing/2014/main" id="{11DE4DF5-B5C6-8AA8-6AEB-9A4C7F07018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16916" y="3125585"/>
              <a:ext cx="510455" cy="454424"/>
            </a:xfrm>
            <a:custGeom>
              <a:avLst/>
              <a:gdLst>
                <a:gd name="T0" fmla="*/ 742 w 942"/>
                <a:gd name="T1" fmla="*/ 570 h 840"/>
                <a:gd name="T2" fmla="*/ 755 w 942"/>
                <a:gd name="T3" fmla="*/ 520 h 840"/>
                <a:gd name="T4" fmla="*/ 645 w 942"/>
                <a:gd name="T5" fmla="*/ 450 h 840"/>
                <a:gd name="T6" fmla="*/ 600 w 942"/>
                <a:gd name="T7" fmla="*/ 452 h 840"/>
                <a:gd name="T8" fmla="*/ 600 w 942"/>
                <a:gd name="T9" fmla="*/ 411 h 840"/>
                <a:gd name="T10" fmla="*/ 722 w 942"/>
                <a:gd name="T11" fmla="*/ 411 h 840"/>
                <a:gd name="T12" fmla="*/ 722 w 942"/>
                <a:gd name="T13" fmla="*/ 367 h 840"/>
                <a:gd name="T14" fmla="*/ 608 w 942"/>
                <a:gd name="T15" fmla="*/ 367 h 840"/>
                <a:gd name="T16" fmla="*/ 650 w 942"/>
                <a:gd name="T17" fmla="*/ 295 h 840"/>
                <a:gd name="T18" fmla="*/ 733 w 942"/>
                <a:gd name="T19" fmla="*/ 295 h 840"/>
                <a:gd name="T20" fmla="*/ 733 w 942"/>
                <a:gd name="T21" fmla="*/ 251 h 840"/>
                <a:gd name="T22" fmla="*/ 676 w 942"/>
                <a:gd name="T23" fmla="*/ 251 h 840"/>
                <a:gd name="T24" fmla="*/ 762 w 942"/>
                <a:gd name="T25" fmla="*/ 106 h 840"/>
                <a:gd name="T26" fmla="*/ 689 w 942"/>
                <a:gd name="T27" fmla="*/ 106 h 840"/>
                <a:gd name="T28" fmla="*/ 569 w 942"/>
                <a:gd name="T29" fmla="*/ 326 h 840"/>
                <a:gd name="T30" fmla="*/ 450 w 942"/>
                <a:gd name="T31" fmla="*/ 106 h 840"/>
                <a:gd name="T32" fmla="*/ 377 w 942"/>
                <a:gd name="T33" fmla="*/ 106 h 840"/>
                <a:gd name="T34" fmla="*/ 463 w 942"/>
                <a:gd name="T35" fmla="*/ 251 h 840"/>
                <a:gd name="T36" fmla="*/ 404 w 942"/>
                <a:gd name="T37" fmla="*/ 251 h 840"/>
                <a:gd name="T38" fmla="*/ 404 w 942"/>
                <a:gd name="T39" fmla="*/ 295 h 840"/>
                <a:gd name="T40" fmla="*/ 489 w 942"/>
                <a:gd name="T41" fmla="*/ 295 h 840"/>
                <a:gd name="T42" fmla="*/ 531 w 942"/>
                <a:gd name="T43" fmla="*/ 367 h 840"/>
                <a:gd name="T44" fmla="*/ 420 w 942"/>
                <a:gd name="T45" fmla="*/ 367 h 840"/>
                <a:gd name="T46" fmla="*/ 420 w 942"/>
                <a:gd name="T47" fmla="*/ 411 h 840"/>
                <a:gd name="T48" fmla="*/ 538 w 942"/>
                <a:gd name="T49" fmla="*/ 411 h 840"/>
                <a:gd name="T50" fmla="*/ 538 w 942"/>
                <a:gd name="T51" fmla="*/ 454 h 840"/>
                <a:gd name="T52" fmla="*/ 535 w 942"/>
                <a:gd name="T53" fmla="*/ 454 h 840"/>
                <a:gd name="T54" fmla="*/ 440 w 942"/>
                <a:gd name="T55" fmla="*/ 436 h 840"/>
                <a:gd name="T56" fmla="*/ 307 w 942"/>
                <a:gd name="T57" fmla="*/ 419 h 840"/>
                <a:gd name="T58" fmla="*/ 249 w 942"/>
                <a:gd name="T59" fmla="*/ 434 h 840"/>
                <a:gd name="T60" fmla="*/ 234 w 942"/>
                <a:gd name="T61" fmla="*/ 335 h 840"/>
                <a:gd name="T62" fmla="*/ 570 w 942"/>
                <a:gd name="T63" fmla="*/ 0 h 840"/>
                <a:gd name="T64" fmla="*/ 905 w 942"/>
                <a:gd name="T65" fmla="*/ 335 h 840"/>
                <a:gd name="T66" fmla="*/ 872 w 942"/>
                <a:gd name="T67" fmla="*/ 479 h 840"/>
                <a:gd name="T68" fmla="*/ 858 w 942"/>
                <a:gd name="T69" fmla="*/ 487 h 840"/>
                <a:gd name="T70" fmla="*/ 798 w 942"/>
                <a:gd name="T71" fmla="*/ 552 h 840"/>
                <a:gd name="T72" fmla="*/ 718 w 942"/>
                <a:gd name="T73" fmla="*/ 628 h 840"/>
                <a:gd name="T74" fmla="*/ 644 w 942"/>
                <a:gd name="T75" fmla="*/ 609 h 840"/>
                <a:gd name="T76" fmla="*/ 742 w 942"/>
                <a:gd name="T77" fmla="*/ 570 h 840"/>
                <a:gd name="T78" fmla="*/ 154 w 942"/>
                <a:gd name="T79" fmla="*/ 780 h 840"/>
                <a:gd name="T80" fmla="*/ 779 w 942"/>
                <a:gd name="T81" fmla="*/ 758 h 840"/>
                <a:gd name="T82" fmla="*/ 932 w 942"/>
                <a:gd name="T83" fmla="*/ 535 h 840"/>
                <a:gd name="T84" fmla="*/ 870 w 942"/>
                <a:gd name="T85" fmla="*/ 507 h 840"/>
                <a:gd name="T86" fmla="*/ 724 w 942"/>
                <a:gd name="T87" fmla="*/ 650 h 840"/>
                <a:gd name="T88" fmla="*/ 545 w 942"/>
                <a:gd name="T89" fmla="*/ 594 h 840"/>
                <a:gd name="T90" fmla="*/ 732 w 942"/>
                <a:gd name="T91" fmla="*/ 524 h 840"/>
                <a:gd name="T92" fmla="*/ 533 w 942"/>
                <a:gd name="T93" fmla="*/ 477 h 840"/>
                <a:gd name="T94" fmla="*/ 310 w 942"/>
                <a:gd name="T95" fmla="*/ 441 h 840"/>
                <a:gd name="T96" fmla="*/ 0 w 942"/>
                <a:gd name="T97" fmla="*/ 626 h 840"/>
                <a:gd name="T98" fmla="*/ 154 w 942"/>
                <a:gd name="T99" fmla="*/ 78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42" h="840">
                  <a:moveTo>
                    <a:pt x="742" y="570"/>
                  </a:moveTo>
                  <a:cubicBezTo>
                    <a:pt x="753" y="556"/>
                    <a:pt x="758" y="539"/>
                    <a:pt x="755" y="520"/>
                  </a:cubicBezTo>
                  <a:cubicBezTo>
                    <a:pt x="745" y="450"/>
                    <a:pt x="670" y="450"/>
                    <a:pt x="645" y="450"/>
                  </a:cubicBezTo>
                  <a:cubicBezTo>
                    <a:pt x="631" y="450"/>
                    <a:pt x="615" y="451"/>
                    <a:pt x="600" y="452"/>
                  </a:cubicBezTo>
                  <a:lnTo>
                    <a:pt x="600" y="411"/>
                  </a:lnTo>
                  <a:lnTo>
                    <a:pt x="722" y="411"/>
                  </a:lnTo>
                  <a:lnTo>
                    <a:pt x="722" y="367"/>
                  </a:lnTo>
                  <a:lnTo>
                    <a:pt x="608" y="367"/>
                  </a:lnTo>
                  <a:lnTo>
                    <a:pt x="650" y="295"/>
                  </a:lnTo>
                  <a:lnTo>
                    <a:pt x="733" y="295"/>
                  </a:lnTo>
                  <a:lnTo>
                    <a:pt x="733" y="251"/>
                  </a:lnTo>
                  <a:lnTo>
                    <a:pt x="676" y="251"/>
                  </a:lnTo>
                  <a:lnTo>
                    <a:pt x="762" y="106"/>
                  </a:lnTo>
                  <a:lnTo>
                    <a:pt x="689" y="106"/>
                  </a:lnTo>
                  <a:lnTo>
                    <a:pt x="569" y="326"/>
                  </a:lnTo>
                  <a:lnTo>
                    <a:pt x="450" y="106"/>
                  </a:lnTo>
                  <a:lnTo>
                    <a:pt x="377" y="106"/>
                  </a:lnTo>
                  <a:lnTo>
                    <a:pt x="463" y="251"/>
                  </a:lnTo>
                  <a:lnTo>
                    <a:pt x="404" y="251"/>
                  </a:lnTo>
                  <a:lnTo>
                    <a:pt x="404" y="295"/>
                  </a:lnTo>
                  <a:lnTo>
                    <a:pt x="489" y="295"/>
                  </a:lnTo>
                  <a:lnTo>
                    <a:pt x="531" y="367"/>
                  </a:lnTo>
                  <a:lnTo>
                    <a:pt x="420" y="367"/>
                  </a:lnTo>
                  <a:lnTo>
                    <a:pt x="420" y="411"/>
                  </a:lnTo>
                  <a:lnTo>
                    <a:pt x="538" y="411"/>
                  </a:lnTo>
                  <a:lnTo>
                    <a:pt x="538" y="454"/>
                  </a:lnTo>
                  <a:cubicBezTo>
                    <a:pt x="537" y="454"/>
                    <a:pt x="536" y="454"/>
                    <a:pt x="535" y="454"/>
                  </a:cubicBezTo>
                  <a:cubicBezTo>
                    <a:pt x="504" y="451"/>
                    <a:pt x="472" y="443"/>
                    <a:pt x="440" y="436"/>
                  </a:cubicBezTo>
                  <a:cubicBezTo>
                    <a:pt x="393" y="424"/>
                    <a:pt x="348" y="413"/>
                    <a:pt x="307" y="419"/>
                  </a:cubicBezTo>
                  <a:cubicBezTo>
                    <a:pt x="287" y="421"/>
                    <a:pt x="268" y="427"/>
                    <a:pt x="249" y="434"/>
                  </a:cubicBezTo>
                  <a:cubicBezTo>
                    <a:pt x="239" y="403"/>
                    <a:pt x="234" y="370"/>
                    <a:pt x="234" y="335"/>
                  </a:cubicBezTo>
                  <a:cubicBezTo>
                    <a:pt x="234" y="150"/>
                    <a:pt x="384" y="0"/>
                    <a:pt x="570" y="0"/>
                  </a:cubicBezTo>
                  <a:cubicBezTo>
                    <a:pt x="755" y="0"/>
                    <a:pt x="905" y="150"/>
                    <a:pt x="905" y="335"/>
                  </a:cubicBezTo>
                  <a:cubicBezTo>
                    <a:pt x="905" y="387"/>
                    <a:pt x="893" y="436"/>
                    <a:pt x="872" y="479"/>
                  </a:cubicBezTo>
                  <a:cubicBezTo>
                    <a:pt x="867" y="482"/>
                    <a:pt x="863" y="484"/>
                    <a:pt x="858" y="487"/>
                  </a:cubicBezTo>
                  <a:cubicBezTo>
                    <a:pt x="835" y="501"/>
                    <a:pt x="817" y="526"/>
                    <a:pt x="798" y="552"/>
                  </a:cubicBezTo>
                  <a:cubicBezTo>
                    <a:pt x="774" y="585"/>
                    <a:pt x="749" y="619"/>
                    <a:pt x="718" y="628"/>
                  </a:cubicBezTo>
                  <a:cubicBezTo>
                    <a:pt x="700" y="633"/>
                    <a:pt x="673" y="623"/>
                    <a:pt x="644" y="609"/>
                  </a:cubicBezTo>
                  <a:cubicBezTo>
                    <a:pt x="686" y="604"/>
                    <a:pt x="723" y="594"/>
                    <a:pt x="742" y="570"/>
                  </a:cubicBezTo>
                  <a:close/>
                  <a:moveTo>
                    <a:pt x="154" y="780"/>
                  </a:moveTo>
                  <a:cubicBezTo>
                    <a:pt x="321" y="683"/>
                    <a:pt x="559" y="840"/>
                    <a:pt x="779" y="758"/>
                  </a:cubicBezTo>
                  <a:cubicBezTo>
                    <a:pt x="864" y="727"/>
                    <a:pt x="907" y="635"/>
                    <a:pt x="932" y="535"/>
                  </a:cubicBezTo>
                  <a:cubicBezTo>
                    <a:pt x="942" y="495"/>
                    <a:pt x="922" y="475"/>
                    <a:pt x="870" y="507"/>
                  </a:cubicBezTo>
                  <a:cubicBezTo>
                    <a:pt x="824" y="535"/>
                    <a:pt x="790" y="632"/>
                    <a:pt x="724" y="650"/>
                  </a:cubicBezTo>
                  <a:cubicBezTo>
                    <a:pt x="673" y="664"/>
                    <a:pt x="607" y="606"/>
                    <a:pt x="545" y="594"/>
                  </a:cubicBezTo>
                  <a:cubicBezTo>
                    <a:pt x="624" y="587"/>
                    <a:pt x="742" y="591"/>
                    <a:pt x="732" y="524"/>
                  </a:cubicBezTo>
                  <a:cubicBezTo>
                    <a:pt x="721" y="446"/>
                    <a:pt x="603" y="483"/>
                    <a:pt x="533" y="477"/>
                  </a:cubicBezTo>
                  <a:cubicBezTo>
                    <a:pt x="453" y="469"/>
                    <a:pt x="373" y="433"/>
                    <a:pt x="310" y="441"/>
                  </a:cubicBezTo>
                  <a:cubicBezTo>
                    <a:pt x="188" y="457"/>
                    <a:pt x="83" y="591"/>
                    <a:pt x="0" y="626"/>
                  </a:cubicBezTo>
                  <a:lnTo>
                    <a:pt x="154" y="7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DF4DD9B4-E2BC-EF03-73A7-1BBA3FE88E77}"/>
              </a:ext>
            </a:extLst>
          </p:cNvPr>
          <p:cNvSpPr txBox="1"/>
          <p:nvPr/>
        </p:nvSpPr>
        <p:spPr>
          <a:xfrm>
            <a:off x="1290512" y="1230257"/>
            <a:ext cx="167159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35191CC-DFDA-3CA1-1C8A-22A34D409079}"/>
              </a:ext>
            </a:extLst>
          </p:cNvPr>
          <p:cNvSpPr txBox="1"/>
          <p:nvPr/>
        </p:nvSpPr>
        <p:spPr>
          <a:xfrm>
            <a:off x="1284331" y="1703734"/>
            <a:ext cx="2566180" cy="10283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677953F-2490-9670-4257-851649556643}"/>
              </a:ext>
            </a:extLst>
          </p:cNvPr>
          <p:cNvSpPr txBox="1"/>
          <p:nvPr/>
        </p:nvSpPr>
        <p:spPr>
          <a:xfrm>
            <a:off x="3717756" y="4701780"/>
            <a:ext cx="167159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B4DCDAC-FD8E-C700-F455-5BF7574CF0E1}"/>
              </a:ext>
            </a:extLst>
          </p:cNvPr>
          <p:cNvSpPr txBox="1"/>
          <p:nvPr/>
        </p:nvSpPr>
        <p:spPr>
          <a:xfrm>
            <a:off x="3711575" y="5175257"/>
            <a:ext cx="2566180" cy="1034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2457666-7938-EF76-B702-8C81EA128726}"/>
              </a:ext>
            </a:extLst>
          </p:cNvPr>
          <p:cNvSpPr txBox="1"/>
          <p:nvPr/>
        </p:nvSpPr>
        <p:spPr>
          <a:xfrm>
            <a:off x="8506809" y="4701780"/>
            <a:ext cx="167159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C18FD5A-37E7-834C-7ECA-5B43D4D52EF3}"/>
              </a:ext>
            </a:extLst>
          </p:cNvPr>
          <p:cNvSpPr txBox="1"/>
          <p:nvPr/>
        </p:nvSpPr>
        <p:spPr>
          <a:xfrm>
            <a:off x="8500628" y="5175257"/>
            <a:ext cx="2566180" cy="1034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0A0BB23-6790-1C7C-207D-FA5B32914F26}"/>
              </a:ext>
            </a:extLst>
          </p:cNvPr>
          <p:cNvSpPr txBox="1"/>
          <p:nvPr/>
        </p:nvSpPr>
        <p:spPr>
          <a:xfrm>
            <a:off x="6174984" y="1703734"/>
            <a:ext cx="2566180" cy="1034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FB4FA38-D1B8-9CAD-7631-888160705E0A}"/>
              </a:ext>
            </a:extLst>
          </p:cNvPr>
          <p:cNvSpPr txBox="1"/>
          <p:nvPr/>
        </p:nvSpPr>
        <p:spPr>
          <a:xfrm>
            <a:off x="6181165" y="1230257"/>
            <a:ext cx="167159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54000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5EB311F-EA76-A143-9F3D-53A95D4F0ACE}"/>
              </a:ext>
            </a:extLst>
          </p:cNvPr>
          <p:cNvCxnSpPr/>
          <p:nvPr/>
        </p:nvCxnSpPr>
        <p:spPr>
          <a:xfrm>
            <a:off x="0" y="17780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3B2D4F3-CCA7-AD98-406D-19D989AC283B}"/>
              </a:ext>
            </a:extLst>
          </p:cNvPr>
          <p:cNvSpPr/>
          <p:nvPr/>
        </p:nvSpPr>
        <p:spPr>
          <a:xfrm>
            <a:off x="0" y="73680"/>
            <a:ext cx="2692400" cy="523220"/>
          </a:xfrm>
          <a:prstGeom prst="roundRect">
            <a:avLst>
              <a:gd name="adj" fmla="val 0"/>
            </a:avLst>
          </a:prstGeom>
          <a:solidFill>
            <a:srgbClr val="25427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95ED7F-2E06-908B-0669-FB1940CF8AF6}"/>
              </a:ext>
            </a:extLst>
          </p:cNvPr>
          <p:cNvSpPr txBox="1"/>
          <p:nvPr/>
        </p:nvSpPr>
        <p:spPr>
          <a:xfrm>
            <a:off x="114277" y="86380"/>
            <a:ext cx="247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未来工作计划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E6BF9C7-7409-DF86-6570-A45603780BF7}"/>
              </a:ext>
            </a:extLst>
          </p:cNvPr>
          <p:cNvCxnSpPr/>
          <p:nvPr/>
        </p:nvCxnSpPr>
        <p:spPr>
          <a:xfrm>
            <a:off x="0" y="675005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DDD5233-A58D-06BE-C7FC-C5AD9D189B8E}"/>
              </a:ext>
            </a:extLst>
          </p:cNvPr>
          <p:cNvSpPr/>
          <p:nvPr/>
        </p:nvSpPr>
        <p:spPr>
          <a:xfrm>
            <a:off x="8299077" y="1531836"/>
            <a:ext cx="2761313" cy="446833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9EDDF62-9E9C-D7D0-1B24-18135A62835C}"/>
              </a:ext>
            </a:extLst>
          </p:cNvPr>
          <p:cNvSpPr/>
          <p:nvPr/>
        </p:nvSpPr>
        <p:spPr>
          <a:xfrm>
            <a:off x="4720423" y="2272918"/>
            <a:ext cx="2761313" cy="372725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35F745C-133C-BB35-280B-1E551BA14F38}"/>
              </a:ext>
            </a:extLst>
          </p:cNvPr>
          <p:cNvSpPr/>
          <p:nvPr/>
        </p:nvSpPr>
        <p:spPr>
          <a:xfrm>
            <a:off x="1131612" y="2978141"/>
            <a:ext cx="2761313" cy="3022024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环形 8">
            <a:extLst>
              <a:ext uri="{FF2B5EF4-FFF2-40B4-BE49-F238E27FC236}">
                <a16:creationId xmlns:a16="http://schemas.microsoft.com/office/drawing/2014/main" id="{AF8280A5-022A-0B04-E2FF-C88F9A306B41}"/>
              </a:ext>
            </a:extLst>
          </p:cNvPr>
          <p:cNvSpPr/>
          <p:nvPr/>
        </p:nvSpPr>
        <p:spPr>
          <a:xfrm rot="19711692">
            <a:off x="3439502" y="1753957"/>
            <a:ext cx="1450556" cy="1304557"/>
          </a:xfrm>
          <a:prstGeom prst="circularArrow">
            <a:avLst/>
          </a:prstGeom>
          <a:gradFill flip="none" rotWithShape="1">
            <a:gsLst>
              <a:gs pos="47000">
                <a:schemeClr val="accent1">
                  <a:lumMod val="40000"/>
                  <a:lumOff val="60000"/>
                  <a:alpha val="73000"/>
                </a:schemeClr>
              </a:gs>
              <a:gs pos="85000">
                <a:schemeClr val="accent1">
                  <a:lumMod val="40000"/>
                  <a:lumOff val="60000"/>
                  <a:alpha val="0"/>
                </a:schemeClr>
              </a:gs>
              <a:gs pos="0">
                <a:srgbClr val="2542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箭头: 环形 9">
            <a:extLst>
              <a:ext uri="{FF2B5EF4-FFF2-40B4-BE49-F238E27FC236}">
                <a16:creationId xmlns:a16="http://schemas.microsoft.com/office/drawing/2014/main" id="{CC4D5F06-FC15-4522-E6D6-9E45C661B669}"/>
              </a:ext>
            </a:extLst>
          </p:cNvPr>
          <p:cNvSpPr/>
          <p:nvPr/>
        </p:nvSpPr>
        <p:spPr>
          <a:xfrm rot="19155485">
            <a:off x="7032306" y="1124338"/>
            <a:ext cx="1450556" cy="1304557"/>
          </a:xfrm>
          <a:prstGeom prst="circularArrow">
            <a:avLst/>
          </a:prstGeom>
          <a:gradFill flip="none" rotWithShape="1">
            <a:gsLst>
              <a:gs pos="47000">
                <a:schemeClr val="accent1">
                  <a:lumMod val="40000"/>
                  <a:lumOff val="60000"/>
                  <a:alpha val="73000"/>
                </a:schemeClr>
              </a:gs>
              <a:gs pos="85000">
                <a:schemeClr val="accent1">
                  <a:lumMod val="40000"/>
                  <a:lumOff val="60000"/>
                  <a:alpha val="0"/>
                </a:schemeClr>
              </a:gs>
              <a:gs pos="0">
                <a:srgbClr val="2542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24F661E-BD8F-F3A8-E554-A5433F71E5ED}"/>
              </a:ext>
            </a:extLst>
          </p:cNvPr>
          <p:cNvSpPr txBox="1"/>
          <p:nvPr/>
        </p:nvSpPr>
        <p:spPr>
          <a:xfrm>
            <a:off x="1263611" y="4653709"/>
            <a:ext cx="2495572" cy="10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思源黑体 Normal" panose="020B0400000000000000" pitchFamily="34" charset="-122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ED854C-1D9A-903A-820F-DEFC76D83981}"/>
              </a:ext>
            </a:extLst>
          </p:cNvPr>
          <p:cNvSpPr/>
          <p:nvPr/>
        </p:nvSpPr>
        <p:spPr>
          <a:xfrm>
            <a:off x="1683057" y="4109657"/>
            <a:ext cx="165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13" name="icon3">
            <a:extLst>
              <a:ext uri="{FF2B5EF4-FFF2-40B4-BE49-F238E27FC236}">
                <a16:creationId xmlns:a16="http://schemas.microsoft.com/office/drawing/2014/main" id="{11EC76D8-69D3-285E-E68C-A59C51D05862}"/>
              </a:ext>
            </a:extLst>
          </p:cNvPr>
          <p:cNvSpPr/>
          <p:nvPr/>
        </p:nvSpPr>
        <p:spPr>
          <a:xfrm>
            <a:off x="2254982" y="3292452"/>
            <a:ext cx="510595" cy="550018"/>
          </a:xfrm>
          <a:custGeom>
            <a:avLst/>
            <a:gdLst>
              <a:gd name="T0" fmla="*/ 10712 w 11708"/>
              <a:gd name="T1" fmla="*/ 21 h 12613"/>
              <a:gd name="T2" fmla="*/ 10456 w 11708"/>
              <a:gd name="T3" fmla="*/ 20 h 12613"/>
              <a:gd name="T4" fmla="*/ 10325 w 11708"/>
              <a:gd name="T5" fmla="*/ 47 h 12613"/>
              <a:gd name="T6" fmla="*/ 9395 w 11708"/>
              <a:gd name="T7" fmla="*/ 1216 h 12613"/>
              <a:gd name="T8" fmla="*/ 8433 w 11708"/>
              <a:gd name="T9" fmla="*/ 976 h 12613"/>
              <a:gd name="T10" fmla="*/ 7046 w 11708"/>
              <a:gd name="T11" fmla="*/ 1083 h 12613"/>
              <a:gd name="T12" fmla="*/ 4358 w 11708"/>
              <a:gd name="T13" fmla="*/ 2553 h 12613"/>
              <a:gd name="T14" fmla="*/ 3333 w 11708"/>
              <a:gd name="T15" fmla="*/ 3342 h 12613"/>
              <a:gd name="T16" fmla="*/ 1854 w 11708"/>
              <a:gd name="T17" fmla="*/ 3755 h 12613"/>
              <a:gd name="T18" fmla="*/ 728 w 11708"/>
              <a:gd name="T19" fmla="*/ 4023 h 12613"/>
              <a:gd name="T20" fmla="*/ 53 w 11708"/>
              <a:gd name="T21" fmla="*/ 4850 h 12613"/>
              <a:gd name="T22" fmla="*/ 32 w 11708"/>
              <a:gd name="T23" fmla="*/ 4916 h 12613"/>
              <a:gd name="T24" fmla="*/ 14 w 11708"/>
              <a:gd name="T25" fmla="*/ 4929 h 12613"/>
              <a:gd name="T26" fmla="*/ 0 w 11708"/>
              <a:gd name="T27" fmla="*/ 5056 h 12613"/>
              <a:gd name="T28" fmla="*/ 0 w 11708"/>
              <a:gd name="T29" fmla="*/ 5084 h 12613"/>
              <a:gd name="T30" fmla="*/ 0 w 11708"/>
              <a:gd name="T31" fmla="*/ 5282 h 12613"/>
              <a:gd name="T32" fmla="*/ 0 w 11708"/>
              <a:gd name="T33" fmla="*/ 5311 h 12613"/>
              <a:gd name="T34" fmla="*/ 15 w 11708"/>
              <a:gd name="T35" fmla="*/ 5466 h 12613"/>
              <a:gd name="T36" fmla="*/ 32 w 11708"/>
              <a:gd name="T37" fmla="*/ 5479 h 12613"/>
              <a:gd name="T38" fmla="*/ 320 w 11708"/>
              <a:gd name="T39" fmla="*/ 6494 h 12613"/>
              <a:gd name="T40" fmla="*/ 1657 w 11708"/>
              <a:gd name="T41" fmla="*/ 8578 h 12613"/>
              <a:gd name="T42" fmla="*/ 4450 w 11708"/>
              <a:gd name="T43" fmla="*/ 10985 h 12613"/>
              <a:gd name="T44" fmla="*/ 6401 w 11708"/>
              <a:gd name="T45" fmla="*/ 11632 h 12613"/>
              <a:gd name="T46" fmla="*/ 7491 w 11708"/>
              <a:gd name="T47" fmla="*/ 11224 h 12613"/>
              <a:gd name="T48" fmla="*/ 7750 w 11708"/>
              <a:gd name="T49" fmla="*/ 10617 h 12613"/>
              <a:gd name="T50" fmla="*/ 8144 w 11708"/>
              <a:gd name="T51" fmla="*/ 9057 h 12613"/>
              <a:gd name="T52" fmla="*/ 8945 w 11708"/>
              <a:gd name="T53" fmla="*/ 7679 h 12613"/>
              <a:gd name="T54" fmla="*/ 10341 w 11708"/>
              <a:gd name="T55" fmla="*/ 5606 h 12613"/>
              <a:gd name="T56" fmla="*/ 10610 w 11708"/>
              <a:gd name="T57" fmla="*/ 2746 h 12613"/>
              <a:gd name="T58" fmla="*/ 10473 w 11708"/>
              <a:gd name="T59" fmla="*/ 2318 h 12613"/>
              <a:gd name="T60" fmla="*/ 11658 w 11708"/>
              <a:gd name="T61" fmla="*/ 1351 h 12613"/>
              <a:gd name="T62" fmla="*/ 11683 w 11708"/>
              <a:gd name="T63" fmla="*/ 1246 h 12613"/>
              <a:gd name="T64" fmla="*/ 11683 w 11708"/>
              <a:gd name="T65" fmla="*/ 1001 h 12613"/>
              <a:gd name="T66" fmla="*/ 10712 w 11708"/>
              <a:gd name="T67" fmla="*/ 21 h 12613"/>
              <a:gd name="T68" fmla="*/ 8713 w 11708"/>
              <a:gd name="T69" fmla="*/ 2115 h 12613"/>
              <a:gd name="T70" fmla="*/ 6525 w 11708"/>
              <a:gd name="T71" fmla="*/ 3424 h 12613"/>
              <a:gd name="T72" fmla="*/ 4830 w 11708"/>
              <a:gd name="T73" fmla="*/ 5301 h 12613"/>
              <a:gd name="T74" fmla="*/ 2957 w 11708"/>
              <a:gd name="T75" fmla="*/ 6660 h 12613"/>
              <a:gd name="T76" fmla="*/ 2478 w 11708"/>
              <a:gd name="T77" fmla="*/ 6777 h 12613"/>
              <a:gd name="T78" fmla="*/ 2124 w 11708"/>
              <a:gd name="T79" fmla="*/ 6695 h 12613"/>
              <a:gd name="T80" fmla="*/ 1497 w 11708"/>
              <a:gd name="T81" fmla="*/ 5850 h 12613"/>
              <a:gd name="T82" fmla="*/ 1467 w 11708"/>
              <a:gd name="T83" fmla="*/ 5684 h 12613"/>
              <a:gd name="T84" fmla="*/ 1554 w 11708"/>
              <a:gd name="T85" fmla="*/ 5585 h 12613"/>
              <a:gd name="T86" fmla="*/ 3506 w 11708"/>
              <a:gd name="T87" fmla="*/ 5044 h 12613"/>
              <a:gd name="T88" fmla="*/ 5285 w 11708"/>
              <a:gd name="T89" fmla="*/ 3681 h 12613"/>
              <a:gd name="T90" fmla="*/ 6672 w 11708"/>
              <a:gd name="T91" fmla="*/ 2456 h 12613"/>
              <a:gd name="T92" fmla="*/ 8576 w 11708"/>
              <a:gd name="T93" fmla="*/ 2025 h 12613"/>
              <a:gd name="T94" fmla="*/ 8712 w 11708"/>
              <a:gd name="T95" fmla="*/ 2060 h 12613"/>
              <a:gd name="T96" fmla="*/ 8713 w 11708"/>
              <a:gd name="T97" fmla="*/ 2115 h 12613"/>
              <a:gd name="T98" fmla="*/ 10542 w 11708"/>
              <a:gd name="T99" fmla="*/ 1734 h 12613"/>
              <a:gd name="T100" fmla="*/ 9969 w 11708"/>
              <a:gd name="T101" fmla="*/ 1170 h 12613"/>
              <a:gd name="T102" fmla="*/ 10533 w 11708"/>
              <a:gd name="T103" fmla="*/ 598 h 12613"/>
              <a:gd name="T104" fmla="*/ 11105 w 11708"/>
              <a:gd name="T105" fmla="*/ 1161 h 12613"/>
              <a:gd name="T106" fmla="*/ 10542 w 11708"/>
              <a:gd name="T107" fmla="*/ 1734 h 12613"/>
              <a:gd name="T108" fmla="*/ 4679 w 11708"/>
              <a:gd name="T109" fmla="*/ 11663 h 12613"/>
              <a:gd name="T110" fmla="*/ 3078 w 11708"/>
              <a:gd name="T111" fmla="*/ 10636 h 12613"/>
              <a:gd name="T112" fmla="*/ 2902 w 11708"/>
              <a:gd name="T113" fmla="*/ 10642 h 12613"/>
              <a:gd name="T114" fmla="*/ 2568 w 11708"/>
              <a:gd name="T115" fmla="*/ 11810 h 12613"/>
              <a:gd name="T116" fmla="*/ 3422 w 11708"/>
              <a:gd name="T117" fmla="*/ 12610 h 12613"/>
              <a:gd name="T118" fmla="*/ 3848 w 11708"/>
              <a:gd name="T119" fmla="*/ 12613 h 12613"/>
              <a:gd name="T120" fmla="*/ 4739 w 11708"/>
              <a:gd name="T121" fmla="*/ 11817 h 12613"/>
              <a:gd name="T122" fmla="*/ 4679 w 11708"/>
              <a:gd name="T123" fmla="*/ 11663 h 12613"/>
              <a:gd name="T124" fmla="*/ 4679 w 11708"/>
              <a:gd name="T125" fmla="*/ 11663 h 12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08" h="12613">
                <a:moveTo>
                  <a:pt x="10712" y="21"/>
                </a:moveTo>
                <a:cubicBezTo>
                  <a:pt x="10627" y="18"/>
                  <a:pt x="10542" y="19"/>
                  <a:pt x="10456" y="20"/>
                </a:cubicBezTo>
                <a:cubicBezTo>
                  <a:pt x="10427" y="66"/>
                  <a:pt x="10358" y="9"/>
                  <a:pt x="10325" y="47"/>
                </a:cubicBezTo>
                <a:cubicBezTo>
                  <a:pt x="9728" y="203"/>
                  <a:pt x="9429" y="599"/>
                  <a:pt x="9395" y="1216"/>
                </a:cubicBezTo>
                <a:cubicBezTo>
                  <a:pt x="9078" y="1094"/>
                  <a:pt x="8763" y="1010"/>
                  <a:pt x="8433" y="976"/>
                </a:cubicBezTo>
                <a:cubicBezTo>
                  <a:pt x="7963" y="927"/>
                  <a:pt x="7502" y="974"/>
                  <a:pt x="7046" y="1083"/>
                </a:cubicBezTo>
                <a:cubicBezTo>
                  <a:pt x="6018" y="1331"/>
                  <a:pt x="5143" y="1861"/>
                  <a:pt x="4358" y="2553"/>
                </a:cubicBezTo>
                <a:cubicBezTo>
                  <a:pt x="4034" y="2839"/>
                  <a:pt x="3739" y="3160"/>
                  <a:pt x="3333" y="3342"/>
                </a:cubicBezTo>
                <a:cubicBezTo>
                  <a:pt x="2859" y="3553"/>
                  <a:pt x="2356" y="3651"/>
                  <a:pt x="1854" y="3755"/>
                </a:cubicBezTo>
                <a:cubicBezTo>
                  <a:pt x="1476" y="3833"/>
                  <a:pt x="1095" y="3895"/>
                  <a:pt x="728" y="4023"/>
                </a:cubicBezTo>
                <a:cubicBezTo>
                  <a:pt x="331" y="4162"/>
                  <a:pt x="116" y="4442"/>
                  <a:pt x="53" y="4850"/>
                </a:cubicBezTo>
                <a:cubicBezTo>
                  <a:pt x="50" y="4873"/>
                  <a:pt x="39" y="4894"/>
                  <a:pt x="32" y="4916"/>
                </a:cubicBezTo>
                <a:cubicBezTo>
                  <a:pt x="26" y="4925"/>
                  <a:pt x="20" y="4930"/>
                  <a:pt x="14" y="4929"/>
                </a:cubicBezTo>
                <a:cubicBezTo>
                  <a:pt x="9" y="4971"/>
                  <a:pt x="26" y="5016"/>
                  <a:pt x="0" y="5056"/>
                </a:cubicBezTo>
                <a:lnTo>
                  <a:pt x="0" y="5084"/>
                </a:lnTo>
                <a:cubicBezTo>
                  <a:pt x="22" y="5150"/>
                  <a:pt x="22" y="5216"/>
                  <a:pt x="0" y="5282"/>
                </a:cubicBezTo>
                <a:lnTo>
                  <a:pt x="0" y="5311"/>
                </a:lnTo>
                <a:cubicBezTo>
                  <a:pt x="28" y="5360"/>
                  <a:pt x="8" y="5415"/>
                  <a:pt x="15" y="5466"/>
                </a:cubicBezTo>
                <a:cubicBezTo>
                  <a:pt x="20" y="5466"/>
                  <a:pt x="26" y="5470"/>
                  <a:pt x="32" y="5479"/>
                </a:cubicBezTo>
                <a:cubicBezTo>
                  <a:pt x="100" y="5825"/>
                  <a:pt x="182" y="6167"/>
                  <a:pt x="320" y="6494"/>
                </a:cubicBezTo>
                <a:cubicBezTo>
                  <a:pt x="644" y="7267"/>
                  <a:pt x="1112" y="7948"/>
                  <a:pt x="1657" y="8578"/>
                </a:cubicBezTo>
                <a:cubicBezTo>
                  <a:pt x="2469" y="9518"/>
                  <a:pt x="3370" y="10357"/>
                  <a:pt x="4450" y="10985"/>
                </a:cubicBezTo>
                <a:cubicBezTo>
                  <a:pt x="5053" y="11336"/>
                  <a:pt x="5689" y="11607"/>
                  <a:pt x="6401" y="11632"/>
                </a:cubicBezTo>
                <a:cubicBezTo>
                  <a:pt x="6815" y="11647"/>
                  <a:pt x="7216" y="11591"/>
                  <a:pt x="7491" y="11224"/>
                </a:cubicBezTo>
                <a:cubicBezTo>
                  <a:pt x="7625" y="11045"/>
                  <a:pt x="7691" y="10831"/>
                  <a:pt x="7750" y="10617"/>
                </a:cubicBezTo>
                <a:cubicBezTo>
                  <a:pt x="7892" y="10100"/>
                  <a:pt x="7986" y="9571"/>
                  <a:pt x="8144" y="9057"/>
                </a:cubicBezTo>
                <a:cubicBezTo>
                  <a:pt x="8305" y="8535"/>
                  <a:pt x="8558" y="8071"/>
                  <a:pt x="8945" y="7679"/>
                </a:cubicBezTo>
                <a:cubicBezTo>
                  <a:pt x="9538" y="7075"/>
                  <a:pt x="10019" y="6392"/>
                  <a:pt x="10341" y="5606"/>
                </a:cubicBezTo>
                <a:cubicBezTo>
                  <a:pt x="10720" y="4681"/>
                  <a:pt x="10862" y="3731"/>
                  <a:pt x="10610" y="2746"/>
                </a:cubicBezTo>
                <a:cubicBezTo>
                  <a:pt x="10573" y="2601"/>
                  <a:pt x="10519" y="2460"/>
                  <a:pt x="10473" y="2318"/>
                </a:cubicBezTo>
                <a:cubicBezTo>
                  <a:pt x="11208" y="2202"/>
                  <a:pt x="11536" y="1935"/>
                  <a:pt x="11658" y="1351"/>
                </a:cubicBezTo>
                <a:cubicBezTo>
                  <a:pt x="11687" y="1326"/>
                  <a:pt x="11649" y="1269"/>
                  <a:pt x="11683" y="1246"/>
                </a:cubicBezTo>
                <a:lnTo>
                  <a:pt x="11683" y="1001"/>
                </a:lnTo>
                <a:cubicBezTo>
                  <a:pt x="11708" y="530"/>
                  <a:pt x="11169" y="0"/>
                  <a:pt x="10712" y="21"/>
                </a:cubicBezTo>
                <a:close/>
                <a:moveTo>
                  <a:pt x="8713" y="2115"/>
                </a:moveTo>
                <a:cubicBezTo>
                  <a:pt x="7823" y="2284"/>
                  <a:pt x="7160" y="2834"/>
                  <a:pt x="6525" y="3424"/>
                </a:cubicBezTo>
                <a:cubicBezTo>
                  <a:pt x="5905" y="3999"/>
                  <a:pt x="5362" y="4646"/>
                  <a:pt x="4830" y="5301"/>
                </a:cubicBezTo>
                <a:cubicBezTo>
                  <a:pt x="4327" y="5921"/>
                  <a:pt x="3724" y="6405"/>
                  <a:pt x="2957" y="6660"/>
                </a:cubicBezTo>
                <a:cubicBezTo>
                  <a:pt x="2802" y="6712"/>
                  <a:pt x="2638" y="6740"/>
                  <a:pt x="2478" y="6777"/>
                </a:cubicBezTo>
                <a:cubicBezTo>
                  <a:pt x="2347" y="6807"/>
                  <a:pt x="2235" y="6776"/>
                  <a:pt x="2124" y="6695"/>
                </a:cubicBezTo>
                <a:cubicBezTo>
                  <a:pt x="1826" y="6477"/>
                  <a:pt x="1597" y="6212"/>
                  <a:pt x="1497" y="5850"/>
                </a:cubicBezTo>
                <a:cubicBezTo>
                  <a:pt x="1482" y="5796"/>
                  <a:pt x="1476" y="5739"/>
                  <a:pt x="1467" y="5684"/>
                </a:cubicBezTo>
                <a:cubicBezTo>
                  <a:pt x="1456" y="5615"/>
                  <a:pt x="1473" y="5584"/>
                  <a:pt x="1554" y="5585"/>
                </a:cubicBezTo>
                <a:cubicBezTo>
                  <a:pt x="2257" y="5596"/>
                  <a:pt x="2897" y="5370"/>
                  <a:pt x="3506" y="5044"/>
                </a:cubicBezTo>
                <a:cubicBezTo>
                  <a:pt x="4172" y="4686"/>
                  <a:pt x="4738" y="4197"/>
                  <a:pt x="5285" y="3681"/>
                </a:cubicBezTo>
                <a:cubicBezTo>
                  <a:pt x="5733" y="3257"/>
                  <a:pt x="6159" y="2807"/>
                  <a:pt x="6672" y="2456"/>
                </a:cubicBezTo>
                <a:cubicBezTo>
                  <a:pt x="7250" y="2059"/>
                  <a:pt x="7882" y="1903"/>
                  <a:pt x="8576" y="2025"/>
                </a:cubicBezTo>
                <a:cubicBezTo>
                  <a:pt x="8622" y="2033"/>
                  <a:pt x="8667" y="2048"/>
                  <a:pt x="8712" y="2060"/>
                </a:cubicBezTo>
                <a:cubicBezTo>
                  <a:pt x="8730" y="2078"/>
                  <a:pt x="8729" y="2096"/>
                  <a:pt x="8713" y="2115"/>
                </a:cubicBezTo>
                <a:close/>
                <a:moveTo>
                  <a:pt x="10542" y="1734"/>
                </a:moveTo>
                <a:cubicBezTo>
                  <a:pt x="10236" y="1738"/>
                  <a:pt x="9974" y="1480"/>
                  <a:pt x="9969" y="1170"/>
                </a:cubicBezTo>
                <a:cubicBezTo>
                  <a:pt x="9965" y="863"/>
                  <a:pt x="10223" y="602"/>
                  <a:pt x="10533" y="598"/>
                </a:cubicBezTo>
                <a:cubicBezTo>
                  <a:pt x="10843" y="595"/>
                  <a:pt x="11101" y="849"/>
                  <a:pt x="11105" y="1161"/>
                </a:cubicBezTo>
                <a:cubicBezTo>
                  <a:pt x="11109" y="1469"/>
                  <a:pt x="10852" y="1730"/>
                  <a:pt x="10542" y="1734"/>
                </a:cubicBezTo>
                <a:close/>
                <a:moveTo>
                  <a:pt x="4679" y="11663"/>
                </a:moveTo>
                <a:cubicBezTo>
                  <a:pt x="4101" y="11390"/>
                  <a:pt x="3575" y="11034"/>
                  <a:pt x="3078" y="10636"/>
                </a:cubicBezTo>
                <a:cubicBezTo>
                  <a:pt x="3007" y="10579"/>
                  <a:pt x="2963" y="10583"/>
                  <a:pt x="2902" y="10642"/>
                </a:cubicBezTo>
                <a:cubicBezTo>
                  <a:pt x="2563" y="10967"/>
                  <a:pt x="2436" y="11355"/>
                  <a:pt x="2568" y="11810"/>
                </a:cubicBezTo>
                <a:cubicBezTo>
                  <a:pt x="2693" y="12243"/>
                  <a:pt x="2998" y="12493"/>
                  <a:pt x="3422" y="12610"/>
                </a:cubicBezTo>
                <a:cubicBezTo>
                  <a:pt x="3564" y="12611"/>
                  <a:pt x="3706" y="12612"/>
                  <a:pt x="3848" y="12613"/>
                </a:cubicBezTo>
                <a:cubicBezTo>
                  <a:pt x="4294" y="12515"/>
                  <a:pt x="4594" y="12254"/>
                  <a:pt x="4739" y="11817"/>
                </a:cubicBezTo>
                <a:cubicBezTo>
                  <a:pt x="4763" y="11744"/>
                  <a:pt x="4760" y="11701"/>
                  <a:pt x="4679" y="11663"/>
                </a:cubicBezTo>
                <a:close/>
                <a:moveTo>
                  <a:pt x="4679" y="11663"/>
                </a:moveTo>
                <a:close/>
              </a:path>
            </a:pathLst>
          </a:cu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6AB7F23-957E-ADD3-D120-12544C0E096C}"/>
              </a:ext>
            </a:extLst>
          </p:cNvPr>
          <p:cNvSpPr txBox="1"/>
          <p:nvPr/>
        </p:nvSpPr>
        <p:spPr>
          <a:xfrm>
            <a:off x="4858436" y="4045148"/>
            <a:ext cx="2495572" cy="1674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思源黑体 Normal" panose="020B0400000000000000" pitchFamily="34" charset="-122"/>
              </a:rPr>
              <a:t>单击此处输入你的正文，文字是您思想的提炼，为了最终演示发布的良好效果，请尽量言简意赅的阐述观点；根据需要可酌情增减文字。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DAEA2E6-756E-6E8E-7DD0-53CFBA6753EC}"/>
              </a:ext>
            </a:extLst>
          </p:cNvPr>
          <p:cNvSpPr/>
          <p:nvPr/>
        </p:nvSpPr>
        <p:spPr>
          <a:xfrm>
            <a:off x="5277882" y="3483168"/>
            <a:ext cx="165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16" name="icon2">
            <a:extLst>
              <a:ext uri="{FF2B5EF4-FFF2-40B4-BE49-F238E27FC236}">
                <a16:creationId xmlns:a16="http://schemas.microsoft.com/office/drawing/2014/main" id="{48D68F96-BBF5-1358-99EF-2B2F87F970CE}"/>
              </a:ext>
            </a:extLst>
          </p:cNvPr>
          <p:cNvSpPr/>
          <p:nvPr/>
        </p:nvSpPr>
        <p:spPr>
          <a:xfrm>
            <a:off x="5830096" y="2657834"/>
            <a:ext cx="550018" cy="530419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411B0F8-F625-902B-2F15-5DF01F457C8D}"/>
              </a:ext>
            </a:extLst>
          </p:cNvPr>
          <p:cNvSpPr txBox="1"/>
          <p:nvPr/>
        </p:nvSpPr>
        <p:spPr>
          <a:xfrm>
            <a:off x="8426351" y="3416400"/>
            <a:ext cx="2495572" cy="2321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思源黑体 Normal" panose="020B0400000000000000" pitchFamily="34" charset="-122"/>
              </a:rPr>
              <a:t>单击此处输入你的正文，文字是您思想的提炼，为了最终演示发布的良好效果，请尽量言简意赅的阐述观点；根据需要可酌情增减文字，以便观者可以准确理解所传达的信息。根据需要可酌情增减文字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思源黑体 Normal" panose="020B0400000000000000" pitchFamily="34" charset="-122"/>
              </a:rPr>
              <a:t>……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sym typeface="思源黑体 Normal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D2E34B9-6556-97C5-E7DA-6E0B6684AB87}"/>
              </a:ext>
            </a:extLst>
          </p:cNvPr>
          <p:cNvSpPr/>
          <p:nvPr/>
        </p:nvSpPr>
        <p:spPr>
          <a:xfrm>
            <a:off x="8845797" y="2830516"/>
            <a:ext cx="165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19" name="icon1">
            <a:extLst>
              <a:ext uri="{FF2B5EF4-FFF2-40B4-BE49-F238E27FC236}">
                <a16:creationId xmlns:a16="http://schemas.microsoft.com/office/drawing/2014/main" id="{3F05BD02-F526-6E07-1441-10B361B772CF}"/>
              </a:ext>
            </a:extLst>
          </p:cNvPr>
          <p:cNvSpPr/>
          <p:nvPr/>
        </p:nvSpPr>
        <p:spPr>
          <a:xfrm>
            <a:off x="9339337" y="1879941"/>
            <a:ext cx="646194" cy="645659"/>
          </a:xfrm>
          <a:custGeom>
            <a:avLst/>
            <a:gdLst>
              <a:gd name="T0" fmla="*/ 11212 w 12607"/>
              <a:gd name="T1" fmla="*/ 4855 h 12594"/>
              <a:gd name="T2" fmla="*/ 11019 w 12607"/>
              <a:gd name="T3" fmla="*/ 4855 h 12594"/>
              <a:gd name="T4" fmla="*/ 10644 w 12607"/>
              <a:gd name="T5" fmla="*/ 3981 h 12594"/>
              <a:gd name="T6" fmla="*/ 10796 w 12607"/>
              <a:gd name="T7" fmla="*/ 3830 h 12594"/>
              <a:gd name="T8" fmla="*/ 10796 w 12607"/>
              <a:gd name="T9" fmla="*/ 1864 h 12594"/>
              <a:gd name="T10" fmla="*/ 10755 w 12607"/>
              <a:gd name="T11" fmla="*/ 1823 h 12594"/>
              <a:gd name="T12" fmla="*/ 8781 w 12607"/>
              <a:gd name="T13" fmla="*/ 1823 h 12594"/>
              <a:gd name="T14" fmla="*/ 8611 w 12607"/>
              <a:gd name="T15" fmla="*/ 1992 h 12594"/>
              <a:gd name="T16" fmla="*/ 7729 w 12607"/>
              <a:gd name="T17" fmla="*/ 1634 h 12594"/>
              <a:gd name="T18" fmla="*/ 7729 w 12607"/>
              <a:gd name="T19" fmla="*/ 1390 h 12594"/>
              <a:gd name="T20" fmla="*/ 6333 w 12607"/>
              <a:gd name="T21" fmla="*/ 0 h 12594"/>
              <a:gd name="T22" fmla="*/ 6274 w 12607"/>
              <a:gd name="T23" fmla="*/ 0 h 12594"/>
              <a:gd name="T24" fmla="*/ 4878 w 12607"/>
              <a:gd name="T25" fmla="*/ 1390 h 12594"/>
              <a:gd name="T26" fmla="*/ 4878 w 12607"/>
              <a:gd name="T27" fmla="*/ 1652 h 12594"/>
              <a:gd name="T28" fmla="*/ 4033 w 12607"/>
              <a:gd name="T29" fmla="*/ 2003 h 12594"/>
              <a:gd name="T30" fmla="*/ 3852 w 12607"/>
              <a:gd name="T31" fmla="*/ 1823 h 12594"/>
              <a:gd name="T32" fmla="*/ 1878 w 12607"/>
              <a:gd name="T33" fmla="*/ 1823 h 12594"/>
              <a:gd name="T34" fmla="*/ 1837 w 12607"/>
              <a:gd name="T35" fmla="*/ 1864 h 12594"/>
              <a:gd name="T36" fmla="*/ 1837 w 12607"/>
              <a:gd name="T37" fmla="*/ 3830 h 12594"/>
              <a:gd name="T38" fmla="*/ 2012 w 12607"/>
              <a:gd name="T39" fmla="*/ 4004 h 12594"/>
              <a:gd name="T40" fmla="*/ 1650 w 12607"/>
              <a:gd name="T41" fmla="*/ 4855 h 12594"/>
              <a:gd name="T42" fmla="*/ 1396 w 12607"/>
              <a:gd name="T43" fmla="*/ 4855 h 12594"/>
              <a:gd name="T44" fmla="*/ 0 w 12607"/>
              <a:gd name="T45" fmla="*/ 6245 h 12594"/>
              <a:gd name="T46" fmla="*/ 0 w 12607"/>
              <a:gd name="T47" fmla="*/ 6304 h 12594"/>
              <a:gd name="T48" fmla="*/ 1396 w 12607"/>
              <a:gd name="T49" fmla="*/ 7694 h 12594"/>
              <a:gd name="T50" fmla="*/ 1618 w 12607"/>
              <a:gd name="T51" fmla="*/ 7694 h 12594"/>
              <a:gd name="T52" fmla="*/ 1983 w 12607"/>
              <a:gd name="T53" fmla="*/ 8593 h 12594"/>
              <a:gd name="T54" fmla="*/ 1814 w 12607"/>
              <a:gd name="T55" fmla="*/ 8761 h 12594"/>
              <a:gd name="T56" fmla="*/ 1814 w 12607"/>
              <a:gd name="T57" fmla="*/ 10728 h 12594"/>
              <a:gd name="T58" fmla="*/ 1855 w 12607"/>
              <a:gd name="T59" fmla="*/ 10769 h 12594"/>
              <a:gd name="T60" fmla="*/ 3829 w 12607"/>
              <a:gd name="T61" fmla="*/ 10769 h 12594"/>
              <a:gd name="T62" fmla="*/ 3981 w 12607"/>
              <a:gd name="T63" fmla="*/ 10618 h 12594"/>
              <a:gd name="T64" fmla="*/ 4878 w 12607"/>
              <a:gd name="T65" fmla="*/ 10999 h 12594"/>
              <a:gd name="T66" fmla="*/ 4878 w 12607"/>
              <a:gd name="T67" fmla="*/ 11204 h 12594"/>
              <a:gd name="T68" fmla="*/ 6274 w 12607"/>
              <a:gd name="T69" fmla="*/ 12594 h 12594"/>
              <a:gd name="T70" fmla="*/ 6333 w 12607"/>
              <a:gd name="T71" fmla="*/ 12594 h 12594"/>
              <a:gd name="T72" fmla="*/ 7729 w 12607"/>
              <a:gd name="T73" fmla="*/ 11204 h 12594"/>
              <a:gd name="T74" fmla="*/ 7729 w 12607"/>
              <a:gd name="T75" fmla="*/ 11016 h 12594"/>
              <a:gd name="T76" fmla="*/ 8664 w 12607"/>
              <a:gd name="T77" fmla="*/ 10630 h 12594"/>
              <a:gd name="T78" fmla="*/ 8803 w 12607"/>
              <a:gd name="T79" fmla="*/ 10769 h 12594"/>
              <a:gd name="T80" fmla="*/ 10777 w 12607"/>
              <a:gd name="T81" fmla="*/ 10769 h 12594"/>
              <a:gd name="T82" fmla="*/ 10819 w 12607"/>
              <a:gd name="T83" fmla="*/ 10728 h 12594"/>
              <a:gd name="T84" fmla="*/ 10819 w 12607"/>
              <a:gd name="T85" fmla="*/ 8761 h 12594"/>
              <a:gd name="T86" fmla="*/ 10673 w 12607"/>
              <a:gd name="T87" fmla="*/ 8616 h 12594"/>
              <a:gd name="T88" fmla="*/ 11051 w 12607"/>
              <a:gd name="T89" fmla="*/ 7694 h 12594"/>
              <a:gd name="T90" fmla="*/ 11211 w 12607"/>
              <a:gd name="T91" fmla="*/ 7694 h 12594"/>
              <a:gd name="T92" fmla="*/ 12607 w 12607"/>
              <a:gd name="T93" fmla="*/ 6304 h 12594"/>
              <a:gd name="T94" fmla="*/ 12607 w 12607"/>
              <a:gd name="T95" fmla="*/ 6245 h 12594"/>
              <a:gd name="T96" fmla="*/ 11212 w 12607"/>
              <a:gd name="T97" fmla="*/ 4855 h 12594"/>
              <a:gd name="T98" fmla="*/ 6337 w 12607"/>
              <a:gd name="T99" fmla="*/ 8498 h 12594"/>
              <a:gd name="T100" fmla="*/ 4152 w 12607"/>
              <a:gd name="T101" fmla="*/ 6323 h 12594"/>
              <a:gd name="T102" fmla="*/ 6337 w 12607"/>
              <a:gd name="T103" fmla="*/ 4146 h 12594"/>
              <a:gd name="T104" fmla="*/ 8521 w 12607"/>
              <a:gd name="T105" fmla="*/ 6323 h 12594"/>
              <a:gd name="T106" fmla="*/ 6337 w 12607"/>
              <a:gd name="T107" fmla="*/ 8498 h 12594"/>
              <a:gd name="T108" fmla="*/ 6337 w 12607"/>
              <a:gd name="T109" fmla="*/ 8498 h 1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607" h="12594">
                <a:moveTo>
                  <a:pt x="11212" y="4855"/>
                </a:moveTo>
                <a:lnTo>
                  <a:pt x="11019" y="4855"/>
                </a:lnTo>
                <a:cubicBezTo>
                  <a:pt x="10923" y="4550"/>
                  <a:pt x="10796" y="4258"/>
                  <a:pt x="10644" y="3981"/>
                </a:cubicBezTo>
                <a:lnTo>
                  <a:pt x="10796" y="3830"/>
                </a:lnTo>
                <a:cubicBezTo>
                  <a:pt x="11341" y="3287"/>
                  <a:pt x="11341" y="2407"/>
                  <a:pt x="10796" y="1864"/>
                </a:cubicBezTo>
                <a:lnTo>
                  <a:pt x="10755" y="1823"/>
                </a:lnTo>
                <a:cubicBezTo>
                  <a:pt x="10209" y="1279"/>
                  <a:pt x="9326" y="1279"/>
                  <a:pt x="8781" y="1823"/>
                </a:cubicBezTo>
                <a:lnTo>
                  <a:pt x="8611" y="1992"/>
                </a:lnTo>
                <a:cubicBezTo>
                  <a:pt x="8332" y="1846"/>
                  <a:pt x="8037" y="1725"/>
                  <a:pt x="7729" y="1634"/>
                </a:cubicBezTo>
                <a:lnTo>
                  <a:pt x="7729" y="1390"/>
                </a:lnTo>
                <a:cubicBezTo>
                  <a:pt x="7729" y="622"/>
                  <a:pt x="7104" y="0"/>
                  <a:pt x="6333" y="0"/>
                </a:cubicBezTo>
                <a:lnTo>
                  <a:pt x="6274" y="0"/>
                </a:lnTo>
                <a:cubicBezTo>
                  <a:pt x="5503" y="0"/>
                  <a:pt x="4878" y="622"/>
                  <a:pt x="4878" y="1390"/>
                </a:cubicBezTo>
                <a:lnTo>
                  <a:pt x="4878" y="1652"/>
                </a:lnTo>
                <a:cubicBezTo>
                  <a:pt x="4584" y="1742"/>
                  <a:pt x="4301" y="1861"/>
                  <a:pt x="4033" y="2003"/>
                </a:cubicBezTo>
                <a:lnTo>
                  <a:pt x="3852" y="1823"/>
                </a:lnTo>
                <a:cubicBezTo>
                  <a:pt x="3307" y="1280"/>
                  <a:pt x="2423" y="1280"/>
                  <a:pt x="1878" y="1823"/>
                </a:cubicBezTo>
                <a:lnTo>
                  <a:pt x="1837" y="1864"/>
                </a:lnTo>
                <a:cubicBezTo>
                  <a:pt x="1292" y="2407"/>
                  <a:pt x="1292" y="3287"/>
                  <a:pt x="1837" y="3830"/>
                </a:cubicBezTo>
                <a:lnTo>
                  <a:pt x="2012" y="4004"/>
                </a:lnTo>
                <a:cubicBezTo>
                  <a:pt x="1865" y="4274"/>
                  <a:pt x="1743" y="4558"/>
                  <a:pt x="1650" y="4855"/>
                </a:cubicBezTo>
                <a:lnTo>
                  <a:pt x="1396" y="4855"/>
                </a:lnTo>
                <a:cubicBezTo>
                  <a:pt x="625" y="4855"/>
                  <a:pt x="0" y="5478"/>
                  <a:pt x="0" y="6245"/>
                </a:cubicBezTo>
                <a:lnTo>
                  <a:pt x="0" y="6304"/>
                </a:lnTo>
                <a:cubicBezTo>
                  <a:pt x="0" y="7072"/>
                  <a:pt x="625" y="7694"/>
                  <a:pt x="1396" y="7694"/>
                </a:cubicBezTo>
                <a:lnTo>
                  <a:pt x="1618" y="7694"/>
                </a:lnTo>
                <a:cubicBezTo>
                  <a:pt x="1710" y="8008"/>
                  <a:pt x="1833" y="8308"/>
                  <a:pt x="1983" y="8593"/>
                </a:cubicBezTo>
                <a:lnTo>
                  <a:pt x="1814" y="8761"/>
                </a:lnTo>
                <a:cubicBezTo>
                  <a:pt x="1269" y="9304"/>
                  <a:pt x="1269" y="10185"/>
                  <a:pt x="1814" y="10728"/>
                </a:cubicBezTo>
                <a:lnTo>
                  <a:pt x="1855" y="10769"/>
                </a:lnTo>
                <a:cubicBezTo>
                  <a:pt x="2400" y="11312"/>
                  <a:pt x="3284" y="11312"/>
                  <a:pt x="3829" y="10769"/>
                </a:cubicBezTo>
                <a:lnTo>
                  <a:pt x="3981" y="10618"/>
                </a:lnTo>
                <a:cubicBezTo>
                  <a:pt x="4264" y="10773"/>
                  <a:pt x="4564" y="10902"/>
                  <a:pt x="4878" y="10999"/>
                </a:cubicBezTo>
                <a:lnTo>
                  <a:pt x="4878" y="11204"/>
                </a:lnTo>
                <a:cubicBezTo>
                  <a:pt x="4878" y="11972"/>
                  <a:pt x="5503" y="12594"/>
                  <a:pt x="6274" y="12594"/>
                </a:cubicBezTo>
                <a:lnTo>
                  <a:pt x="6333" y="12594"/>
                </a:lnTo>
                <a:cubicBezTo>
                  <a:pt x="7104" y="12594"/>
                  <a:pt x="7729" y="11972"/>
                  <a:pt x="7729" y="11204"/>
                </a:cubicBezTo>
                <a:lnTo>
                  <a:pt x="7729" y="11016"/>
                </a:lnTo>
                <a:cubicBezTo>
                  <a:pt x="8056" y="10920"/>
                  <a:pt x="8368" y="10788"/>
                  <a:pt x="8664" y="10630"/>
                </a:cubicBezTo>
                <a:lnTo>
                  <a:pt x="8803" y="10769"/>
                </a:lnTo>
                <a:cubicBezTo>
                  <a:pt x="9348" y="11312"/>
                  <a:pt x="10233" y="11312"/>
                  <a:pt x="10777" y="10769"/>
                </a:cubicBezTo>
                <a:lnTo>
                  <a:pt x="10819" y="10728"/>
                </a:lnTo>
                <a:cubicBezTo>
                  <a:pt x="11364" y="10185"/>
                  <a:pt x="11364" y="9304"/>
                  <a:pt x="10819" y="8761"/>
                </a:cubicBezTo>
                <a:lnTo>
                  <a:pt x="10673" y="8616"/>
                </a:lnTo>
                <a:cubicBezTo>
                  <a:pt x="10828" y="8324"/>
                  <a:pt x="10956" y="8017"/>
                  <a:pt x="11051" y="7694"/>
                </a:cubicBezTo>
                <a:lnTo>
                  <a:pt x="11211" y="7694"/>
                </a:lnTo>
                <a:cubicBezTo>
                  <a:pt x="11982" y="7694"/>
                  <a:pt x="12607" y="7071"/>
                  <a:pt x="12607" y="6304"/>
                </a:cubicBezTo>
                <a:lnTo>
                  <a:pt x="12607" y="6245"/>
                </a:lnTo>
                <a:cubicBezTo>
                  <a:pt x="12607" y="5477"/>
                  <a:pt x="11982" y="4855"/>
                  <a:pt x="11212" y="4855"/>
                </a:cubicBezTo>
                <a:close/>
                <a:moveTo>
                  <a:pt x="6337" y="8498"/>
                </a:moveTo>
                <a:cubicBezTo>
                  <a:pt x="5130" y="8498"/>
                  <a:pt x="4152" y="7524"/>
                  <a:pt x="4152" y="6323"/>
                </a:cubicBezTo>
                <a:cubicBezTo>
                  <a:pt x="4152" y="5120"/>
                  <a:pt x="5130" y="4146"/>
                  <a:pt x="6337" y="4146"/>
                </a:cubicBezTo>
                <a:cubicBezTo>
                  <a:pt x="7544" y="4146"/>
                  <a:pt x="8521" y="5120"/>
                  <a:pt x="8521" y="6323"/>
                </a:cubicBezTo>
                <a:cubicBezTo>
                  <a:pt x="8521" y="7524"/>
                  <a:pt x="7544" y="8498"/>
                  <a:pt x="6337" y="8498"/>
                </a:cubicBezTo>
                <a:close/>
                <a:moveTo>
                  <a:pt x="6337" y="8498"/>
                </a:moveTo>
                <a:close/>
              </a:path>
            </a:pathLst>
          </a:cu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320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海上有许多云&#10;&#10;描述已自动生成">
            <a:extLst>
              <a:ext uri="{FF2B5EF4-FFF2-40B4-BE49-F238E27FC236}">
                <a16:creationId xmlns:a16="http://schemas.microsoft.com/office/drawing/2014/main" id="{3C81B191-8D83-C719-3493-BA359BDD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8152" b="2840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6E8F657-DC4B-4288-389C-49FFB0F634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4BFABD-A439-A66C-EBE6-85FB866A5FF6}"/>
              </a:ext>
            </a:extLst>
          </p:cNvPr>
          <p:cNvSpPr txBox="1"/>
          <p:nvPr/>
        </p:nvSpPr>
        <p:spPr>
          <a:xfrm>
            <a:off x="1225550" y="951984"/>
            <a:ext cx="21844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7C343A-9D57-E59B-530D-D0B62CF9F300}"/>
              </a:ext>
            </a:extLst>
          </p:cNvPr>
          <p:cNvSpPr txBox="1"/>
          <p:nvPr/>
        </p:nvSpPr>
        <p:spPr>
          <a:xfrm>
            <a:off x="3136900" y="1713839"/>
            <a:ext cx="1549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9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谢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1FE0C7-EC3F-EDCA-6A1D-0003E26A124B}"/>
              </a:ext>
            </a:extLst>
          </p:cNvPr>
          <p:cNvSpPr txBox="1"/>
          <p:nvPr/>
        </p:nvSpPr>
        <p:spPr>
          <a:xfrm>
            <a:off x="4356100" y="1537780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612207-25D9-CB4E-08B0-4DE26DDC592F}"/>
              </a:ext>
            </a:extLst>
          </p:cNvPr>
          <p:cNvSpPr txBox="1"/>
          <p:nvPr/>
        </p:nvSpPr>
        <p:spPr>
          <a:xfrm>
            <a:off x="5884862" y="1145365"/>
            <a:ext cx="16573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的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EFB29B9-1A95-301C-786C-9C5F9DAE6027}"/>
              </a:ext>
            </a:extLst>
          </p:cNvPr>
          <p:cNvSpPr txBox="1"/>
          <p:nvPr/>
        </p:nvSpPr>
        <p:spPr>
          <a:xfrm>
            <a:off x="7788275" y="1058639"/>
            <a:ext cx="16573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48AB5C-1373-AE4A-8838-D0E0B4E8E4B1}"/>
              </a:ext>
            </a:extLst>
          </p:cNvPr>
          <p:cNvSpPr txBox="1"/>
          <p:nvPr/>
        </p:nvSpPr>
        <p:spPr>
          <a:xfrm>
            <a:off x="9207499" y="1463871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看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CC891B9-5BBD-743B-B910-663FB6E3F2E9}"/>
              </a:ext>
            </a:extLst>
          </p:cNvPr>
          <p:cNvSpPr txBox="1"/>
          <p:nvPr/>
        </p:nvSpPr>
        <p:spPr>
          <a:xfrm>
            <a:off x="4006827" y="3852218"/>
            <a:ext cx="417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-</a:t>
            </a:r>
            <a:r>
              <a:rPr lang="zh-CN" altLang="en-US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工作总结汇报</a:t>
            </a:r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PPT-</a:t>
            </a:r>
            <a:endParaRPr lang="zh-CN" altLang="en-US" sz="2400" dirty="0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3603718-228C-9103-3666-0DD93F80D73F}"/>
              </a:ext>
            </a:extLst>
          </p:cNvPr>
          <p:cNvSpPr/>
          <p:nvPr/>
        </p:nvSpPr>
        <p:spPr>
          <a:xfrm>
            <a:off x="3532123" y="4433804"/>
            <a:ext cx="5127753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31E414E-AFD8-4D27-3148-A1C2EE411A85}"/>
              </a:ext>
            </a:extLst>
          </p:cNvPr>
          <p:cNvSpPr/>
          <p:nvPr/>
        </p:nvSpPr>
        <p:spPr>
          <a:xfrm>
            <a:off x="4864125" y="5552802"/>
            <a:ext cx="2463749" cy="483842"/>
          </a:xfrm>
          <a:prstGeom prst="roundRect">
            <a:avLst>
              <a:gd name="adj" fmla="val 50000"/>
            </a:avLst>
          </a:prstGeom>
          <a:solidFill>
            <a:srgbClr val="254275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82ACB62-2193-09FC-A81A-33FB12F8E8F8}"/>
              </a:ext>
            </a:extLst>
          </p:cNvPr>
          <p:cNvSpPr txBox="1"/>
          <p:nvPr/>
        </p:nvSpPr>
        <p:spPr>
          <a:xfrm>
            <a:off x="4976688" y="5586026"/>
            <a:ext cx="2209800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2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汇报人：稻小壳</a:t>
            </a:r>
          </a:p>
        </p:txBody>
      </p:sp>
    </p:spTree>
    <p:extLst>
      <p:ext uri="{BB962C8B-B14F-4D97-AF65-F5344CB8AC3E}">
        <p14:creationId xmlns:p14="http://schemas.microsoft.com/office/powerpoint/2010/main" val="46418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432435"/>
            <a:ext cx="8921750" cy="467995"/>
            <a:chOff x="0" y="861"/>
            <a:chExt cx="14050" cy="737"/>
          </a:xfrm>
        </p:grpSpPr>
        <p:sp>
          <p:nvSpPr>
            <p:cNvPr id="21" name="矩形 20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66" y="869"/>
              <a:ext cx="6175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 dirty="0">
                  <a:solidFill>
                    <a:srgbClr val="222222"/>
                  </a:solidFill>
                  <a:cs typeface="+mn-ea"/>
                  <a:sym typeface="+mn-lt"/>
                </a:rPr>
                <a:t>稻壳儿</a:t>
              </a:r>
              <a:r>
                <a:rPr lang="en-US" altLang="zh-CN" sz="2400" b="1" dirty="0">
                  <a:solidFill>
                    <a:srgbClr val="222222"/>
                  </a:solidFill>
                  <a:cs typeface="+mn-ea"/>
                  <a:sym typeface="+mn-lt"/>
                </a:rPr>
                <a:t>PPT</a:t>
              </a:r>
              <a:r>
                <a:rPr lang="zh-CN" altLang="en-US" sz="2400" b="1" dirty="0">
                  <a:solidFill>
                    <a:srgbClr val="222222"/>
                  </a:solidFill>
                  <a:cs typeface="+mn-ea"/>
                  <a:sym typeface="+mn-lt"/>
                </a:rPr>
                <a:t>模板使用说明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474" y="1103"/>
              <a:ext cx="857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（本页为隐藏说明页，放映时不会播放显示，用户使用模板时可删除本页内容）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234555" y="1803400"/>
            <a:ext cx="2066925" cy="645160"/>
            <a:chOff x="1166" y="2210"/>
            <a:chExt cx="3255" cy="1016"/>
          </a:xfrm>
        </p:grpSpPr>
        <p:sp>
          <p:nvSpPr>
            <p:cNvPr id="47" name="文本框 46"/>
            <p:cNvSpPr txBox="1"/>
            <p:nvPr/>
          </p:nvSpPr>
          <p:spPr>
            <a:xfrm>
              <a:off x="1166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2832"/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2135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rgbClr val="222222"/>
                  </a:solidFill>
                  <a:cs typeface="+mn-ea"/>
                  <a:sym typeface="+mn-lt"/>
                </a:rPr>
                <a:t>字体说明</a:t>
              </a:r>
            </a:p>
          </p:txBody>
        </p:sp>
      </p:grpSp>
      <p:cxnSp>
        <p:nvCxnSpPr>
          <p:cNvPr id="53" name="直接连接符 52"/>
          <p:cNvCxnSpPr/>
          <p:nvPr/>
        </p:nvCxnSpPr>
        <p:spPr>
          <a:xfrm>
            <a:off x="6096000" y="1965960"/>
            <a:ext cx="0" cy="4320000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6711690" y="1826260"/>
            <a:ext cx="2101215" cy="645160"/>
            <a:chOff x="1213" y="2210"/>
            <a:chExt cx="3309" cy="1016"/>
          </a:xfrm>
        </p:grpSpPr>
        <p:sp>
          <p:nvSpPr>
            <p:cNvPr id="55" name="文本框 54"/>
            <p:cNvSpPr txBox="1"/>
            <p:nvPr/>
          </p:nvSpPr>
          <p:spPr>
            <a:xfrm>
              <a:off x="1213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2832"/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236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222222"/>
                  </a:solidFill>
                  <a:cs typeface="+mn-ea"/>
                  <a:sym typeface="+mn-lt"/>
                </a:rPr>
                <a:t>素材说明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727190" y="2946400"/>
            <a:ext cx="3959860" cy="718185"/>
            <a:chOff x="7197" y="3533"/>
            <a:chExt cx="6236" cy="1131"/>
          </a:xfrm>
        </p:grpSpPr>
        <p:sp>
          <p:nvSpPr>
            <p:cNvPr id="58" name="文本框 57"/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rgbClr val="222222"/>
                  </a:solidFill>
                  <a:cs typeface="+mn-ea"/>
                  <a:sym typeface="+mn-lt"/>
                </a:rPr>
                <a:t>图片：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7197" y="3977"/>
              <a:ext cx="6236" cy="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fontAlgn="auto">
                <a:lnSpc>
                  <a:spcPts val="1400"/>
                </a:lnSpc>
              </a:pP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模板中使用的图片来源于</a:t>
              </a:r>
              <a:r>
                <a:rPr lang="en-US" altLang="zh-CN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【</a:t>
              </a:r>
              <a:r>
                <a:rPr lang="en-US" altLang="zh-CN" sz="800" dirty="0" err="1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Unsplash</a:t>
              </a:r>
              <a:r>
                <a:rPr lang="en-US" altLang="zh-CN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】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，该图片具有</a:t>
              </a:r>
              <a:r>
                <a:rPr lang="en-US" altLang="zh-CN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CC0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共享协议，您可在遵循</a:t>
              </a:r>
              <a:r>
                <a:rPr lang="en-US" altLang="zh-CN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CC0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共享协议的情况下使用。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727190" y="4330700"/>
            <a:ext cx="3959860" cy="681355"/>
            <a:chOff x="7197" y="4715"/>
            <a:chExt cx="6236" cy="1073"/>
          </a:xfrm>
        </p:grpSpPr>
        <p:sp>
          <p:nvSpPr>
            <p:cNvPr id="61" name="文本框 60"/>
            <p:cNvSpPr txBox="1"/>
            <p:nvPr/>
          </p:nvSpPr>
          <p:spPr>
            <a:xfrm>
              <a:off x="7197" y="4715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rgbClr val="222222"/>
                  </a:solidFill>
                  <a:cs typeface="+mn-ea"/>
                  <a:sym typeface="+mn-lt"/>
                </a:rPr>
                <a:t>素材：</a:t>
              </a: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7197" y="5101"/>
              <a:ext cx="6236" cy="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auto">
                <a:lnSpc>
                  <a:spcPts val="1400"/>
                </a:lnSpc>
              </a:pP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模板中使用的素材/插画来源于</a:t>
              </a:r>
              <a:r>
                <a:rPr lang="en-US" altLang="zh-CN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【</a:t>
              </a:r>
              <a:r>
                <a:rPr lang="en-US" altLang="zh-CN" sz="800" dirty="0" err="1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freepik</a:t>
              </a:r>
              <a:r>
                <a:rPr lang="en-US" altLang="zh-CN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】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，该素材具有</a:t>
              </a:r>
              <a:r>
                <a:rPr lang="en-US" altLang="zh-CN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CC0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共享协议，您可在遵循</a:t>
              </a:r>
              <a:r>
                <a:rPr lang="en-US" altLang="zh-CN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CC0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共享协议的情况下使用。</a:t>
              </a:r>
            </a:p>
          </p:txBody>
        </p:sp>
      </p:grpSp>
      <p:sp>
        <p:nvSpPr>
          <p:cNvPr id="66" name="文本框 65"/>
          <p:cNvSpPr txBox="1"/>
          <p:nvPr/>
        </p:nvSpPr>
        <p:spPr>
          <a:xfrm>
            <a:off x="1305560" y="5492750"/>
            <a:ext cx="4069715" cy="883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【说明】</a:t>
            </a:r>
          </a:p>
          <a:p>
            <a:pPr algn="l" fontAlgn="auto">
              <a:lnSpc>
                <a:spcPct val="150000"/>
              </a:lnSpc>
            </a:pPr>
            <a:r>
              <a:rPr sz="700" dirty="0" err="1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模板中使用的字体为</a:t>
            </a:r>
            <a:r>
              <a:rPr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【</a:t>
            </a:r>
            <a:r>
              <a:rPr lang="zh-CN" altLang="en-US"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汉仪尚巍手书</a:t>
            </a:r>
            <a:r>
              <a:rPr lang="en-US" altLang="zh-CN"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W</a:t>
            </a:r>
            <a:r>
              <a:rPr lang="zh-CN" altLang="en-US"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、汉仪雅酷黑 </a:t>
            </a:r>
            <a:r>
              <a:rPr lang="en-US" altLang="zh-CN"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55W</a:t>
            </a:r>
            <a:r>
              <a:rPr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】，</a:t>
            </a:r>
            <a:r>
              <a:rPr sz="700" dirty="0" err="1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仅限于个人学习、研究或欣赏目的使用</a:t>
            </a:r>
            <a:r>
              <a:rPr lang="zh-CN" altLang="en-US"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，</a:t>
            </a:r>
            <a:r>
              <a:rPr sz="700" dirty="0" err="1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如需商用请您自行向版权方购买、获取商用版权</a:t>
            </a:r>
            <a:r>
              <a:rPr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。</a:t>
            </a:r>
            <a:endParaRPr lang="en-US" sz="700" dirty="0">
              <a:solidFill>
                <a:srgbClr val="222222">
                  <a:alpha val="60000"/>
                </a:srgbClr>
              </a:solidFill>
              <a:cs typeface="+mn-ea"/>
              <a:sym typeface="+mn-lt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模板中使用的字体为</a:t>
            </a:r>
            <a:r>
              <a:rPr lang="en-US" altLang="zh-CN"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【</a:t>
            </a:r>
            <a:r>
              <a:rPr lang="zh-CN" altLang="en-US"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思源黑体 </a:t>
            </a:r>
            <a:r>
              <a:rPr lang="en-US" altLang="zh-CN"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CN Normal】</a:t>
            </a:r>
            <a:r>
              <a:rPr lang="zh-CN" altLang="en-US" sz="700" dirty="0">
                <a:solidFill>
                  <a:srgbClr val="222222">
                    <a:alpha val="60000"/>
                  </a:srgbClr>
                </a:solidFill>
                <a:cs typeface="+mn-ea"/>
                <a:sym typeface="+mn-lt"/>
              </a:rPr>
              <a:t>，该字体为开源字体，请用户按照该款开源字体的开源协议要求来使用该字体。</a:t>
            </a:r>
            <a:endParaRPr sz="700" dirty="0">
              <a:solidFill>
                <a:srgbClr val="222222">
                  <a:alpha val="60000"/>
                </a:srgbClr>
              </a:solidFill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316A3B1-1BFF-4774-AC69-6D4A9A34B86C}"/>
              </a:ext>
            </a:extLst>
          </p:cNvPr>
          <p:cNvGrpSpPr/>
          <p:nvPr/>
        </p:nvGrpSpPr>
        <p:grpSpPr>
          <a:xfrm>
            <a:off x="1263650" y="4166870"/>
            <a:ext cx="4060825" cy="640080"/>
            <a:chOff x="1022" y="3613"/>
            <a:chExt cx="6395" cy="1008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60BC0CE-7BA4-46F0-8F75-4BAE684BDA08}"/>
                </a:ext>
              </a:extLst>
            </p:cNvPr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中文｜字体名称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9BE1A5D-001A-45B3-B4E4-F9E517E0C215}"/>
                </a:ext>
              </a:extLst>
            </p:cNvPr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222222"/>
                  </a:solidFill>
                  <a:cs typeface="+mn-ea"/>
                  <a:sym typeface="+mn-lt"/>
                </a:rPr>
                <a:t>思源黑体 </a:t>
              </a:r>
              <a:r>
                <a:rPr lang="en-US" altLang="zh-CN" sz="2000" dirty="0">
                  <a:solidFill>
                    <a:srgbClr val="222222"/>
                  </a:solidFill>
                  <a:cs typeface="+mn-ea"/>
                  <a:sym typeface="+mn-lt"/>
                </a:rPr>
                <a:t>CN Normal</a:t>
              </a:r>
              <a:endParaRPr lang="zh-CN" altLang="en-US" sz="2000" dirty="0">
                <a:solidFill>
                  <a:srgbClr val="222222"/>
                </a:solidFill>
                <a:cs typeface="+mn-ea"/>
                <a:sym typeface="+mn-lt"/>
              </a:endParaRP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8FEBDD4A-C4F9-40F9-A04D-D9F9385D125A}"/>
                </a:ext>
              </a:extLst>
            </p:cNvPr>
            <p:cNvCxnSpPr/>
            <p:nvPr/>
          </p:nvCxnSpPr>
          <p:spPr>
            <a:xfrm>
              <a:off x="1182" y="4621"/>
              <a:ext cx="6235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53AA25B-A5A0-7DB1-4227-FA8BC093F785}"/>
              </a:ext>
            </a:extLst>
          </p:cNvPr>
          <p:cNvGrpSpPr/>
          <p:nvPr/>
        </p:nvGrpSpPr>
        <p:grpSpPr>
          <a:xfrm>
            <a:off x="1263650" y="3392170"/>
            <a:ext cx="4060825" cy="640080"/>
            <a:chOff x="1022" y="3613"/>
            <a:chExt cx="6395" cy="1008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CB1B0D8-D0C4-D5DD-8417-A742E523ECF3}"/>
                </a:ext>
              </a:extLst>
            </p:cNvPr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中文｜字体名称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BE38EC56-B0E6-1E64-7C86-B4B1B200EA86}"/>
                </a:ext>
              </a:extLst>
            </p:cNvPr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222222"/>
                  </a:solidFill>
                  <a:latin typeface="汉仪雅酷黑 55W" panose="020B0504020202020204" pitchFamily="34" charset="-122"/>
                  <a:ea typeface="汉仪雅酷黑 55W" panose="020B0504020202020204" pitchFamily="34" charset="-122"/>
                  <a:cs typeface="+mn-ea"/>
                  <a:sym typeface="+mn-lt"/>
                </a:rPr>
                <a:t>汉仪雅酷黑 </a:t>
              </a:r>
              <a:r>
                <a:rPr lang="en-US" altLang="zh-CN" sz="2000" dirty="0">
                  <a:solidFill>
                    <a:srgbClr val="222222"/>
                  </a:solidFill>
                  <a:latin typeface="汉仪雅酷黑 55W" panose="020B0504020202020204" pitchFamily="34" charset="-122"/>
                  <a:ea typeface="汉仪雅酷黑 55W" panose="020B0504020202020204" pitchFamily="34" charset="-122"/>
                  <a:cs typeface="+mn-ea"/>
                  <a:sym typeface="+mn-lt"/>
                </a:rPr>
                <a:t>55W</a:t>
              </a:r>
              <a:endParaRPr lang="zh-CN" altLang="en-US" sz="2000" dirty="0">
                <a:solidFill>
                  <a:srgbClr val="222222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5B88197C-6D78-B9F1-0EBA-8CBC647F28B1}"/>
                </a:ext>
              </a:extLst>
            </p:cNvPr>
            <p:cNvCxnSpPr/>
            <p:nvPr/>
          </p:nvCxnSpPr>
          <p:spPr>
            <a:xfrm>
              <a:off x="1182" y="4621"/>
              <a:ext cx="6235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D7605FF9-D0DB-F6B4-0B94-D1EBE2E4AB5D}"/>
              </a:ext>
            </a:extLst>
          </p:cNvPr>
          <p:cNvGrpSpPr/>
          <p:nvPr/>
        </p:nvGrpSpPr>
        <p:grpSpPr>
          <a:xfrm>
            <a:off x="1263650" y="2623820"/>
            <a:ext cx="4060825" cy="640080"/>
            <a:chOff x="1022" y="3613"/>
            <a:chExt cx="6395" cy="1008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C241E91-7404-F623-09DA-23BC19917378}"/>
                </a:ext>
              </a:extLst>
            </p:cNvPr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cs typeface="+mn-ea"/>
                  <a:sym typeface="+mn-lt"/>
                </a:rPr>
                <a:t>中文｜字体名称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73BC172A-69C8-0DE8-7359-E4F75DB9B6BD}"/>
                </a:ext>
              </a:extLst>
            </p:cNvPr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222222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  <a:cs typeface="+mn-ea"/>
                  <a:sym typeface="+mn-lt"/>
                </a:rPr>
                <a:t>汉仪尚巍手书</a:t>
              </a:r>
              <a:r>
                <a:rPr lang="en-US" altLang="zh-CN" sz="2000" dirty="0">
                  <a:solidFill>
                    <a:srgbClr val="222222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  <a:cs typeface="+mn-ea"/>
                  <a:sym typeface="+mn-lt"/>
                </a:rPr>
                <a:t>W</a:t>
              </a:r>
              <a:endParaRPr lang="zh-CN" altLang="en-US" sz="2000" dirty="0">
                <a:solidFill>
                  <a:srgbClr val="222222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  <a:cs typeface="+mn-ea"/>
                <a:sym typeface="+mn-lt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D5D7411-612C-AC1D-2429-61C1994AA6ED}"/>
                </a:ext>
              </a:extLst>
            </p:cNvPr>
            <p:cNvCxnSpPr/>
            <p:nvPr/>
          </p:nvCxnSpPr>
          <p:spPr>
            <a:xfrm>
              <a:off x="1182" y="4621"/>
              <a:ext cx="6235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海上有许多云&#10;&#10;描述已自动生成">
            <a:extLst>
              <a:ext uri="{FF2B5EF4-FFF2-40B4-BE49-F238E27FC236}">
                <a16:creationId xmlns:a16="http://schemas.microsoft.com/office/drawing/2014/main" id="{3C81B191-8D83-C719-3493-BA359BDD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8152" b="2840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6E8F657-DC4B-4288-389C-49FFB0F634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45000"/>
                </a:schemeClr>
              </a:gs>
              <a:gs pos="100000">
                <a:schemeClr val="bg1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A0DF1F-DD3D-B459-4524-272834D0CA6E}"/>
              </a:ext>
            </a:extLst>
          </p:cNvPr>
          <p:cNvSpPr/>
          <p:nvPr/>
        </p:nvSpPr>
        <p:spPr>
          <a:xfrm>
            <a:off x="6108188" y="1106923"/>
            <a:ext cx="44645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阶段工作概述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67B42DF-E632-9CAD-D4C2-7BE9B67EE1C0}"/>
              </a:ext>
            </a:extLst>
          </p:cNvPr>
          <p:cNvSpPr/>
          <p:nvPr/>
        </p:nvSpPr>
        <p:spPr>
          <a:xfrm>
            <a:off x="6114538" y="1701941"/>
            <a:ext cx="44645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i="1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Phase work overview</a:t>
            </a:r>
            <a:endParaRPr lang="zh-CN" altLang="en-US" sz="1050" i="1" dirty="0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7FEE24D-849E-6510-ED8F-CBEF8FACBFD1}"/>
              </a:ext>
            </a:extLst>
          </p:cNvPr>
          <p:cNvSpPr/>
          <p:nvPr/>
        </p:nvSpPr>
        <p:spPr>
          <a:xfrm>
            <a:off x="6108188" y="2384149"/>
            <a:ext cx="44645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工作完成情况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C89D7BE-C4C4-92A4-1654-AE3A40F964F2}"/>
              </a:ext>
            </a:extLst>
          </p:cNvPr>
          <p:cNvSpPr/>
          <p:nvPr/>
        </p:nvSpPr>
        <p:spPr>
          <a:xfrm>
            <a:off x="6114538" y="2979167"/>
            <a:ext cx="44645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i="1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Work completion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934D4C7-1DEC-C880-8D4D-94F0655A1CA3}"/>
              </a:ext>
            </a:extLst>
          </p:cNvPr>
          <p:cNvSpPr/>
          <p:nvPr/>
        </p:nvSpPr>
        <p:spPr>
          <a:xfrm>
            <a:off x="6108188" y="3645385"/>
            <a:ext cx="44645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项目成果展示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A992DCA-D4A6-C1D4-1173-643081BA5C2A}"/>
              </a:ext>
            </a:extLst>
          </p:cNvPr>
          <p:cNvSpPr/>
          <p:nvPr/>
        </p:nvSpPr>
        <p:spPr>
          <a:xfrm>
            <a:off x="6114538" y="4240403"/>
            <a:ext cx="44645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i="1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Project results display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9E964F5-D932-881E-28D7-12AEC800209E}"/>
              </a:ext>
            </a:extLst>
          </p:cNvPr>
          <p:cNvSpPr/>
          <p:nvPr/>
        </p:nvSpPr>
        <p:spPr>
          <a:xfrm>
            <a:off x="6108188" y="4923311"/>
            <a:ext cx="44645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40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未来工作计划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BCC522B-32F9-FD72-CEFF-90D14301A6F5}"/>
              </a:ext>
            </a:extLst>
          </p:cNvPr>
          <p:cNvSpPr/>
          <p:nvPr/>
        </p:nvSpPr>
        <p:spPr>
          <a:xfrm>
            <a:off x="6114538" y="5518329"/>
            <a:ext cx="44645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050" i="1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Future work plan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597FE1E-B6A8-3903-77BF-0758FBCBE78B}"/>
              </a:ext>
            </a:extLst>
          </p:cNvPr>
          <p:cNvSpPr/>
          <p:nvPr/>
        </p:nvSpPr>
        <p:spPr>
          <a:xfrm>
            <a:off x="5068833" y="1186030"/>
            <a:ext cx="739500" cy="739500"/>
          </a:xfrm>
          <a:prstGeom prst="ellipse">
            <a:avLst/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2432A7A-4497-0936-4F51-127981D51FED}"/>
              </a:ext>
            </a:extLst>
          </p:cNvPr>
          <p:cNvSpPr/>
          <p:nvPr/>
        </p:nvSpPr>
        <p:spPr>
          <a:xfrm>
            <a:off x="5121711" y="1236830"/>
            <a:ext cx="647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壹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AD48E81D-66DD-1ACC-B9F7-25362406F7B2}"/>
              </a:ext>
            </a:extLst>
          </p:cNvPr>
          <p:cNvSpPr/>
          <p:nvPr/>
        </p:nvSpPr>
        <p:spPr>
          <a:xfrm>
            <a:off x="5068833" y="2453839"/>
            <a:ext cx="739500" cy="739500"/>
          </a:xfrm>
          <a:prstGeom prst="ellipse">
            <a:avLst/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A3ABA90-4A36-B5D7-7E6F-325B11419EAD}"/>
              </a:ext>
            </a:extLst>
          </p:cNvPr>
          <p:cNvSpPr/>
          <p:nvPr/>
        </p:nvSpPr>
        <p:spPr>
          <a:xfrm>
            <a:off x="5121711" y="2504639"/>
            <a:ext cx="647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贰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DF6E4F7C-14FF-9116-89C7-CB61363CFE45}"/>
              </a:ext>
            </a:extLst>
          </p:cNvPr>
          <p:cNvSpPr/>
          <p:nvPr/>
        </p:nvSpPr>
        <p:spPr>
          <a:xfrm>
            <a:off x="5068833" y="3699952"/>
            <a:ext cx="739500" cy="739500"/>
          </a:xfrm>
          <a:prstGeom prst="ellipse">
            <a:avLst/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9E4BD50-F3DC-6295-2CEE-615C99799E33}"/>
              </a:ext>
            </a:extLst>
          </p:cNvPr>
          <p:cNvSpPr/>
          <p:nvPr/>
        </p:nvSpPr>
        <p:spPr>
          <a:xfrm>
            <a:off x="5121711" y="3750752"/>
            <a:ext cx="647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叁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C74B9F4-F2E0-921D-1B0F-79B1EE84A8A1}"/>
              </a:ext>
            </a:extLst>
          </p:cNvPr>
          <p:cNvSpPr/>
          <p:nvPr/>
        </p:nvSpPr>
        <p:spPr>
          <a:xfrm>
            <a:off x="5068833" y="4967761"/>
            <a:ext cx="739500" cy="739500"/>
          </a:xfrm>
          <a:prstGeom prst="ellipse">
            <a:avLst/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7101764-B024-A09E-8503-0A623DFD1FD3}"/>
              </a:ext>
            </a:extLst>
          </p:cNvPr>
          <p:cNvSpPr/>
          <p:nvPr/>
        </p:nvSpPr>
        <p:spPr>
          <a:xfrm>
            <a:off x="5121711" y="5018561"/>
            <a:ext cx="647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肆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468AFA4-782C-27EC-5C75-ABE854432F95}"/>
              </a:ext>
            </a:extLst>
          </p:cNvPr>
          <p:cNvSpPr txBox="1"/>
          <p:nvPr/>
        </p:nvSpPr>
        <p:spPr>
          <a:xfrm>
            <a:off x="1101727" y="2058801"/>
            <a:ext cx="1657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9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目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4017B46-71F2-0BE8-94F1-842D2BE96279}"/>
              </a:ext>
            </a:extLst>
          </p:cNvPr>
          <p:cNvSpPr txBox="1"/>
          <p:nvPr/>
        </p:nvSpPr>
        <p:spPr>
          <a:xfrm>
            <a:off x="1949454" y="3017620"/>
            <a:ext cx="16002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录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F53774C-94FF-33C0-D5B0-491D81E4C8DA}"/>
              </a:ext>
            </a:extLst>
          </p:cNvPr>
          <p:cNvSpPr txBox="1"/>
          <p:nvPr/>
        </p:nvSpPr>
        <p:spPr>
          <a:xfrm>
            <a:off x="2459425" y="2739668"/>
            <a:ext cx="13581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CONTENTS</a:t>
            </a:r>
            <a:endParaRPr lang="zh-CN" altLang="en-US" sz="1600" dirty="0">
              <a:solidFill>
                <a:srgbClr val="254275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153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海上有许多云&#10;&#10;描述已自动生成">
            <a:extLst>
              <a:ext uri="{FF2B5EF4-FFF2-40B4-BE49-F238E27FC236}">
                <a16:creationId xmlns:a16="http://schemas.microsoft.com/office/drawing/2014/main" id="{3C81B191-8D83-C719-3493-BA359BDD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8152" b="2840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6E8F657-DC4B-4288-389C-49FFB0F634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3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4BFABD-A439-A66C-EBE6-85FB866A5FF6}"/>
              </a:ext>
            </a:extLst>
          </p:cNvPr>
          <p:cNvSpPr txBox="1"/>
          <p:nvPr/>
        </p:nvSpPr>
        <p:spPr>
          <a:xfrm>
            <a:off x="1257300" y="1375345"/>
            <a:ext cx="2184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38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阶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7C343A-9D57-E59B-530D-D0B62CF9F300}"/>
              </a:ext>
            </a:extLst>
          </p:cNvPr>
          <p:cNvSpPr txBox="1"/>
          <p:nvPr/>
        </p:nvSpPr>
        <p:spPr>
          <a:xfrm>
            <a:off x="3041650" y="1830524"/>
            <a:ext cx="15494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段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1FE0C7-EC3F-EDCA-6A1D-0003E26A124B}"/>
              </a:ext>
            </a:extLst>
          </p:cNvPr>
          <p:cNvSpPr txBox="1"/>
          <p:nvPr/>
        </p:nvSpPr>
        <p:spPr>
          <a:xfrm>
            <a:off x="4213225" y="1728924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工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612207-25D9-CB4E-08B0-4DE26DDC592F}"/>
              </a:ext>
            </a:extLst>
          </p:cNvPr>
          <p:cNvSpPr txBox="1"/>
          <p:nvPr/>
        </p:nvSpPr>
        <p:spPr>
          <a:xfrm>
            <a:off x="5661025" y="1273745"/>
            <a:ext cx="16573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EFB29B9-1A95-301C-786C-9C5F9DAE6027}"/>
              </a:ext>
            </a:extLst>
          </p:cNvPr>
          <p:cNvSpPr txBox="1"/>
          <p:nvPr/>
        </p:nvSpPr>
        <p:spPr>
          <a:xfrm>
            <a:off x="7585074" y="1326355"/>
            <a:ext cx="16573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48AB5C-1373-AE4A-8838-D0E0B4E8E4B1}"/>
              </a:ext>
            </a:extLst>
          </p:cNvPr>
          <p:cNvSpPr txBox="1"/>
          <p:nvPr/>
        </p:nvSpPr>
        <p:spPr>
          <a:xfrm>
            <a:off x="9236074" y="1598601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述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CC891B9-5BBD-743B-B910-663FB6E3F2E9}"/>
              </a:ext>
            </a:extLst>
          </p:cNvPr>
          <p:cNvSpPr txBox="1"/>
          <p:nvPr/>
        </p:nvSpPr>
        <p:spPr>
          <a:xfrm>
            <a:off x="4006827" y="4112568"/>
            <a:ext cx="417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-</a:t>
            </a:r>
            <a:r>
              <a:rPr lang="zh-CN" altLang="en-US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工作总结汇报</a:t>
            </a:r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PPT-</a:t>
            </a:r>
            <a:endParaRPr lang="zh-CN" altLang="en-US" sz="2400" dirty="0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3603718-228C-9103-3666-0DD93F80D73F}"/>
              </a:ext>
            </a:extLst>
          </p:cNvPr>
          <p:cNvSpPr/>
          <p:nvPr/>
        </p:nvSpPr>
        <p:spPr>
          <a:xfrm>
            <a:off x="3532123" y="4764004"/>
            <a:ext cx="5127753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282833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5EB311F-EA76-A143-9F3D-53A95D4F0ACE}"/>
              </a:ext>
            </a:extLst>
          </p:cNvPr>
          <p:cNvCxnSpPr/>
          <p:nvPr/>
        </p:nvCxnSpPr>
        <p:spPr>
          <a:xfrm>
            <a:off x="0" y="17780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3B2D4F3-CCA7-AD98-406D-19D989AC283B}"/>
              </a:ext>
            </a:extLst>
          </p:cNvPr>
          <p:cNvSpPr/>
          <p:nvPr/>
        </p:nvSpPr>
        <p:spPr>
          <a:xfrm>
            <a:off x="0" y="73680"/>
            <a:ext cx="2692400" cy="523220"/>
          </a:xfrm>
          <a:prstGeom prst="roundRect">
            <a:avLst>
              <a:gd name="adj" fmla="val 0"/>
            </a:avLst>
          </a:prstGeom>
          <a:solidFill>
            <a:srgbClr val="25427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95ED7F-2E06-908B-0669-FB1940CF8AF6}"/>
              </a:ext>
            </a:extLst>
          </p:cNvPr>
          <p:cNvSpPr txBox="1"/>
          <p:nvPr/>
        </p:nvSpPr>
        <p:spPr>
          <a:xfrm>
            <a:off x="114277" y="86380"/>
            <a:ext cx="247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阶段工作概述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E6BF9C7-7409-DF86-6570-A45603780BF7}"/>
              </a:ext>
            </a:extLst>
          </p:cNvPr>
          <p:cNvCxnSpPr/>
          <p:nvPr/>
        </p:nvCxnSpPr>
        <p:spPr>
          <a:xfrm>
            <a:off x="0" y="675005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89DBD87-5418-0FCA-1FCB-CEA49CD31329}"/>
              </a:ext>
            </a:extLst>
          </p:cNvPr>
          <p:cNvGrpSpPr/>
          <p:nvPr/>
        </p:nvGrpSpPr>
        <p:grpSpPr>
          <a:xfrm>
            <a:off x="4413104" y="2161622"/>
            <a:ext cx="3379979" cy="3370074"/>
            <a:chOff x="4295319" y="1824365"/>
            <a:chExt cx="3596374" cy="358583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E7B439C-01A3-5138-6522-4C84C7C118F0}"/>
                </a:ext>
              </a:extLst>
            </p:cNvPr>
            <p:cNvSpPr/>
            <p:nvPr/>
          </p:nvSpPr>
          <p:spPr>
            <a:xfrm>
              <a:off x="4895395" y="2428875"/>
              <a:ext cx="2381250" cy="2381250"/>
            </a:xfrm>
            <a:prstGeom prst="rect">
              <a:avLst/>
            </a:prstGeom>
            <a:blipFill>
              <a:blip r:embed="rId2"/>
              <a:stretch>
                <a:fillRect l="-25142" r="-24858"/>
              </a:stretch>
            </a:blipFill>
            <a:ln w="6350">
              <a:solidFill>
                <a:srgbClr val="DFE6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14FD5630-6131-4423-0295-7F93894AE0C0}"/>
                </a:ext>
              </a:extLst>
            </p:cNvPr>
            <p:cNvGrpSpPr/>
            <p:nvPr/>
          </p:nvGrpSpPr>
          <p:grpSpPr>
            <a:xfrm>
              <a:off x="4300309" y="1828800"/>
              <a:ext cx="1200150" cy="1200150"/>
              <a:chOff x="4300309" y="1828800"/>
              <a:chExt cx="1200150" cy="1200150"/>
            </a:xfrm>
          </p:grpSpPr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8385A040-C44F-B745-EE8E-05076F7E2FAE}"/>
                  </a:ext>
                </a:extLst>
              </p:cNvPr>
              <p:cNvSpPr/>
              <p:nvPr/>
            </p:nvSpPr>
            <p:spPr>
              <a:xfrm>
                <a:off x="4300309" y="1828800"/>
                <a:ext cx="1200150" cy="1200150"/>
              </a:xfrm>
              <a:prstGeom prst="ellipse">
                <a:avLst/>
              </a:prstGeom>
              <a:solidFill>
                <a:srgbClr val="254275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55W" panose="020B0504020202020204" pitchFamily="34" charset="-122"/>
                  <a:ea typeface="汉仪雅酷黑 55W" panose="020B0504020202020204" pitchFamily="34" charset="-122"/>
                </a:endParaRP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B038DED2-2B81-2111-0FDA-97C9F4B682A0}"/>
                  </a:ext>
                </a:extLst>
              </p:cNvPr>
              <p:cNvSpPr txBox="1"/>
              <p:nvPr/>
            </p:nvSpPr>
            <p:spPr>
              <a:xfrm>
                <a:off x="4419145" y="2186341"/>
                <a:ext cx="990600" cy="491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en-US" altLang="zh-CN" sz="2400" b="1" dirty="0">
                    <a:solidFill>
                      <a:schemeClr val="bg1"/>
                    </a:solidFill>
                    <a:latin typeface="汉仪雅酷黑 55W" panose="020B0504020202020204" pitchFamily="34" charset="-122"/>
                    <a:ea typeface="汉仪雅酷黑 55W" panose="020B0504020202020204" pitchFamily="34" charset="-122"/>
                  </a:rPr>
                  <a:t>35%</a:t>
                </a: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5D89ADA7-1DB6-0A89-038D-AAC284CD0A44}"/>
                </a:ext>
              </a:extLst>
            </p:cNvPr>
            <p:cNvGrpSpPr/>
            <p:nvPr/>
          </p:nvGrpSpPr>
          <p:grpSpPr>
            <a:xfrm>
              <a:off x="6671581" y="4210050"/>
              <a:ext cx="1200150" cy="1200150"/>
              <a:chOff x="4300309" y="1828800"/>
              <a:chExt cx="1200150" cy="1200150"/>
            </a:xfrm>
          </p:grpSpPr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B40F3785-48BA-A840-09C8-5D46D89C5F5F}"/>
                  </a:ext>
                </a:extLst>
              </p:cNvPr>
              <p:cNvSpPr/>
              <p:nvPr/>
            </p:nvSpPr>
            <p:spPr>
              <a:xfrm>
                <a:off x="4300309" y="1828800"/>
                <a:ext cx="1200150" cy="1200150"/>
              </a:xfrm>
              <a:prstGeom prst="ellipse">
                <a:avLst/>
              </a:prstGeom>
              <a:solidFill>
                <a:srgbClr val="254275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55W" panose="020B0504020202020204" pitchFamily="34" charset="-122"/>
                  <a:ea typeface="汉仪雅酷黑 55W" panose="020B0504020202020204" pitchFamily="34" charset="-122"/>
                </a:endParaRP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B7EF9324-C4BE-A7ED-A4AA-89DBEBF2AF68}"/>
                  </a:ext>
                </a:extLst>
              </p:cNvPr>
              <p:cNvSpPr txBox="1"/>
              <p:nvPr/>
            </p:nvSpPr>
            <p:spPr>
              <a:xfrm>
                <a:off x="4419145" y="2186341"/>
                <a:ext cx="990600" cy="491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en-US" altLang="zh-CN" sz="2400" b="1">
                    <a:solidFill>
                      <a:schemeClr val="bg1"/>
                    </a:solidFill>
                    <a:latin typeface="汉仪雅酷黑 55W" panose="020B0504020202020204" pitchFamily="34" charset="-122"/>
                    <a:ea typeface="汉仪雅酷黑 55W" panose="020B0504020202020204" pitchFamily="34" charset="-122"/>
                  </a:rPr>
                  <a:t>98%</a:t>
                </a: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2A6F7A5-B55D-5639-3C05-0E383B7D46BA}"/>
                </a:ext>
              </a:extLst>
            </p:cNvPr>
            <p:cNvGrpSpPr/>
            <p:nvPr/>
          </p:nvGrpSpPr>
          <p:grpSpPr>
            <a:xfrm>
              <a:off x="6691543" y="1824365"/>
              <a:ext cx="1200150" cy="1200150"/>
              <a:chOff x="4300309" y="1828800"/>
              <a:chExt cx="1200150" cy="1200150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8012EAEE-7554-3CD8-11D1-36C0B44DDCF9}"/>
                  </a:ext>
                </a:extLst>
              </p:cNvPr>
              <p:cNvSpPr/>
              <p:nvPr/>
            </p:nvSpPr>
            <p:spPr>
              <a:xfrm>
                <a:off x="4300309" y="1828800"/>
                <a:ext cx="1200150" cy="120015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55W" panose="020B0504020202020204" pitchFamily="34" charset="-122"/>
                  <a:ea typeface="汉仪雅酷黑 55W" panose="020B0504020202020204" pitchFamily="34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02D66CD7-9B50-A317-3200-1509999979F6}"/>
                  </a:ext>
                </a:extLst>
              </p:cNvPr>
              <p:cNvSpPr txBox="1"/>
              <p:nvPr/>
            </p:nvSpPr>
            <p:spPr>
              <a:xfrm>
                <a:off x="4419145" y="2186341"/>
                <a:ext cx="990600" cy="491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en-US" altLang="zh-CN" sz="2400" b="1" dirty="0">
                    <a:solidFill>
                      <a:srgbClr val="254275"/>
                    </a:solidFill>
                    <a:latin typeface="汉仪雅酷黑 55W" panose="020B0504020202020204" pitchFamily="34" charset="-122"/>
                    <a:ea typeface="汉仪雅酷黑 55W" panose="020B0504020202020204" pitchFamily="34" charset="-122"/>
                  </a:rPr>
                  <a:t>45%</a:t>
                </a: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7D579E45-CE6B-BEDB-D57E-3D63E0A093DC}"/>
                </a:ext>
              </a:extLst>
            </p:cNvPr>
            <p:cNvGrpSpPr/>
            <p:nvPr/>
          </p:nvGrpSpPr>
          <p:grpSpPr>
            <a:xfrm>
              <a:off x="4295319" y="4210050"/>
              <a:ext cx="1200150" cy="1200150"/>
              <a:chOff x="4300309" y="1828800"/>
              <a:chExt cx="1200150" cy="1200150"/>
            </a:xfrm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6379A504-251F-FFCD-CF15-34F1E45901F5}"/>
                  </a:ext>
                </a:extLst>
              </p:cNvPr>
              <p:cNvSpPr/>
              <p:nvPr/>
            </p:nvSpPr>
            <p:spPr>
              <a:xfrm>
                <a:off x="4300309" y="1828800"/>
                <a:ext cx="1200150" cy="1200150"/>
              </a:xfrm>
              <a:prstGeom prst="ellipse">
                <a:avLst/>
              </a:prstGeom>
              <a:solidFill>
                <a:srgbClr val="254275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雅酷黑 55W" panose="020B0504020202020204" pitchFamily="34" charset="-122"/>
                  <a:ea typeface="汉仪雅酷黑 55W" panose="020B0504020202020204" pitchFamily="34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6AB66AA-7573-FC99-7431-4E8C83110342}"/>
                  </a:ext>
                </a:extLst>
              </p:cNvPr>
              <p:cNvSpPr txBox="1"/>
              <p:nvPr/>
            </p:nvSpPr>
            <p:spPr>
              <a:xfrm>
                <a:off x="4419145" y="2186341"/>
                <a:ext cx="990600" cy="491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en-US" altLang="zh-CN" sz="2400" b="1" dirty="0">
                    <a:solidFill>
                      <a:schemeClr val="bg1"/>
                    </a:solidFill>
                    <a:latin typeface="汉仪雅酷黑 55W" panose="020B0504020202020204" pitchFamily="34" charset="-122"/>
                    <a:ea typeface="汉仪雅酷黑 55W" panose="020B0504020202020204" pitchFamily="34" charset="-122"/>
                  </a:rPr>
                  <a:t>72%</a:t>
                </a:r>
              </a:p>
            </p:txBody>
          </p:sp>
        </p:grp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DB24A837-6E07-0FFD-094E-A4A4D94E85B1}"/>
              </a:ext>
            </a:extLst>
          </p:cNvPr>
          <p:cNvSpPr txBox="1"/>
          <p:nvPr/>
        </p:nvSpPr>
        <p:spPr>
          <a:xfrm>
            <a:off x="8452759" y="1815805"/>
            <a:ext cx="2603009" cy="135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单击此处输入你的正文，文字是您思想的提炼，为了最终演示发布的良好效果，请尽量言简意赅阐述观点。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79718E3-C675-0A1F-0086-8484527400D9}"/>
              </a:ext>
            </a:extLst>
          </p:cNvPr>
          <p:cNvSpPr/>
          <p:nvPr/>
        </p:nvSpPr>
        <p:spPr>
          <a:xfrm>
            <a:off x="8452760" y="1337543"/>
            <a:ext cx="1654577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669BC51-B392-0C35-44B7-1D1E588F46DD}"/>
              </a:ext>
            </a:extLst>
          </p:cNvPr>
          <p:cNvSpPr/>
          <p:nvPr/>
        </p:nvSpPr>
        <p:spPr>
          <a:xfrm>
            <a:off x="8452760" y="4602654"/>
            <a:ext cx="1654577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83D00A8-584E-EAFB-0861-9DF5BEE6B054}"/>
              </a:ext>
            </a:extLst>
          </p:cNvPr>
          <p:cNvSpPr txBox="1"/>
          <p:nvPr/>
        </p:nvSpPr>
        <p:spPr>
          <a:xfrm>
            <a:off x="8452759" y="5087266"/>
            <a:ext cx="2603009" cy="10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单击此处输入你的正文，为了最终演示发布的良好效果，请尽量言简意赅阐述观点。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84939AD-E037-8D0E-B6FE-6A82FC1EEA5A}"/>
              </a:ext>
            </a:extLst>
          </p:cNvPr>
          <p:cNvSpPr txBox="1"/>
          <p:nvPr/>
        </p:nvSpPr>
        <p:spPr>
          <a:xfrm>
            <a:off x="1142583" y="1815805"/>
            <a:ext cx="2603009" cy="135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单击此处输入你的正文，文字是您思想的提炼，为了最终演示发布的良好效果，请尽量言简意赅阐述观点。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DE6FF04-A0E2-2044-027F-BE847D807B31}"/>
              </a:ext>
            </a:extLst>
          </p:cNvPr>
          <p:cNvSpPr/>
          <p:nvPr/>
        </p:nvSpPr>
        <p:spPr>
          <a:xfrm>
            <a:off x="1142584" y="1337543"/>
            <a:ext cx="165457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178BD7E-945C-CBDA-118D-A6E1FBBEA87E}"/>
              </a:ext>
            </a:extLst>
          </p:cNvPr>
          <p:cNvSpPr/>
          <p:nvPr/>
        </p:nvSpPr>
        <p:spPr>
          <a:xfrm>
            <a:off x="1142584" y="4602654"/>
            <a:ext cx="165457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7F73BB1-8E02-95C6-298A-9A5DE183CE56}"/>
              </a:ext>
            </a:extLst>
          </p:cNvPr>
          <p:cNvSpPr txBox="1"/>
          <p:nvPr/>
        </p:nvSpPr>
        <p:spPr>
          <a:xfrm>
            <a:off x="1142583" y="5087266"/>
            <a:ext cx="2603009" cy="10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单击此处输入你的正文，为了最终演示发布的良好效果，请尽量言简意赅阐述观点。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142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5EB311F-EA76-A143-9F3D-53A95D4F0ACE}"/>
              </a:ext>
            </a:extLst>
          </p:cNvPr>
          <p:cNvCxnSpPr/>
          <p:nvPr/>
        </p:nvCxnSpPr>
        <p:spPr>
          <a:xfrm>
            <a:off x="0" y="17780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3B2D4F3-CCA7-AD98-406D-19D989AC283B}"/>
              </a:ext>
            </a:extLst>
          </p:cNvPr>
          <p:cNvSpPr/>
          <p:nvPr/>
        </p:nvSpPr>
        <p:spPr>
          <a:xfrm>
            <a:off x="0" y="73680"/>
            <a:ext cx="2692400" cy="523220"/>
          </a:xfrm>
          <a:prstGeom prst="roundRect">
            <a:avLst>
              <a:gd name="adj" fmla="val 0"/>
            </a:avLst>
          </a:prstGeom>
          <a:solidFill>
            <a:srgbClr val="25427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95ED7F-2E06-908B-0669-FB1940CF8AF6}"/>
              </a:ext>
            </a:extLst>
          </p:cNvPr>
          <p:cNvSpPr txBox="1"/>
          <p:nvPr/>
        </p:nvSpPr>
        <p:spPr>
          <a:xfrm>
            <a:off x="114277" y="86380"/>
            <a:ext cx="247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阶段工作概述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E6BF9C7-7409-DF86-6570-A45603780BF7}"/>
              </a:ext>
            </a:extLst>
          </p:cNvPr>
          <p:cNvCxnSpPr/>
          <p:nvPr/>
        </p:nvCxnSpPr>
        <p:spPr>
          <a:xfrm>
            <a:off x="0" y="675005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6942EDD-4DD5-B253-7FF3-5F45D99B2BFA}"/>
              </a:ext>
            </a:extLst>
          </p:cNvPr>
          <p:cNvSpPr/>
          <p:nvPr/>
        </p:nvSpPr>
        <p:spPr>
          <a:xfrm>
            <a:off x="1299469" y="1662419"/>
            <a:ext cx="3143104" cy="4312931"/>
          </a:xfrm>
          <a:prstGeom prst="rect">
            <a:avLst/>
          </a:prstGeom>
          <a:blipFill>
            <a:blip r:embed="rId3"/>
            <a:stretch>
              <a:fillRect l="-53047" r="-52621"/>
            </a:stretch>
          </a:blipFill>
          <a:ln w="6350" cap="flat" cmpd="sng" algn="ctr">
            <a:solidFill>
              <a:srgbClr val="DFE6FF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0BD91ED-0F77-9C23-7C1E-1E8638E11208}"/>
              </a:ext>
            </a:extLst>
          </p:cNvPr>
          <p:cNvSpPr/>
          <p:nvPr/>
        </p:nvSpPr>
        <p:spPr>
          <a:xfrm>
            <a:off x="2832127" y="2124155"/>
            <a:ext cx="152400" cy="152400"/>
          </a:xfrm>
          <a:prstGeom prst="ellipse">
            <a:avLst/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1B7CF14-438C-A4AF-024D-CC6848F64405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2984527" y="2200355"/>
            <a:ext cx="2852736" cy="0"/>
          </a:xfrm>
          <a:prstGeom prst="line">
            <a:avLst/>
          </a:prstGeom>
          <a:solidFill>
            <a:srgbClr val="72C9C0"/>
          </a:solidFill>
          <a:ln w="1270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28A92DBA-5BA2-AF44-866F-BCCA46995CA1}"/>
              </a:ext>
            </a:extLst>
          </p:cNvPr>
          <p:cNvSpPr/>
          <p:nvPr/>
        </p:nvSpPr>
        <p:spPr>
          <a:xfrm>
            <a:off x="5837263" y="1796733"/>
            <a:ext cx="807243" cy="807243"/>
          </a:xfrm>
          <a:prstGeom prst="ellipse">
            <a:avLst/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icon3">
            <a:extLst>
              <a:ext uri="{FF2B5EF4-FFF2-40B4-BE49-F238E27FC236}">
                <a16:creationId xmlns:a16="http://schemas.microsoft.com/office/drawing/2014/main" id="{50C19DE2-6BF1-D287-4761-FB619881F638}"/>
              </a:ext>
            </a:extLst>
          </p:cNvPr>
          <p:cNvSpPr>
            <a:spLocks noChangeAspect="1"/>
          </p:cNvSpPr>
          <p:nvPr/>
        </p:nvSpPr>
        <p:spPr bwMode="auto">
          <a:xfrm>
            <a:off x="6044743" y="2007866"/>
            <a:ext cx="379869" cy="359577"/>
          </a:xfrm>
          <a:custGeom>
            <a:avLst/>
            <a:gdLst>
              <a:gd name="connsiteX0" fmla="*/ 317156 w 608979"/>
              <a:gd name="connsiteY0" fmla="*/ 401632 h 576449"/>
              <a:gd name="connsiteX1" fmla="*/ 309863 w 608979"/>
              <a:gd name="connsiteY1" fmla="*/ 416626 h 576449"/>
              <a:gd name="connsiteX2" fmla="*/ 324450 w 608979"/>
              <a:gd name="connsiteY2" fmla="*/ 416626 h 576449"/>
              <a:gd name="connsiteX3" fmla="*/ 310705 w 608979"/>
              <a:gd name="connsiteY3" fmla="*/ 358614 h 576449"/>
              <a:gd name="connsiteX4" fmla="*/ 323608 w 608979"/>
              <a:gd name="connsiteY4" fmla="*/ 358614 h 576449"/>
              <a:gd name="connsiteX5" fmla="*/ 325291 w 608979"/>
              <a:gd name="connsiteY5" fmla="*/ 359735 h 576449"/>
              <a:gd name="connsiteX6" fmla="*/ 367930 w 608979"/>
              <a:gd name="connsiteY6" fmla="*/ 454320 h 576449"/>
              <a:gd name="connsiteX7" fmla="*/ 367789 w 608979"/>
              <a:gd name="connsiteY7" fmla="*/ 456141 h 576449"/>
              <a:gd name="connsiteX8" fmla="*/ 366247 w 608979"/>
              <a:gd name="connsiteY8" fmla="*/ 456982 h 576449"/>
              <a:gd name="connsiteX9" fmla="*/ 345348 w 608979"/>
              <a:gd name="connsiteY9" fmla="*/ 456982 h 576449"/>
              <a:gd name="connsiteX10" fmla="*/ 343665 w 608979"/>
              <a:gd name="connsiteY10" fmla="*/ 456001 h 576449"/>
              <a:gd name="connsiteX11" fmla="*/ 335390 w 608979"/>
              <a:gd name="connsiteY11" fmla="*/ 439046 h 576449"/>
              <a:gd name="connsiteX12" fmla="*/ 298923 w 608979"/>
              <a:gd name="connsiteY12" fmla="*/ 439046 h 576449"/>
              <a:gd name="connsiteX13" fmla="*/ 290648 w 608979"/>
              <a:gd name="connsiteY13" fmla="*/ 456001 h 576449"/>
              <a:gd name="connsiteX14" fmla="*/ 288965 w 608979"/>
              <a:gd name="connsiteY14" fmla="*/ 456982 h 576449"/>
              <a:gd name="connsiteX15" fmla="*/ 268207 w 608979"/>
              <a:gd name="connsiteY15" fmla="*/ 456982 h 576449"/>
              <a:gd name="connsiteX16" fmla="*/ 266664 w 608979"/>
              <a:gd name="connsiteY16" fmla="*/ 456141 h 576449"/>
              <a:gd name="connsiteX17" fmla="*/ 266524 w 608979"/>
              <a:gd name="connsiteY17" fmla="*/ 454320 h 576449"/>
              <a:gd name="connsiteX18" fmla="*/ 309022 w 608979"/>
              <a:gd name="connsiteY18" fmla="*/ 359735 h 576449"/>
              <a:gd name="connsiteX19" fmla="*/ 310705 w 608979"/>
              <a:gd name="connsiteY19" fmla="*/ 358614 h 576449"/>
              <a:gd name="connsiteX20" fmla="*/ 191317 w 608979"/>
              <a:gd name="connsiteY20" fmla="*/ 294760 h 576449"/>
              <a:gd name="connsiteX21" fmla="*/ 187530 w 608979"/>
              <a:gd name="connsiteY21" fmla="*/ 295740 h 576449"/>
              <a:gd name="connsiteX22" fmla="*/ 202259 w 608979"/>
              <a:gd name="connsiteY22" fmla="*/ 327814 h 576449"/>
              <a:gd name="connsiteX23" fmla="*/ 222180 w 608979"/>
              <a:gd name="connsiteY23" fmla="*/ 338038 h 576449"/>
              <a:gd name="connsiteX24" fmla="*/ 224284 w 608979"/>
              <a:gd name="connsiteY24" fmla="*/ 337618 h 576449"/>
              <a:gd name="connsiteX25" fmla="*/ 232140 w 608979"/>
              <a:gd name="connsiteY25" fmla="*/ 310307 h 576449"/>
              <a:gd name="connsiteX26" fmla="*/ 200857 w 608979"/>
              <a:gd name="connsiteY26" fmla="*/ 296441 h 576449"/>
              <a:gd name="connsiteX27" fmla="*/ 191317 w 608979"/>
              <a:gd name="connsiteY27" fmla="*/ 294760 h 576449"/>
              <a:gd name="connsiteX28" fmla="*/ 309629 w 608979"/>
              <a:gd name="connsiteY28" fmla="*/ 248108 h 576449"/>
              <a:gd name="connsiteX29" fmla="*/ 336419 w 608979"/>
              <a:gd name="connsiteY29" fmla="*/ 248108 h 576449"/>
              <a:gd name="connsiteX30" fmla="*/ 396449 w 608979"/>
              <a:gd name="connsiteY30" fmla="*/ 308063 h 576449"/>
              <a:gd name="connsiteX31" fmla="*/ 396449 w 608979"/>
              <a:gd name="connsiteY31" fmla="*/ 347286 h 576449"/>
              <a:gd name="connsiteX32" fmla="*/ 427305 w 608979"/>
              <a:gd name="connsiteY32" fmla="*/ 316608 h 576449"/>
              <a:gd name="connsiteX33" fmla="*/ 429830 w 608979"/>
              <a:gd name="connsiteY33" fmla="*/ 316608 h 576449"/>
              <a:gd name="connsiteX34" fmla="*/ 443154 w 608979"/>
              <a:gd name="connsiteY34" fmla="*/ 329776 h 576449"/>
              <a:gd name="connsiteX35" fmla="*/ 443715 w 608979"/>
              <a:gd name="connsiteY35" fmla="*/ 331037 h 576449"/>
              <a:gd name="connsiteX36" fmla="*/ 443154 w 608979"/>
              <a:gd name="connsiteY36" fmla="*/ 332438 h 576449"/>
              <a:gd name="connsiteX37" fmla="*/ 386490 w 608979"/>
              <a:gd name="connsiteY37" fmla="*/ 388891 h 576449"/>
              <a:gd name="connsiteX38" fmla="*/ 385228 w 608979"/>
              <a:gd name="connsiteY38" fmla="*/ 389451 h 576449"/>
              <a:gd name="connsiteX39" fmla="*/ 383966 w 608979"/>
              <a:gd name="connsiteY39" fmla="*/ 388891 h 576449"/>
              <a:gd name="connsiteX40" fmla="*/ 327302 w 608979"/>
              <a:gd name="connsiteY40" fmla="*/ 332438 h 576449"/>
              <a:gd name="connsiteX41" fmla="*/ 326741 w 608979"/>
              <a:gd name="connsiteY41" fmla="*/ 331037 h 576449"/>
              <a:gd name="connsiteX42" fmla="*/ 327302 w 608979"/>
              <a:gd name="connsiteY42" fmla="*/ 329776 h 576449"/>
              <a:gd name="connsiteX43" fmla="*/ 340626 w 608979"/>
              <a:gd name="connsiteY43" fmla="*/ 316608 h 576449"/>
              <a:gd name="connsiteX44" fmla="*/ 343291 w 608979"/>
              <a:gd name="connsiteY44" fmla="*/ 316608 h 576449"/>
              <a:gd name="connsiteX45" fmla="*/ 374007 w 608979"/>
              <a:gd name="connsiteY45" fmla="*/ 347286 h 576449"/>
              <a:gd name="connsiteX46" fmla="*/ 374007 w 608979"/>
              <a:gd name="connsiteY46" fmla="*/ 308063 h 576449"/>
              <a:gd name="connsiteX47" fmla="*/ 336419 w 608979"/>
              <a:gd name="connsiteY47" fmla="*/ 270521 h 576449"/>
              <a:gd name="connsiteX48" fmla="*/ 309629 w 608979"/>
              <a:gd name="connsiteY48" fmla="*/ 270521 h 576449"/>
              <a:gd name="connsiteX49" fmla="*/ 307806 w 608979"/>
              <a:gd name="connsiteY49" fmla="*/ 268700 h 576449"/>
              <a:gd name="connsiteX50" fmla="*/ 307806 w 608979"/>
              <a:gd name="connsiteY50" fmla="*/ 250069 h 576449"/>
              <a:gd name="connsiteX51" fmla="*/ 309629 w 608979"/>
              <a:gd name="connsiteY51" fmla="*/ 248108 h 576449"/>
              <a:gd name="connsiteX52" fmla="*/ 173782 w 608979"/>
              <a:gd name="connsiteY52" fmla="*/ 231313 h 576449"/>
              <a:gd name="connsiteX53" fmla="*/ 280117 w 608979"/>
              <a:gd name="connsiteY53" fmla="*/ 231313 h 576449"/>
              <a:gd name="connsiteX54" fmla="*/ 281941 w 608979"/>
              <a:gd name="connsiteY54" fmla="*/ 233134 h 576449"/>
              <a:gd name="connsiteX55" fmla="*/ 281941 w 608979"/>
              <a:gd name="connsiteY55" fmla="*/ 251902 h 576449"/>
              <a:gd name="connsiteX56" fmla="*/ 280117 w 608979"/>
              <a:gd name="connsiteY56" fmla="*/ 253723 h 576449"/>
              <a:gd name="connsiteX57" fmla="*/ 253182 w 608979"/>
              <a:gd name="connsiteY57" fmla="*/ 253723 h 576449"/>
              <a:gd name="connsiteX58" fmla="*/ 254445 w 608979"/>
              <a:gd name="connsiteY58" fmla="*/ 297281 h 576449"/>
              <a:gd name="connsiteX59" fmla="*/ 286430 w 608979"/>
              <a:gd name="connsiteY59" fmla="*/ 322352 h 576449"/>
              <a:gd name="connsiteX60" fmla="*/ 286430 w 608979"/>
              <a:gd name="connsiteY60" fmla="*/ 325013 h 576449"/>
              <a:gd name="connsiteX61" fmla="*/ 273383 w 608979"/>
              <a:gd name="connsiteY61" fmla="*/ 338459 h 576449"/>
              <a:gd name="connsiteX62" fmla="*/ 270718 w 608979"/>
              <a:gd name="connsiteY62" fmla="*/ 338459 h 576449"/>
              <a:gd name="connsiteX63" fmla="*/ 253603 w 608979"/>
              <a:gd name="connsiteY63" fmla="*/ 324032 h 576449"/>
              <a:gd name="connsiteX64" fmla="*/ 234244 w 608979"/>
              <a:gd name="connsiteY64" fmla="*/ 357647 h 576449"/>
              <a:gd name="connsiteX65" fmla="*/ 222180 w 608979"/>
              <a:gd name="connsiteY65" fmla="*/ 360448 h 576449"/>
              <a:gd name="connsiteX66" fmla="*/ 188231 w 608979"/>
              <a:gd name="connsiteY66" fmla="*/ 345322 h 576449"/>
              <a:gd name="connsiteX67" fmla="*/ 167609 w 608979"/>
              <a:gd name="connsiteY67" fmla="*/ 285376 h 576449"/>
              <a:gd name="connsiteX68" fmla="*/ 191317 w 608979"/>
              <a:gd name="connsiteY68" fmla="*/ 272350 h 576449"/>
              <a:gd name="connsiteX69" fmla="*/ 207310 w 608979"/>
              <a:gd name="connsiteY69" fmla="*/ 275012 h 576449"/>
              <a:gd name="connsiteX70" fmla="*/ 231579 w 608979"/>
              <a:gd name="connsiteY70" fmla="*/ 284816 h 576449"/>
              <a:gd name="connsiteX71" fmla="*/ 230737 w 608979"/>
              <a:gd name="connsiteY71" fmla="*/ 253723 h 576449"/>
              <a:gd name="connsiteX72" fmla="*/ 173782 w 608979"/>
              <a:gd name="connsiteY72" fmla="*/ 253723 h 576449"/>
              <a:gd name="connsiteX73" fmla="*/ 171958 w 608979"/>
              <a:gd name="connsiteY73" fmla="*/ 251902 h 576449"/>
              <a:gd name="connsiteX74" fmla="*/ 171958 w 608979"/>
              <a:gd name="connsiteY74" fmla="*/ 233134 h 576449"/>
              <a:gd name="connsiteX75" fmla="*/ 173782 w 608979"/>
              <a:gd name="connsiteY75" fmla="*/ 231313 h 576449"/>
              <a:gd name="connsiteX76" fmla="*/ 52046 w 608979"/>
              <a:gd name="connsiteY76" fmla="*/ 167822 h 576449"/>
              <a:gd name="connsiteX77" fmla="*/ 52046 w 608979"/>
              <a:gd name="connsiteY77" fmla="*/ 519855 h 576449"/>
              <a:gd name="connsiteX78" fmla="*/ 56255 w 608979"/>
              <a:gd name="connsiteY78" fmla="*/ 524197 h 576449"/>
              <a:gd name="connsiteX79" fmla="*/ 552725 w 608979"/>
              <a:gd name="connsiteY79" fmla="*/ 524197 h 576449"/>
              <a:gd name="connsiteX80" fmla="*/ 557074 w 608979"/>
              <a:gd name="connsiteY80" fmla="*/ 519855 h 576449"/>
              <a:gd name="connsiteX81" fmla="*/ 557074 w 608979"/>
              <a:gd name="connsiteY81" fmla="*/ 167822 h 576449"/>
              <a:gd name="connsiteX82" fmla="*/ 83049 w 608979"/>
              <a:gd name="connsiteY82" fmla="*/ 63178 h 576449"/>
              <a:gd name="connsiteX83" fmla="*/ 69021 w 608979"/>
              <a:gd name="connsiteY83" fmla="*/ 77187 h 576449"/>
              <a:gd name="connsiteX84" fmla="*/ 83049 w 608979"/>
              <a:gd name="connsiteY84" fmla="*/ 91195 h 576449"/>
              <a:gd name="connsiteX85" fmla="*/ 192472 w 608979"/>
              <a:gd name="connsiteY85" fmla="*/ 91195 h 576449"/>
              <a:gd name="connsiteX86" fmla="*/ 206500 w 608979"/>
              <a:gd name="connsiteY86" fmla="*/ 77187 h 576449"/>
              <a:gd name="connsiteX87" fmla="*/ 192472 w 608979"/>
              <a:gd name="connsiteY87" fmla="*/ 63178 h 576449"/>
              <a:gd name="connsiteX88" fmla="*/ 511481 w 608979"/>
              <a:gd name="connsiteY88" fmla="*/ 50150 h 576449"/>
              <a:gd name="connsiteX89" fmla="*/ 484406 w 608979"/>
              <a:gd name="connsiteY89" fmla="*/ 77187 h 576449"/>
              <a:gd name="connsiteX90" fmla="*/ 511481 w 608979"/>
              <a:gd name="connsiteY90" fmla="*/ 104223 h 576449"/>
              <a:gd name="connsiteX91" fmla="*/ 538696 w 608979"/>
              <a:gd name="connsiteY91" fmla="*/ 77187 h 576449"/>
              <a:gd name="connsiteX92" fmla="*/ 511481 w 608979"/>
              <a:gd name="connsiteY92" fmla="*/ 50150 h 576449"/>
              <a:gd name="connsiteX93" fmla="*/ 419594 w 608979"/>
              <a:gd name="connsiteY93" fmla="*/ 50150 h 576449"/>
              <a:gd name="connsiteX94" fmla="*/ 392378 w 608979"/>
              <a:gd name="connsiteY94" fmla="*/ 77187 h 576449"/>
              <a:gd name="connsiteX95" fmla="*/ 419594 w 608979"/>
              <a:gd name="connsiteY95" fmla="*/ 104223 h 576449"/>
              <a:gd name="connsiteX96" fmla="*/ 446669 w 608979"/>
              <a:gd name="connsiteY96" fmla="*/ 77187 h 576449"/>
              <a:gd name="connsiteX97" fmla="*/ 419594 w 608979"/>
              <a:gd name="connsiteY97" fmla="*/ 50150 h 576449"/>
              <a:gd name="connsiteX98" fmla="*/ 32687 w 608979"/>
              <a:gd name="connsiteY98" fmla="*/ 0 h 576449"/>
              <a:gd name="connsiteX99" fmla="*/ 576293 w 608979"/>
              <a:gd name="connsiteY99" fmla="*/ 0 h 576449"/>
              <a:gd name="connsiteX100" fmla="*/ 608979 w 608979"/>
              <a:gd name="connsiteY100" fmla="*/ 32640 h 576449"/>
              <a:gd name="connsiteX101" fmla="*/ 608979 w 608979"/>
              <a:gd name="connsiteY101" fmla="*/ 543809 h 576449"/>
              <a:gd name="connsiteX102" fmla="*/ 576293 w 608979"/>
              <a:gd name="connsiteY102" fmla="*/ 576449 h 576449"/>
              <a:gd name="connsiteX103" fmla="*/ 32687 w 608979"/>
              <a:gd name="connsiteY103" fmla="*/ 576449 h 576449"/>
              <a:gd name="connsiteX104" fmla="*/ 0 w 608979"/>
              <a:gd name="connsiteY104" fmla="*/ 543809 h 576449"/>
              <a:gd name="connsiteX105" fmla="*/ 0 w 608979"/>
              <a:gd name="connsiteY105" fmla="*/ 32640 h 576449"/>
              <a:gd name="connsiteX106" fmla="*/ 32687 w 608979"/>
              <a:gd name="connsiteY106" fmla="*/ 0 h 57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08979" h="576449">
                <a:moveTo>
                  <a:pt x="317156" y="401632"/>
                </a:moveTo>
                <a:lnTo>
                  <a:pt x="309863" y="416626"/>
                </a:lnTo>
                <a:lnTo>
                  <a:pt x="324450" y="416626"/>
                </a:lnTo>
                <a:close/>
                <a:moveTo>
                  <a:pt x="310705" y="358614"/>
                </a:moveTo>
                <a:lnTo>
                  <a:pt x="323608" y="358614"/>
                </a:lnTo>
                <a:cubicBezTo>
                  <a:pt x="324310" y="358614"/>
                  <a:pt x="325011" y="359034"/>
                  <a:pt x="325291" y="359735"/>
                </a:cubicBezTo>
                <a:lnTo>
                  <a:pt x="367930" y="454320"/>
                </a:lnTo>
                <a:cubicBezTo>
                  <a:pt x="368210" y="454880"/>
                  <a:pt x="368070" y="455581"/>
                  <a:pt x="367789" y="456141"/>
                </a:cubicBezTo>
                <a:cubicBezTo>
                  <a:pt x="367369" y="456702"/>
                  <a:pt x="366808" y="456982"/>
                  <a:pt x="366247" y="456982"/>
                </a:cubicBezTo>
                <a:lnTo>
                  <a:pt x="345348" y="456982"/>
                </a:lnTo>
                <a:cubicBezTo>
                  <a:pt x="344647" y="456982"/>
                  <a:pt x="344086" y="456562"/>
                  <a:pt x="343665" y="456001"/>
                </a:cubicBezTo>
                <a:lnTo>
                  <a:pt x="335390" y="439046"/>
                </a:lnTo>
                <a:lnTo>
                  <a:pt x="298923" y="439046"/>
                </a:lnTo>
                <a:lnTo>
                  <a:pt x="290648" y="456001"/>
                </a:lnTo>
                <a:cubicBezTo>
                  <a:pt x="290367" y="456562"/>
                  <a:pt x="289666" y="456982"/>
                  <a:pt x="288965" y="456982"/>
                </a:cubicBezTo>
                <a:lnTo>
                  <a:pt x="268207" y="456982"/>
                </a:lnTo>
                <a:cubicBezTo>
                  <a:pt x="267505" y="456982"/>
                  <a:pt x="266944" y="456702"/>
                  <a:pt x="266664" y="456141"/>
                </a:cubicBezTo>
                <a:cubicBezTo>
                  <a:pt x="266243" y="455581"/>
                  <a:pt x="266243" y="454880"/>
                  <a:pt x="266524" y="454320"/>
                </a:cubicBezTo>
                <a:lnTo>
                  <a:pt x="309022" y="359735"/>
                </a:lnTo>
                <a:cubicBezTo>
                  <a:pt x="309302" y="359034"/>
                  <a:pt x="310003" y="358614"/>
                  <a:pt x="310705" y="358614"/>
                </a:cubicBezTo>
                <a:close/>
                <a:moveTo>
                  <a:pt x="191317" y="294760"/>
                </a:moveTo>
                <a:cubicBezTo>
                  <a:pt x="188792" y="294760"/>
                  <a:pt x="187670" y="295320"/>
                  <a:pt x="187530" y="295740"/>
                </a:cubicBezTo>
                <a:cubicBezTo>
                  <a:pt x="184864" y="300923"/>
                  <a:pt x="191037" y="318710"/>
                  <a:pt x="202259" y="327814"/>
                </a:cubicBezTo>
                <a:cubicBezTo>
                  <a:pt x="210396" y="334257"/>
                  <a:pt x="217691" y="338038"/>
                  <a:pt x="222180" y="338038"/>
                </a:cubicBezTo>
                <a:cubicBezTo>
                  <a:pt x="223021" y="338038"/>
                  <a:pt x="223723" y="337898"/>
                  <a:pt x="224284" y="337618"/>
                </a:cubicBezTo>
                <a:cubicBezTo>
                  <a:pt x="229054" y="335097"/>
                  <a:pt x="232280" y="321511"/>
                  <a:pt x="232140" y="310307"/>
                </a:cubicBezTo>
                <a:cubicBezTo>
                  <a:pt x="214745" y="300783"/>
                  <a:pt x="200997" y="296441"/>
                  <a:pt x="200857" y="296441"/>
                </a:cubicBezTo>
                <a:cubicBezTo>
                  <a:pt x="197209" y="295320"/>
                  <a:pt x="193983" y="294760"/>
                  <a:pt x="191317" y="294760"/>
                </a:cubicBezTo>
                <a:close/>
                <a:moveTo>
                  <a:pt x="309629" y="248108"/>
                </a:moveTo>
                <a:lnTo>
                  <a:pt x="336419" y="248108"/>
                </a:lnTo>
                <a:cubicBezTo>
                  <a:pt x="369519" y="248108"/>
                  <a:pt x="396449" y="275004"/>
                  <a:pt x="396449" y="308063"/>
                </a:cubicBezTo>
                <a:lnTo>
                  <a:pt x="396449" y="347286"/>
                </a:lnTo>
                <a:lnTo>
                  <a:pt x="427305" y="316608"/>
                </a:lnTo>
                <a:cubicBezTo>
                  <a:pt x="428006" y="315908"/>
                  <a:pt x="429128" y="315908"/>
                  <a:pt x="429830" y="316608"/>
                </a:cubicBezTo>
                <a:lnTo>
                  <a:pt x="443154" y="329776"/>
                </a:lnTo>
                <a:cubicBezTo>
                  <a:pt x="443435" y="330196"/>
                  <a:pt x="443715" y="330616"/>
                  <a:pt x="443715" y="331037"/>
                </a:cubicBezTo>
                <a:cubicBezTo>
                  <a:pt x="443715" y="331597"/>
                  <a:pt x="443435" y="332017"/>
                  <a:pt x="443154" y="332438"/>
                </a:cubicBezTo>
                <a:lnTo>
                  <a:pt x="386490" y="388891"/>
                </a:lnTo>
                <a:cubicBezTo>
                  <a:pt x="386210" y="389311"/>
                  <a:pt x="385789" y="389451"/>
                  <a:pt x="385228" y="389451"/>
                </a:cubicBezTo>
                <a:cubicBezTo>
                  <a:pt x="384667" y="389451"/>
                  <a:pt x="384246" y="389311"/>
                  <a:pt x="383966" y="388891"/>
                </a:cubicBezTo>
                <a:lnTo>
                  <a:pt x="327302" y="332438"/>
                </a:lnTo>
                <a:cubicBezTo>
                  <a:pt x="327021" y="332017"/>
                  <a:pt x="326741" y="331597"/>
                  <a:pt x="326741" y="331037"/>
                </a:cubicBezTo>
                <a:cubicBezTo>
                  <a:pt x="326741" y="330616"/>
                  <a:pt x="327021" y="330196"/>
                  <a:pt x="327302" y="329776"/>
                </a:cubicBezTo>
                <a:lnTo>
                  <a:pt x="340626" y="316608"/>
                </a:lnTo>
                <a:cubicBezTo>
                  <a:pt x="341328" y="315908"/>
                  <a:pt x="342450" y="315908"/>
                  <a:pt x="343291" y="316608"/>
                </a:cubicBezTo>
                <a:lnTo>
                  <a:pt x="374007" y="347286"/>
                </a:lnTo>
                <a:lnTo>
                  <a:pt x="374007" y="308063"/>
                </a:lnTo>
                <a:cubicBezTo>
                  <a:pt x="374007" y="287331"/>
                  <a:pt x="357177" y="270521"/>
                  <a:pt x="336419" y="270521"/>
                </a:cubicBezTo>
                <a:lnTo>
                  <a:pt x="309629" y="270521"/>
                </a:lnTo>
                <a:cubicBezTo>
                  <a:pt x="308648" y="270521"/>
                  <a:pt x="307806" y="269681"/>
                  <a:pt x="307806" y="268700"/>
                </a:cubicBezTo>
                <a:lnTo>
                  <a:pt x="307806" y="250069"/>
                </a:lnTo>
                <a:cubicBezTo>
                  <a:pt x="307806" y="248948"/>
                  <a:pt x="308648" y="248108"/>
                  <a:pt x="309629" y="248108"/>
                </a:cubicBezTo>
                <a:close/>
                <a:moveTo>
                  <a:pt x="173782" y="231313"/>
                </a:moveTo>
                <a:lnTo>
                  <a:pt x="280117" y="231313"/>
                </a:lnTo>
                <a:cubicBezTo>
                  <a:pt x="281099" y="231313"/>
                  <a:pt x="281941" y="232153"/>
                  <a:pt x="281941" y="233134"/>
                </a:cubicBezTo>
                <a:lnTo>
                  <a:pt x="281941" y="251902"/>
                </a:lnTo>
                <a:cubicBezTo>
                  <a:pt x="281941" y="252882"/>
                  <a:pt x="281099" y="253723"/>
                  <a:pt x="280117" y="253723"/>
                </a:cubicBezTo>
                <a:lnTo>
                  <a:pt x="253182" y="253723"/>
                </a:lnTo>
                <a:cubicBezTo>
                  <a:pt x="253463" y="262406"/>
                  <a:pt x="254024" y="280334"/>
                  <a:pt x="254445" y="297281"/>
                </a:cubicBezTo>
                <a:cubicBezTo>
                  <a:pt x="266229" y="304844"/>
                  <a:pt x="277031" y="313248"/>
                  <a:pt x="286430" y="322352"/>
                </a:cubicBezTo>
                <a:cubicBezTo>
                  <a:pt x="287131" y="323052"/>
                  <a:pt x="287131" y="324313"/>
                  <a:pt x="286430" y="325013"/>
                </a:cubicBezTo>
                <a:lnTo>
                  <a:pt x="273383" y="338459"/>
                </a:lnTo>
                <a:cubicBezTo>
                  <a:pt x="272682" y="339159"/>
                  <a:pt x="271560" y="339159"/>
                  <a:pt x="270718" y="338459"/>
                </a:cubicBezTo>
                <a:cubicBezTo>
                  <a:pt x="265527" y="333416"/>
                  <a:pt x="259776" y="328514"/>
                  <a:pt x="253603" y="324032"/>
                </a:cubicBezTo>
                <a:cubicBezTo>
                  <a:pt x="251780" y="336498"/>
                  <a:pt x="246870" y="351344"/>
                  <a:pt x="234244" y="357647"/>
                </a:cubicBezTo>
                <a:cubicBezTo>
                  <a:pt x="230597" y="359468"/>
                  <a:pt x="226529" y="360448"/>
                  <a:pt x="222180" y="360448"/>
                </a:cubicBezTo>
                <a:cubicBezTo>
                  <a:pt x="212220" y="360448"/>
                  <a:pt x="200857" y="355266"/>
                  <a:pt x="188231" y="345322"/>
                </a:cubicBezTo>
                <a:cubicBezTo>
                  <a:pt x="171397" y="331736"/>
                  <a:pt x="158631" y="302603"/>
                  <a:pt x="167609" y="285376"/>
                </a:cubicBezTo>
                <a:cubicBezTo>
                  <a:pt x="170134" y="280474"/>
                  <a:pt x="176587" y="272350"/>
                  <a:pt x="191317" y="272350"/>
                </a:cubicBezTo>
                <a:cubicBezTo>
                  <a:pt x="196087" y="272350"/>
                  <a:pt x="201418" y="273191"/>
                  <a:pt x="207310" y="275012"/>
                </a:cubicBezTo>
                <a:cubicBezTo>
                  <a:pt x="207730" y="275012"/>
                  <a:pt x="217691" y="278093"/>
                  <a:pt x="231579" y="284816"/>
                </a:cubicBezTo>
                <a:cubicBezTo>
                  <a:pt x="231298" y="272210"/>
                  <a:pt x="231018" y="260585"/>
                  <a:pt x="230737" y="253723"/>
                </a:cubicBezTo>
                <a:lnTo>
                  <a:pt x="173782" y="253723"/>
                </a:lnTo>
                <a:cubicBezTo>
                  <a:pt x="172800" y="253723"/>
                  <a:pt x="171958" y="252882"/>
                  <a:pt x="171958" y="251902"/>
                </a:cubicBezTo>
                <a:lnTo>
                  <a:pt x="171958" y="233134"/>
                </a:lnTo>
                <a:cubicBezTo>
                  <a:pt x="171958" y="232153"/>
                  <a:pt x="172800" y="231313"/>
                  <a:pt x="173782" y="231313"/>
                </a:cubicBezTo>
                <a:close/>
                <a:moveTo>
                  <a:pt x="52046" y="167822"/>
                </a:moveTo>
                <a:lnTo>
                  <a:pt x="52046" y="519855"/>
                </a:lnTo>
                <a:cubicBezTo>
                  <a:pt x="52046" y="522236"/>
                  <a:pt x="53870" y="524197"/>
                  <a:pt x="56255" y="524197"/>
                </a:cubicBezTo>
                <a:lnTo>
                  <a:pt x="552725" y="524197"/>
                </a:lnTo>
                <a:cubicBezTo>
                  <a:pt x="555110" y="524197"/>
                  <a:pt x="557074" y="522236"/>
                  <a:pt x="557074" y="519855"/>
                </a:cubicBezTo>
                <a:lnTo>
                  <a:pt x="557074" y="167822"/>
                </a:lnTo>
                <a:close/>
                <a:moveTo>
                  <a:pt x="83049" y="63178"/>
                </a:moveTo>
                <a:cubicBezTo>
                  <a:pt x="75333" y="63178"/>
                  <a:pt x="69021" y="69482"/>
                  <a:pt x="69021" y="77187"/>
                </a:cubicBezTo>
                <a:cubicBezTo>
                  <a:pt x="69021" y="84891"/>
                  <a:pt x="75333" y="91195"/>
                  <a:pt x="83049" y="91195"/>
                </a:cubicBezTo>
                <a:lnTo>
                  <a:pt x="192472" y="91195"/>
                </a:lnTo>
                <a:cubicBezTo>
                  <a:pt x="200187" y="91195"/>
                  <a:pt x="206500" y="84891"/>
                  <a:pt x="206500" y="77187"/>
                </a:cubicBezTo>
                <a:cubicBezTo>
                  <a:pt x="206500" y="69482"/>
                  <a:pt x="200187" y="63178"/>
                  <a:pt x="192472" y="63178"/>
                </a:cubicBezTo>
                <a:close/>
                <a:moveTo>
                  <a:pt x="511481" y="50150"/>
                </a:moveTo>
                <a:cubicBezTo>
                  <a:pt x="496611" y="50150"/>
                  <a:pt x="484406" y="62198"/>
                  <a:pt x="484406" y="77187"/>
                </a:cubicBezTo>
                <a:cubicBezTo>
                  <a:pt x="484406" y="92176"/>
                  <a:pt x="496611" y="104223"/>
                  <a:pt x="511481" y="104223"/>
                </a:cubicBezTo>
                <a:cubicBezTo>
                  <a:pt x="526491" y="104223"/>
                  <a:pt x="538696" y="92176"/>
                  <a:pt x="538696" y="77187"/>
                </a:cubicBezTo>
                <a:cubicBezTo>
                  <a:pt x="538696" y="62198"/>
                  <a:pt x="526491" y="50150"/>
                  <a:pt x="511481" y="50150"/>
                </a:cubicBezTo>
                <a:close/>
                <a:moveTo>
                  <a:pt x="419594" y="50150"/>
                </a:moveTo>
                <a:cubicBezTo>
                  <a:pt x="404583" y="50150"/>
                  <a:pt x="392378" y="62198"/>
                  <a:pt x="392378" y="77187"/>
                </a:cubicBezTo>
                <a:cubicBezTo>
                  <a:pt x="392378" y="92176"/>
                  <a:pt x="404583" y="104223"/>
                  <a:pt x="419594" y="104223"/>
                </a:cubicBezTo>
                <a:cubicBezTo>
                  <a:pt x="434464" y="104223"/>
                  <a:pt x="446669" y="92176"/>
                  <a:pt x="446669" y="77187"/>
                </a:cubicBezTo>
                <a:cubicBezTo>
                  <a:pt x="446669" y="62198"/>
                  <a:pt x="434464" y="50150"/>
                  <a:pt x="419594" y="50150"/>
                </a:cubicBezTo>
                <a:close/>
                <a:moveTo>
                  <a:pt x="32687" y="0"/>
                </a:moveTo>
                <a:lnTo>
                  <a:pt x="576293" y="0"/>
                </a:lnTo>
                <a:cubicBezTo>
                  <a:pt x="594389" y="0"/>
                  <a:pt x="608979" y="14709"/>
                  <a:pt x="608979" y="32640"/>
                </a:cubicBezTo>
                <a:lnTo>
                  <a:pt x="608979" y="543809"/>
                </a:lnTo>
                <a:cubicBezTo>
                  <a:pt x="608979" y="561880"/>
                  <a:pt x="594389" y="576449"/>
                  <a:pt x="576293" y="576449"/>
                </a:cubicBezTo>
                <a:lnTo>
                  <a:pt x="32687" y="576449"/>
                </a:lnTo>
                <a:cubicBezTo>
                  <a:pt x="14730" y="576449"/>
                  <a:pt x="0" y="561880"/>
                  <a:pt x="0" y="543809"/>
                </a:cubicBezTo>
                <a:lnTo>
                  <a:pt x="0" y="32640"/>
                </a:lnTo>
                <a:cubicBezTo>
                  <a:pt x="0" y="14709"/>
                  <a:pt x="14730" y="0"/>
                  <a:pt x="326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80005B3-60DE-C463-0B3B-860E227AB138}"/>
              </a:ext>
            </a:extLst>
          </p:cNvPr>
          <p:cNvSpPr/>
          <p:nvPr/>
        </p:nvSpPr>
        <p:spPr>
          <a:xfrm>
            <a:off x="3931073" y="3756642"/>
            <a:ext cx="152400" cy="152400"/>
          </a:xfrm>
          <a:prstGeom prst="ellipse">
            <a:avLst/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27A5D6E-7B1C-7553-5206-75A6C1902402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4083473" y="3832842"/>
            <a:ext cx="1852568" cy="0"/>
          </a:xfrm>
          <a:prstGeom prst="line">
            <a:avLst/>
          </a:prstGeom>
          <a:solidFill>
            <a:srgbClr val="FFD467"/>
          </a:solidFill>
          <a:ln w="1270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FD75E8DF-6BC2-7D79-DCDC-55EF9EC8D01D}"/>
              </a:ext>
            </a:extLst>
          </p:cNvPr>
          <p:cNvSpPr/>
          <p:nvPr/>
        </p:nvSpPr>
        <p:spPr>
          <a:xfrm>
            <a:off x="5837263" y="3429220"/>
            <a:ext cx="807243" cy="807243"/>
          </a:xfrm>
          <a:prstGeom prst="ellipse">
            <a:avLst/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icon2">
            <a:extLst>
              <a:ext uri="{FF2B5EF4-FFF2-40B4-BE49-F238E27FC236}">
                <a16:creationId xmlns:a16="http://schemas.microsoft.com/office/drawing/2014/main" id="{37C3C72C-5E53-2399-FAC9-9A77FD0EF3EC}"/>
              </a:ext>
            </a:extLst>
          </p:cNvPr>
          <p:cNvSpPr>
            <a:spLocks noChangeAspect="1"/>
          </p:cNvSpPr>
          <p:nvPr/>
        </p:nvSpPr>
        <p:spPr bwMode="auto">
          <a:xfrm>
            <a:off x="6038393" y="3657173"/>
            <a:ext cx="379869" cy="328934"/>
          </a:xfrm>
          <a:custGeom>
            <a:avLst/>
            <a:gdLst>
              <a:gd name="T0" fmla="*/ 512 w 512"/>
              <a:gd name="T1" fmla="*/ 336 h 444"/>
              <a:gd name="T2" fmla="*/ 512 w 512"/>
              <a:gd name="T3" fmla="*/ 384 h 444"/>
              <a:gd name="T4" fmla="*/ 481 w 512"/>
              <a:gd name="T5" fmla="*/ 415 h 444"/>
              <a:gd name="T6" fmla="*/ 464 w 512"/>
              <a:gd name="T7" fmla="*/ 415 h 444"/>
              <a:gd name="T8" fmla="*/ 464 w 512"/>
              <a:gd name="T9" fmla="*/ 413 h 444"/>
              <a:gd name="T10" fmla="*/ 464 w 512"/>
              <a:gd name="T11" fmla="*/ 365 h 444"/>
              <a:gd name="T12" fmla="*/ 424 w 512"/>
              <a:gd name="T13" fmla="*/ 311 h 444"/>
              <a:gd name="T14" fmla="*/ 324 w 512"/>
              <a:gd name="T15" fmla="*/ 280 h 444"/>
              <a:gd name="T16" fmla="*/ 356 w 512"/>
              <a:gd name="T17" fmla="*/ 155 h 444"/>
              <a:gd name="T18" fmla="*/ 251 w 512"/>
              <a:gd name="T19" fmla="*/ 7 h 444"/>
              <a:gd name="T20" fmla="*/ 293 w 512"/>
              <a:gd name="T21" fmla="*/ 0 h 444"/>
              <a:gd name="T22" fmla="*/ 404 w 512"/>
              <a:gd name="T23" fmla="*/ 126 h 444"/>
              <a:gd name="T24" fmla="*/ 358 w 512"/>
              <a:gd name="T25" fmla="*/ 264 h 444"/>
              <a:gd name="T26" fmla="*/ 490 w 512"/>
              <a:gd name="T27" fmla="*/ 306 h 444"/>
              <a:gd name="T28" fmla="*/ 512 w 512"/>
              <a:gd name="T29" fmla="*/ 336 h 444"/>
              <a:gd name="T30" fmla="*/ 417 w 512"/>
              <a:gd name="T31" fmla="*/ 335 h 444"/>
              <a:gd name="T32" fmla="*/ 285 w 512"/>
              <a:gd name="T33" fmla="*/ 294 h 444"/>
              <a:gd name="T34" fmla="*/ 331 w 512"/>
              <a:gd name="T35" fmla="*/ 155 h 444"/>
              <a:gd name="T36" fmla="*/ 219 w 512"/>
              <a:gd name="T37" fmla="*/ 29 h 444"/>
              <a:gd name="T38" fmla="*/ 108 w 512"/>
              <a:gd name="T39" fmla="*/ 155 h 444"/>
              <a:gd name="T40" fmla="*/ 154 w 512"/>
              <a:gd name="T41" fmla="*/ 294 h 444"/>
              <a:gd name="T42" fmla="*/ 22 w 512"/>
              <a:gd name="T43" fmla="*/ 335 h 444"/>
              <a:gd name="T44" fmla="*/ 0 w 512"/>
              <a:gd name="T45" fmla="*/ 365 h 444"/>
              <a:gd name="T46" fmla="*/ 0 w 512"/>
              <a:gd name="T47" fmla="*/ 413 h 444"/>
              <a:gd name="T48" fmla="*/ 31 w 512"/>
              <a:gd name="T49" fmla="*/ 444 h 444"/>
              <a:gd name="T50" fmla="*/ 408 w 512"/>
              <a:gd name="T51" fmla="*/ 444 h 444"/>
              <a:gd name="T52" fmla="*/ 439 w 512"/>
              <a:gd name="T53" fmla="*/ 413 h 444"/>
              <a:gd name="T54" fmla="*/ 439 w 512"/>
              <a:gd name="T55" fmla="*/ 365 h 444"/>
              <a:gd name="T56" fmla="*/ 417 w 512"/>
              <a:gd name="T57" fmla="*/ 33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12" h="444">
                <a:moveTo>
                  <a:pt x="512" y="336"/>
                </a:moveTo>
                <a:lnTo>
                  <a:pt x="512" y="384"/>
                </a:lnTo>
                <a:cubicBezTo>
                  <a:pt x="512" y="401"/>
                  <a:pt x="498" y="415"/>
                  <a:pt x="481" y="415"/>
                </a:cubicBezTo>
                <a:lnTo>
                  <a:pt x="464" y="415"/>
                </a:lnTo>
                <a:cubicBezTo>
                  <a:pt x="464" y="414"/>
                  <a:pt x="464" y="414"/>
                  <a:pt x="464" y="413"/>
                </a:cubicBezTo>
                <a:lnTo>
                  <a:pt x="464" y="365"/>
                </a:lnTo>
                <a:cubicBezTo>
                  <a:pt x="464" y="340"/>
                  <a:pt x="448" y="318"/>
                  <a:pt x="424" y="311"/>
                </a:cubicBezTo>
                <a:lnTo>
                  <a:pt x="324" y="280"/>
                </a:lnTo>
                <a:cubicBezTo>
                  <a:pt x="344" y="244"/>
                  <a:pt x="356" y="199"/>
                  <a:pt x="356" y="155"/>
                </a:cubicBezTo>
                <a:cubicBezTo>
                  <a:pt x="356" y="77"/>
                  <a:pt x="315" y="21"/>
                  <a:pt x="251" y="7"/>
                </a:cubicBezTo>
                <a:cubicBezTo>
                  <a:pt x="263" y="3"/>
                  <a:pt x="277" y="0"/>
                  <a:pt x="293" y="0"/>
                </a:cubicBezTo>
                <a:cubicBezTo>
                  <a:pt x="360" y="0"/>
                  <a:pt x="404" y="49"/>
                  <a:pt x="404" y="126"/>
                </a:cubicBezTo>
                <a:cubicBezTo>
                  <a:pt x="404" y="176"/>
                  <a:pt x="386" y="230"/>
                  <a:pt x="358" y="264"/>
                </a:cubicBezTo>
                <a:lnTo>
                  <a:pt x="490" y="306"/>
                </a:lnTo>
                <a:cubicBezTo>
                  <a:pt x="503" y="310"/>
                  <a:pt x="512" y="322"/>
                  <a:pt x="512" y="336"/>
                </a:cubicBezTo>
                <a:close/>
                <a:moveTo>
                  <a:pt x="417" y="335"/>
                </a:moveTo>
                <a:lnTo>
                  <a:pt x="285" y="294"/>
                </a:lnTo>
                <a:cubicBezTo>
                  <a:pt x="313" y="260"/>
                  <a:pt x="331" y="206"/>
                  <a:pt x="331" y="155"/>
                </a:cubicBezTo>
                <a:cubicBezTo>
                  <a:pt x="331" y="79"/>
                  <a:pt x="287" y="29"/>
                  <a:pt x="219" y="29"/>
                </a:cubicBezTo>
                <a:cubicBezTo>
                  <a:pt x="152" y="29"/>
                  <a:pt x="108" y="79"/>
                  <a:pt x="108" y="155"/>
                </a:cubicBezTo>
                <a:cubicBezTo>
                  <a:pt x="108" y="206"/>
                  <a:pt x="126" y="260"/>
                  <a:pt x="154" y="294"/>
                </a:cubicBezTo>
                <a:lnTo>
                  <a:pt x="22" y="335"/>
                </a:lnTo>
                <a:cubicBezTo>
                  <a:pt x="9" y="339"/>
                  <a:pt x="0" y="351"/>
                  <a:pt x="0" y="365"/>
                </a:cubicBezTo>
                <a:lnTo>
                  <a:pt x="0" y="413"/>
                </a:lnTo>
                <a:cubicBezTo>
                  <a:pt x="0" y="430"/>
                  <a:pt x="14" y="444"/>
                  <a:pt x="31" y="444"/>
                </a:cubicBezTo>
                <a:lnTo>
                  <a:pt x="408" y="444"/>
                </a:lnTo>
                <a:cubicBezTo>
                  <a:pt x="425" y="444"/>
                  <a:pt x="439" y="430"/>
                  <a:pt x="439" y="413"/>
                </a:cubicBezTo>
                <a:lnTo>
                  <a:pt x="439" y="365"/>
                </a:lnTo>
                <a:cubicBezTo>
                  <a:pt x="439" y="351"/>
                  <a:pt x="430" y="339"/>
                  <a:pt x="417" y="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08A32D8-E2EC-B3EB-C1F0-25E02EEF73BB}"/>
              </a:ext>
            </a:extLst>
          </p:cNvPr>
          <p:cNvSpPr/>
          <p:nvPr/>
        </p:nvSpPr>
        <p:spPr>
          <a:xfrm>
            <a:off x="2984527" y="5353967"/>
            <a:ext cx="152400" cy="152400"/>
          </a:xfrm>
          <a:prstGeom prst="ellipse">
            <a:avLst/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C92E84A-13AC-6392-8F0C-FB47A97638DF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3136927" y="5430167"/>
            <a:ext cx="3065858" cy="0"/>
          </a:xfrm>
          <a:prstGeom prst="line">
            <a:avLst/>
          </a:prstGeom>
          <a:solidFill>
            <a:srgbClr val="A2A95B"/>
          </a:solidFill>
          <a:ln w="1270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A66368F8-CCFE-4C64-A07B-453BB89BCBBE}"/>
              </a:ext>
            </a:extLst>
          </p:cNvPr>
          <p:cNvSpPr/>
          <p:nvPr/>
        </p:nvSpPr>
        <p:spPr>
          <a:xfrm>
            <a:off x="5838454" y="5026545"/>
            <a:ext cx="807243" cy="807243"/>
          </a:xfrm>
          <a:prstGeom prst="ellipse">
            <a:avLst/>
          </a:prstGeom>
          <a:solidFill>
            <a:srgbClr val="254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icon1">
            <a:extLst>
              <a:ext uri="{FF2B5EF4-FFF2-40B4-BE49-F238E27FC236}">
                <a16:creationId xmlns:a16="http://schemas.microsoft.com/office/drawing/2014/main" id="{E501B307-265D-2405-C6FF-728BD86CA78A}"/>
              </a:ext>
            </a:extLst>
          </p:cNvPr>
          <p:cNvSpPr>
            <a:spLocks noChangeAspect="1"/>
          </p:cNvSpPr>
          <p:nvPr/>
        </p:nvSpPr>
        <p:spPr bwMode="auto">
          <a:xfrm>
            <a:off x="6013432" y="5210101"/>
            <a:ext cx="444095" cy="422349"/>
          </a:xfrm>
          <a:custGeom>
            <a:avLst/>
            <a:gdLst>
              <a:gd name="T0" fmla="*/ 4097 w 8592"/>
              <a:gd name="T1" fmla="*/ 6999 h 8172"/>
              <a:gd name="T2" fmla="*/ 2180 w 8592"/>
              <a:gd name="T3" fmla="*/ 8007 h 8172"/>
              <a:gd name="T4" fmla="*/ 1561 w 8592"/>
              <a:gd name="T5" fmla="*/ 7557 h 8172"/>
              <a:gd name="T6" fmla="*/ 1927 w 8592"/>
              <a:gd name="T7" fmla="*/ 5422 h 8172"/>
              <a:gd name="T8" fmla="*/ 1804 w 8592"/>
              <a:gd name="T9" fmla="*/ 5045 h 8172"/>
              <a:gd name="T10" fmla="*/ 253 w 8592"/>
              <a:gd name="T11" fmla="*/ 3533 h 8172"/>
              <a:gd name="T12" fmla="*/ 490 w 8592"/>
              <a:gd name="T13" fmla="*/ 2805 h 8172"/>
              <a:gd name="T14" fmla="*/ 2633 w 8592"/>
              <a:gd name="T15" fmla="*/ 2493 h 8172"/>
              <a:gd name="T16" fmla="*/ 2954 w 8592"/>
              <a:gd name="T17" fmla="*/ 2260 h 8172"/>
              <a:gd name="T18" fmla="*/ 3913 w 8592"/>
              <a:gd name="T19" fmla="*/ 318 h 8172"/>
              <a:gd name="T20" fmla="*/ 4678 w 8592"/>
              <a:gd name="T21" fmla="*/ 318 h 8172"/>
              <a:gd name="T22" fmla="*/ 5637 w 8592"/>
              <a:gd name="T23" fmla="*/ 2260 h 8172"/>
              <a:gd name="T24" fmla="*/ 5958 w 8592"/>
              <a:gd name="T25" fmla="*/ 2493 h 8172"/>
              <a:gd name="T26" fmla="*/ 8102 w 8592"/>
              <a:gd name="T27" fmla="*/ 2805 h 8172"/>
              <a:gd name="T28" fmla="*/ 8338 w 8592"/>
              <a:gd name="T29" fmla="*/ 3533 h 8172"/>
              <a:gd name="T30" fmla="*/ 6787 w 8592"/>
              <a:gd name="T31" fmla="*/ 5045 h 8172"/>
              <a:gd name="T32" fmla="*/ 6664 w 8592"/>
              <a:gd name="T33" fmla="*/ 5422 h 8172"/>
              <a:gd name="T34" fmla="*/ 7031 w 8592"/>
              <a:gd name="T35" fmla="*/ 7557 h 8172"/>
              <a:gd name="T36" fmla="*/ 6411 w 8592"/>
              <a:gd name="T37" fmla="*/ 8007 h 8172"/>
              <a:gd name="T38" fmla="*/ 4494 w 8592"/>
              <a:gd name="T39" fmla="*/ 6999 h 8172"/>
              <a:gd name="T40" fmla="*/ 4097 w 8592"/>
              <a:gd name="T41" fmla="*/ 6999 h 8172"/>
              <a:gd name="T42" fmla="*/ 4348 w 8592"/>
              <a:gd name="T43" fmla="*/ 1961 h 8172"/>
              <a:gd name="T44" fmla="*/ 4072 w 8592"/>
              <a:gd name="T45" fmla="*/ 2102 h 8172"/>
              <a:gd name="T46" fmla="*/ 3966 w 8592"/>
              <a:gd name="T47" fmla="*/ 2422 h 8172"/>
              <a:gd name="T48" fmla="*/ 3637 w 8592"/>
              <a:gd name="T49" fmla="*/ 2876 h 8172"/>
              <a:gd name="T50" fmla="*/ 3258 w 8592"/>
              <a:gd name="T51" fmla="*/ 3136 h 8172"/>
              <a:gd name="T52" fmla="*/ 3141 w 8592"/>
              <a:gd name="T53" fmla="*/ 3377 h 8172"/>
              <a:gd name="T54" fmla="*/ 3163 w 8592"/>
              <a:gd name="T55" fmla="*/ 3427 h 8172"/>
              <a:gd name="T56" fmla="*/ 3437 w 8592"/>
              <a:gd name="T57" fmla="*/ 3539 h 8172"/>
              <a:gd name="T58" fmla="*/ 3867 w 8592"/>
              <a:gd name="T59" fmla="*/ 3261 h 8172"/>
              <a:gd name="T60" fmla="*/ 4358 w 8592"/>
              <a:gd name="T61" fmla="*/ 2673 h 8172"/>
              <a:gd name="T62" fmla="*/ 4512 w 8592"/>
              <a:gd name="T63" fmla="*/ 2236 h 8172"/>
              <a:gd name="T64" fmla="*/ 4380 w 8592"/>
              <a:gd name="T65" fmla="*/ 1972 h 8172"/>
              <a:gd name="T66" fmla="*/ 4348 w 8592"/>
              <a:gd name="T67" fmla="*/ 1961 h 8172"/>
              <a:gd name="T68" fmla="*/ 2483 w 8592"/>
              <a:gd name="T69" fmla="*/ 3985 h 8172"/>
              <a:gd name="T70" fmla="*/ 2803 w 8592"/>
              <a:gd name="T71" fmla="*/ 3665 h 8172"/>
              <a:gd name="T72" fmla="*/ 2483 w 8592"/>
              <a:gd name="T73" fmla="*/ 3345 h 8172"/>
              <a:gd name="T74" fmla="*/ 2163 w 8592"/>
              <a:gd name="T75" fmla="*/ 3665 h 8172"/>
              <a:gd name="T76" fmla="*/ 2483 w 8592"/>
              <a:gd name="T77" fmla="*/ 3985 h 8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2" h="8172">
                <a:moveTo>
                  <a:pt x="4097" y="6999"/>
                </a:moveTo>
                <a:lnTo>
                  <a:pt x="2180" y="8007"/>
                </a:lnTo>
                <a:cubicBezTo>
                  <a:pt x="1867" y="8172"/>
                  <a:pt x="1501" y="7906"/>
                  <a:pt x="1561" y="7557"/>
                </a:cubicBezTo>
                <a:lnTo>
                  <a:pt x="1927" y="5422"/>
                </a:lnTo>
                <a:cubicBezTo>
                  <a:pt x="1951" y="5284"/>
                  <a:pt x="1905" y="5143"/>
                  <a:pt x="1804" y="5045"/>
                </a:cubicBezTo>
                <a:lnTo>
                  <a:pt x="253" y="3533"/>
                </a:lnTo>
                <a:cubicBezTo>
                  <a:pt x="0" y="3286"/>
                  <a:pt x="139" y="2856"/>
                  <a:pt x="490" y="2805"/>
                </a:cubicBezTo>
                <a:lnTo>
                  <a:pt x="2633" y="2493"/>
                </a:lnTo>
                <a:cubicBezTo>
                  <a:pt x="2772" y="2473"/>
                  <a:pt x="2892" y="2386"/>
                  <a:pt x="2954" y="2260"/>
                </a:cubicBezTo>
                <a:lnTo>
                  <a:pt x="3913" y="318"/>
                </a:lnTo>
                <a:cubicBezTo>
                  <a:pt x="4070" y="0"/>
                  <a:pt x="4522" y="0"/>
                  <a:pt x="4678" y="318"/>
                </a:cubicBezTo>
                <a:lnTo>
                  <a:pt x="5637" y="2260"/>
                </a:lnTo>
                <a:cubicBezTo>
                  <a:pt x="5699" y="2386"/>
                  <a:pt x="5819" y="2473"/>
                  <a:pt x="5958" y="2493"/>
                </a:cubicBezTo>
                <a:lnTo>
                  <a:pt x="8102" y="2805"/>
                </a:lnTo>
                <a:cubicBezTo>
                  <a:pt x="8452" y="2856"/>
                  <a:pt x="8592" y="3286"/>
                  <a:pt x="8338" y="3533"/>
                </a:cubicBezTo>
                <a:lnTo>
                  <a:pt x="6787" y="5045"/>
                </a:lnTo>
                <a:cubicBezTo>
                  <a:pt x="6687" y="5143"/>
                  <a:pt x="6641" y="5284"/>
                  <a:pt x="6664" y="5422"/>
                </a:cubicBezTo>
                <a:lnTo>
                  <a:pt x="7031" y="7557"/>
                </a:lnTo>
                <a:cubicBezTo>
                  <a:pt x="7091" y="7906"/>
                  <a:pt x="6725" y="8172"/>
                  <a:pt x="6411" y="8007"/>
                </a:cubicBezTo>
                <a:lnTo>
                  <a:pt x="4494" y="6999"/>
                </a:lnTo>
                <a:cubicBezTo>
                  <a:pt x="4370" y="6934"/>
                  <a:pt x="4221" y="6934"/>
                  <a:pt x="4097" y="6999"/>
                </a:cubicBezTo>
                <a:close/>
                <a:moveTo>
                  <a:pt x="4348" y="1961"/>
                </a:moveTo>
                <a:cubicBezTo>
                  <a:pt x="4233" y="1920"/>
                  <a:pt x="4106" y="1984"/>
                  <a:pt x="4072" y="2102"/>
                </a:cubicBezTo>
                <a:cubicBezTo>
                  <a:pt x="4021" y="2275"/>
                  <a:pt x="3986" y="2382"/>
                  <a:pt x="3966" y="2422"/>
                </a:cubicBezTo>
                <a:cubicBezTo>
                  <a:pt x="3886" y="2585"/>
                  <a:pt x="3732" y="2763"/>
                  <a:pt x="3637" y="2876"/>
                </a:cubicBezTo>
                <a:cubicBezTo>
                  <a:pt x="3521" y="3015"/>
                  <a:pt x="3394" y="3102"/>
                  <a:pt x="3258" y="3136"/>
                </a:cubicBezTo>
                <a:cubicBezTo>
                  <a:pt x="3153" y="3163"/>
                  <a:pt x="3097" y="3278"/>
                  <a:pt x="3141" y="3377"/>
                </a:cubicBezTo>
                <a:lnTo>
                  <a:pt x="3163" y="3427"/>
                </a:lnTo>
                <a:cubicBezTo>
                  <a:pt x="3209" y="3532"/>
                  <a:pt x="3331" y="3582"/>
                  <a:pt x="3437" y="3539"/>
                </a:cubicBezTo>
                <a:cubicBezTo>
                  <a:pt x="3635" y="3459"/>
                  <a:pt x="3778" y="3367"/>
                  <a:pt x="3867" y="3261"/>
                </a:cubicBezTo>
                <a:cubicBezTo>
                  <a:pt x="3945" y="3168"/>
                  <a:pt x="4190" y="2964"/>
                  <a:pt x="4358" y="2673"/>
                </a:cubicBezTo>
                <a:cubicBezTo>
                  <a:pt x="4385" y="2625"/>
                  <a:pt x="4436" y="2480"/>
                  <a:pt x="4512" y="2236"/>
                </a:cubicBezTo>
                <a:cubicBezTo>
                  <a:pt x="4546" y="2127"/>
                  <a:pt x="4487" y="2011"/>
                  <a:pt x="4380" y="1972"/>
                </a:cubicBezTo>
                <a:lnTo>
                  <a:pt x="4348" y="1961"/>
                </a:lnTo>
                <a:close/>
                <a:moveTo>
                  <a:pt x="2483" y="3985"/>
                </a:moveTo>
                <a:cubicBezTo>
                  <a:pt x="2659" y="3985"/>
                  <a:pt x="2803" y="3842"/>
                  <a:pt x="2803" y="3665"/>
                </a:cubicBezTo>
                <a:cubicBezTo>
                  <a:pt x="2803" y="3489"/>
                  <a:pt x="2659" y="3345"/>
                  <a:pt x="2483" y="3345"/>
                </a:cubicBezTo>
                <a:cubicBezTo>
                  <a:pt x="2306" y="3345"/>
                  <a:pt x="2163" y="3489"/>
                  <a:pt x="2163" y="3665"/>
                </a:cubicBezTo>
                <a:cubicBezTo>
                  <a:pt x="2163" y="3842"/>
                  <a:pt x="2306" y="3985"/>
                  <a:pt x="2483" y="39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文本框 23">
            <a:extLst>
              <a:ext uri="{FF2B5EF4-FFF2-40B4-BE49-F238E27FC236}">
                <a16:creationId xmlns:a16="http://schemas.microsoft.com/office/drawing/2014/main" id="{0E6870CE-8CAD-6E29-CC65-F9D20C66923C}"/>
              </a:ext>
            </a:extLst>
          </p:cNvPr>
          <p:cNvSpPr txBox="1"/>
          <p:nvPr/>
        </p:nvSpPr>
        <p:spPr>
          <a:xfrm>
            <a:off x="6982491" y="5264983"/>
            <a:ext cx="3776490" cy="711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单击此处输入你的正文内容，为了最终演示发布的良好效果，请尽量言简意赅的阐述观点。</a:t>
            </a:r>
          </a:p>
        </p:txBody>
      </p:sp>
      <p:sp>
        <p:nvSpPr>
          <p:cNvPr id="20" name="文本框 4">
            <a:extLst>
              <a:ext uri="{FF2B5EF4-FFF2-40B4-BE49-F238E27FC236}">
                <a16:creationId xmlns:a16="http://schemas.microsoft.com/office/drawing/2014/main" id="{BE1C3C0D-C187-A99B-AD32-FC49DEFFD74A}"/>
              </a:ext>
            </a:extLst>
          </p:cNvPr>
          <p:cNvSpPr txBox="1"/>
          <p:nvPr/>
        </p:nvSpPr>
        <p:spPr>
          <a:xfrm>
            <a:off x="6982491" y="4842234"/>
            <a:ext cx="161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21" name="文本框 23">
            <a:extLst>
              <a:ext uri="{FF2B5EF4-FFF2-40B4-BE49-F238E27FC236}">
                <a16:creationId xmlns:a16="http://schemas.microsoft.com/office/drawing/2014/main" id="{2BBA5016-A296-E72C-4467-58AD62D0DAA5}"/>
              </a:ext>
            </a:extLst>
          </p:cNvPr>
          <p:cNvSpPr txBox="1"/>
          <p:nvPr/>
        </p:nvSpPr>
        <p:spPr>
          <a:xfrm>
            <a:off x="6982491" y="1948879"/>
            <a:ext cx="3776490" cy="711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单击此处输入你的正文内容，为了最终演示发布的良好效果，请尽量言简意赅的阐述观点。</a:t>
            </a:r>
          </a:p>
        </p:txBody>
      </p:sp>
      <p:sp>
        <p:nvSpPr>
          <p:cNvPr id="22" name="文本框 4">
            <a:extLst>
              <a:ext uri="{FF2B5EF4-FFF2-40B4-BE49-F238E27FC236}">
                <a16:creationId xmlns:a16="http://schemas.microsoft.com/office/drawing/2014/main" id="{6E9F382F-ED49-2735-220C-3B4970FEABC6}"/>
              </a:ext>
            </a:extLst>
          </p:cNvPr>
          <p:cNvSpPr txBox="1"/>
          <p:nvPr/>
        </p:nvSpPr>
        <p:spPr>
          <a:xfrm>
            <a:off x="6982491" y="1526130"/>
            <a:ext cx="161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AE19792-89E3-ADDF-D0B1-396F19EC7730}"/>
              </a:ext>
            </a:extLst>
          </p:cNvPr>
          <p:cNvSpPr txBox="1"/>
          <p:nvPr/>
        </p:nvSpPr>
        <p:spPr>
          <a:xfrm>
            <a:off x="6982491" y="3629067"/>
            <a:ext cx="3776490" cy="711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单击此处输入你的正文内容，为了最终演示发布的良好效果，请尽量言简意赅的阐述观点。</a:t>
            </a:r>
          </a:p>
        </p:txBody>
      </p:sp>
      <p:sp>
        <p:nvSpPr>
          <p:cNvPr id="24" name="文本框 4">
            <a:extLst>
              <a:ext uri="{FF2B5EF4-FFF2-40B4-BE49-F238E27FC236}">
                <a16:creationId xmlns:a16="http://schemas.microsoft.com/office/drawing/2014/main" id="{195CB1ED-17B7-7436-77A1-4A83D67F90D9}"/>
              </a:ext>
            </a:extLst>
          </p:cNvPr>
          <p:cNvSpPr txBox="1"/>
          <p:nvPr/>
        </p:nvSpPr>
        <p:spPr>
          <a:xfrm>
            <a:off x="6982491" y="3206318"/>
            <a:ext cx="161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12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海上有许多云&#10;&#10;描述已自动生成">
            <a:extLst>
              <a:ext uri="{FF2B5EF4-FFF2-40B4-BE49-F238E27FC236}">
                <a16:creationId xmlns:a16="http://schemas.microsoft.com/office/drawing/2014/main" id="{3C81B191-8D83-C719-3493-BA359BDD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8152" b="2840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6E8F657-DC4B-4288-389C-49FFB0F634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3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4BFABD-A439-A66C-EBE6-85FB866A5FF6}"/>
              </a:ext>
            </a:extLst>
          </p:cNvPr>
          <p:cNvSpPr txBox="1"/>
          <p:nvPr/>
        </p:nvSpPr>
        <p:spPr>
          <a:xfrm>
            <a:off x="1257300" y="1375345"/>
            <a:ext cx="2184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38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工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7C343A-9D57-E59B-530D-D0B62CF9F300}"/>
              </a:ext>
            </a:extLst>
          </p:cNvPr>
          <p:cNvSpPr txBox="1"/>
          <p:nvPr/>
        </p:nvSpPr>
        <p:spPr>
          <a:xfrm>
            <a:off x="3041650" y="1830524"/>
            <a:ext cx="15494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作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1FE0C7-EC3F-EDCA-6A1D-0003E26A124B}"/>
              </a:ext>
            </a:extLst>
          </p:cNvPr>
          <p:cNvSpPr txBox="1"/>
          <p:nvPr/>
        </p:nvSpPr>
        <p:spPr>
          <a:xfrm>
            <a:off x="4213225" y="1728924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完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612207-25D9-CB4E-08B0-4DE26DDC592F}"/>
              </a:ext>
            </a:extLst>
          </p:cNvPr>
          <p:cNvSpPr txBox="1"/>
          <p:nvPr/>
        </p:nvSpPr>
        <p:spPr>
          <a:xfrm>
            <a:off x="5688013" y="1375345"/>
            <a:ext cx="16573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EFB29B9-1A95-301C-786C-9C5F9DAE6027}"/>
              </a:ext>
            </a:extLst>
          </p:cNvPr>
          <p:cNvSpPr txBox="1"/>
          <p:nvPr/>
        </p:nvSpPr>
        <p:spPr>
          <a:xfrm>
            <a:off x="7585074" y="1326355"/>
            <a:ext cx="16573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情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48AB5C-1373-AE4A-8838-D0E0B4E8E4B1}"/>
              </a:ext>
            </a:extLst>
          </p:cNvPr>
          <p:cNvSpPr txBox="1"/>
          <p:nvPr/>
        </p:nvSpPr>
        <p:spPr>
          <a:xfrm>
            <a:off x="9236074" y="1598601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况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CC891B9-5BBD-743B-B910-663FB6E3F2E9}"/>
              </a:ext>
            </a:extLst>
          </p:cNvPr>
          <p:cNvSpPr txBox="1"/>
          <p:nvPr/>
        </p:nvSpPr>
        <p:spPr>
          <a:xfrm>
            <a:off x="4006827" y="4112568"/>
            <a:ext cx="417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-</a:t>
            </a:r>
            <a:r>
              <a:rPr lang="zh-CN" altLang="en-US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工作总结汇报</a:t>
            </a:r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PPT-</a:t>
            </a:r>
            <a:endParaRPr lang="zh-CN" altLang="en-US" sz="2400" dirty="0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3603718-228C-9103-3666-0DD93F80D73F}"/>
              </a:ext>
            </a:extLst>
          </p:cNvPr>
          <p:cNvSpPr/>
          <p:nvPr/>
        </p:nvSpPr>
        <p:spPr>
          <a:xfrm>
            <a:off x="3532123" y="4764004"/>
            <a:ext cx="5127753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30578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5EB311F-EA76-A143-9F3D-53A95D4F0ACE}"/>
              </a:ext>
            </a:extLst>
          </p:cNvPr>
          <p:cNvCxnSpPr/>
          <p:nvPr/>
        </p:nvCxnSpPr>
        <p:spPr>
          <a:xfrm>
            <a:off x="0" y="17780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3B2D4F3-CCA7-AD98-406D-19D989AC283B}"/>
              </a:ext>
            </a:extLst>
          </p:cNvPr>
          <p:cNvSpPr/>
          <p:nvPr/>
        </p:nvSpPr>
        <p:spPr>
          <a:xfrm>
            <a:off x="0" y="73680"/>
            <a:ext cx="2692400" cy="523220"/>
          </a:xfrm>
          <a:prstGeom prst="roundRect">
            <a:avLst>
              <a:gd name="adj" fmla="val 0"/>
            </a:avLst>
          </a:prstGeom>
          <a:solidFill>
            <a:srgbClr val="25427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95ED7F-2E06-908B-0669-FB1940CF8AF6}"/>
              </a:ext>
            </a:extLst>
          </p:cNvPr>
          <p:cNvSpPr txBox="1"/>
          <p:nvPr/>
        </p:nvSpPr>
        <p:spPr>
          <a:xfrm>
            <a:off x="114277" y="86380"/>
            <a:ext cx="247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工作完成情况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E6BF9C7-7409-DF86-6570-A45603780BF7}"/>
              </a:ext>
            </a:extLst>
          </p:cNvPr>
          <p:cNvCxnSpPr/>
          <p:nvPr/>
        </p:nvCxnSpPr>
        <p:spPr>
          <a:xfrm>
            <a:off x="0" y="675005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E533FE79-69D9-23FB-E504-22E0BE12F5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623361"/>
              </p:ext>
            </p:extLst>
          </p:nvPr>
        </p:nvGraphicFramePr>
        <p:xfrm>
          <a:off x="1298937" y="1043213"/>
          <a:ext cx="9671050" cy="354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DE4D0482-4443-72F1-00C8-89C04700266B}"/>
              </a:ext>
            </a:extLst>
          </p:cNvPr>
          <p:cNvSpPr/>
          <p:nvPr/>
        </p:nvSpPr>
        <p:spPr>
          <a:xfrm>
            <a:off x="1595805" y="5206319"/>
            <a:ext cx="2671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5D330FB-76E7-20C3-492E-E40E708EA1CA}"/>
              </a:ext>
            </a:extLst>
          </p:cNvPr>
          <p:cNvSpPr/>
          <p:nvPr/>
        </p:nvSpPr>
        <p:spPr>
          <a:xfrm>
            <a:off x="1595805" y="5838719"/>
            <a:ext cx="26713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1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TIAN JIA BIAO TI</a:t>
            </a:r>
            <a:endParaRPr lang="zh-CN" altLang="en-US" sz="1100" dirty="0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88B55E-D5AA-A202-AB8B-04854DEF5E0E}"/>
              </a:ext>
            </a:extLst>
          </p:cNvPr>
          <p:cNvSpPr txBox="1"/>
          <p:nvPr/>
        </p:nvSpPr>
        <p:spPr>
          <a:xfrm>
            <a:off x="4626724" y="5131905"/>
            <a:ext cx="6268656" cy="103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419473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5EB311F-EA76-A143-9F3D-53A95D4F0ACE}"/>
              </a:ext>
            </a:extLst>
          </p:cNvPr>
          <p:cNvCxnSpPr/>
          <p:nvPr/>
        </p:nvCxnSpPr>
        <p:spPr>
          <a:xfrm>
            <a:off x="0" y="17780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3B2D4F3-CCA7-AD98-406D-19D989AC283B}"/>
              </a:ext>
            </a:extLst>
          </p:cNvPr>
          <p:cNvSpPr/>
          <p:nvPr/>
        </p:nvSpPr>
        <p:spPr>
          <a:xfrm>
            <a:off x="0" y="73680"/>
            <a:ext cx="2692400" cy="523220"/>
          </a:xfrm>
          <a:prstGeom prst="roundRect">
            <a:avLst>
              <a:gd name="adj" fmla="val 0"/>
            </a:avLst>
          </a:prstGeom>
          <a:solidFill>
            <a:srgbClr val="25427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95ED7F-2E06-908B-0669-FB1940CF8AF6}"/>
              </a:ext>
            </a:extLst>
          </p:cNvPr>
          <p:cNvSpPr txBox="1"/>
          <p:nvPr/>
        </p:nvSpPr>
        <p:spPr>
          <a:xfrm>
            <a:off x="114277" y="86380"/>
            <a:ext cx="247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工作完成情况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E6BF9C7-7409-DF86-6570-A45603780BF7}"/>
              </a:ext>
            </a:extLst>
          </p:cNvPr>
          <p:cNvCxnSpPr/>
          <p:nvPr/>
        </p:nvCxnSpPr>
        <p:spPr>
          <a:xfrm>
            <a:off x="0" y="6750050"/>
            <a:ext cx="12192000" cy="0"/>
          </a:xfrm>
          <a:prstGeom prst="line">
            <a:avLst/>
          </a:prstGeom>
          <a:ln w="19050"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3">
            <a:extLst>
              <a:ext uri="{FF2B5EF4-FFF2-40B4-BE49-F238E27FC236}">
                <a16:creationId xmlns:a16="http://schemas.microsoft.com/office/drawing/2014/main" id="{423B7C2E-AC46-C8B2-34A2-DA1A2DEFD057}"/>
              </a:ext>
            </a:extLst>
          </p:cNvPr>
          <p:cNvGrpSpPr/>
          <p:nvPr/>
        </p:nvGrpSpPr>
        <p:grpSpPr>
          <a:xfrm>
            <a:off x="4886405" y="1774544"/>
            <a:ext cx="2438239" cy="4040288"/>
            <a:chOff x="4508721" y="1130299"/>
            <a:chExt cx="3027363" cy="5016501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254275"/>
              </a:gs>
            </a:gsLst>
            <a:lin ang="5400000" scaled="1"/>
          </a:gradFill>
        </p:grpSpPr>
        <p:sp>
          <p:nvSpPr>
            <p:cNvPr id="5" name="1">
              <a:extLst>
                <a:ext uri="{FF2B5EF4-FFF2-40B4-BE49-F238E27FC236}">
                  <a16:creationId xmlns:a16="http://schemas.microsoft.com/office/drawing/2014/main" id="{FB9AC234-77FA-4E07-1FA9-B986F70CD9D1}"/>
                </a:ext>
              </a:extLst>
            </p:cNvPr>
            <p:cNvSpPr/>
            <p:nvPr/>
          </p:nvSpPr>
          <p:spPr bwMode="auto">
            <a:xfrm>
              <a:off x="5657844" y="1130299"/>
              <a:ext cx="580461" cy="64653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8" name="2">
              <a:extLst>
                <a:ext uri="{FF2B5EF4-FFF2-40B4-BE49-F238E27FC236}">
                  <a16:creationId xmlns:a16="http://schemas.microsoft.com/office/drawing/2014/main" id="{794FCAE1-2298-6A9F-37D5-7B77FCDEED69}"/>
                </a:ext>
              </a:extLst>
            </p:cNvPr>
            <p:cNvSpPr/>
            <p:nvPr/>
          </p:nvSpPr>
          <p:spPr bwMode="auto">
            <a:xfrm>
              <a:off x="5721553" y="5497911"/>
              <a:ext cx="579282" cy="64888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9" name="3">
              <a:extLst>
                <a:ext uri="{FF2B5EF4-FFF2-40B4-BE49-F238E27FC236}">
                  <a16:creationId xmlns:a16="http://schemas.microsoft.com/office/drawing/2014/main" id="{D3CFB8EC-BA48-23E9-90A2-5A86A233DF2B}"/>
                </a:ext>
              </a:extLst>
            </p:cNvPr>
            <p:cNvSpPr/>
            <p:nvPr/>
          </p:nvSpPr>
          <p:spPr bwMode="auto">
            <a:xfrm>
              <a:off x="6154540" y="4326373"/>
              <a:ext cx="1381544" cy="1153842"/>
            </a:xfrm>
            <a:custGeom>
              <a:avLst/>
              <a:gdLst>
                <a:gd name="T0" fmla="*/ 390 w 567"/>
                <a:gd name="T1" fmla="*/ 0 h 475"/>
                <a:gd name="T2" fmla="*/ 387 w 567"/>
                <a:gd name="T3" fmla="*/ 13 h 475"/>
                <a:gd name="T4" fmla="*/ 395 w 567"/>
                <a:gd name="T5" fmla="*/ 41 h 475"/>
                <a:gd name="T6" fmla="*/ 362 w 567"/>
                <a:gd name="T7" fmla="*/ 69 h 475"/>
                <a:gd name="T8" fmla="*/ 330 w 567"/>
                <a:gd name="T9" fmla="*/ 41 h 475"/>
                <a:gd name="T10" fmla="*/ 338 w 567"/>
                <a:gd name="T11" fmla="*/ 13 h 475"/>
                <a:gd name="T12" fmla="*/ 334 w 567"/>
                <a:gd name="T13" fmla="*/ 0 h 475"/>
                <a:gd name="T14" fmla="*/ 154 w 567"/>
                <a:gd name="T15" fmla="*/ 0 h 475"/>
                <a:gd name="T16" fmla="*/ 83 w 567"/>
                <a:gd name="T17" fmla="*/ 66 h 475"/>
                <a:gd name="T18" fmla="*/ 76 w 567"/>
                <a:gd name="T19" fmla="*/ 66 h 475"/>
                <a:gd name="T20" fmla="*/ 76 w 567"/>
                <a:gd name="T21" fmla="*/ 214 h 475"/>
                <a:gd name="T22" fmla="*/ 59 w 567"/>
                <a:gd name="T23" fmla="*/ 233 h 475"/>
                <a:gd name="T24" fmla="*/ 52 w 567"/>
                <a:gd name="T25" fmla="*/ 232 h 475"/>
                <a:gd name="T26" fmla="*/ 38 w 567"/>
                <a:gd name="T27" fmla="*/ 223 h 475"/>
                <a:gd name="T28" fmla="*/ 24 w 567"/>
                <a:gd name="T29" fmla="*/ 217 h 475"/>
                <a:gd name="T30" fmla="*/ 19 w 567"/>
                <a:gd name="T31" fmla="*/ 217 h 475"/>
                <a:gd name="T32" fmla="*/ 0 w 567"/>
                <a:gd name="T33" fmla="*/ 243 h 475"/>
                <a:gd name="T34" fmla="*/ 20 w 567"/>
                <a:gd name="T35" fmla="*/ 268 h 475"/>
                <a:gd name="T36" fmla="*/ 25 w 567"/>
                <a:gd name="T37" fmla="*/ 269 h 475"/>
                <a:gd name="T38" fmla="*/ 38 w 567"/>
                <a:gd name="T39" fmla="*/ 262 h 475"/>
                <a:gd name="T40" fmla="*/ 52 w 567"/>
                <a:gd name="T41" fmla="*/ 253 h 475"/>
                <a:gd name="T42" fmla="*/ 59 w 567"/>
                <a:gd name="T43" fmla="*/ 251 h 475"/>
                <a:gd name="T44" fmla="*/ 75 w 567"/>
                <a:gd name="T45" fmla="*/ 263 h 475"/>
                <a:gd name="T46" fmla="*/ 76 w 567"/>
                <a:gd name="T47" fmla="*/ 267 h 475"/>
                <a:gd name="T48" fmla="*/ 76 w 567"/>
                <a:gd name="T49" fmla="*/ 472 h 475"/>
                <a:gd name="T50" fmla="*/ 102 w 567"/>
                <a:gd name="T51" fmla="*/ 472 h 475"/>
                <a:gd name="T52" fmla="*/ 567 w 567"/>
                <a:gd name="T53" fmla="*/ 0 h 475"/>
                <a:gd name="T54" fmla="*/ 390 w 567"/>
                <a:gd name="T55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7" h="475">
                  <a:moveTo>
                    <a:pt x="390" y="0"/>
                  </a:moveTo>
                  <a:cubicBezTo>
                    <a:pt x="386" y="3"/>
                    <a:pt x="384" y="8"/>
                    <a:pt x="387" y="13"/>
                  </a:cubicBezTo>
                  <a:cubicBezTo>
                    <a:pt x="392" y="23"/>
                    <a:pt x="395" y="33"/>
                    <a:pt x="395" y="41"/>
                  </a:cubicBezTo>
                  <a:cubicBezTo>
                    <a:pt x="395" y="59"/>
                    <a:pt x="380" y="69"/>
                    <a:pt x="362" y="69"/>
                  </a:cubicBezTo>
                  <a:cubicBezTo>
                    <a:pt x="344" y="69"/>
                    <a:pt x="330" y="59"/>
                    <a:pt x="330" y="41"/>
                  </a:cubicBezTo>
                  <a:cubicBezTo>
                    <a:pt x="330" y="33"/>
                    <a:pt x="333" y="23"/>
                    <a:pt x="338" y="13"/>
                  </a:cubicBezTo>
                  <a:cubicBezTo>
                    <a:pt x="340" y="8"/>
                    <a:pt x="338" y="3"/>
                    <a:pt x="334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2" y="16"/>
                    <a:pt x="140" y="64"/>
                    <a:pt x="83" y="66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6" y="214"/>
                    <a:pt x="76" y="214"/>
                    <a:pt x="76" y="214"/>
                  </a:cubicBezTo>
                  <a:cubicBezTo>
                    <a:pt x="74" y="224"/>
                    <a:pt x="70" y="233"/>
                    <a:pt x="59" y="233"/>
                  </a:cubicBezTo>
                  <a:cubicBezTo>
                    <a:pt x="57" y="233"/>
                    <a:pt x="54" y="233"/>
                    <a:pt x="52" y="232"/>
                  </a:cubicBezTo>
                  <a:cubicBezTo>
                    <a:pt x="46" y="229"/>
                    <a:pt x="41" y="226"/>
                    <a:pt x="38" y="223"/>
                  </a:cubicBezTo>
                  <a:cubicBezTo>
                    <a:pt x="33" y="219"/>
                    <a:pt x="30" y="217"/>
                    <a:pt x="24" y="217"/>
                  </a:cubicBezTo>
                  <a:cubicBezTo>
                    <a:pt x="23" y="217"/>
                    <a:pt x="21" y="217"/>
                    <a:pt x="19" y="217"/>
                  </a:cubicBezTo>
                  <a:cubicBezTo>
                    <a:pt x="5" y="220"/>
                    <a:pt x="0" y="233"/>
                    <a:pt x="0" y="243"/>
                  </a:cubicBezTo>
                  <a:cubicBezTo>
                    <a:pt x="0" y="254"/>
                    <a:pt x="5" y="266"/>
                    <a:pt x="20" y="268"/>
                  </a:cubicBezTo>
                  <a:cubicBezTo>
                    <a:pt x="22" y="269"/>
                    <a:pt x="23" y="269"/>
                    <a:pt x="25" y="269"/>
                  </a:cubicBezTo>
                  <a:cubicBezTo>
                    <a:pt x="31" y="269"/>
                    <a:pt x="34" y="267"/>
                    <a:pt x="38" y="262"/>
                  </a:cubicBezTo>
                  <a:cubicBezTo>
                    <a:pt x="42" y="260"/>
                    <a:pt x="46" y="256"/>
                    <a:pt x="52" y="253"/>
                  </a:cubicBezTo>
                  <a:cubicBezTo>
                    <a:pt x="55" y="252"/>
                    <a:pt x="57" y="251"/>
                    <a:pt x="59" y="251"/>
                  </a:cubicBezTo>
                  <a:cubicBezTo>
                    <a:pt x="63" y="251"/>
                    <a:pt x="71" y="253"/>
                    <a:pt x="75" y="263"/>
                  </a:cubicBezTo>
                  <a:cubicBezTo>
                    <a:pt x="76" y="265"/>
                    <a:pt x="76" y="266"/>
                    <a:pt x="76" y="267"/>
                  </a:cubicBezTo>
                  <a:cubicBezTo>
                    <a:pt x="76" y="472"/>
                    <a:pt x="76" y="472"/>
                    <a:pt x="76" y="472"/>
                  </a:cubicBezTo>
                  <a:cubicBezTo>
                    <a:pt x="102" y="472"/>
                    <a:pt x="102" y="472"/>
                    <a:pt x="102" y="472"/>
                  </a:cubicBezTo>
                  <a:cubicBezTo>
                    <a:pt x="102" y="472"/>
                    <a:pt x="546" y="475"/>
                    <a:pt x="567" y="0"/>
                  </a:cubicBezTo>
                  <a:lnTo>
                    <a:pt x="3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0" name="4">
              <a:extLst>
                <a:ext uri="{FF2B5EF4-FFF2-40B4-BE49-F238E27FC236}">
                  <a16:creationId xmlns:a16="http://schemas.microsoft.com/office/drawing/2014/main" id="{D71D0A3F-8C63-D29F-426E-8F37697FCA36}"/>
                </a:ext>
              </a:extLst>
            </p:cNvPr>
            <p:cNvSpPr/>
            <p:nvPr/>
          </p:nvSpPr>
          <p:spPr bwMode="auto">
            <a:xfrm>
              <a:off x="5470256" y="1811043"/>
              <a:ext cx="1729585" cy="991031"/>
            </a:xfrm>
            <a:custGeom>
              <a:avLst/>
              <a:gdLst>
                <a:gd name="T0" fmla="*/ 710 w 710"/>
                <a:gd name="T1" fmla="*/ 0 h 408"/>
                <a:gd name="T2" fmla="*/ 77 w 710"/>
                <a:gd name="T3" fmla="*/ 0 h 408"/>
                <a:gd name="T4" fmla="*/ 77 w 710"/>
                <a:gd name="T5" fmla="*/ 177 h 408"/>
                <a:gd name="T6" fmla="*/ 60 w 710"/>
                <a:gd name="T7" fmla="*/ 196 h 408"/>
                <a:gd name="T8" fmla="*/ 52 w 710"/>
                <a:gd name="T9" fmla="*/ 194 h 408"/>
                <a:gd name="T10" fmla="*/ 38 w 710"/>
                <a:gd name="T11" fmla="*/ 185 h 408"/>
                <a:gd name="T12" fmla="*/ 25 w 710"/>
                <a:gd name="T13" fmla="*/ 179 h 408"/>
                <a:gd name="T14" fmla="*/ 20 w 710"/>
                <a:gd name="T15" fmla="*/ 180 h 408"/>
                <a:gd name="T16" fmla="*/ 1 w 710"/>
                <a:gd name="T17" fmla="*/ 206 h 408"/>
                <a:gd name="T18" fmla="*/ 20 w 710"/>
                <a:gd name="T19" fmla="*/ 231 h 408"/>
                <a:gd name="T20" fmla="*/ 25 w 710"/>
                <a:gd name="T21" fmla="*/ 231 h 408"/>
                <a:gd name="T22" fmla="*/ 39 w 710"/>
                <a:gd name="T23" fmla="*/ 225 h 408"/>
                <a:gd name="T24" fmla="*/ 53 w 710"/>
                <a:gd name="T25" fmla="*/ 216 h 408"/>
                <a:gd name="T26" fmla="*/ 60 w 710"/>
                <a:gd name="T27" fmla="*/ 214 h 408"/>
                <a:gd name="T28" fmla="*/ 76 w 710"/>
                <a:gd name="T29" fmla="*/ 226 h 408"/>
                <a:gd name="T30" fmla="*/ 77 w 710"/>
                <a:gd name="T31" fmla="*/ 230 h 408"/>
                <a:gd name="T32" fmla="*/ 77 w 710"/>
                <a:gd name="T33" fmla="*/ 407 h 408"/>
                <a:gd name="T34" fmla="*/ 93 w 710"/>
                <a:gd name="T35" fmla="*/ 406 h 408"/>
                <a:gd name="T36" fmla="*/ 710 w 710"/>
                <a:gd name="T37" fmla="*/ 408 h 408"/>
                <a:gd name="T38" fmla="*/ 710 w 710"/>
                <a:gd name="T39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0" h="408">
                  <a:moveTo>
                    <a:pt x="710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177"/>
                    <a:pt x="77" y="177"/>
                    <a:pt x="77" y="177"/>
                  </a:cubicBezTo>
                  <a:cubicBezTo>
                    <a:pt x="75" y="187"/>
                    <a:pt x="70" y="196"/>
                    <a:pt x="60" y="196"/>
                  </a:cubicBezTo>
                  <a:cubicBezTo>
                    <a:pt x="57" y="196"/>
                    <a:pt x="55" y="195"/>
                    <a:pt x="52" y="194"/>
                  </a:cubicBezTo>
                  <a:cubicBezTo>
                    <a:pt x="46" y="192"/>
                    <a:pt x="42" y="188"/>
                    <a:pt x="38" y="185"/>
                  </a:cubicBezTo>
                  <a:cubicBezTo>
                    <a:pt x="33" y="181"/>
                    <a:pt x="31" y="179"/>
                    <a:pt x="25" y="179"/>
                  </a:cubicBezTo>
                  <a:cubicBezTo>
                    <a:pt x="23" y="179"/>
                    <a:pt x="21" y="179"/>
                    <a:pt x="20" y="180"/>
                  </a:cubicBezTo>
                  <a:cubicBezTo>
                    <a:pt x="5" y="182"/>
                    <a:pt x="0" y="195"/>
                    <a:pt x="1" y="206"/>
                  </a:cubicBezTo>
                  <a:cubicBezTo>
                    <a:pt x="1" y="216"/>
                    <a:pt x="6" y="229"/>
                    <a:pt x="20" y="231"/>
                  </a:cubicBezTo>
                  <a:cubicBezTo>
                    <a:pt x="22" y="231"/>
                    <a:pt x="24" y="231"/>
                    <a:pt x="25" y="231"/>
                  </a:cubicBezTo>
                  <a:cubicBezTo>
                    <a:pt x="31" y="231"/>
                    <a:pt x="34" y="229"/>
                    <a:pt x="39" y="225"/>
                  </a:cubicBezTo>
                  <a:cubicBezTo>
                    <a:pt x="42" y="222"/>
                    <a:pt x="47" y="218"/>
                    <a:pt x="53" y="216"/>
                  </a:cubicBezTo>
                  <a:cubicBezTo>
                    <a:pt x="55" y="214"/>
                    <a:pt x="58" y="214"/>
                    <a:pt x="60" y="214"/>
                  </a:cubicBezTo>
                  <a:cubicBezTo>
                    <a:pt x="64" y="214"/>
                    <a:pt x="71" y="215"/>
                    <a:pt x="76" y="226"/>
                  </a:cubicBezTo>
                  <a:cubicBezTo>
                    <a:pt x="76" y="227"/>
                    <a:pt x="77" y="228"/>
                    <a:pt x="77" y="230"/>
                  </a:cubicBezTo>
                  <a:cubicBezTo>
                    <a:pt x="77" y="407"/>
                    <a:pt x="77" y="407"/>
                    <a:pt x="77" y="407"/>
                  </a:cubicBezTo>
                  <a:cubicBezTo>
                    <a:pt x="87" y="405"/>
                    <a:pt x="93" y="406"/>
                    <a:pt x="93" y="406"/>
                  </a:cubicBezTo>
                  <a:cubicBezTo>
                    <a:pt x="710" y="408"/>
                    <a:pt x="710" y="408"/>
                    <a:pt x="710" y="408"/>
                  </a:cubicBezTo>
                  <a:lnTo>
                    <a:pt x="7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55A2872A-A4A8-17FC-575C-DCFD4A411EBE}"/>
                </a:ext>
              </a:extLst>
            </p:cNvPr>
            <p:cNvSpPr/>
            <p:nvPr/>
          </p:nvSpPr>
          <p:spPr bwMode="auto">
            <a:xfrm>
              <a:off x="5657844" y="3079326"/>
              <a:ext cx="1878238" cy="1393341"/>
            </a:xfrm>
            <a:custGeom>
              <a:avLst/>
              <a:gdLst>
                <a:gd name="T0" fmla="*/ 576 w 771"/>
                <a:gd name="T1" fmla="*/ 521 h 573"/>
                <a:gd name="T2" fmla="*/ 575 w 771"/>
                <a:gd name="T3" fmla="*/ 514 h 573"/>
                <a:gd name="T4" fmla="*/ 587 w 771"/>
                <a:gd name="T5" fmla="*/ 498 h 573"/>
                <a:gd name="T6" fmla="*/ 590 w 771"/>
                <a:gd name="T7" fmla="*/ 497 h 573"/>
                <a:gd name="T8" fmla="*/ 771 w 771"/>
                <a:gd name="T9" fmla="*/ 497 h 573"/>
                <a:gd name="T10" fmla="*/ 293 w 771"/>
                <a:gd name="T11" fmla="*/ 32 h 573"/>
                <a:gd name="T12" fmla="*/ 20 w 771"/>
                <a:gd name="T13" fmla="*/ 32 h 573"/>
                <a:gd name="T14" fmla="*/ 0 w 771"/>
                <a:gd name="T15" fmla="*/ 29 h 573"/>
                <a:gd name="T16" fmla="*/ 0 w 771"/>
                <a:gd name="T17" fmla="*/ 194 h 573"/>
                <a:gd name="T18" fmla="*/ 13 w 771"/>
                <a:gd name="T19" fmla="*/ 198 h 573"/>
                <a:gd name="T20" fmla="*/ 40 w 771"/>
                <a:gd name="T21" fmla="*/ 190 h 573"/>
                <a:gd name="T22" fmla="*/ 68 w 771"/>
                <a:gd name="T23" fmla="*/ 222 h 573"/>
                <a:gd name="T24" fmla="*/ 40 w 771"/>
                <a:gd name="T25" fmla="*/ 255 h 573"/>
                <a:gd name="T26" fmla="*/ 13 w 771"/>
                <a:gd name="T27" fmla="*/ 247 h 573"/>
                <a:gd name="T28" fmla="*/ 0 w 771"/>
                <a:gd name="T29" fmla="*/ 250 h 573"/>
                <a:gd name="T30" fmla="*/ 0 w 771"/>
                <a:gd name="T31" fmla="*/ 438 h 573"/>
                <a:gd name="T32" fmla="*/ 17 w 771"/>
                <a:gd name="T33" fmla="*/ 439 h 573"/>
                <a:gd name="T34" fmla="*/ 295 w 771"/>
                <a:gd name="T35" fmla="*/ 439 h 573"/>
                <a:gd name="T36" fmla="*/ 358 w 771"/>
                <a:gd name="T37" fmla="*/ 497 h 573"/>
                <a:gd name="T38" fmla="*/ 538 w 771"/>
                <a:gd name="T39" fmla="*/ 497 h 573"/>
                <a:gd name="T40" fmla="*/ 557 w 771"/>
                <a:gd name="T41" fmla="*/ 514 h 573"/>
                <a:gd name="T42" fmla="*/ 555 w 771"/>
                <a:gd name="T43" fmla="*/ 521 h 573"/>
                <a:gd name="T44" fmla="*/ 546 w 771"/>
                <a:gd name="T45" fmla="*/ 535 h 573"/>
                <a:gd name="T46" fmla="*/ 540 w 771"/>
                <a:gd name="T47" fmla="*/ 549 h 573"/>
                <a:gd name="T48" fmla="*/ 541 w 771"/>
                <a:gd name="T49" fmla="*/ 554 h 573"/>
                <a:gd name="T50" fmla="*/ 566 w 771"/>
                <a:gd name="T51" fmla="*/ 573 h 573"/>
                <a:gd name="T52" fmla="*/ 592 w 771"/>
                <a:gd name="T53" fmla="*/ 554 h 573"/>
                <a:gd name="T54" fmla="*/ 592 w 771"/>
                <a:gd name="T55" fmla="*/ 548 h 573"/>
                <a:gd name="T56" fmla="*/ 586 w 771"/>
                <a:gd name="T57" fmla="*/ 535 h 573"/>
                <a:gd name="T58" fmla="*/ 576 w 771"/>
                <a:gd name="T59" fmla="*/ 521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71" h="573">
                  <a:moveTo>
                    <a:pt x="576" y="521"/>
                  </a:moveTo>
                  <a:cubicBezTo>
                    <a:pt x="575" y="519"/>
                    <a:pt x="575" y="516"/>
                    <a:pt x="575" y="514"/>
                  </a:cubicBezTo>
                  <a:cubicBezTo>
                    <a:pt x="575" y="510"/>
                    <a:pt x="576" y="502"/>
                    <a:pt x="587" y="498"/>
                  </a:cubicBezTo>
                  <a:cubicBezTo>
                    <a:pt x="588" y="498"/>
                    <a:pt x="589" y="497"/>
                    <a:pt x="590" y="497"/>
                  </a:cubicBezTo>
                  <a:cubicBezTo>
                    <a:pt x="771" y="497"/>
                    <a:pt x="771" y="497"/>
                    <a:pt x="771" y="497"/>
                  </a:cubicBezTo>
                  <a:cubicBezTo>
                    <a:pt x="709" y="0"/>
                    <a:pt x="293" y="32"/>
                    <a:pt x="293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2"/>
                    <a:pt x="12" y="32"/>
                    <a:pt x="0" y="29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3" y="198"/>
                    <a:pt x="8" y="200"/>
                    <a:pt x="13" y="198"/>
                  </a:cubicBezTo>
                  <a:cubicBezTo>
                    <a:pt x="22" y="193"/>
                    <a:pt x="33" y="190"/>
                    <a:pt x="40" y="190"/>
                  </a:cubicBezTo>
                  <a:cubicBezTo>
                    <a:pt x="59" y="190"/>
                    <a:pt x="68" y="204"/>
                    <a:pt x="68" y="222"/>
                  </a:cubicBezTo>
                  <a:cubicBezTo>
                    <a:pt x="68" y="240"/>
                    <a:pt x="59" y="255"/>
                    <a:pt x="40" y="255"/>
                  </a:cubicBezTo>
                  <a:cubicBezTo>
                    <a:pt x="33" y="255"/>
                    <a:pt x="22" y="251"/>
                    <a:pt x="13" y="247"/>
                  </a:cubicBezTo>
                  <a:cubicBezTo>
                    <a:pt x="8" y="244"/>
                    <a:pt x="3" y="246"/>
                    <a:pt x="0" y="250"/>
                  </a:cubicBezTo>
                  <a:cubicBezTo>
                    <a:pt x="0" y="438"/>
                    <a:pt x="0" y="438"/>
                    <a:pt x="0" y="438"/>
                  </a:cubicBezTo>
                  <a:cubicBezTo>
                    <a:pt x="11" y="439"/>
                    <a:pt x="17" y="439"/>
                    <a:pt x="17" y="439"/>
                  </a:cubicBezTo>
                  <a:cubicBezTo>
                    <a:pt x="295" y="439"/>
                    <a:pt x="295" y="439"/>
                    <a:pt x="295" y="439"/>
                  </a:cubicBezTo>
                  <a:cubicBezTo>
                    <a:pt x="295" y="439"/>
                    <a:pt x="350" y="446"/>
                    <a:pt x="358" y="497"/>
                  </a:cubicBezTo>
                  <a:cubicBezTo>
                    <a:pt x="538" y="497"/>
                    <a:pt x="538" y="497"/>
                    <a:pt x="538" y="497"/>
                  </a:cubicBezTo>
                  <a:cubicBezTo>
                    <a:pt x="547" y="499"/>
                    <a:pt x="556" y="503"/>
                    <a:pt x="557" y="514"/>
                  </a:cubicBezTo>
                  <a:cubicBezTo>
                    <a:pt x="557" y="516"/>
                    <a:pt x="556" y="519"/>
                    <a:pt x="555" y="521"/>
                  </a:cubicBezTo>
                  <a:cubicBezTo>
                    <a:pt x="552" y="528"/>
                    <a:pt x="549" y="532"/>
                    <a:pt x="546" y="535"/>
                  </a:cubicBezTo>
                  <a:cubicBezTo>
                    <a:pt x="542" y="540"/>
                    <a:pt x="540" y="543"/>
                    <a:pt x="540" y="549"/>
                  </a:cubicBezTo>
                  <a:cubicBezTo>
                    <a:pt x="540" y="551"/>
                    <a:pt x="540" y="552"/>
                    <a:pt x="541" y="554"/>
                  </a:cubicBezTo>
                  <a:cubicBezTo>
                    <a:pt x="543" y="569"/>
                    <a:pt x="556" y="573"/>
                    <a:pt x="566" y="573"/>
                  </a:cubicBezTo>
                  <a:cubicBezTo>
                    <a:pt x="577" y="573"/>
                    <a:pt x="590" y="568"/>
                    <a:pt x="592" y="554"/>
                  </a:cubicBezTo>
                  <a:cubicBezTo>
                    <a:pt x="592" y="552"/>
                    <a:pt x="592" y="550"/>
                    <a:pt x="592" y="548"/>
                  </a:cubicBezTo>
                  <a:cubicBezTo>
                    <a:pt x="592" y="542"/>
                    <a:pt x="590" y="540"/>
                    <a:pt x="586" y="535"/>
                  </a:cubicBezTo>
                  <a:cubicBezTo>
                    <a:pt x="583" y="531"/>
                    <a:pt x="579" y="527"/>
                    <a:pt x="576" y="5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2" name="6">
              <a:extLst>
                <a:ext uri="{FF2B5EF4-FFF2-40B4-BE49-F238E27FC236}">
                  <a16:creationId xmlns:a16="http://schemas.microsoft.com/office/drawing/2014/main" id="{AE4F641A-0166-ED69-EC25-92473D4F8810}"/>
                </a:ext>
              </a:extLst>
            </p:cNvPr>
            <p:cNvSpPr/>
            <p:nvPr/>
          </p:nvSpPr>
          <p:spPr bwMode="auto">
            <a:xfrm>
              <a:off x="4831986" y="4486825"/>
              <a:ext cx="1468849" cy="986311"/>
            </a:xfrm>
            <a:custGeom>
              <a:avLst/>
              <a:gdLst>
                <a:gd name="T0" fmla="*/ 563 w 603"/>
                <a:gd name="T1" fmla="*/ 144 h 406"/>
                <a:gd name="T2" fmla="*/ 590 w 603"/>
                <a:gd name="T3" fmla="*/ 152 h 406"/>
                <a:gd name="T4" fmla="*/ 603 w 603"/>
                <a:gd name="T5" fmla="*/ 149 h 406"/>
                <a:gd name="T6" fmla="*/ 603 w 603"/>
                <a:gd name="T7" fmla="*/ 0 h 406"/>
                <a:gd name="T8" fmla="*/ 2 w 603"/>
                <a:gd name="T9" fmla="*/ 0 h 406"/>
                <a:gd name="T10" fmla="*/ 0 w 603"/>
                <a:gd name="T11" fmla="*/ 406 h 406"/>
                <a:gd name="T12" fmla="*/ 603 w 603"/>
                <a:gd name="T13" fmla="*/ 406 h 406"/>
                <a:gd name="T14" fmla="*/ 603 w 603"/>
                <a:gd name="T15" fmla="*/ 205 h 406"/>
                <a:gd name="T16" fmla="*/ 590 w 603"/>
                <a:gd name="T17" fmla="*/ 201 h 406"/>
                <a:gd name="T18" fmla="*/ 563 w 603"/>
                <a:gd name="T19" fmla="*/ 210 h 406"/>
                <a:gd name="T20" fmla="*/ 534 w 603"/>
                <a:gd name="T21" fmla="*/ 177 h 406"/>
                <a:gd name="T22" fmla="*/ 563 w 603"/>
                <a:gd name="T23" fmla="*/ 144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3" h="406">
                  <a:moveTo>
                    <a:pt x="563" y="144"/>
                  </a:moveTo>
                  <a:cubicBezTo>
                    <a:pt x="570" y="144"/>
                    <a:pt x="581" y="148"/>
                    <a:pt x="590" y="152"/>
                  </a:cubicBezTo>
                  <a:cubicBezTo>
                    <a:pt x="595" y="155"/>
                    <a:pt x="600" y="153"/>
                    <a:pt x="603" y="149"/>
                  </a:cubicBezTo>
                  <a:cubicBezTo>
                    <a:pt x="603" y="0"/>
                    <a:pt x="603" y="0"/>
                    <a:pt x="60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06"/>
                    <a:pt x="0" y="406"/>
                    <a:pt x="0" y="406"/>
                  </a:cubicBezTo>
                  <a:cubicBezTo>
                    <a:pt x="603" y="406"/>
                    <a:pt x="603" y="406"/>
                    <a:pt x="603" y="406"/>
                  </a:cubicBezTo>
                  <a:cubicBezTo>
                    <a:pt x="603" y="205"/>
                    <a:pt x="603" y="205"/>
                    <a:pt x="603" y="205"/>
                  </a:cubicBezTo>
                  <a:cubicBezTo>
                    <a:pt x="600" y="201"/>
                    <a:pt x="595" y="199"/>
                    <a:pt x="590" y="201"/>
                  </a:cubicBezTo>
                  <a:cubicBezTo>
                    <a:pt x="581" y="206"/>
                    <a:pt x="570" y="210"/>
                    <a:pt x="563" y="210"/>
                  </a:cubicBezTo>
                  <a:cubicBezTo>
                    <a:pt x="544" y="210"/>
                    <a:pt x="534" y="195"/>
                    <a:pt x="534" y="177"/>
                  </a:cubicBezTo>
                  <a:cubicBezTo>
                    <a:pt x="534" y="159"/>
                    <a:pt x="544" y="144"/>
                    <a:pt x="563" y="1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3" name="7">
              <a:extLst>
                <a:ext uri="{FF2B5EF4-FFF2-40B4-BE49-F238E27FC236}">
                  <a16:creationId xmlns:a16="http://schemas.microsoft.com/office/drawing/2014/main" id="{E0CB6534-7F8D-2FFD-3CA0-F9C9D9932833}"/>
                </a:ext>
              </a:extLst>
            </p:cNvPr>
            <p:cNvSpPr/>
            <p:nvPr/>
          </p:nvSpPr>
          <p:spPr bwMode="auto">
            <a:xfrm>
              <a:off x="4508721" y="2980222"/>
              <a:ext cx="1295418" cy="1158562"/>
            </a:xfrm>
            <a:custGeom>
              <a:avLst/>
              <a:gdLst>
                <a:gd name="T0" fmla="*/ 512 w 532"/>
                <a:gd name="T1" fmla="*/ 239 h 477"/>
                <a:gd name="T2" fmla="*/ 507 w 532"/>
                <a:gd name="T3" fmla="*/ 238 h 477"/>
                <a:gd name="T4" fmla="*/ 493 w 532"/>
                <a:gd name="T5" fmla="*/ 245 h 477"/>
                <a:gd name="T6" fmla="*/ 480 w 532"/>
                <a:gd name="T7" fmla="*/ 254 h 477"/>
                <a:gd name="T8" fmla="*/ 472 w 532"/>
                <a:gd name="T9" fmla="*/ 256 h 477"/>
                <a:gd name="T10" fmla="*/ 457 w 532"/>
                <a:gd name="T11" fmla="*/ 244 h 477"/>
                <a:gd name="T12" fmla="*/ 455 w 532"/>
                <a:gd name="T13" fmla="*/ 240 h 477"/>
                <a:gd name="T14" fmla="*/ 455 w 532"/>
                <a:gd name="T15" fmla="*/ 64 h 477"/>
                <a:gd name="T16" fmla="*/ 403 w 532"/>
                <a:gd name="T17" fmla="*/ 0 h 477"/>
                <a:gd name="T18" fmla="*/ 243 w 532"/>
                <a:gd name="T19" fmla="*/ 0 h 477"/>
                <a:gd name="T20" fmla="*/ 239 w 532"/>
                <a:gd name="T21" fmla="*/ 13 h 477"/>
                <a:gd name="T22" fmla="*/ 248 w 532"/>
                <a:gd name="T23" fmla="*/ 40 h 477"/>
                <a:gd name="T24" fmla="*/ 215 w 532"/>
                <a:gd name="T25" fmla="*/ 69 h 477"/>
                <a:gd name="T26" fmla="*/ 183 w 532"/>
                <a:gd name="T27" fmla="*/ 40 h 477"/>
                <a:gd name="T28" fmla="*/ 190 w 532"/>
                <a:gd name="T29" fmla="*/ 13 h 477"/>
                <a:gd name="T30" fmla="*/ 187 w 532"/>
                <a:gd name="T31" fmla="*/ 0 h 477"/>
                <a:gd name="T32" fmla="*/ 0 w 532"/>
                <a:gd name="T33" fmla="*/ 0 h 477"/>
                <a:gd name="T34" fmla="*/ 455 w 532"/>
                <a:gd name="T35" fmla="*/ 477 h 477"/>
                <a:gd name="T36" fmla="*/ 455 w 532"/>
                <a:gd name="T37" fmla="*/ 293 h 477"/>
                <a:gd name="T38" fmla="*/ 473 w 532"/>
                <a:gd name="T39" fmla="*/ 274 h 477"/>
                <a:gd name="T40" fmla="*/ 480 w 532"/>
                <a:gd name="T41" fmla="*/ 275 h 477"/>
                <a:gd name="T42" fmla="*/ 494 w 532"/>
                <a:gd name="T43" fmla="*/ 284 h 477"/>
                <a:gd name="T44" fmla="*/ 508 w 532"/>
                <a:gd name="T45" fmla="*/ 290 h 477"/>
                <a:gd name="T46" fmla="*/ 513 w 532"/>
                <a:gd name="T47" fmla="*/ 290 h 477"/>
                <a:gd name="T48" fmla="*/ 532 w 532"/>
                <a:gd name="T49" fmla="*/ 264 h 477"/>
                <a:gd name="T50" fmla="*/ 512 w 532"/>
                <a:gd name="T51" fmla="*/ 239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2" h="477">
                  <a:moveTo>
                    <a:pt x="512" y="239"/>
                  </a:moveTo>
                  <a:cubicBezTo>
                    <a:pt x="510" y="238"/>
                    <a:pt x="509" y="238"/>
                    <a:pt x="507" y="238"/>
                  </a:cubicBezTo>
                  <a:cubicBezTo>
                    <a:pt x="501" y="238"/>
                    <a:pt x="498" y="241"/>
                    <a:pt x="493" y="245"/>
                  </a:cubicBezTo>
                  <a:cubicBezTo>
                    <a:pt x="490" y="248"/>
                    <a:pt x="486" y="251"/>
                    <a:pt x="480" y="254"/>
                  </a:cubicBezTo>
                  <a:cubicBezTo>
                    <a:pt x="477" y="255"/>
                    <a:pt x="475" y="256"/>
                    <a:pt x="472" y="256"/>
                  </a:cubicBezTo>
                  <a:cubicBezTo>
                    <a:pt x="468" y="256"/>
                    <a:pt x="461" y="254"/>
                    <a:pt x="457" y="244"/>
                  </a:cubicBezTo>
                  <a:cubicBezTo>
                    <a:pt x="456" y="243"/>
                    <a:pt x="456" y="241"/>
                    <a:pt x="455" y="240"/>
                  </a:cubicBezTo>
                  <a:cubicBezTo>
                    <a:pt x="455" y="64"/>
                    <a:pt x="455" y="64"/>
                    <a:pt x="455" y="64"/>
                  </a:cubicBezTo>
                  <a:cubicBezTo>
                    <a:pt x="432" y="55"/>
                    <a:pt x="406" y="37"/>
                    <a:pt x="403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39" y="3"/>
                    <a:pt x="237" y="8"/>
                    <a:pt x="239" y="13"/>
                  </a:cubicBezTo>
                  <a:cubicBezTo>
                    <a:pt x="244" y="22"/>
                    <a:pt x="248" y="33"/>
                    <a:pt x="248" y="40"/>
                  </a:cubicBezTo>
                  <a:cubicBezTo>
                    <a:pt x="248" y="59"/>
                    <a:pt x="233" y="69"/>
                    <a:pt x="215" y="69"/>
                  </a:cubicBezTo>
                  <a:cubicBezTo>
                    <a:pt x="197" y="69"/>
                    <a:pt x="183" y="59"/>
                    <a:pt x="183" y="40"/>
                  </a:cubicBezTo>
                  <a:cubicBezTo>
                    <a:pt x="183" y="33"/>
                    <a:pt x="186" y="22"/>
                    <a:pt x="190" y="13"/>
                  </a:cubicBezTo>
                  <a:cubicBezTo>
                    <a:pt x="193" y="8"/>
                    <a:pt x="191" y="3"/>
                    <a:pt x="1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" y="398"/>
                    <a:pt x="349" y="466"/>
                    <a:pt x="455" y="477"/>
                  </a:cubicBezTo>
                  <a:cubicBezTo>
                    <a:pt x="455" y="293"/>
                    <a:pt x="455" y="293"/>
                    <a:pt x="455" y="293"/>
                  </a:cubicBezTo>
                  <a:cubicBezTo>
                    <a:pt x="457" y="283"/>
                    <a:pt x="462" y="274"/>
                    <a:pt x="473" y="274"/>
                  </a:cubicBezTo>
                  <a:cubicBezTo>
                    <a:pt x="475" y="274"/>
                    <a:pt x="478" y="274"/>
                    <a:pt x="480" y="275"/>
                  </a:cubicBezTo>
                  <a:cubicBezTo>
                    <a:pt x="486" y="278"/>
                    <a:pt x="490" y="282"/>
                    <a:pt x="494" y="284"/>
                  </a:cubicBezTo>
                  <a:cubicBezTo>
                    <a:pt x="499" y="288"/>
                    <a:pt x="502" y="290"/>
                    <a:pt x="508" y="290"/>
                  </a:cubicBezTo>
                  <a:cubicBezTo>
                    <a:pt x="509" y="290"/>
                    <a:pt x="511" y="290"/>
                    <a:pt x="513" y="290"/>
                  </a:cubicBezTo>
                  <a:cubicBezTo>
                    <a:pt x="527" y="287"/>
                    <a:pt x="532" y="274"/>
                    <a:pt x="532" y="264"/>
                  </a:cubicBezTo>
                  <a:cubicBezTo>
                    <a:pt x="532" y="254"/>
                    <a:pt x="526" y="241"/>
                    <a:pt x="512" y="2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4" name="8">
              <a:extLst>
                <a:ext uri="{FF2B5EF4-FFF2-40B4-BE49-F238E27FC236}">
                  <a16:creationId xmlns:a16="http://schemas.microsoft.com/office/drawing/2014/main" id="{F0965BFA-4ADC-DB4F-A6E3-03DE589F8E54}"/>
                </a:ext>
              </a:extLst>
            </p:cNvPr>
            <p:cNvSpPr/>
            <p:nvPr/>
          </p:nvSpPr>
          <p:spPr bwMode="auto">
            <a:xfrm>
              <a:off x="4511081" y="1813402"/>
              <a:ext cx="1105472" cy="1311936"/>
            </a:xfrm>
            <a:custGeom>
              <a:avLst/>
              <a:gdLst>
                <a:gd name="T0" fmla="*/ 414 w 454"/>
                <a:gd name="T1" fmla="*/ 171 h 540"/>
                <a:gd name="T2" fmla="*/ 442 w 454"/>
                <a:gd name="T3" fmla="*/ 178 h 540"/>
                <a:gd name="T4" fmla="*/ 454 w 454"/>
                <a:gd name="T5" fmla="*/ 175 h 540"/>
                <a:gd name="T6" fmla="*/ 454 w 454"/>
                <a:gd name="T7" fmla="*/ 0 h 540"/>
                <a:gd name="T8" fmla="*/ 0 w 454"/>
                <a:gd name="T9" fmla="*/ 464 h 540"/>
                <a:gd name="T10" fmla="*/ 186 w 454"/>
                <a:gd name="T11" fmla="*/ 464 h 540"/>
                <a:gd name="T12" fmla="*/ 205 w 454"/>
                <a:gd name="T13" fmla="*/ 481 h 540"/>
                <a:gd name="T14" fmla="*/ 203 w 454"/>
                <a:gd name="T15" fmla="*/ 488 h 540"/>
                <a:gd name="T16" fmla="*/ 194 w 454"/>
                <a:gd name="T17" fmla="*/ 502 h 540"/>
                <a:gd name="T18" fmla="*/ 188 w 454"/>
                <a:gd name="T19" fmla="*/ 516 h 540"/>
                <a:gd name="T20" fmla="*/ 188 w 454"/>
                <a:gd name="T21" fmla="*/ 521 h 540"/>
                <a:gd name="T22" fmla="*/ 214 w 454"/>
                <a:gd name="T23" fmla="*/ 540 h 540"/>
                <a:gd name="T24" fmla="*/ 240 w 454"/>
                <a:gd name="T25" fmla="*/ 520 h 540"/>
                <a:gd name="T26" fmla="*/ 240 w 454"/>
                <a:gd name="T27" fmla="*/ 515 h 540"/>
                <a:gd name="T28" fmla="*/ 234 w 454"/>
                <a:gd name="T29" fmla="*/ 502 h 540"/>
                <a:gd name="T30" fmla="*/ 224 w 454"/>
                <a:gd name="T31" fmla="*/ 488 h 540"/>
                <a:gd name="T32" fmla="*/ 223 w 454"/>
                <a:gd name="T33" fmla="*/ 480 h 540"/>
                <a:gd name="T34" fmla="*/ 235 w 454"/>
                <a:gd name="T35" fmla="*/ 465 h 540"/>
                <a:gd name="T36" fmla="*/ 238 w 454"/>
                <a:gd name="T37" fmla="*/ 464 h 540"/>
                <a:gd name="T38" fmla="*/ 403 w 454"/>
                <a:gd name="T39" fmla="*/ 464 h 540"/>
                <a:gd name="T40" fmla="*/ 454 w 454"/>
                <a:gd name="T41" fmla="*/ 409 h 540"/>
                <a:gd name="T42" fmla="*/ 454 w 454"/>
                <a:gd name="T43" fmla="*/ 231 h 540"/>
                <a:gd name="T44" fmla="*/ 442 w 454"/>
                <a:gd name="T45" fmla="*/ 227 h 540"/>
                <a:gd name="T46" fmla="*/ 414 w 454"/>
                <a:gd name="T47" fmla="*/ 236 h 540"/>
                <a:gd name="T48" fmla="*/ 386 w 454"/>
                <a:gd name="T49" fmla="*/ 203 h 540"/>
                <a:gd name="T50" fmla="*/ 414 w 454"/>
                <a:gd name="T51" fmla="*/ 171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4" h="540">
                  <a:moveTo>
                    <a:pt x="414" y="171"/>
                  </a:moveTo>
                  <a:cubicBezTo>
                    <a:pt x="422" y="171"/>
                    <a:pt x="432" y="174"/>
                    <a:pt x="442" y="178"/>
                  </a:cubicBezTo>
                  <a:cubicBezTo>
                    <a:pt x="447" y="181"/>
                    <a:pt x="452" y="179"/>
                    <a:pt x="454" y="175"/>
                  </a:cubicBezTo>
                  <a:cubicBezTo>
                    <a:pt x="454" y="0"/>
                    <a:pt x="454" y="0"/>
                    <a:pt x="454" y="0"/>
                  </a:cubicBezTo>
                  <a:cubicBezTo>
                    <a:pt x="398" y="3"/>
                    <a:pt x="47" y="40"/>
                    <a:pt x="0" y="464"/>
                  </a:cubicBezTo>
                  <a:cubicBezTo>
                    <a:pt x="186" y="464"/>
                    <a:pt x="186" y="464"/>
                    <a:pt x="186" y="464"/>
                  </a:cubicBezTo>
                  <a:cubicBezTo>
                    <a:pt x="195" y="465"/>
                    <a:pt x="204" y="470"/>
                    <a:pt x="205" y="481"/>
                  </a:cubicBezTo>
                  <a:cubicBezTo>
                    <a:pt x="205" y="483"/>
                    <a:pt x="204" y="486"/>
                    <a:pt x="203" y="488"/>
                  </a:cubicBezTo>
                  <a:cubicBezTo>
                    <a:pt x="200" y="494"/>
                    <a:pt x="197" y="499"/>
                    <a:pt x="194" y="502"/>
                  </a:cubicBezTo>
                  <a:cubicBezTo>
                    <a:pt x="190" y="507"/>
                    <a:pt x="188" y="510"/>
                    <a:pt x="188" y="516"/>
                  </a:cubicBezTo>
                  <a:cubicBezTo>
                    <a:pt x="188" y="517"/>
                    <a:pt x="188" y="519"/>
                    <a:pt x="188" y="521"/>
                  </a:cubicBezTo>
                  <a:cubicBezTo>
                    <a:pt x="191" y="535"/>
                    <a:pt x="204" y="540"/>
                    <a:pt x="214" y="540"/>
                  </a:cubicBezTo>
                  <a:cubicBezTo>
                    <a:pt x="225" y="540"/>
                    <a:pt x="238" y="535"/>
                    <a:pt x="240" y="520"/>
                  </a:cubicBezTo>
                  <a:cubicBezTo>
                    <a:pt x="240" y="518"/>
                    <a:pt x="240" y="517"/>
                    <a:pt x="240" y="515"/>
                  </a:cubicBezTo>
                  <a:cubicBezTo>
                    <a:pt x="240" y="509"/>
                    <a:pt x="238" y="506"/>
                    <a:pt x="234" y="502"/>
                  </a:cubicBezTo>
                  <a:cubicBezTo>
                    <a:pt x="231" y="498"/>
                    <a:pt x="227" y="494"/>
                    <a:pt x="224" y="488"/>
                  </a:cubicBezTo>
                  <a:cubicBezTo>
                    <a:pt x="223" y="485"/>
                    <a:pt x="223" y="483"/>
                    <a:pt x="223" y="480"/>
                  </a:cubicBezTo>
                  <a:cubicBezTo>
                    <a:pt x="223" y="476"/>
                    <a:pt x="224" y="469"/>
                    <a:pt x="235" y="465"/>
                  </a:cubicBezTo>
                  <a:cubicBezTo>
                    <a:pt x="236" y="464"/>
                    <a:pt x="237" y="464"/>
                    <a:pt x="238" y="464"/>
                  </a:cubicBezTo>
                  <a:cubicBezTo>
                    <a:pt x="403" y="464"/>
                    <a:pt x="403" y="464"/>
                    <a:pt x="403" y="464"/>
                  </a:cubicBezTo>
                  <a:cubicBezTo>
                    <a:pt x="407" y="429"/>
                    <a:pt x="433" y="415"/>
                    <a:pt x="454" y="409"/>
                  </a:cubicBezTo>
                  <a:cubicBezTo>
                    <a:pt x="454" y="231"/>
                    <a:pt x="454" y="231"/>
                    <a:pt x="454" y="231"/>
                  </a:cubicBezTo>
                  <a:cubicBezTo>
                    <a:pt x="452" y="227"/>
                    <a:pt x="447" y="225"/>
                    <a:pt x="442" y="227"/>
                  </a:cubicBezTo>
                  <a:cubicBezTo>
                    <a:pt x="432" y="232"/>
                    <a:pt x="422" y="236"/>
                    <a:pt x="414" y="236"/>
                  </a:cubicBezTo>
                  <a:cubicBezTo>
                    <a:pt x="396" y="236"/>
                    <a:pt x="386" y="221"/>
                    <a:pt x="386" y="203"/>
                  </a:cubicBezTo>
                  <a:cubicBezTo>
                    <a:pt x="386" y="185"/>
                    <a:pt x="396" y="171"/>
                    <a:pt x="414" y="1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5" name="9">
              <a:extLst>
                <a:ext uri="{FF2B5EF4-FFF2-40B4-BE49-F238E27FC236}">
                  <a16:creationId xmlns:a16="http://schemas.microsoft.com/office/drawing/2014/main" id="{FCEAC987-BA87-FC85-3FCC-EF48C2399221}"/>
                </a:ext>
              </a:extLst>
            </p:cNvPr>
            <p:cNvSpPr/>
            <p:nvPr/>
          </p:nvSpPr>
          <p:spPr bwMode="auto">
            <a:xfrm>
              <a:off x="6043574" y="2054081"/>
              <a:ext cx="737826" cy="532076"/>
            </a:xfrm>
            <a:custGeom>
              <a:avLst/>
              <a:gdLst>
                <a:gd name="T0" fmla="*/ 4327 w 11982"/>
                <a:gd name="T1" fmla="*/ 4520 h 8640"/>
                <a:gd name="T2" fmla="*/ 4327 w 11982"/>
                <a:gd name="T3" fmla="*/ 4529 h 8640"/>
                <a:gd name="T4" fmla="*/ 7810 w 11982"/>
                <a:gd name="T5" fmla="*/ 4529 h 8640"/>
                <a:gd name="T6" fmla="*/ 7810 w 11982"/>
                <a:gd name="T7" fmla="*/ 4518 h 8640"/>
                <a:gd name="T8" fmla="*/ 8573 w 11982"/>
                <a:gd name="T9" fmla="*/ 3585 h 8640"/>
                <a:gd name="T10" fmla="*/ 7629 w 11982"/>
                <a:gd name="T11" fmla="*/ 2641 h 8640"/>
                <a:gd name="T12" fmla="*/ 7599 w 11982"/>
                <a:gd name="T13" fmla="*/ 2641 h 8640"/>
                <a:gd name="T14" fmla="*/ 7622 w 11982"/>
                <a:gd name="T15" fmla="*/ 2481 h 8640"/>
                <a:gd name="T16" fmla="*/ 6748 w 11982"/>
                <a:gd name="T17" fmla="*/ 1608 h 8640"/>
                <a:gd name="T18" fmla="*/ 6060 w 11982"/>
                <a:gd name="T19" fmla="*/ 1957 h 8640"/>
                <a:gd name="T20" fmla="*/ 5372 w 11982"/>
                <a:gd name="T21" fmla="*/ 1608 h 8640"/>
                <a:gd name="T22" fmla="*/ 4499 w 11982"/>
                <a:gd name="T23" fmla="*/ 2481 h 8640"/>
                <a:gd name="T24" fmla="*/ 4509 w 11982"/>
                <a:gd name="T25" fmla="*/ 2650 h 8640"/>
                <a:gd name="T26" fmla="*/ 4414 w 11982"/>
                <a:gd name="T27" fmla="*/ 2641 h 8640"/>
                <a:gd name="T28" fmla="*/ 3470 w 11982"/>
                <a:gd name="T29" fmla="*/ 3585 h 8640"/>
                <a:gd name="T30" fmla="*/ 4327 w 11982"/>
                <a:gd name="T31" fmla="*/ 4520 h 8640"/>
                <a:gd name="T32" fmla="*/ 4327 w 11982"/>
                <a:gd name="T33" fmla="*/ 4520 h 8640"/>
                <a:gd name="T34" fmla="*/ 10645 w 11982"/>
                <a:gd name="T35" fmla="*/ 0 h 8640"/>
                <a:gd name="T36" fmla="*/ 1340 w 11982"/>
                <a:gd name="T37" fmla="*/ 0 h 8640"/>
                <a:gd name="T38" fmla="*/ 1340 w 11982"/>
                <a:gd name="T39" fmla="*/ 6135 h 8640"/>
                <a:gd name="T40" fmla="*/ 10644 w 11982"/>
                <a:gd name="T41" fmla="*/ 6135 h 8640"/>
                <a:gd name="T42" fmla="*/ 10644 w 11982"/>
                <a:gd name="T43" fmla="*/ 0 h 8640"/>
                <a:gd name="T44" fmla="*/ 10645 w 11982"/>
                <a:gd name="T45" fmla="*/ 0 h 8640"/>
                <a:gd name="T46" fmla="*/ 9701 w 11982"/>
                <a:gd name="T47" fmla="*/ 5192 h 8640"/>
                <a:gd name="T48" fmla="*/ 2283 w 11982"/>
                <a:gd name="T49" fmla="*/ 5192 h 8640"/>
                <a:gd name="T50" fmla="*/ 2283 w 11982"/>
                <a:gd name="T51" fmla="*/ 943 h 8640"/>
                <a:gd name="T52" fmla="*/ 9701 w 11982"/>
                <a:gd name="T53" fmla="*/ 943 h 8640"/>
                <a:gd name="T54" fmla="*/ 9701 w 11982"/>
                <a:gd name="T55" fmla="*/ 5192 h 8640"/>
                <a:gd name="T56" fmla="*/ 9701 w 11982"/>
                <a:gd name="T57" fmla="*/ 5192 h 8640"/>
                <a:gd name="T58" fmla="*/ 10643 w 11982"/>
                <a:gd name="T59" fmla="*/ 6420 h 8640"/>
                <a:gd name="T60" fmla="*/ 6124 w 11982"/>
                <a:gd name="T61" fmla="*/ 6420 h 8640"/>
                <a:gd name="T62" fmla="*/ 5859 w 11982"/>
                <a:gd name="T63" fmla="*/ 6420 h 8640"/>
                <a:gd name="T64" fmla="*/ 1339 w 11982"/>
                <a:gd name="T65" fmla="*/ 6420 h 8640"/>
                <a:gd name="T66" fmla="*/ 0 w 11982"/>
                <a:gd name="T67" fmla="*/ 8209 h 8640"/>
                <a:gd name="T68" fmla="*/ 0 w 11982"/>
                <a:gd name="T69" fmla="*/ 8640 h 8640"/>
                <a:gd name="T70" fmla="*/ 11982 w 11982"/>
                <a:gd name="T71" fmla="*/ 8640 h 8640"/>
                <a:gd name="T72" fmla="*/ 11982 w 11982"/>
                <a:gd name="T73" fmla="*/ 8209 h 8640"/>
                <a:gd name="T74" fmla="*/ 10643 w 11982"/>
                <a:gd name="T75" fmla="*/ 6420 h 8640"/>
                <a:gd name="T76" fmla="*/ 10643 w 11982"/>
                <a:gd name="T77" fmla="*/ 6420 h 8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982" h="8640">
                  <a:moveTo>
                    <a:pt x="4327" y="4520"/>
                  </a:moveTo>
                  <a:lnTo>
                    <a:pt x="4327" y="4529"/>
                  </a:lnTo>
                  <a:lnTo>
                    <a:pt x="7810" y="4529"/>
                  </a:lnTo>
                  <a:lnTo>
                    <a:pt x="7810" y="4518"/>
                  </a:lnTo>
                  <a:cubicBezTo>
                    <a:pt x="8247" y="4444"/>
                    <a:pt x="8550" y="4018"/>
                    <a:pt x="8573" y="3585"/>
                  </a:cubicBezTo>
                  <a:cubicBezTo>
                    <a:pt x="8545" y="3050"/>
                    <a:pt x="8164" y="2669"/>
                    <a:pt x="7629" y="2641"/>
                  </a:cubicBezTo>
                  <a:cubicBezTo>
                    <a:pt x="7618" y="2640"/>
                    <a:pt x="7609" y="2641"/>
                    <a:pt x="7599" y="2641"/>
                  </a:cubicBezTo>
                  <a:cubicBezTo>
                    <a:pt x="7610" y="2588"/>
                    <a:pt x="7618" y="2535"/>
                    <a:pt x="7622" y="2481"/>
                  </a:cubicBezTo>
                  <a:cubicBezTo>
                    <a:pt x="7595" y="1986"/>
                    <a:pt x="7243" y="1634"/>
                    <a:pt x="6748" y="1608"/>
                  </a:cubicBezTo>
                  <a:cubicBezTo>
                    <a:pt x="6457" y="1592"/>
                    <a:pt x="6216" y="1740"/>
                    <a:pt x="6060" y="1957"/>
                  </a:cubicBezTo>
                  <a:cubicBezTo>
                    <a:pt x="5905" y="1752"/>
                    <a:pt x="5664" y="1623"/>
                    <a:pt x="5372" y="1608"/>
                  </a:cubicBezTo>
                  <a:cubicBezTo>
                    <a:pt x="4878" y="1581"/>
                    <a:pt x="4523" y="2027"/>
                    <a:pt x="4499" y="2481"/>
                  </a:cubicBezTo>
                  <a:cubicBezTo>
                    <a:pt x="4496" y="2540"/>
                    <a:pt x="4500" y="2596"/>
                    <a:pt x="4509" y="2650"/>
                  </a:cubicBezTo>
                  <a:cubicBezTo>
                    <a:pt x="4478" y="2645"/>
                    <a:pt x="4446" y="2643"/>
                    <a:pt x="4414" y="2641"/>
                  </a:cubicBezTo>
                  <a:cubicBezTo>
                    <a:pt x="3880" y="2612"/>
                    <a:pt x="3497" y="3094"/>
                    <a:pt x="3470" y="3585"/>
                  </a:cubicBezTo>
                  <a:cubicBezTo>
                    <a:pt x="3443" y="4087"/>
                    <a:pt x="3868" y="4456"/>
                    <a:pt x="4327" y="4520"/>
                  </a:cubicBezTo>
                  <a:close/>
                  <a:moveTo>
                    <a:pt x="4327" y="4520"/>
                  </a:moveTo>
                  <a:close/>
                  <a:moveTo>
                    <a:pt x="10645" y="0"/>
                  </a:moveTo>
                  <a:lnTo>
                    <a:pt x="1340" y="0"/>
                  </a:lnTo>
                  <a:lnTo>
                    <a:pt x="1340" y="6135"/>
                  </a:lnTo>
                  <a:lnTo>
                    <a:pt x="10644" y="6135"/>
                  </a:lnTo>
                  <a:lnTo>
                    <a:pt x="10644" y="0"/>
                  </a:lnTo>
                  <a:lnTo>
                    <a:pt x="10645" y="0"/>
                  </a:lnTo>
                  <a:close/>
                  <a:moveTo>
                    <a:pt x="9701" y="5192"/>
                  </a:moveTo>
                  <a:lnTo>
                    <a:pt x="2283" y="5192"/>
                  </a:lnTo>
                  <a:lnTo>
                    <a:pt x="2283" y="943"/>
                  </a:lnTo>
                  <a:lnTo>
                    <a:pt x="9701" y="943"/>
                  </a:lnTo>
                  <a:lnTo>
                    <a:pt x="9701" y="5192"/>
                  </a:lnTo>
                  <a:close/>
                  <a:moveTo>
                    <a:pt x="9701" y="5192"/>
                  </a:moveTo>
                  <a:close/>
                  <a:moveTo>
                    <a:pt x="10643" y="6420"/>
                  </a:moveTo>
                  <a:lnTo>
                    <a:pt x="6124" y="6420"/>
                  </a:lnTo>
                  <a:lnTo>
                    <a:pt x="5859" y="6420"/>
                  </a:lnTo>
                  <a:lnTo>
                    <a:pt x="1339" y="6420"/>
                  </a:lnTo>
                  <a:lnTo>
                    <a:pt x="0" y="8209"/>
                  </a:lnTo>
                  <a:lnTo>
                    <a:pt x="0" y="8640"/>
                  </a:lnTo>
                  <a:lnTo>
                    <a:pt x="11982" y="8640"/>
                  </a:lnTo>
                  <a:lnTo>
                    <a:pt x="11982" y="8209"/>
                  </a:lnTo>
                  <a:lnTo>
                    <a:pt x="10643" y="6420"/>
                  </a:lnTo>
                  <a:close/>
                  <a:moveTo>
                    <a:pt x="10643" y="6420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10">
              <a:extLst>
                <a:ext uri="{FF2B5EF4-FFF2-40B4-BE49-F238E27FC236}">
                  <a16:creationId xmlns:a16="http://schemas.microsoft.com/office/drawing/2014/main" id="{DC7E5DE0-EEF4-B71A-0AA4-49E7D648248A}"/>
                </a:ext>
              </a:extLst>
            </p:cNvPr>
            <p:cNvSpPr/>
            <p:nvPr/>
          </p:nvSpPr>
          <p:spPr bwMode="auto">
            <a:xfrm>
              <a:off x="5304936" y="4685668"/>
              <a:ext cx="538776" cy="581543"/>
            </a:xfrm>
            <a:custGeom>
              <a:avLst/>
              <a:gdLst>
                <a:gd name="connsiteX0" fmla="*/ 84377 w 562299"/>
                <a:gd name="connsiteY0" fmla="*/ 214166 h 606933"/>
                <a:gd name="connsiteX1" fmla="*/ 42564 w 562299"/>
                <a:gd name="connsiteY1" fmla="*/ 518867 h 606933"/>
                <a:gd name="connsiteX2" fmla="*/ 444 w 562299"/>
                <a:gd name="connsiteY2" fmla="*/ 266944 h 606933"/>
                <a:gd name="connsiteX3" fmla="*/ 29344 w 562299"/>
                <a:gd name="connsiteY3" fmla="*/ 225059 h 606933"/>
                <a:gd name="connsiteX4" fmla="*/ 475238 w 562299"/>
                <a:gd name="connsiteY4" fmla="*/ 213531 h 606933"/>
                <a:gd name="connsiteX5" fmla="*/ 532983 w 562299"/>
                <a:gd name="connsiteY5" fmla="*/ 225038 h 606933"/>
                <a:gd name="connsiteX6" fmla="*/ 561855 w 562299"/>
                <a:gd name="connsiteY6" fmla="*/ 266922 h 606933"/>
                <a:gd name="connsiteX7" fmla="*/ 519007 w 562299"/>
                <a:gd name="connsiteY7" fmla="*/ 523595 h 606933"/>
                <a:gd name="connsiteX8" fmla="*/ 279025 w 562299"/>
                <a:gd name="connsiteY8" fmla="*/ 32832 h 606933"/>
                <a:gd name="connsiteX9" fmla="*/ 193901 w 562299"/>
                <a:gd name="connsiteY9" fmla="*/ 117520 h 606933"/>
                <a:gd name="connsiteX10" fmla="*/ 193901 w 562299"/>
                <a:gd name="connsiteY10" fmla="*/ 161092 h 606933"/>
                <a:gd name="connsiteX11" fmla="*/ 363994 w 562299"/>
                <a:gd name="connsiteY11" fmla="*/ 161092 h 606933"/>
                <a:gd name="connsiteX12" fmla="*/ 363994 w 562299"/>
                <a:gd name="connsiteY12" fmla="*/ 118134 h 606933"/>
                <a:gd name="connsiteX13" fmla="*/ 279025 w 562299"/>
                <a:gd name="connsiteY13" fmla="*/ 32832 h 606933"/>
                <a:gd name="connsiteX14" fmla="*/ 279025 w 562299"/>
                <a:gd name="connsiteY14" fmla="*/ 0 h 606933"/>
                <a:gd name="connsiteX15" fmla="*/ 396722 w 562299"/>
                <a:gd name="connsiteY15" fmla="*/ 118134 h 606933"/>
                <a:gd name="connsiteX16" fmla="*/ 396722 w 562299"/>
                <a:gd name="connsiteY16" fmla="*/ 161706 h 606933"/>
                <a:gd name="connsiteX17" fmla="*/ 439437 w 562299"/>
                <a:gd name="connsiteY17" fmla="*/ 198220 h 606933"/>
                <a:gd name="connsiteX18" fmla="*/ 493062 w 562299"/>
                <a:gd name="connsiteY18" fmla="*/ 576095 h 606933"/>
                <a:gd name="connsiteX19" fmla="*/ 487223 w 562299"/>
                <a:gd name="connsiteY19" fmla="*/ 598495 h 606933"/>
                <a:gd name="connsiteX20" fmla="*/ 465404 w 562299"/>
                <a:gd name="connsiteY20" fmla="*/ 606933 h 606933"/>
                <a:gd name="connsiteX21" fmla="*/ 96025 w 562299"/>
                <a:gd name="connsiteY21" fmla="*/ 606933 h 606933"/>
                <a:gd name="connsiteX22" fmla="*/ 74053 w 562299"/>
                <a:gd name="connsiteY22" fmla="*/ 598341 h 606933"/>
                <a:gd name="connsiteX23" fmla="*/ 67753 w 562299"/>
                <a:gd name="connsiteY23" fmla="*/ 576249 h 606933"/>
                <a:gd name="connsiteX24" fmla="*/ 119380 w 562299"/>
                <a:gd name="connsiteY24" fmla="*/ 198220 h 606933"/>
                <a:gd name="connsiteX25" fmla="*/ 161174 w 562299"/>
                <a:gd name="connsiteY25" fmla="*/ 161706 h 606933"/>
                <a:gd name="connsiteX26" fmla="*/ 161174 w 562299"/>
                <a:gd name="connsiteY26" fmla="*/ 117520 h 606933"/>
                <a:gd name="connsiteX27" fmla="*/ 279025 w 562299"/>
                <a:gd name="connsiteY27" fmla="*/ 0 h 60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2299" h="606933">
                  <a:moveTo>
                    <a:pt x="84377" y="214166"/>
                  </a:moveTo>
                  <a:lnTo>
                    <a:pt x="42564" y="518867"/>
                  </a:lnTo>
                  <a:lnTo>
                    <a:pt x="444" y="266944"/>
                  </a:lnTo>
                  <a:cubicBezTo>
                    <a:pt x="-2630" y="247919"/>
                    <a:pt x="10590" y="228741"/>
                    <a:pt x="29344" y="225059"/>
                  </a:cubicBezTo>
                  <a:close/>
                  <a:moveTo>
                    <a:pt x="475238" y="213531"/>
                  </a:moveTo>
                  <a:lnTo>
                    <a:pt x="532983" y="225038"/>
                  </a:lnTo>
                  <a:cubicBezTo>
                    <a:pt x="551719" y="228720"/>
                    <a:pt x="564927" y="247897"/>
                    <a:pt x="561855" y="266922"/>
                  </a:cubicBezTo>
                  <a:lnTo>
                    <a:pt x="519007" y="523595"/>
                  </a:lnTo>
                  <a:close/>
                  <a:moveTo>
                    <a:pt x="279025" y="32832"/>
                  </a:moveTo>
                  <a:cubicBezTo>
                    <a:pt x="232007" y="32832"/>
                    <a:pt x="193901" y="70880"/>
                    <a:pt x="193901" y="117520"/>
                  </a:cubicBezTo>
                  <a:lnTo>
                    <a:pt x="193901" y="161092"/>
                  </a:lnTo>
                  <a:lnTo>
                    <a:pt x="363994" y="161092"/>
                  </a:lnTo>
                  <a:lnTo>
                    <a:pt x="363994" y="118134"/>
                  </a:lnTo>
                  <a:cubicBezTo>
                    <a:pt x="363994" y="71034"/>
                    <a:pt x="325888" y="32832"/>
                    <a:pt x="279025" y="32832"/>
                  </a:cubicBezTo>
                  <a:close/>
                  <a:moveTo>
                    <a:pt x="279025" y="0"/>
                  </a:moveTo>
                  <a:cubicBezTo>
                    <a:pt x="344019" y="0"/>
                    <a:pt x="396722" y="52930"/>
                    <a:pt x="396722" y="118134"/>
                  </a:cubicBezTo>
                  <a:lnTo>
                    <a:pt x="396722" y="161706"/>
                  </a:lnTo>
                  <a:cubicBezTo>
                    <a:pt x="417311" y="161706"/>
                    <a:pt x="436672" y="178428"/>
                    <a:pt x="439437" y="198220"/>
                  </a:cubicBezTo>
                  <a:lnTo>
                    <a:pt x="493062" y="576095"/>
                  </a:lnTo>
                  <a:cubicBezTo>
                    <a:pt x="494291" y="584687"/>
                    <a:pt x="492294" y="592511"/>
                    <a:pt x="487223" y="598495"/>
                  </a:cubicBezTo>
                  <a:cubicBezTo>
                    <a:pt x="481999" y="604478"/>
                    <a:pt x="474163" y="606933"/>
                    <a:pt x="465404" y="606933"/>
                  </a:cubicBezTo>
                  <a:lnTo>
                    <a:pt x="96025" y="606933"/>
                  </a:lnTo>
                  <a:cubicBezTo>
                    <a:pt x="87113" y="606933"/>
                    <a:pt x="79277" y="604478"/>
                    <a:pt x="74053" y="598341"/>
                  </a:cubicBezTo>
                  <a:cubicBezTo>
                    <a:pt x="68829" y="592358"/>
                    <a:pt x="66524" y="584994"/>
                    <a:pt x="67753" y="576249"/>
                  </a:cubicBezTo>
                  <a:lnTo>
                    <a:pt x="119380" y="198220"/>
                  </a:lnTo>
                  <a:cubicBezTo>
                    <a:pt x="122146" y="178428"/>
                    <a:pt x="140738" y="161706"/>
                    <a:pt x="161174" y="161706"/>
                  </a:cubicBezTo>
                  <a:lnTo>
                    <a:pt x="161174" y="117520"/>
                  </a:lnTo>
                  <a:cubicBezTo>
                    <a:pt x="161174" y="52777"/>
                    <a:pt x="213876" y="0"/>
                    <a:pt x="2790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4877EF80-EDA7-F3BB-ACBC-9746669A5857}"/>
              </a:ext>
            </a:extLst>
          </p:cNvPr>
          <p:cNvSpPr txBox="1"/>
          <p:nvPr/>
        </p:nvSpPr>
        <p:spPr>
          <a:xfrm>
            <a:off x="8200293" y="1448305"/>
            <a:ext cx="1717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2B58E4F-CD64-9C30-E8F6-38C68B258E46}"/>
              </a:ext>
            </a:extLst>
          </p:cNvPr>
          <p:cNvSpPr txBox="1"/>
          <p:nvPr/>
        </p:nvSpPr>
        <p:spPr>
          <a:xfrm>
            <a:off x="8228865" y="1914375"/>
            <a:ext cx="2744923" cy="135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C08529E-8480-8FEB-17F4-16D006CF0825}"/>
              </a:ext>
            </a:extLst>
          </p:cNvPr>
          <p:cNvSpPr txBox="1"/>
          <p:nvPr/>
        </p:nvSpPr>
        <p:spPr>
          <a:xfrm>
            <a:off x="8200293" y="4561234"/>
            <a:ext cx="1717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E1CC27C-0B02-682F-BA09-52781AA5F55D}"/>
              </a:ext>
            </a:extLst>
          </p:cNvPr>
          <p:cNvSpPr txBox="1"/>
          <p:nvPr/>
        </p:nvSpPr>
        <p:spPr>
          <a:xfrm>
            <a:off x="8228865" y="5027304"/>
            <a:ext cx="2744923" cy="10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BD7B91B-65EF-B3EA-8C9D-C910D787E67A}"/>
              </a:ext>
            </a:extLst>
          </p:cNvPr>
          <p:cNvSpPr txBox="1"/>
          <p:nvPr/>
        </p:nvSpPr>
        <p:spPr>
          <a:xfrm>
            <a:off x="1205513" y="1448305"/>
            <a:ext cx="1717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26832CD-A6B9-008E-3503-B79F33DBDE17}"/>
              </a:ext>
            </a:extLst>
          </p:cNvPr>
          <p:cNvSpPr txBox="1"/>
          <p:nvPr/>
        </p:nvSpPr>
        <p:spPr>
          <a:xfrm>
            <a:off x="1234085" y="1914375"/>
            <a:ext cx="2744923" cy="135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855408E-C5F9-37B0-4183-61B3C61033F6}"/>
              </a:ext>
            </a:extLst>
          </p:cNvPr>
          <p:cNvSpPr txBox="1"/>
          <p:nvPr/>
        </p:nvSpPr>
        <p:spPr>
          <a:xfrm>
            <a:off x="1205513" y="4561234"/>
            <a:ext cx="1717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添加标题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2BD4B49-8C0A-21D0-5A5F-2485A9AE674C}"/>
              </a:ext>
            </a:extLst>
          </p:cNvPr>
          <p:cNvSpPr txBox="1"/>
          <p:nvPr/>
        </p:nvSpPr>
        <p:spPr>
          <a:xfrm>
            <a:off x="1234085" y="5027304"/>
            <a:ext cx="2744923" cy="10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单击此处输入你的正文，为了最终演示发布的良好效果，请尽量言简意赅的阐述观点。</a:t>
            </a:r>
          </a:p>
        </p:txBody>
      </p:sp>
    </p:spTree>
    <p:extLst>
      <p:ext uri="{BB962C8B-B14F-4D97-AF65-F5344CB8AC3E}">
        <p14:creationId xmlns:p14="http://schemas.microsoft.com/office/powerpoint/2010/main" val="177654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海上有许多云&#10;&#10;描述已自动生成">
            <a:extLst>
              <a:ext uri="{FF2B5EF4-FFF2-40B4-BE49-F238E27FC236}">
                <a16:creationId xmlns:a16="http://schemas.microsoft.com/office/drawing/2014/main" id="{3C81B191-8D83-C719-3493-BA359BDD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8152" b="2840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6E8F657-DC4B-4288-389C-49FFB0F634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3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4BFABD-A439-A66C-EBE6-85FB866A5FF6}"/>
              </a:ext>
            </a:extLst>
          </p:cNvPr>
          <p:cNvSpPr txBox="1"/>
          <p:nvPr/>
        </p:nvSpPr>
        <p:spPr>
          <a:xfrm>
            <a:off x="1295400" y="1375345"/>
            <a:ext cx="2184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38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项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7C343A-9D57-E59B-530D-D0B62CF9F300}"/>
              </a:ext>
            </a:extLst>
          </p:cNvPr>
          <p:cNvSpPr txBox="1"/>
          <p:nvPr/>
        </p:nvSpPr>
        <p:spPr>
          <a:xfrm>
            <a:off x="3079750" y="1830524"/>
            <a:ext cx="15494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目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71FE0C7-EC3F-EDCA-6A1D-0003E26A124B}"/>
              </a:ext>
            </a:extLst>
          </p:cNvPr>
          <p:cNvSpPr txBox="1"/>
          <p:nvPr/>
        </p:nvSpPr>
        <p:spPr>
          <a:xfrm>
            <a:off x="4257675" y="1735274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612207-25D9-CB4E-08B0-4DE26DDC592F}"/>
              </a:ext>
            </a:extLst>
          </p:cNvPr>
          <p:cNvSpPr txBox="1"/>
          <p:nvPr/>
        </p:nvSpPr>
        <p:spPr>
          <a:xfrm>
            <a:off x="5851525" y="1280095"/>
            <a:ext cx="16573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EFB29B9-1A95-301C-786C-9C5F9DAE6027}"/>
              </a:ext>
            </a:extLst>
          </p:cNvPr>
          <p:cNvSpPr txBox="1"/>
          <p:nvPr/>
        </p:nvSpPr>
        <p:spPr>
          <a:xfrm>
            <a:off x="7654924" y="1307305"/>
            <a:ext cx="165735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6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展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48AB5C-1373-AE4A-8838-D0E0B4E8E4B1}"/>
              </a:ext>
            </a:extLst>
          </p:cNvPr>
          <p:cNvSpPr txBox="1"/>
          <p:nvPr/>
        </p:nvSpPr>
        <p:spPr>
          <a:xfrm>
            <a:off x="9185274" y="1579551"/>
            <a:ext cx="1657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500" dirty="0">
                <a:solidFill>
                  <a:srgbClr val="254275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示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CC891B9-5BBD-743B-B910-663FB6E3F2E9}"/>
              </a:ext>
            </a:extLst>
          </p:cNvPr>
          <p:cNvSpPr txBox="1"/>
          <p:nvPr/>
        </p:nvSpPr>
        <p:spPr>
          <a:xfrm>
            <a:off x="4006827" y="4112568"/>
            <a:ext cx="417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-</a:t>
            </a:r>
            <a:r>
              <a:rPr lang="zh-CN" altLang="en-US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工作总结汇报</a:t>
            </a:r>
            <a:r>
              <a:rPr lang="en-US" altLang="zh-CN" sz="2400" dirty="0">
                <a:solidFill>
                  <a:srgbClr val="254275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  <a:cs typeface="+mn-ea"/>
                <a:sym typeface="+mn-lt"/>
              </a:rPr>
              <a:t>PPT-</a:t>
            </a:r>
            <a:endParaRPr lang="zh-CN" altLang="en-US" sz="2400" dirty="0">
              <a:solidFill>
                <a:srgbClr val="254275"/>
              </a:solidFill>
              <a:latin typeface="汉仪雅酷黑 55W" panose="020B0504020202020204" pitchFamily="34" charset="-122"/>
              <a:ea typeface="汉仪雅酷黑 55W" panose="020B0504020202020204" pitchFamily="34" charset="-122"/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3603718-228C-9103-3666-0DD93F80D73F}"/>
              </a:ext>
            </a:extLst>
          </p:cNvPr>
          <p:cNvSpPr/>
          <p:nvPr/>
        </p:nvSpPr>
        <p:spPr>
          <a:xfrm>
            <a:off x="3532123" y="4764004"/>
            <a:ext cx="5127753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8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4831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edc3d11b-7d28-430f-a7f6-a4376700bbeb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9986;#180048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p2zsn1v">
      <a:majorFont>
        <a:latin typeface="思源黑体 CN Normal" panose="020F0302020204030204"/>
        <a:ea typeface="思源黑体 CN Normal"/>
        <a:cs typeface=""/>
      </a:majorFont>
      <a:minorFont>
        <a:latin typeface="思源黑体 CN Norm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1354</Words>
  <PresentationFormat>宽屏</PresentationFormat>
  <Paragraphs>143</Paragraphs>
  <Slides>16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1" baseType="lpstr">
      <vt:lpstr>汉仪尚巍手书W</vt:lpstr>
      <vt:lpstr>汉仪雅酷黑 55W</vt:lpstr>
      <vt:lpstr>思源黑体 CN Normal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2020-10-09T09:44:28Z</dcterms:created>
  <dcterms:modified xsi:type="dcterms:W3CDTF">2022-10-08T00:38:44Z</dcterms:modified>
</cp:coreProperties>
</file>