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5"/>
  </p:notesMasterIdLst>
  <p:handoutMasterIdLst>
    <p:handoutMasterId r:id="rId20"/>
  </p:handoutMasterIdLst>
  <p:sldIdLst>
    <p:sldId id="1504" r:id="rId3"/>
    <p:sldId id="278" r:id="rId4"/>
    <p:sldId id="1492" r:id="rId6"/>
    <p:sldId id="1494" r:id="rId7"/>
    <p:sldId id="1496" r:id="rId8"/>
    <p:sldId id="1495" r:id="rId9"/>
    <p:sldId id="1489" r:id="rId10"/>
    <p:sldId id="1491" r:id="rId11"/>
    <p:sldId id="1493" r:id="rId12"/>
    <p:sldId id="1502" r:id="rId13"/>
    <p:sldId id="1497" r:id="rId14"/>
    <p:sldId id="1501" r:id="rId15"/>
    <p:sldId id="1500" r:id="rId16"/>
    <p:sldId id="1498" r:id="rId17"/>
    <p:sldId id="1505" r:id="rId18"/>
    <p:sldId id="341" r:id="rId19"/>
  </p:sldIdLst>
  <p:sldSz cx="12192000" cy="6858000"/>
  <p:notesSz cx="6858000" cy="9144000"/>
  <p:embeddedFontLst>
    <p:embeddedFont>
      <p:font typeface="汉仪润圆-65简" panose="00020600040101010101" pitchFamily="18" charset="-122"/>
      <p:regular r:id="rId24"/>
    </p:embeddedFont>
  </p:embeddedFontLst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908A"/>
    <a:srgbClr val="0C1F61"/>
    <a:srgbClr val="6624BA"/>
    <a:srgbClr val="2D353A"/>
    <a:srgbClr val="D44750"/>
    <a:srgbClr val="6AB566"/>
    <a:srgbClr val="61AA70"/>
    <a:srgbClr val="00F5D9"/>
    <a:srgbClr val="095BE2"/>
    <a:srgbClr val="08A2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26" autoAdjust="0"/>
    <p:restoredTop sz="94694" autoAdjust="0"/>
  </p:normalViewPr>
  <p:slideViewPr>
    <p:cSldViewPr snapToGrid="0" showGuides="1">
      <p:cViewPr>
        <p:scale>
          <a:sx n="75" d="100"/>
          <a:sy n="75" d="100"/>
        </p:scale>
        <p:origin x="-570" y="276"/>
      </p:cViewPr>
      <p:guideLst>
        <p:guide orient="horz" pos="2319"/>
        <p:guide pos="3840"/>
        <p:guide pos="415"/>
        <p:guide pos="7242"/>
        <p:guide orient="horz" pos="648"/>
        <p:guide orient="horz" pos="712"/>
        <p:guide orient="horz" pos="3929"/>
        <p:guide orient="horz" pos="38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1.xml"/><Relationship Id="rId24" Type="http://schemas.openxmlformats.org/officeDocument/2006/relationships/font" Target="fonts/font1.fntdata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汉仪润圆-65简" panose="00020600040101010101" pitchFamily="18" charset="-122"/>
              <a:ea typeface="汉仪润圆-65简" panose="00020600040101010101" pitchFamily="18" charset="-122"/>
              <a:cs typeface="汉仪润圆-65简" panose="00020600040101010101" pitchFamily="18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cs typeface="汉仪润圆-65简" panose="00020600040101010101" pitchFamily="18" charset="-122"/>
              </a:rPr>
            </a:fld>
            <a:endParaRPr lang="zh-CN" altLang="en-US">
              <a:cs typeface="汉仪润圆-65简" panose="00020600040101010101" pitchFamily="18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汉仪润圆-65简" panose="00020600040101010101" pitchFamily="18" charset="-122"/>
              <a:ea typeface="汉仪润圆-65简" panose="00020600040101010101" pitchFamily="18" charset="-122"/>
              <a:cs typeface="汉仪润圆-65简" panose="00020600040101010101" pitchFamily="18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cs typeface="汉仪润圆-65简" panose="00020600040101010101" pitchFamily="18" charset="-122"/>
              </a:rPr>
            </a:fld>
            <a:endParaRPr lang="zh-CN" altLang="en-US">
              <a:cs typeface="汉仪润圆-65简" panose="00020600040101010101" pitchFamily="18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汉仪润圆-65简" panose="00020600040101010101" pitchFamily="18" charset="-122"/>
                <a:ea typeface="汉仪润圆-65简" panose="00020600040101010101" pitchFamily="18" charset="-122"/>
                <a:cs typeface="汉仪润圆-65简" panose="00020600040101010101" pitchFamily="18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汉仪润圆-65简" panose="00020600040101010101" pitchFamily="18" charset="-122"/>
                <a:ea typeface="汉仪润圆-65简" panose="00020600040101010101" pitchFamily="18" charset="-122"/>
                <a:cs typeface="汉仪润圆-65简" panose="00020600040101010101" pitchFamily="18" charset="-122"/>
              </a:defRPr>
            </a:lvl1pPr>
          </a:lstStyle>
          <a:p>
            <a:fld id="{283CE2B5-C7CF-4FCB-A687-2965513C89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汉仪润圆-65简" panose="00020600040101010101" pitchFamily="18" charset="-122"/>
                <a:ea typeface="汉仪润圆-65简" panose="00020600040101010101" pitchFamily="18" charset="-122"/>
                <a:cs typeface="汉仪润圆-65简" panose="00020600040101010101" pitchFamily="18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汉仪润圆-65简" panose="00020600040101010101" pitchFamily="18" charset="-122"/>
                <a:ea typeface="汉仪润圆-65简" panose="00020600040101010101" pitchFamily="18" charset="-122"/>
                <a:cs typeface="汉仪润圆-65简" panose="00020600040101010101" pitchFamily="18" charset="-122"/>
              </a:defRPr>
            </a:lvl1pPr>
          </a:lstStyle>
          <a:p>
            <a:fld id="{9DAEF730-554A-4C31-AC8F-C3E8827AFB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汉仪润圆-65简" panose="00020600040101010101" pitchFamily="18" charset="-122"/>
        <a:ea typeface="汉仪润圆-65简" panose="00020600040101010101" pitchFamily="18" charset="-122"/>
        <a:cs typeface="汉仪润圆-65简" panose="00020600040101010101" pitchFamily="18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汉仪润圆-65简" panose="00020600040101010101" pitchFamily="18" charset="-122"/>
        <a:ea typeface="汉仪润圆-65简" panose="00020600040101010101" pitchFamily="18" charset="-122"/>
        <a:cs typeface="汉仪润圆-65简" panose="00020600040101010101" pitchFamily="18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汉仪润圆-65简" panose="00020600040101010101" pitchFamily="18" charset="-122"/>
        <a:ea typeface="汉仪润圆-65简" panose="00020600040101010101" pitchFamily="18" charset="-122"/>
        <a:cs typeface="汉仪润圆-65简" panose="00020600040101010101" pitchFamily="18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汉仪润圆-65简" panose="00020600040101010101" pitchFamily="18" charset="-122"/>
        <a:ea typeface="汉仪润圆-65简" panose="00020600040101010101" pitchFamily="18" charset="-122"/>
        <a:cs typeface="汉仪润圆-65简" panose="00020600040101010101" pitchFamily="18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汉仪润圆-65简" panose="00020600040101010101" pitchFamily="18" charset="-122"/>
        <a:ea typeface="汉仪润圆-65简" panose="00020600040101010101" pitchFamily="18" charset="-122"/>
        <a:cs typeface="汉仪润圆-65简" panose="00020600040101010101" pitchFamily="18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905D4-827C-4148-B7A2-BD99F4484BE6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7BBA9-EDF3-4018-9E0E-8B588C70C6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B9BE38-5C12-4F04-9796-5D38F69CF3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82821-65EB-4606-A5E4-B8D9853FAD0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D643E-5F2C-49CF-83FF-E485C6A051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38BCD-BAF0-4F2F-8ED1-BF002154F02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EF730-554A-4C31-AC8F-C3E8827AFB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EF730-554A-4C31-AC8F-C3E8827AFB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EF730-554A-4C31-AC8F-C3E8827AFB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EF730-554A-4C31-AC8F-C3E8827AFB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EF730-554A-4C31-AC8F-C3E8827AFB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 dirty="0">
              <a:cs typeface="汉仪润圆-65简" panose="00020600040101010101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3" y="3"/>
            <a:ext cx="12191997" cy="6857997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 anchorCtr="1">
            <a:noAutofit/>
          </a:bodyPr>
          <a:lstStyle>
            <a:lvl1pPr>
              <a:defRPr lang="zh-CN" altLang="en-US" sz="600">
                <a:solidFill>
                  <a:schemeClr val="lt1">
                    <a:alpha val="0"/>
                  </a:schemeClr>
                </a:solidFill>
                <a:latin typeface="+mn-lt"/>
                <a:ea typeface="+mn-ea"/>
              </a:defRPr>
            </a:lvl1pPr>
          </a:lstStyle>
          <a:p>
            <a:pPr marL="0" lvl="0" indent="-228600" algn="ctr" defTabSz="457200">
              <a:lnSpc>
                <a:spcPct val="90000"/>
              </a:lnSpc>
              <a:spcBef>
                <a:spcPts val="1000"/>
              </a:spcBef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401498" y="877015"/>
            <a:ext cx="9389004" cy="2761471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 anchorCtr="1">
            <a:noAutofit/>
          </a:bodyPr>
          <a:lstStyle>
            <a:lvl1pPr>
              <a:defRPr lang="zh-CN" altLang="en-US" sz="600">
                <a:solidFill>
                  <a:schemeClr val="lt1">
                    <a:alpha val="0"/>
                  </a:schemeClr>
                </a:solidFill>
                <a:latin typeface="+mn-lt"/>
                <a:ea typeface="+mn-ea"/>
              </a:defRPr>
            </a:lvl1pPr>
          </a:lstStyle>
          <a:p>
            <a:pPr marL="0" lvl="0" indent="-228600" algn="ctr" defTabSz="457200">
              <a:lnSpc>
                <a:spcPct val="90000"/>
              </a:lnSpc>
              <a:spcBef>
                <a:spcPts val="1000"/>
              </a:spcBef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5881554" y="1499266"/>
            <a:ext cx="2439167" cy="4338466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0">
            <a:solidFill>
              <a:schemeClr val="bg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 anchorCtr="1">
            <a:noAutofit/>
          </a:bodyPr>
          <a:lstStyle>
            <a:lvl1pPr>
              <a:defRPr lang="zh-CN" altLang="en-US" sz="600">
                <a:solidFill>
                  <a:schemeClr val="lt1">
                    <a:alpha val="0"/>
                  </a:schemeClr>
                </a:solidFill>
                <a:latin typeface="+mn-lt"/>
                <a:ea typeface="+mn-ea"/>
              </a:defRPr>
            </a:lvl1pPr>
          </a:lstStyle>
          <a:p>
            <a:pPr marL="0" lvl="0" indent="-228600" algn="ctr" defTabSz="457200">
              <a:lnSpc>
                <a:spcPct val="90000"/>
              </a:lnSpc>
              <a:spcBef>
                <a:spcPts val="1000"/>
              </a:spcBef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346703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0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 anchorCtr="1">
            <a:noAutofit/>
          </a:bodyPr>
          <a:lstStyle>
            <a:lvl1pPr>
              <a:defRPr lang="zh-CN" altLang="en-US" sz="600">
                <a:solidFill>
                  <a:schemeClr val="lt1">
                    <a:alpha val="0"/>
                  </a:schemeClr>
                </a:solidFill>
                <a:latin typeface="+mn-lt"/>
                <a:ea typeface="+mn-ea"/>
              </a:defRPr>
            </a:lvl1pPr>
          </a:lstStyle>
          <a:p>
            <a:pPr marL="0" lvl="0" indent="-228600" algn="ctr" defTabSz="457200">
              <a:lnSpc>
                <a:spcPct val="90000"/>
              </a:lnSpc>
              <a:spcBef>
                <a:spcPts val="1000"/>
              </a:spcBef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952499" y="2133600"/>
            <a:ext cx="2212849" cy="2212848"/>
          </a:xfrm>
          <a:prstGeom prst="round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0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 anchorCtr="1">
            <a:noAutofit/>
          </a:bodyPr>
          <a:lstStyle>
            <a:lvl1pPr>
              <a:defRPr lang="zh-CN" altLang="en-US" sz="600">
                <a:solidFill>
                  <a:schemeClr val="lt1">
                    <a:alpha val="0"/>
                  </a:schemeClr>
                </a:solidFill>
                <a:latin typeface="+mn-lt"/>
                <a:ea typeface="+mn-ea"/>
              </a:defRPr>
            </a:lvl1pPr>
          </a:lstStyle>
          <a:p>
            <a:pPr marL="0" lvl="0" indent="-228600" algn="ctr" defTabSz="457200">
              <a:lnSpc>
                <a:spcPct val="90000"/>
              </a:lnSpc>
              <a:spcBef>
                <a:spcPts val="1000"/>
              </a:spcBef>
            </a:pPr>
            <a:endParaRPr lang="zh-CN" altLang="en-US"/>
          </a:p>
        </p:txBody>
      </p:sp>
      <p:sp>
        <p:nvSpPr>
          <p:cNvPr id="8" name="图片占位符 6"/>
          <p:cNvSpPr>
            <a:spLocks noGrp="1"/>
          </p:cNvSpPr>
          <p:nvPr>
            <p:ph type="pic" sz="quarter" idx="11"/>
          </p:nvPr>
        </p:nvSpPr>
        <p:spPr>
          <a:xfrm>
            <a:off x="3643128" y="2133600"/>
            <a:ext cx="2212849" cy="2212848"/>
          </a:xfrm>
          <a:prstGeom prst="round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0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 anchorCtr="1">
            <a:noAutofit/>
          </a:bodyPr>
          <a:lstStyle>
            <a:lvl1pPr>
              <a:defRPr lang="zh-CN" altLang="en-US" sz="600">
                <a:solidFill>
                  <a:schemeClr val="lt1">
                    <a:alpha val="0"/>
                  </a:schemeClr>
                </a:solidFill>
                <a:latin typeface="+mn-lt"/>
                <a:ea typeface="+mn-ea"/>
              </a:defRPr>
            </a:lvl1pPr>
          </a:lstStyle>
          <a:p>
            <a:pPr marL="0" lvl="0" indent="-228600" algn="ctr" defTabSz="457200">
              <a:lnSpc>
                <a:spcPct val="90000"/>
              </a:lnSpc>
              <a:spcBef>
                <a:spcPts val="1000"/>
              </a:spcBef>
            </a:pPr>
            <a:endParaRPr lang="zh-CN" altLang="en-US"/>
          </a:p>
        </p:txBody>
      </p:sp>
      <p:sp>
        <p:nvSpPr>
          <p:cNvPr id="9" name="图片占位符 6"/>
          <p:cNvSpPr>
            <a:spLocks noGrp="1"/>
          </p:cNvSpPr>
          <p:nvPr>
            <p:ph type="pic" sz="quarter" idx="12"/>
          </p:nvPr>
        </p:nvSpPr>
        <p:spPr>
          <a:xfrm>
            <a:off x="6333757" y="2133600"/>
            <a:ext cx="2212849" cy="2212848"/>
          </a:xfrm>
          <a:prstGeom prst="round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0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 anchorCtr="1">
            <a:noAutofit/>
          </a:bodyPr>
          <a:lstStyle>
            <a:lvl1pPr>
              <a:defRPr lang="zh-CN" altLang="en-US" sz="600">
                <a:solidFill>
                  <a:schemeClr val="lt1">
                    <a:alpha val="0"/>
                  </a:schemeClr>
                </a:solidFill>
                <a:latin typeface="+mn-lt"/>
                <a:ea typeface="+mn-ea"/>
              </a:defRPr>
            </a:lvl1pPr>
          </a:lstStyle>
          <a:p>
            <a:pPr marL="0" lvl="0" indent="-228600" algn="ctr" defTabSz="457200">
              <a:lnSpc>
                <a:spcPct val="90000"/>
              </a:lnSpc>
              <a:spcBef>
                <a:spcPts val="1000"/>
              </a:spcBef>
            </a:pPr>
            <a:endParaRPr lang="zh-CN" altLang="en-US"/>
          </a:p>
        </p:txBody>
      </p:sp>
      <p:sp>
        <p:nvSpPr>
          <p:cNvPr id="10" name="图片占位符 6"/>
          <p:cNvSpPr>
            <a:spLocks noGrp="1"/>
          </p:cNvSpPr>
          <p:nvPr>
            <p:ph type="pic" sz="quarter" idx="13"/>
          </p:nvPr>
        </p:nvSpPr>
        <p:spPr>
          <a:xfrm>
            <a:off x="9024386" y="2133600"/>
            <a:ext cx="2212849" cy="2212848"/>
          </a:xfrm>
          <a:prstGeom prst="round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0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 anchorCtr="1">
            <a:noAutofit/>
          </a:bodyPr>
          <a:lstStyle>
            <a:lvl1pPr>
              <a:defRPr lang="zh-CN" altLang="en-US" sz="600">
                <a:solidFill>
                  <a:schemeClr val="lt1">
                    <a:alpha val="0"/>
                  </a:schemeClr>
                </a:solidFill>
                <a:latin typeface="+mn-lt"/>
                <a:ea typeface="+mn-ea"/>
              </a:defRPr>
            </a:lvl1pPr>
          </a:lstStyle>
          <a:p>
            <a:pPr marL="0" lvl="0" indent="-228600" algn="ctr" defTabSz="457200">
              <a:lnSpc>
                <a:spcPct val="90000"/>
              </a:lnSpc>
              <a:spcBef>
                <a:spcPts val="1000"/>
              </a:spcBef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jpeg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汉仪润圆-65简" panose="00020600040101010101" pitchFamily="18" charset="-122"/>
              </a:defRPr>
            </a:lvl1pPr>
          </a:lstStyle>
          <a:p>
            <a:fld id="{B6D21B80-9413-4EE8-A058-97DF2E8B88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汉仪润圆-65简" panose="00020600040101010101" pitchFamily="18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汉仪润圆-65简" panose="00020600040101010101" pitchFamily="18" charset="-122"/>
              </a:defRPr>
            </a:lvl1pPr>
          </a:lstStyle>
          <a:p>
            <a:fld id="{0C2F1850-6661-42FC-9D6D-89140B9F6166}" type="slidenum">
              <a:rPr lang="zh-CN" altLang="en-US" smtClean="0"/>
            </a:fld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229"/>
          <a:stretch>
            <a:fillRect/>
          </a:stretch>
        </p:blipFill>
        <p:spPr>
          <a:xfrm>
            <a:off x="3" y="3"/>
            <a:ext cx="12191997" cy="807241"/>
          </a:xfrm>
          <a:custGeom>
            <a:avLst/>
            <a:gdLst>
              <a:gd name="connsiteX0" fmla="*/ 0 w 12191997"/>
              <a:gd name="connsiteY0" fmla="*/ 0 h 807241"/>
              <a:gd name="connsiteX1" fmla="*/ 12191997 w 12191997"/>
              <a:gd name="connsiteY1" fmla="*/ 0 h 807241"/>
              <a:gd name="connsiteX2" fmla="*/ 12191997 w 12191997"/>
              <a:gd name="connsiteY2" fmla="*/ 807241 h 807241"/>
              <a:gd name="connsiteX3" fmla="*/ 0 w 12191997"/>
              <a:gd name="connsiteY3" fmla="*/ 807241 h 807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7" h="807241">
                <a:moveTo>
                  <a:pt x="0" y="0"/>
                </a:moveTo>
                <a:lnTo>
                  <a:pt x="12191997" y="0"/>
                </a:lnTo>
                <a:lnTo>
                  <a:pt x="12191997" y="807241"/>
                </a:lnTo>
                <a:lnTo>
                  <a:pt x="0" y="807241"/>
                </a:lnTo>
                <a:close/>
              </a:path>
            </a:pathLst>
          </a:cu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汉仪润圆-65简" panose="00020600040101010101" pitchFamily="18" charset="-122"/>
          <a:ea typeface="汉仪润圆-65简" panose="00020600040101010101" pitchFamily="18" charset="-122"/>
          <a:cs typeface="汉仪润圆-65简" panose="00020600040101010101" pitchFamily="18" charset="-12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汉仪润圆-65简" panose="00020600040101010101" pitchFamily="18" charset="-122"/>
          <a:ea typeface="汉仪润圆-65简" panose="00020600040101010101" pitchFamily="18" charset="-122"/>
          <a:cs typeface="汉仪润圆-65简" panose="00020600040101010101" pitchFamily="18" charset="-12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汉仪润圆-65简" panose="00020600040101010101" pitchFamily="18" charset="-122"/>
          <a:ea typeface="汉仪润圆-65简" panose="00020600040101010101" pitchFamily="18" charset="-122"/>
          <a:cs typeface="汉仪润圆-65简" panose="00020600040101010101" pitchFamily="18" charset="-122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汉仪润圆-65简" panose="00020600040101010101" pitchFamily="18" charset="-122"/>
          <a:ea typeface="汉仪润圆-65简" panose="00020600040101010101" pitchFamily="18" charset="-122"/>
          <a:cs typeface="汉仪润圆-65简" panose="00020600040101010101" pitchFamily="18" charset="-122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汉仪润圆-65简" panose="00020600040101010101" pitchFamily="18" charset="-122"/>
          <a:ea typeface="汉仪润圆-65简" panose="00020600040101010101" pitchFamily="18" charset="-122"/>
          <a:cs typeface="汉仪润圆-65简" panose="00020600040101010101" pitchFamily="18" charset="-122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汉仪润圆-65简" panose="00020600040101010101" pitchFamily="18" charset="-122"/>
          <a:ea typeface="汉仪润圆-65简" panose="00020600040101010101" pitchFamily="18" charset="-122"/>
          <a:cs typeface="汉仪润圆-65简" panose="00020600040101010101" pitchFamily="18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8.xml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jpeg"/><Relationship Id="rId8" Type="http://schemas.openxmlformats.org/officeDocument/2006/relationships/image" Target="../media/image19.jpeg"/><Relationship Id="rId7" Type="http://schemas.openxmlformats.org/officeDocument/2006/relationships/image" Target="../media/image18.jpeg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1" Type="http://schemas.openxmlformats.org/officeDocument/2006/relationships/notesSlide" Target="../notesSlides/notesSlide14.xml"/><Relationship Id="rId10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7.jpeg"/><Relationship Id="rId2" Type="http://schemas.microsoft.com/office/2007/relationships/hdphoto" Target="../media/image6.wdp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占位符 5"/>
          <p:cNvPicPr>
            <a:picLocks noGrp="1" noChangeAspect="1"/>
          </p:cNvPicPr>
          <p:nvPr>
            <p:ph type="pic" sz="quarter" idx="10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7" name="组合 6"/>
          <p:cNvGrpSpPr/>
          <p:nvPr/>
        </p:nvGrpSpPr>
        <p:grpSpPr>
          <a:xfrm>
            <a:off x="5135892" y="2270069"/>
            <a:ext cx="1920213" cy="60959"/>
            <a:chOff x="4031940" y="1941513"/>
            <a:chExt cx="1440160" cy="45719"/>
          </a:xfrm>
          <a:solidFill>
            <a:srgbClr val="0B1146"/>
          </a:solidFill>
        </p:grpSpPr>
        <p:cxnSp>
          <p:nvCxnSpPr>
            <p:cNvPr id="8" name="直接连接符 7"/>
            <p:cNvCxnSpPr/>
            <p:nvPr/>
          </p:nvCxnSpPr>
          <p:spPr>
            <a:xfrm>
              <a:off x="4031940" y="1964372"/>
              <a:ext cx="540060" cy="0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椭圆 8"/>
            <p:cNvSpPr/>
            <p:nvPr/>
          </p:nvSpPr>
          <p:spPr>
            <a:xfrm>
              <a:off x="4729160" y="1941513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4932040" y="1964372"/>
              <a:ext cx="540060" cy="0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圆角矩形 10"/>
          <p:cNvSpPr/>
          <p:nvPr/>
        </p:nvSpPr>
        <p:spPr>
          <a:xfrm>
            <a:off x="4584298" y="4984567"/>
            <a:ext cx="3023403" cy="601681"/>
          </a:xfrm>
          <a:prstGeom prst="roundRect">
            <a:avLst>
              <a:gd name="adj" fmla="val 50000"/>
            </a:avLst>
          </a:prstGeom>
          <a:solidFill>
            <a:srgbClr val="2C90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944227" y="5075125"/>
            <a:ext cx="2303545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135" dirty="0" smtClean="0">
                <a:solidFill>
                  <a:schemeClr val="bg1"/>
                </a:solidFill>
                <a:cs typeface="+mn-ea"/>
                <a:sym typeface="+mn-lt"/>
              </a:rPr>
              <a:t>开始培训</a:t>
            </a:r>
            <a:endParaRPr lang="en-US" altLang="zh-CN" sz="213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矩形 259"/>
          <p:cNvSpPr>
            <a:spLocks noChangeArrowheads="1"/>
          </p:cNvSpPr>
          <p:nvPr/>
        </p:nvSpPr>
        <p:spPr bwMode="auto">
          <a:xfrm>
            <a:off x="485609" y="2710553"/>
            <a:ext cx="11224522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913765">
              <a:spcBef>
                <a:spcPct val="20000"/>
              </a:spcBef>
            </a:pPr>
            <a:r>
              <a:rPr lang="zh-CN" altLang="en-US" sz="8800" b="1" cap="all" dirty="0" smtClean="0">
                <a:solidFill>
                  <a:schemeClr val="bg1"/>
                </a:solidFill>
                <a:cs typeface="+mn-ea"/>
                <a:sym typeface="+mn-lt"/>
              </a:rPr>
              <a:t>企业管理制度培训</a:t>
            </a:r>
            <a:endParaRPr lang="zh-CN" altLang="en-US" sz="8800" b="1" cap="all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264662" y="4030506"/>
            <a:ext cx="56380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defRPr/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单击此处添加副标题内容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876245" y="1434535"/>
            <a:ext cx="443950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400" b="1" spc="300" dirty="0" smtClean="0">
                <a:solidFill>
                  <a:schemeClr val="bg1"/>
                </a:solidFill>
                <a:cs typeface="+mn-ea"/>
                <a:sym typeface="+mn-lt"/>
              </a:rPr>
              <a:t>TRAINING</a:t>
            </a:r>
            <a:endParaRPr lang="en-US" altLang="zh-CN" sz="4400" b="1" spc="3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Rectangle 5"/>
          <p:cNvSpPr/>
          <p:nvPr/>
        </p:nvSpPr>
        <p:spPr bwMode="auto">
          <a:xfrm>
            <a:off x="1766888" y="4994818"/>
            <a:ext cx="2158207" cy="308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  <a:sym typeface="汉仪润圆-65简" panose="00020600040101010101" pitchFamily="18" charset="-122"/>
              </a:rPr>
              <a:t>单击此处输入你的正文</a:t>
            </a:r>
            <a:endParaRPr lang="x-none" altLang="x-none" sz="1050" u="sng" dirty="0">
              <a:solidFill>
                <a:schemeClr val="tx1">
                  <a:lumMod val="50000"/>
                  <a:lumOff val="50000"/>
                </a:schemeClr>
              </a:solidFill>
              <a:latin typeface="汉仪润圆-65简" panose="00020600040101010101" pitchFamily="18" charset="-122"/>
              <a:ea typeface="汉仪润圆-65简" panose="00020600040101010101" pitchFamily="18" charset="-122"/>
              <a:cs typeface="+mn-ea"/>
              <a:sym typeface="汉仪润圆-65简" panose="00020600040101010101" pitchFamily="18" charset="-122"/>
            </a:endParaRPr>
          </a:p>
        </p:txBody>
      </p:sp>
      <p:sp>
        <p:nvSpPr>
          <p:cNvPr id="3" name="Oval 7"/>
          <p:cNvSpPr/>
          <p:nvPr/>
        </p:nvSpPr>
        <p:spPr bwMode="auto">
          <a:xfrm>
            <a:off x="1520825" y="5036570"/>
            <a:ext cx="164307" cy="164306"/>
          </a:xfrm>
          <a:prstGeom prst="ellipse">
            <a:avLst/>
          </a:prstGeom>
          <a:solidFill>
            <a:srgbClr val="2C908A"/>
          </a:solidFill>
          <a:ln>
            <a:noFill/>
          </a:ln>
          <a:effectLst/>
        </p:spPr>
        <p:txBody>
          <a:bodyPr lIns="25400" tIns="25400" rIns="25400" bIns="25400" anchor="ctr"/>
          <a:lstStyle>
            <a:lvl1pPr>
              <a:lnSpc>
                <a:spcPct val="70000"/>
              </a:lnSpc>
              <a:spcBef>
                <a:spcPts val="5200"/>
              </a:spcBef>
              <a:buSzPct val="75000"/>
              <a:buChar char="•"/>
              <a:defRPr sz="2800" baseline="43000">
                <a:solidFill>
                  <a:srgbClr val="818A93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  <a:lvl2pPr marL="742950" indent="-285750">
              <a:lnSpc>
                <a:spcPct val="70000"/>
              </a:lnSpc>
              <a:spcBef>
                <a:spcPts val="5200"/>
              </a:spcBef>
              <a:buSzPct val="75000"/>
              <a:buChar char="•"/>
              <a:defRPr sz="2800" baseline="43000">
                <a:solidFill>
                  <a:srgbClr val="818A93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2pPr>
            <a:lvl3pPr marL="1143000" indent="-228600">
              <a:lnSpc>
                <a:spcPct val="70000"/>
              </a:lnSpc>
              <a:spcBef>
                <a:spcPts val="5200"/>
              </a:spcBef>
              <a:buSzPct val="75000"/>
              <a:buChar char="•"/>
              <a:defRPr sz="2800" baseline="43000">
                <a:solidFill>
                  <a:srgbClr val="818A93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3pPr>
            <a:lvl4pPr marL="1600200" indent="-228600">
              <a:lnSpc>
                <a:spcPct val="70000"/>
              </a:lnSpc>
              <a:spcBef>
                <a:spcPts val="5200"/>
              </a:spcBef>
              <a:buSzPct val="75000"/>
              <a:buChar char="•"/>
              <a:defRPr sz="2800" baseline="43000">
                <a:solidFill>
                  <a:srgbClr val="818A93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4pPr>
            <a:lvl5pPr marL="2057400" indent="-228600">
              <a:lnSpc>
                <a:spcPct val="70000"/>
              </a:lnSpc>
              <a:spcBef>
                <a:spcPts val="5200"/>
              </a:spcBef>
              <a:buSzPct val="75000"/>
              <a:buChar char="•"/>
              <a:defRPr sz="2800" baseline="43000">
                <a:solidFill>
                  <a:srgbClr val="818A93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5pPr>
            <a:lvl6pPr marL="2514600" indent="-228600" defTabSz="825500" eaLnBrk="0" fontAlgn="base" hangingPunct="0">
              <a:lnSpc>
                <a:spcPct val="70000"/>
              </a:lnSpc>
              <a:spcBef>
                <a:spcPts val="5200"/>
              </a:spcBef>
              <a:spcAft>
                <a:spcPct val="0"/>
              </a:spcAft>
              <a:buSzPct val="75000"/>
              <a:buChar char="•"/>
              <a:defRPr sz="2800" baseline="43000">
                <a:solidFill>
                  <a:srgbClr val="818A93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6pPr>
            <a:lvl7pPr marL="2971800" indent="-228600" defTabSz="825500" eaLnBrk="0" fontAlgn="base" hangingPunct="0">
              <a:lnSpc>
                <a:spcPct val="70000"/>
              </a:lnSpc>
              <a:spcBef>
                <a:spcPts val="5200"/>
              </a:spcBef>
              <a:spcAft>
                <a:spcPct val="0"/>
              </a:spcAft>
              <a:buSzPct val="75000"/>
              <a:buChar char="•"/>
              <a:defRPr sz="2800" baseline="43000">
                <a:solidFill>
                  <a:srgbClr val="818A93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7pPr>
            <a:lvl8pPr marL="3429000" indent="-228600" defTabSz="825500" eaLnBrk="0" fontAlgn="base" hangingPunct="0">
              <a:lnSpc>
                <a:spcPct val="70000"/>
              </a:lnSpc>
              <a:spcBef>
                <a:spcPts val="5200"/>
              </a:spcBef>
              <a:spcAft>
                <a:spcPct val="0"/>
              </a:spcAft>
              <a:buSzPct val="75000"/>
              <a:buChar char="•"/>
              <a:defRPr sz="2800" baseline="43000">
                <a:solidFill>
                  <a:srgbClr val="818A93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8pPr>
            <a:lvl9pPr marL="3886200" indent="-228600" defTabSz="825500" eaLnBrk="0" fontAlgn="base" hangingPunct="0">
              <a:lnSpc>
                <a:spcPct val="70000"/>
              </a:lnSpc>
              <a:spcBef>
                <a:spcPts val="5200"/>
              </a:spcBef>
              <a:spcAft>
                <a:spcPct val="0"/>
              </a:spcAft>
              <a:buSzPct val="75000"/>
              <a:buChar char="•"/>
              <a:defRPr sz="2800" baseline="43000">
                <a:solidFill>
                  <a:srgbClr val="818A93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9pPr>
          </a:lstStyle>
          <a:p>
            <a:pPr algn="ctr" eaLnBrk="1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/>
            </a:pPr>
            <a:endParaRPr lang="zh-CN" altLang="zh-CN" sz="1000" baseline="0" dirty="0">
              <a:solidFill>
                <a:srgbClr val="FFFFFF"/>
              </a:solidFill>
              <a:latin typeface="汉仪润圆-65简" panose="00020600040101010101" pitchFamily="18" charset="-122"/>
              <a:ea typeface="汉仪润圆-65简" panose="00020600040101010101" pitchFamily="18" charset="-122"/>
              <a:cs typeface="+mn-ea"/>
              <a:sym typeface="汉仪润圆-65简" panose="00020600040101010101" pitchFamily="18" charset="-122"/>
            </a:endParaRPr>
          </a:p>
        </p:txBody>
      </p:sp>
      <p:sp>
        <p:nvSpPr>
          <p:cNvPr id="45064" name="AutoShape 8"/>
          <p:cNvSpPr/>
          <p:nvPr/>
        </p:nvSpPr>
        <p:spPr bwMode="auto">
          <a:xfrm>
            <a:off x="1555750" y="5082607"/>
            <a:ext cx="94457" cy="72231"/>
          </a:xfrm>
          <a:custGeom>
            <a:avLst/>
            <a:gdLst>
              <a:gd name="T0" fmla="*/ 94404 w 21600"/>
              <a:gd name="T1" fmla="*/ 72191 h 21600"/>
              <a:gd name="T2" fmla="*/ 94404 w 21600"/>
              <a:gd name="T3" fmla="*/ 72191 h 21600"/>
              <a:gd name="T4" fmla="*/ 94404 w 21600"/>
              <a:gd name="T5" fmla="*/ 72191 h 21600"/>
              <a:gd name="T6" fmla="*/ 94404 w 21600"/>
              <a:gd name="T7" fmla="*/ 72191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6796" y="16986"/>
                </a:moveTo>
                <a:lnTo>
                  <a:pt x="1627" y="10192"/>
                </a:lnTo>
                <a:lnTo>
                  <a:pt x="0" y="12666"/>
                </a:lnTo>
                <a:lnTo>
                  <a:pt x="6796" y="21600"/>
                </a:lnTo>
                <a:lnTo>
                  <a:pt x="21600" y="2181"/>
                </a:lnTo>
                <a:lnTo>
                  <a:pt x="19718" y="0"/>
                </a:lnTo>
                <a:lnTo>
                  <a:pt x="6796" y="1698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22860" rIns="22860" anchor="ctr"/>
          <a:lstStyle/>
          <a:p>
            <a:pPr>
              <a:defRPr/>
            </a:pPr>
            <a:endParaRPr lang="zh-CN" altLang="en-US" sz="400" dirty="0">
              <a:latin typeface="汉仪润圆-65简" panose="00020600040101010101" pitchFamily="18" charset="-122"/>
              <a:ea typeface="汉仪润圆-65简" panose="00020600040101010101" pitchFamily="18" charset="-122"/>
              <a:cs typeface="+mn-ea"/>
              <a:sym typeface="汉仪润圆-65简" panose="00020600040101010101" pitchFamily="18" charset="-122"/>
            </a:endParaRPr>
          </a:p>
        </p:txBody>
      </p:sp>
      <p:sp>
        <p:nvSpPr>
          <p:cNvPr id="45066" name="Rectangle 10"/>
          <p:cNvSpPr/>
          <p:nvPr/>
        </p:nvSpPr>
        <p:spPr bwMode="auto">
          <a:xfrm>
            <a:off x="1767682" y="5315493"/>
            <a:ext cx="2158206" cy="308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  <a:sym typeface="汉仪润圆-65简" panose="00020600040101010101" pitchFamily="18" charset="-122"/>
              </a:rPr>
              <a:t>文字是您思想的提炼</a:t>
            </a:r>
            <a:endParaRPr lang="x-none" altLang="x-none" sz="1050" u="sng" dirty="0">
              <a:solidFill>
                <a:schemeClr val="tx1">
                  <a:lumMod val="50000"/>
                  <a:lumOff val="50000"/>
                </a:schemeClr>
              </a:solidFill>
              <a:latin typeface="汉仪润圆-65简" panose="00020600040101010101" pitchFamily="18" charset="-122"/>
              <a:ea typeface="汉仪润圆-65简" panose="00020600040101010101" pitchFamily="18" charset="-122"/>
              <a:cs typeface="+mn-ea"/>
              <a:sym typeface="汉仪润圆-65简" panose="00020600040101010101" pitchFamily="18" charset="-122"/>
            </a:endParaRPr>
          </a:p>
        </p:txBody>
      </p:sp>
      <p:sp>
        <p:nvSpPr>
          <p:cNvPr id="45068" name="Oval 12"/>
          <p:cNvSpPr/>
          <p:nvPr/>
        </p:nvSpPr>
        <p:spPr bwMode="auto">
          <a:xfrm>
            <a:off x="1521619" y="5357245"/>
            <a:ext cx="164306" cy="164306"/>
          </a:xfrm>
          <a:prstGeom prst="ellipse">
            <a:avLst/>
          </a:prstGeom>
          <a:solidFill>
            <a:srgbClr val="2C908A"/>
          </a:solidFill>
          <a:ln>
            <a:noFill/>
          </a:ln>
          <a:effectLst/>
        </p:spPr>
        <p:txBody>
          <a:bodyPr lIns="25400" tIns="25400" rIns="25400" bIns="25400" anchor="ctr"/>
          <a:lstStyle>
            <a:lvl1pPr>
              <a:lnSpc>
                <a:spcPct val="70000"/>
              </a:lnSpc>
              <a:spcBef>
                <a:spcPts val="5200"/>
              </a:spcBef>
              <a:buSzPct val="75000"/>
              <a:buChar char="•"/>
              <a:defRPr sz="2800" baseline="43000">
                <a:solidFill>
                  <a:srgbClr val="818A93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  <a:lvl2pPr marL="742950" indent="-285750">
              <a:lnSpc>
                <a:spcPct val="70000"/>
              </a:lnSpc>
              <a:spcBef>
                <a:spcPts val="5200"/>
              </a:spcBef>
              <a:buSzPct val="75000"/>
              <a:buChar char="•"/>
              <a:defRPr sz="2800" baseline="43000">
                <a:solidFill>
                  <a:srgbClr val="818A93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2pPr>
            <a:lvl3pPr marL="1143000" indent="-228600">
              <a:lnSpc>
                <a:spcPct val="70000"/>
              </a:lnSpc>
              <a:spcBef>
                <a:spcPts val="5200"/>
              </a:spcBef>
              <a:buSzPct val="75000"/>
              <a:buChar char="•"/>
              <a:defRPr sz="2800" baseline="43000">
                <a:solidFill>
                  <a:srgbClr val="818A93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3pPr>
            <a:lvl4pPr marL="1600200" indent="-228600">
              <a:lnSpc>
                <a:spcPct val="70000"/>
              </a:lnSpc>
              <a:spcBef>
                <a:spcPts val="5200"/>
              </a:spcBef>
              <a:buSzPct val="75000"/>
              <a:buChar char="•"/>
              <a:defRPr sz="2800" baseline="43000">
                <a:solidFill>
                  <a:srgbClr val="818A93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4pPr>
            <a:lvl5pPr marL="2057400" indent="-228600">
              <a:lnSpc>
                <a:spcPct val="70000"/>
              </a:lnSpc>
              <a:spcBef>
                <a:spcPts val="5200"/>
              </a:spcBef>
              <a:buSzPct val="75000"/>
              <a:buChar char="•"/>
              <a:defRPr sz="2800" baseline="43000">
                <a:solidFill>
                  <a:srgbClr val="818A93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5pPr>
            <a:lvl6pPr marL="2514600" indent="-228600" defTabSz="825500" eaLnBrk="0" fontAlgn="base" hangingPunct="0">
              <a:lnSpc>
                <a:spcPct val="70000"/>
              </a:lnSpc>
              <a:spcBef>
                <a:spcPts val="5200"/>
              </a:spcBef>
              <a:spcAft>
                <a:spcPct val="0"/>
              </a:spcAft>
              <a:buSzPct val="75000"/>
              <a:buChar char="•"/>
              <a:defRPr sz="2800" baseline="43000">
                <a:solidFill>
                  <a:srgbClr val="818A93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6pPr>
            <a:lvl7pPr marL="2971800" indent="-228600" defTabSz="825500" eaLnBrk="0" fontAlgn="base" hangingPunct="0">
              <a:lnSpc>
                <a:spcPct val="70000"/>
              </a:lnSpc>
              <a:spcBef>
                <a:spcPts val="5200"/>
              </a:spcBef>
              <a:spcAft>
                <a:spcPct val="0"/>
              </a:spcAft>
              <a:buSzPct val="75000"/>
              <a:buChar char="•"/>
              <a:defRPr sz="2800" baseline="43000">
                <a:solidFill>
                  <a:srgbClr val="818A93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7pPr>
            <a:lvl8pPr marL="3429000" indent="-228600" defTabSz="825500" eaLnBrk="0" fontAlgn="base" hangingPunct="0">
              <a:lnSpc>
                <a:spcPct val="70000"/>
              </a:lnSpc>
              <a:spcBef>
                <a:spcPts val="5200"/>
              </a:spcBef>
              <a:spcAft>
                <a:spcPct val="0"/>
              </a:spcAft>
              <a:buSzPct val="75000"/>
              <a:buChar char="•"/>
              <a:defRPr sz="2800" baseline="43000">
                <a:solidFill>
                  <a:srgbClr val="818A93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8pPr>
            <a:lvl9pPr marL="3886200" indent="-228600" defTabSz="825500" eaLnBrk="0" fontAlgn="base" hangingPunct="0">
              <a:lnSpc>
                <a:spcPct val="70000"/>
              </a:lnSpc>
              <a:spcBef>
                <a:spcPts val="5200"/>
              </a:spcBef>
              <a:spcAft>
                <a:spcPct val="0"/>
              </a:spcAft>
              <a:buSzPct val="75000"/>
              <a:buChar char="•"/>
              <a:defRPr sz="2800" baseline="43000">
                <a:solidFill>
                  <a:srgbClr val="818A93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9pPr>
          </a:lstStyle>
          <a:p>
            <a:pPr algn="ctr" eaLnBrk="1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/>
            </a:pPr>
            <a:endParaRPr lang="zh-CN" altLang="zh-CN" sz="1000" baseline="0" dirty="0">
              <a:solidFill>
                <a:srgbClr val="FFFFFF"/>
              </a:solidFill>
              <a:latin typeface="汉仪润圆-65简" panose="00020600040101010101" pitchFamily="18" charset="-122"/>
              <a:ea typeface="汉仪润圆-65简" panose="00020600040101010101" pitchFamily="18" charset="-122"/>
              <a:cs typeface="+mn-ea"/>
              <a:sym typeface="汉仪润圆-65简" panose="00020600040101010101" pitchFamily="18" charset="-122"/>
            </a:endParaRPr>
          </a:p>
        </p:txBody>
      </p:sp>
      <p:sp>
        <p:nvSpPr>
          <p:cNvPr id="4" name="AutoShape 13"/>
          <p:cNvSpPr/>
          <p:nvPr/>
        </p:nvSpPr>
        <p:spPr bwMode="auto">
          <a:xfrm>
            <a:off x="1556544" y="5403282"/>
            <a:ext cx="94456" cy="72231"/>
          </a:xfrm>
          <a:custGeom>
            <a:avLst/>
            <a:gdLst>
              <a:gd name="T0" fmla="*/ 94404 w 21600"/>
              <a:gd name="T1" fmla="*/ 72191 h 21600"/>
              <a:gd name="T2" fmla="*/ 94404 w 21600"/>
              <a:gd name="T3" fmla="*/ 72191 h 21600"/>
              <a:gd name="T4" fmla="*/ 94404 w 21600"/>
              <a:gd name="T5" fmla="*/ 72191 h 21600"/>
              <a:gd name="T6" fmla="*/ 94404 w 21600"/>
              <a:gd name="T7" fmla="*/ 72191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6796" y="16986"/>
                </a:moveTo>
                <a:lnTo>
                  <a:pt x="1627" y="10192"/>
                </a:lnTo>
                <a:lnTo>
                  <a:pt x="0" y="12666"/>
                </a:lnTo>
                <a:lnTo>
                  <a:pt x="6796" y="21600"/>
                </a:lnTo>
                <a:lnTo>
                  <a:pt x="21600" y="2181"/>
                </a:lnTo>
                <a:lnTo>
                  <a:pt x="19718" y="0"/>
                </a:lnTo>
                <a:lnTo>
                  <a:pt x="6796" y="1698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22860" rIns="22860" anchor="ctr"/>
          <a:lstStyle/>
          <a:p>
            <a:pPr>
              <a:defRPr/>
            </a:pPr>
            <a:endParaRPr lang="zh-CN" altLang="en-US" sz="400" dirty="0">
              <a:latin typeface="汉仪润圆-65简" panose="00020600040101010101" pitchFamily="18" charset="-122"/>
              <a:ea typeface="汉仪润圆-65简" panose="00020600040101010101" pitchFamily="18" charset="-122"/>
              <a:cs typeface="+mn-ea"/>
              <a:sym typeface="汉仪润圆-65简" panose="00020600040101010101" pitchFamily="18" charset="-122"/>
            </a:endParaRPr>
          </a:p>
        </p:txBody>
      </p:sp>
      <p:sp>
        <p:nvSpPr>
          <p:cNvPr id="45071" name="Rectangle 15"/>
          <p:cNvSpPr/>
          <p:nvPr/>
        </p:nvSpPr>
        <p:spPr bwMode="auto">
          <a:xfrm>
            <a:off x="1767682" y="5636962"/>
            <a:ext cx="2158206" cy="308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  <a:sym typeface="汉仪润圆-65简" panose="00020600040101010101" pitchFamily="18" charset="-122"/>
              </a:rPr>
              <a:t>为了最终演示发布的良好效果</a:t>
            </a:r>
            <a:endParaRPr lang="x-none" altLang="x-none" sz="1050" u="sng" dirty="0">
              <a:solidFill>
                <a:schemeClr val="tx1">
                  <a:lumMod val="50000"/>
                  <a:lumOff val="50000"/>
                </a:schemeClr>
              </a:solidFill>
              <a:latin typeface="汉仪润圆-65简" panose="00020600040101010101" pitchFamily="18" charset="-122"/>
              <a:ea typeface="汉仪润圆-65简" panose="00020600040101010101" pitchFamily="18" charset="-122"/>
              <a:cs typeface="+mn-ea"/>
              <a:sym typeface="汉仪润圆-65简" panose="00020600040101010101" pitchFamily="18" charset="-122"/>
            </a:endParaRPr>
          </a:p>
        </p:txBody>
      </p:sp>
      <p:sp>
        <p:nvSpPr>
          <p:cNvPr id="5" name="Oval 17"/>
          <p:cNvSpPr/>
          <p:nvPr/>
        </p:nvSpPr>
        <p:spPr bwMode="auto">
          <a:xfrm>
            <a:off x="1521619" y="5678713"/>
            <a:ext cx="164306" cy="164307"/>
          </a:xfrm>
          <a:prstGeom prst="ellipse">
            <a:avLst/>
          </a:prstGeom>
          <a:solidFill>
            <a:srgbClr val="2C908A"/>
          </a:solidFill>
          <a:ln>
            <a:noFill/>
          </a:ln>
          <a:effectLst/>
        </p:spPr>
        <p:txBody>
          <a:bodyPr lIns="25400" tIns="25400" rIns="25400" bIns="25400" anchor="ctr"/>
          <a:lstStyle>
            <a:lvl1pPr>
              <a:lnSpc>
                <a:spcPct val="70000"/>
              </a:lnSpc>
              <a:spcBef>
                <a:spcPts val="5200"/>
              </a:spcBef>
              <a:buSzPct val="75000"/>
              <a:buChar char="•"/>
              <a:defRPr sz="2800" baseline="43000">
                <a:solidFill>
                  <a:srgbClr val="818A93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  <a:lvl2pPr marL="742950" indent="-285750">
              <a:lnSpc>
                <a:spcPct val="70000"/>
              </a:lnSpc>
              <a:spcBef>
                <a:spcPts val="5200"/>
              </a:spcBef>
              <a:buSzPct val="75000"/>
              <a:buChar char="•"/>
              <a:defRPr sz="2800" baseline="43000">
                <a:solidFill>
                  <a:srgbClr val="818A93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2pPr>
            <a:lvl3pPr marL="1143000" indent="-228600">
              <a:lnSpc>
                <a:spcPct val="70000"/>
              </a:lnSpc>
              <a:spcBef>
                <a:spcPts val="5200"/>
              </a:spcBef>
              <a:buSzPct val="75000"/>
              <a:buChar char="•"/>
              <a:defRPr sz="2800" baseline="43000">
                <a:solidFill>
                  <a:srgbClr val="818A93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3pPr>
            <a:lvl4pPr marL="1600200" indent="-228600">
              <a:lnSpc>
                <a:spcPct val="70000"/>
              </a:lnSpc>
              <a:spcBef>
                <a:spcPts val="5200"/>
              </a:spcBef>
              <a:buSzPct val="75000"/>
              <a:buChar char="•"/>
              <a:defRPr sz="2800" baseline="43000">
                <a:solidFill>
                  <a:srgbClr val="818A93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4pPr>
            <a:lvl5pPr marL="2057400" indent="-228600">
              <a:lnSpc>
                <a:spcPct val="70000"/>
              </a:lnSpc>
              <a:spcBef>
                <a:spcPts val="5200"/>
              </a:spcBef>
              <a:buSzPct val="75000"/>
              <a:buChar char="•"/>
              <a:defRPr sz="2800" baseline="43000">
                <a:solidFill>
                  <a:srgbClr val="818A93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5pPr>
            <a:lvl6pPr marL="2514600" indent="-228600" defTabSz="825500" eaLnBrk="0" fontAlgn="base" hangingPunct="0">
              <a:lnSpc>
                <a:spcPct val="70000"/>
              </a:lnSpc>
              <a:spcBef>
                <a:spcPts val="5200"/>
              </a:spcBef>
              <a:spcAft>
                <a:spcPct val="0"/>
              </a:spcAft>
              <a:buSzPct val="75000"/>
              <a:buChar char="•"/>
              <a:defRPr sz="2800" baseline="43000">
                <a:solidFill>
                  <a:srgbClr val="818A93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6pPr>
            <a:lvl7pPr marL="2971800" indent="-228600" defTabSz="825500" eaLnBrk="0" fontAlgn="base" hangingPunct="0">
              <a:lnSpc>
                <a:spcPct val="70000"/>
              </a:lnSpc>
              <a:spcBef>
                <a:spcPts val="5200"/>
              </a:spcBef>
              <a:spcAft>
                <a:spcPct val="0"/>
              </a:spcAft>
              <a:buSzPct val="75000"/>
              <a:buChar char="•"/>
              <a:defRPr sz="2800" baseline="43000">
                <a:solidFill>
                  <a:srgbClr val="818A93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7pPr>
            <a:lvl8pPr marL="3429000" indent="-228600" defTabSz="825500" eaLnBrk="0" fontAlgn="base" hangingPunct="0">
              <a:lnSpc>
                <a:spcPct val="70000"/>
              </a:lnSpc>
              <a:spcBef>
                <a:spcPts val="5200"/>
              </a:spcBef>
              <a:spcAft>
                <a:spcPct val="0"/>
              </a:spcAft>
              <a:buSzPct val="75000"/>
              <a:buChar char="•"/>
              <a:defRPr sz="2800" baseline="43000">
                <a:solidFill>
                  <a:srgbClr val="818A93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8pPr>
            <a:lvl9pPr marL="3886200" indent="-228600" defTabSz="825500" eaLnBrk="0" fontAlgn="base" hangingPunct="0">
              <a:lnSpc>
                <a:spcPct val="70000"/>
              </a:lnSpc>
              <a:spcBef>
                <a:spcPts val="5200"/>
              </a:spcBef>
              <a:spcAft>
                <a:spcPct val="0"/>
              </a:spcAft>
              <a:buSzPct val="75000"/>
              <a:buChar char="•"/>
              <a:defRPr sz="2800" baseline="43000">
                <a:solidFill>
                  <a:srgbClr val="818A93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9pPr>
          </a:lstStyle>
          <a:p>
            <a:pPr algn="ctr" eaLnBrk="1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/>
            </a:pPr>
            <a:endParaRPr lang="zh-CN" altLang="zh-CN" sz="1000" baseline="0" dirty="0">
              <a:solidFill>
                <a:srgbClr val="FFFFFF"/>
              </a:solidFill>
              <a:latin typeface="汉仪润圆-65简" panose="00020600040101010101" pitchFamily="18" charset="-122"/>
              <a:ea typeface="汉仪润圆-65简" panose="00020600040101010101" pitchFamily="18" charset="-122"/>
              <a:cs typeface="+mn-ea"/>
              <a:sym typeface="汉仪润圆-65简" panose="00020600040101010101" pitchFamily="18" charset="-122"/>
            </a:endParaRPr>
          </a:p>
        </p:txBody>
      </p:sp>
      <p:sp>
        <p:nvSpPr>
          <p:cNvPr id="45074" name="AutoShape 18"/>
          <p:cNvSpPr/>
          <p:nvPr/>
        </p:nvSpPr>
        <p:spPr bwMode="auto">
          <a:xfrm>
            <a:off x="1556544" y="5724751"/>
            <a:ext cx="94456" cy="72232"/>
          </a:xfrm>
          <a:custGeom>
            <a:avLst/>
            <a:gdLst>
              <a:gd name="T0" fmla="*/ 94404 w 21600"/>
              <a:gd name="T1" fmla="*/ 72192 h 21600"/>
              <a:gd name="T2" fmla="*/ 94404 w 21600"/>
              <a:gd name="T3" fmla="*/ 72192 h 21600"/>
              <a:gd name="T4" fmla="*/ 94404 w 21600"/>
              <a:gd name="T5" fmla="*/ 72192 h 21600"/>
              <a:gd name="T6" fmla="*/ 94404 w 21600"/>
              <a:gd name="T7" fmla="*/ 72192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6796" y="16986"/>
                </a:moveTo>
                <a:lnTo>
                  <a:pt x="1627" y="10192"/>
                </a:lnTo>
                <a:lnTo>
                  <a:pt x="0" y="12666"/>
                </a:lnTo>
                <a:lnTo>
                  <a:pt x="6796" y="21600"/>
                </a:lnTo>
                <a:lnTo>
                  <a:pt x="21600" y="2181"/>
                </a:lnTo>
                <a:lnTo>
                  <a:pt x="19718" y="0"/>
                </a:lnTo>
                <a:lnTo>
                  <a:pt x="6796" y="1698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22860" rIns="22860" anchor="ctr"/>
          <a:lstStyle/>
          <a:p>
            <a:pPr>
              <a:defRPr/>
            </a:pPr>
            <a:endParaRPr lang="zh-CN" altLang="en-US" sz="400" dirty="0">
              <a:latin typeface="汉仪润圆-65简" panose="00020600040101010101" pitchFamily="18" charset="-122"/>
              <a:ea typeface="汉仪润圆-65简" panose="00020600040101010101" pitchFamily="18" charset="-122"/>
              <a:cs typeface="+mn-ea"/>
              <a:sym typeface="汉仪润圆-65简" panose="00020600040101010101" pitchFamily="18" charset="-122"/>
            </a:endParaRPr>
          </a:p>
        </p:txBody>
      </p:sp>
      <p:sp>
        <p:nvSpPr>
          <p:cNvPr id="45078" name="Rectangle 22"/>
          <p:cNvSpPr/>
          <p:nvPr/>
        </p:nvSpPr>
        <p:spPr bwMode="auto">
          <a:xfrm>
            <a:off x="5400006" y="4994818"/>
            <a:ext cx="2158207" cy="308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  <a:sym typeface="汉仪润圆-65简" panose="00020600040101010101" pitchFamily="18" charset="-122"/>
              </a:rPr>
              <a:t>单击此处输入你的正文</a:t>
            </a:r>
            <a:endParaRPr lang="x-none" altLang="x-none" sz="1050" u="sng" dirty="0">
              <a:solidFill>
                <a:schemeClr val="tx1">
                  <a:lumMod val="50000"/>
                  <a:lumOff val="50000"/>
                </a:schemeClr>
              </a:solidFill>
              <a:latin typeface="汉仪润圆-65简" panose="00020600040101010101" pitchFamily="18" charset="-122"/>
              <a:ea typeface="汉仪润圆-65简" panose="00020600040101010101" pitchFamily="18" charset="-122"/>
              <a:cs typeface="+mn-ea"/>
              <a:sym typeface="汉仪润圆-65简" panose="00020600040101010101" pitchFamily="18" charset="-122"/>
            </a:endParaRPr>
          </a:p>
        </p:txBody>
      </p:sp>
      <p:sp>
        <p:nvSpPr>
          <p:cNvPr id="45080" name="Oval 24"/>
          <p:cNvSpPr/>
          <p:nvPr/>
        </p:nvSpPr>
        <p:spPr bwMode="auto">
          <a:xfrm>
            <a:off x="5153943" y="5036570"/>
            <a:ext cx="164307" cy="164306"/>
          </a:xfrm>
          <a:prstGeom prst="ellipse">
            <a:avLst/>
          </a:prstGeom>
          <a:solidFill>
            <a:srgbClr val="2C908A"/>
          </a:solidFill>
          <a:ln>
            <a:noFill/>
          </a:ln>
          <a:effectLst/>
        </p:spPr>
        <p:txBody>
          <a:bodyPr lIns="25400" tIns="25400" rIns="25400" bIns="25400" anchor="ctr"/>
          <a:lstStyle>
            <a:lvl1pPr>
              <a:lnSpc>
                <a:spcPct val="70000"/>
              </a:lnSpc>
              <a:spcBef>
                <a:spcPts val="5200"/>
              </a:spcBef>
              <a:buSzPct val="75000"/>
              <a:buChar char="•"/>
              <a:defRPr sz="2800" baseline="43000">
                <a:solidFill>
                  <a:srgbClr val="818A93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  <a:lvl2pPr marL="742950" indent="-285750">
              <a:lnSpc>
                <a:spcPct val="70000"/>
              </a:lnSpc>
              <a:spcBef>
                <a:spcPts val="5200"/>
              </a:spcBef>
              <a:buSzPct val="75000"/>
              <a:buChar char="•"/>
              <a:defRPr sz="2800" baseline="43000">
                <a:solidFill>
                  <a:srgbClr val="818A93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2pPr>
            <a:lvl3pPr marL="1143000" indent="-228600">
              <a:lnSpc>
                <a:spcPct val="70000"/>
              </a:lnSpc>
              <a:spcBef>
                <a:spcPts val="5200"/>
              </a:spcBef>
              <a:buSzPct val="75000"/>
              <a:buChar char="•"/>
              <a:defRPr sz="2800" baseline="43000">
                <a:solidFill>
                  <a:srgbClr val="818A93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3pPr>
            <a:lvl4pPr marL="1600200" indent="-228600">
              <a:lnSpc>
                <a:spcPct val="70000"/>
              </a:lnSpc>
              <a:spcBef>
                <a:spcPts val="5200"/>
              </a:spcBef>
              <a:buSzPct val="75000"/>
              <a:buChar char="•"/>
              <a:defRPr sz="2800" baseline="43000">
                <a:solidFill>
                  <a:srgbClr val="818A93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4pPr>
            <a:lvl5pPr marL="2057400" indent="-228600">
              <a:lnSpc>
                <a:spcPct val="70000"/>
              </a:lnSpc>
              <a:spcBef>
                <a:spcPts val="5200"/>
              </a:spcBef>
              <a:buSzPct val="75000"/>
              <a:buChar char="•"/>
              <a:defRPr sz="2800" baseline="43000">
                <a:solidFill>
                  <a:srgbClr val="818A93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5pPr>
            <a:lvl6pPr marL="2514600" indent="-228600" defTabSz="825500" eaLnBrk="0" fontAlgn="base" hangingPunct="0">
              <a:lnSpc>
                <a:spcPct val="70000"/>
              </a:lnSpc>
              <a:spcBef>
                <a:spcPts val="5200"/>
              </a:spcBef>
              <a:spcAft>
                <a:spcPct val="0"/>
              </a:spcAft>
              <a:buSzPct val="75000"/>
              <a:buChar char="•"/>
              <a:defRPr sz="2800" baseline="43000">
                <a:solidFill>
                  <a:srgbClr val="818A93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6pPr>
            <a:lvl7pPr marL="2971800" indent="-228600" defTabSz="825500" eaLnBrk="0" fontAlgn="base" hangingPunct="0">
              <a:lnSpc>
                <a:spcPct val="70000"/>
              </a:lnSpc>
              <a:spcBef>
                <a:spcPts val="5200"/>
              </a:spcBef>
              <a:spcAft>
                <a:spcPct val="0"/>
              </a:spcAft>
              <a:buSzPct val="75000"/>
              <a:buChar char="•"/>
              <a:defRPr sz="2800" baseline="43000">
                <a:solidFill>
                  <a:srgbClr val="818A93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7pPr>
            <a:lvl8pPr marL="3429000" indent="-228600" defTabSz="825500" eaLnBrk="0" fontAlgn="base" hangingPunct="0">
              <a:lnSpc>
                <a:spcPct val="70000"/>
              </a:lnSpc>
              <a:spcBef>
                <a:spcPts val="5200"/>
              </a:spcBef>
              <a:spcAft>
                <a:spcPct val="0"/>
              </a:spcAft>
              <a:buSzPct val="75000"/>
              <a:buChar char="•"/>
              <a:defRPr sz="2800" baseline="43000">
                <a:solidFill>
                  <a:srgbClr val="818A93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8pPr>
            <a:lvl9pPr marL="3886200" indent="-228600" defTabSz="825500" eaLnBrk="0" fontAlgn="base" hangingPunct="0">
              <a:lnSpc>
                <a:spcPct val="70000"/>
              </a:lnSpc>
              <a:spcBef>
                <a:spcPts val="5200"/>
              </a:spcBef>
              <a:spcAft>
                <a:spcPct val="0"/>
              </a:spcAft>
              <a:buSzPct val="75000"/>
              <a:buChar char="•"/>
              <a:defRPr sz="2800" baseline="43000">
                <a:solidFill>
                  <a:srgbClr val="818A93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9pPr>
          </a:lstStyle>
          <a:p>
            <a:pPr algn="ctr" eaLnBrk="1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/>
            </a:pPr>
            <a:endParaRPr lang="zh-CN" altLang="zh-CN" sz="1000" baseline="0" dirty="0">
              <a:solidFill>
                <a:srgbClr val="FFFFFF"/>
              </a:solidFill>
              <a:latin typeface="汉仪润圆-65简" panose="00020600040101010101" pitchFamily="18" charset="-122"/>
              <a:ea typeface="汉仪润圆-65简" panose="00020600040101010101" pitchFamily="18" charset="-122"/>
              <a:cs typeface="+mn-ea"/>
              <a:sym typeface="汉仪润圆-65简" panose="00020600040101010101" pitchFamily="18" charset="-122"/>
            </a:endParaRPr>
          </a:p>
        </p:txBody>
      </p:sp>
      <p:sp>
        <p:nvSpPr>
          <p:cNvPr id="6" name="AutoShape 25"/>
          <p:cNvSpPr/>
          <p:nvPr/>
        </p:nvSpPr>
        <p:spPr bwMode="auto">
          <a:xfrm>
            <a:off x="5188868" y="5082607"/>
            <a:ext cx="94457" cy="72231"/>
          </a:xfrm>
          <a:custGeom>
            <a:avLst/>
            <a:gdLst>
              <a:gd name="T0" fmla="*/ 94404 w 21600"/>
              <a:gd name="T1" fmla="*/ 72191 h 21600"/>
              <a:gd name="T2" fmla="*/ 94404 w 21600"/>
              <a:gd name="T3" fmla="*/ 72191 h 21600"/>
              <a:gd name="T4" fmla="*/ 94404 w 21600"/>
              <a:gd name="T5" fmla="*/ 72191 h 21600"/>
              <a:gd name="T6" fmla="*/ 94404 w 21600"/>
              <a:gd name="T7" fmla="*/ 72191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6796" y="16986"/>
                </a:moveTo>
                <a:lnTo>
                  <a:pt x="1627" y="10192"/>
                </a:lnTo>
                <a:lnTo>
                  <a:pt x="0" y="12666"/>
                </a:lnTo>
                <a:lnTo>
                  <a:pt x="6796" y="21600"/>
                </a:lnTo>
                <a:lnTo>
                  <a:pt x="21600" y="2181"/>
                </a:lnTo>
                <a:lnTo>
                  <a:pt x="19718" y="0"/>
                </a:lnTo>
                <a:lnTo>
                  <a:pt x="6796" y="1698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22860" rIns="22860" anchor="ctr"/>
          <a:lstStyle/>
          <a:p>
            <a:pPr>
              <a:defRPr/>
            </a:pPr>
            <a:endParaRPr lang="zh-CN" altLang="en-US" sz="400" dirty="0">
              <a:latin typeface="汉仪润圆-65简" panose="00020600040101010101" pitchFamily="18" charset="-122"/>
              <a:ea typeface="汉仪润圆-65简" panose="00020600040101010101" pitchFamily="18" charset="-122"/>
              <a:cs typeface="+mn-ea"/>
              <a:sym typeface="汉仪润圆-65简" panose="00020600040101010101" pitchFamily="18" charset="-122"/>
            </a:endParaRPr>
          </a:p>
        </p:txBody>
      </p:sp>
      <p:sp>
        <p:nvSpPr>
          <p:cNvPr id="45083" name="Rectangle 27"/>
          <p:cNvSpPr/>
          <p:nvPr/>
        </p:nvSpPr>
        <p:spPr bwMode="auto">
          <a:xfrm>
            <a:off x="5400800" y="5315493"/>
            <a:ext cx="2158206" cy="308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  <a:sym typeface="汉仪润圆-65简" panose="00020600040101010101" pitchFamily="18" charset="-122"/>
              </a:rPr>
              <a:t>文字是您思想的提炼</a:t>
            </a:r>
            <a:endParaRPr lang="x-none" altLang="x-none" sz="1050" u="sng" dirty="0">
              <a:solidFill>
                <a:schemeClr val="tx1">
                  <a:lumMod val="50000"/>
                  <a:lumOff val="50000"/>
                </a:schemeClr>
              </a:solidFill>
              <a:latin typeface="汉仪润圆-65简" panose="00020600040101010101" pitchFamily="18" charset="-122"/>
              <a:ea typeface="汉仪润圆-65简" panose="00020600040101010101" pitchFamily="18" charset="-122"/>
              <a:cs typeface="+mn-ea"/>
              <a:sym typeface="汉仪润圆-65简" panose="00020600040101010101" pitchFamily="18" charset="-122"/>
            </a:endParaRPr>
          </a:p>
        </p:txBody>
      </p:sp>
      <p:sp>
        <p:nvSpPr>
          <p:cNvPr id="8" name="Oval 29"/>
          <p:cNvSpPr/>
          <p:nvPr/>
        </p:nvSpPr>
        <p:spPr bwMode="auto">
          <a:xfrm>
            <a:off x="5154737" y="5357245"/>
            <a:ext cx="164306" cy="164306"/>
          </a:xfrm>
          <a:prstGeom prst="ellipse">
            <a:avLst/>
          </a:prstGeom>
          <a:solidFill>
            <a:srgbClr val="2C908A"/>
          </a:solidFill>
          <a:ln>
            <a:noFill/>
          </a:ln>
          <a:effectLst/>
        </p:spPr>
        <p:txBody>
          <a:bodyPr lIns="25400" tIns="25400" rIns="25400" bIns="25400" anchor="ctr"/>
          <a:lstStyle>
            <a:lvl1pPr>
              <a:lnSpc>
                <a:spcPct val="70000"/>
              </a:lnSpc>
              <a:spcBef>
                <a:spcPts val="5200"/>
              </a:spcBef>
              <a:buSzPct val="75000"/>
              <a:buChar char="•"/>
              <a:defRPr sz="2800" baseline="43000">
                <a:solidFill>
                  <a:srgbClr val="818A93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  <a:lvl2pPr marL="742950" indent="-285750">
              <a:lnSpc>
                <a:spcPct val="70000"/>
              </a:lnSpc>
              <a:spcBef>
                <a:spcPts val="5200"/>
              </a:spcBef>
              <a:buSzPct val="75000"/>
              <a:buChar char="•"/>
              <a:defRPr sz="2800" baseline="43000">
                <a:solidFill>
                  <a:srgbClr val="818A93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2pPr>
            <a:lvl3pPr marL="1143000" indent="-228600">
              <a:lnSpc>
                <a:spcPct val="70000"/>
              </a:lnSpc>
              <a:spcBef>
                <a:spcPts val="5200"/>
              </a:spcBef>
              <a:buSzPct val="75000"/>
              <a:buChar char="•"/>
              <a:defRPr sz="2800" baseline="43000">
                <a:solidFill>
                  <a:srgbClr val="818A93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3pPr>
            <a:lvl4pPr marL="1600200" indent="-228600">
              <a:lnSpc>
                <a:spcPct val="70000"/>
              </a:lnSpc>
              <a:spcBef>
                <a:spcPts val="5200"/>
              </a:spcBef>
              <a:buSzPct val="75000"/>
              <a:buChar char="•"/>
              <a:defRPr sz="2800" baseline="43000">
                <a:solidFill>
                  <a:srgbClr val="818A93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4pPr>
            <a:lvl5pPr marL="2057400" indent="-228600">
              <a:lnSpc>
                <a:spcPct val="70000"/>
              </a:lnSpc>
              <a:spcBef>
                <a:spcPts val="5200"/>
              </a:spcBef>
              <a:buSzPct val="75000"/>
              <a:buChar char="•"/>
              <a:defRPr sz="2800" baseline="43000">
                <a:solidFill>
                  <a:srgbClr val="818A93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5pPr>
            <a:lvl6pPr marL="2514600" indent="-228600" defTabSz="825500" eaLnBrk="0" fontAlgn="base" hangingPunct="0">
              <a:lnSpc>
                <a:spcPct val="70000"/>
              </a:lnSpc>
              <a:spcBef>
                <a:spcPts val="5200"/>
              </a:spcBef>
              <a:spcAft>
                <a:spcPct val="0"/>
              </a:spcAft>
              <a:buSzPct val="75000"/>
              <a:buChar char="•"/>
              <a:defRPr sz="2800" baseline="43000">
                <a:solidFill>
                  <a:srgbClr val="818A93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6pPr>
            <a:lvl7pPr marL="2971800" indent="-228600" defTabSz="825500" eaLnBrk="0" fontAlgn="base" hangingPunct="0">
              <a:lnSpc>
                <a:spcPct val="70000"/>
              </a:lnSpc>
              <a:spcBef>
                <a:spcPts val="5200"/>
              </a:spcBef>
              <a:spcAft>
                <a:spcPct val="0"/>
              </a:spcAft>
              <a:buSzPct val="75000"/>
              <a:buChar char="•"/>
              <a:defRPr sz="2800" baseline="43000">
                <a:solidFill>
                  <a:srgbClr val="818A93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7pPr>
            <a:lvl8pPr marL="3429000" indent="-228600" defTabSz="825500" eaLnBrk="0" fontAlgn="base" hangingPunct="0">
              <a:lnSpc>
                <a:spcPct val="70000"/>
              </a:lnSpc>
              <a:spcBef>
                <a:spcPts val="5200"/>
              </a:spcBef>
              <a:spcAft>
                <a:spcPct val="0"/>
              </a:spcAft>
              <a:buSzPct val="75000"/>
              <a:buChar char="•"/>
              <a:defRPr sz="2800" baseline="43000">
                <a:solidFill>
                  <a:srgbClr val="818A93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8pPr>
            <a:lvl9pPr marL="3886200" indent="-228600" defTabSz="825500" eaLnBrk="0" fontAlgn="base" hangingPunct="0">
              <a:lnSpc>
                <a:spcPct val="70000"/>
              </a:lnSpc>
              <a:spcBef>
                <a:spcPts val="5200"/>
              </a:spcBef>
              <a:spcAft>
                <a:spcPct val="0"/>
              </a:spcAft>
              <a:buSzPct val="75000"/>
              <a:buChar char="•"/>
              <a:defRPr sz="2800" baseline="43000">
                <a:solidFill>
                  <a:srgbClr val="818A93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9pPr>
          </a:lstStyle>
          <a:p>
            <a:pPr algn="ctr" eaLnBrk="1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/>
            </a:pPr>
            <a:endParaRPr lang="zh-CN" altLang="zh-CN" sz="1000" baseline="0" dirty="0">
              <a:solidFill>
                <a:srgbClr val="FFFFFF"/>
              </a:solidFill>
              <a:latin typeface="汉仪润圆-65简" panose="00020600040101010101" pitchFamily="18" charset="-122"/>
              <a:ea typeface="汉仪润圆-65简" panose="00020600040101010101" pitchFamily="18" charset="-122"/>
              <a:cs typeface="+mn-ea"/>
              <a:sym typeface="汉仪润圆-65简" panose="00020600040101010101" pitchFamily="18" charset="-122"/>
            </a:endParaRPr>
          </a:p>
        </p:txBody>
      </p:sp>
      <p:sp>
        <p:nvSpPr>
          <p:cNvPr id="45086" name="AutoShape 30"/>
          <p:cNvSpPr/>
          <p:nvPr/>
        </p:nvSpPr>
        <p:spPr bwMode="auto">
          <a:xfrm>
            <a:off x="5189662" y="5403282"/>
            <a:ext cx="94456" cy="72231"/>
          </a:xfrm>
          <a:custGeom>
            <a:avLst/>
            <a:gdLst>
              <a:gd name="T0" fmla="*/ 94404 w 21600"/>
              <a:gd name="T1" fmla="*/ 72191 h 21600"/>
              <a:gd name="T2" fmla="*/ 94404 w 21600"/>
              <a:gd name="T3" fmla="*/ 72191 h 21600"/>
              <a:gd name="T4" fmla="*/ 94404 w 21600"/>
              <a:gd name="T5" fmla="*/ 72191 h 21600"/>
              <a:gd name="T6" fmla="*/ 94404 w 21600"/>
              <a:gd name="T7" fmla="*/ 72191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6796" y="16986"/>
                </a:moveTo>
                <a:lnTo>
                  <a:pt x="1627" y="10192"/>
                </a:lnTo>
                <a:lnTo>
                  <a:pt x="0" y="12666"/>
                </a:lnTo>
                <a:lnTo>
                  <a:pt x="6796" y="21600"/>
                </a:lnTo>
                <a:lnTo>
                  <a:pt x="21600" y="2181"/>
                </a:lnTo>
                <a:lnTo>
                  <a:pt x="19718" y="0"/>
                </a:lnTo>
                <a:lnTo>
                  <a:pt x="6796" y="1698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22860" rIns="22860" anchor="ctr"/>
          <a:lstStyle/>
          <a:p>
            <a:pPr>
              <a:defRPr/>
            </a:pPr>
            <a:endParaRPr lang="zh-CN" altLang="en-US" sz="400" dirty="0">
              <a:latin typeface="汉仪润圆-65简" panose="00020600040101010101" pitchFamily="18" charset="-122"/>
              <a:ea typeface="汉仪润圆-65简" panose="00020600040101010101" pitchFamily="18" charset="-122"/>
              <a:cs typeface="+mn-ea"/>
              <a:sym typeface="汉仪润圆-65简" panose="00020600040101010101" pitchFamily="18" charset="-122"/>
            </a:endParaRPr>
          </a:p>
        </p:txBody>
      </p:sp>
      <p:sp>
        <p:nvSpPr>
          <p:cNvPr id="45088" name="Rectangle 32"/>
          <p:cNvSpPr/>
          <p:nvPr/>
        </p:nvSpPr>
        <p:spPr bwMode="auto">
          <a:xfrm>
            <a:off x="5400800" y="5636962"/>
            <a:ext cx="2158206" cy="308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  <a:sym typeface="汉仪润圆-65简" panose="00020600040101010101" pitchFamily="18" charset="-122"/>
              </a:rPr>
              <a:t>为了最终演示发布的良好效果</a:t>
            </a:r>
            <a:endParaRPr lang="x-none" altLang="x-none" sz="1050" u="sng" dirty="0">
              <a:solidFill>
                <a:schemeClr val="tx1">
                  <a:lumMod val="50000"/>
                  <a:lumOff val="50000"/>
                </a:schemeClr>
              </a:solidFill>
              <a:latin typeface="汉仪润圆-65简" panose="00020600040101010101" pitchFamily="18" charset="-122"/>
              <a:ea typeface="汉仪润圆-65简" panose="00020600040101010101" pitchFamily="18" charset="-122"/>
              <a:cs typeface="+mn-ea"/>
              <a:sym typeface="汉仪润圆-65简" panose="00020600040101010101" pitchFamily="18" charset="-122"/>
            </a:endParaRPr>
          </a:p>
        </p:txBody>
      </p:sp>
      <p:sp>
        <p:nvSpPr>
          <p:cNvPr id="45090" name="Oval 34"/>
          <p:cNvSpPr/>
          <p:nvPr/>
        </p:nvSpPr>
        <p:spPr bwMode="auto">
          <a:xfrm>
            <a:off x="5154737" y="5678713"/>
            <a:ext cx="164306" cy="164307"/>
          </a:xfrm>
          <a:prstGeom prst="ellipse">
            <a:avLst/>
          </a:prstGeom>
          <a:solidFill>
            <a:srgbClr val="2C908A"/>
          </a:solidFill>
          <a:ln>
            <a:noFill/>
          </a:ln>
          <a:effectLst/>
        </p:spPr>
        <p:txBody>
          <a:bodyPr lIns="25400" tIns="25400" rIns="25400" bIns="25400" anchor="ctr"/>
          <a:lstStyle>
            <a:lvl1pPr>
              <a:lnSpc>
                <a:spcPct val="70000"/>
              </a:lnSpc>
              <a:spcBef>
                <a:spcPts val="5200"/>
              </a:spcBef>
              <a:buSzPct val="75000"/>
              <a:buChar char="•"/>
              <a:defRPr sz="2800" baseline="43000">
                <a:solidFill>
                  <a:srgbClr val="818A93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  <a:lvl2pPr marL="742950" indent="-285750">
              <a:lnSpc>
                <a:spcPct val="70000"/>
              </a:lnSpc>
              <a:spcBef>
                <a:spcPts val="5200"/>
              </a:spcBef>
              <a:buSzPct val="75000"/>
              <a:buChar char="•"/>
              <a:defRPr sz="2800" baseline="43000">
                <a:solidFill>
                  <a:srgbClr val="818A93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2pPr>
            <a:lvl3pPr marL="1143000" indent="-228600">
              <a:lnSpc>
                <a:spcPct val="70000"/>
              </a:lnSpc>
              <a:spcBef>
                <a:spcPts val="5200"/>
              </a:spcBef>
              <a:buSzPct val="75000"/>
              <a:buChar char="•"/>
              <a:defRPr sz="2800" baseline="43000">
                <a:solidFill>
                  <a:srgbClr val="818A93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3pPr>
            <a:lvl4pPr marL="1600200" indent="-228600">
              <a:lnSpc>
                <a:spcPct val="70000"/>
              </a:lnSpc>
              <a:spcBef>
                <a:spcPts val="5200"/>
              </a:spcBef>
              <a:buSzPct val="75000"/>
              <a:buChar char="•"/>
              <a:defRPr sz="2800" baseline="43000">
                <a:solidFill>
                  <a:srgbClr val="818A93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4pPr>
            <a:lvl5pPr marL="2057400" indent="-228600">
              <a:lnSpc>
                <a:spcPct val="70000"/>
              </a:lnSpc>
              <a:spcBef>
                <a:spcPts val="5200"/>
              </a:spcBef>
              <a:buSzPct val="75000"/>
              <a:buChar char="•"/>
              <a:defRPr sz="2800" baseline="43000">
                <a:solidFill>
                  <a:srgbClr val="818A93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5pPr>
            <a:lvl6pPr marL="2514600" indent="-228600" defTabSz="825500" eaLnBrk="0" fontAlgn="base" hangingPunct="0">
              <a:lnSpc>
                <a:spcPct val="70000"/>
              </a:lnSpc>
              <a:spcBef>
                <a:spcPts val="5200"/>
              </a:spcBef>
              <a:spcAft>
                <a:spcPct val="0"/>
              </a:spcAft>
              <a:buSzPct val="75000"/>
              <a:buChar char="•"/>
              <a:defRPr sz="2800" baseline="43000">
                <a:solidFill>
                  <a:srgbClr val="818A93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6pPr>
            <a:lvl7pPr marL="2971800" indent="-228600" defTabSz="825500" eaLnBrk="0" fontAlgn="base" hangingPunct="0">
              <a:lnSpc>
                <a:spcPct val="70000"/>
              </a:lnSpc>
              <a:spcBef>
                <a:spcPts val="5200"/>
              </a:spcBef>
              <a:spcAft>
                <a:spcPct val="0"/>
              </a:spcAft>
              <a:buSzPct val="75000"/>
              <a:buChar char="•"/>
              <a:defRPr sz="2800" baseline="43000">
                <a:solidFill>
                  <a:srgbClr val="818A93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7pPr>
            <a:lvl8pPr marL="3429000" indent="-228600" defTabSz="825500" eaLnBrk="0" fontAlgn="base" hangingPunct="0">
              <a:lnSpc>
                <a:spcPct val="70000"/>
              </a:lnSpc>
              <a:spcBef>
                <a:spcPts val="5200"/>
              </a:spcBef>
              <a:spcAft>
                <a:spcPct val="0"/>
              </a:spcAft>
              <a:buSzPct val="75000"/>
              <a:buChar char="•"/>
              <a:defRPr sz="2800" baseline="43000">
                <a:solidFill>
                  <a:srgbClr val="818A93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8pPr>
            <a:lvl9pPr marL="3886200" indent="-228600" defTabSz="825500" eaLnBrk="0" fontAlgn="base" hangingPunct="0">
              <a:lnSpc>
                <a:spcPct val="70000"/>
              </a:lnSpc>
              <a:spcBef>
                <a:spcPts val="5200"/>
              </a:spcBef>
              <a:spcAft>
                <a:spcPct val="0"/>
              </a:spcAft>
              <a:buSzPct val="75000"/>
              <a:buChar char="•"/>
              <a:defRPr sz="2800" baseline="43000">
                <a:solidFill>
                  <a:srgbClr val="818A93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9pPr>
          </a:lstStyle>
          <a:p>
            <a:pPr algn="ctr" eaLnBrk="1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/>
            </a:pPr>
            <a:endParaRPr lang="zh-CN" altLang="zh-CN" sz="1000" baseline="0" dirty="0">
              <a:solidFill>
                <a:srgbClr val="FFFFFF"/>
              </a:solidFill>
              <a:latin typeface="汉仪润圆-65简" panose="00020600040101010101" pitchFamily="18" charset="-122"/>
              <a:ea typeface="汉仪润圆-65简" panose="00020600040101010101" pitchFamily="18" charset="-122"/>
              <a:cs typeface="+mn-ea"/>
              <a:sym typeface="汉仪润圆-65简" panose="00020600040101010101" pitchFamily="18" charset="-122"/>
            </a:endParaRPr>
          </a:p>
        </p:txBody>
      </p:sp>
      <p:sp>
        <p:nvSpPr>
          <p:cNvPr id="9" name="AutoShape 35"/>
          <p:cNvSpPr/>
          <p:nvPr/>
        </p:nvSpPr>
        <p:spPr bwMode="auto">
          <a:xfrm>
            <a:off x="5189662" y="5724751"/>
            <a:ext cx="94456" cy="72232"/>
          </a:xfrm>
          <a:custGeom>
            <a:avLst/>
            <a:gdLst>
              <a:gd name="T0" fmla="*/ 94404 w 21600"/>
              <a:gd name="T1" fmla="*/ 72192 h 21600"/>
              <a:gd name="T2" fmla="*/ 94404 w 21600"/>
              <a:gd name="T3" fmla="*/ 72192 h 21600"/>
              <a:gd name="T4" fmla="*/ 94404 w 21600"/>
              <a:gd name="T5" fmla="*/ 72192 h 21600"/>
              <a:gd name="T6" fmla="*/ 94404 w 21600"/>
              <a:gd name="T7" fmla="*/ 72192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6796" y="16986"/>
                </a:moveTo>
                <a:lnTo>
                  <a:pt x="1627" y="10192"/>
                </a:lnTo>
                <a:lnTo>
                  <a:pt x="0" y="12666"/>
                </a:lnTo>
                <a:lnTo>
                  <a:pt x="6796" y="21600"/>
                </a:lnTo>
                <a:lnTo>
                  <a:pt x="21600" y="2181"/>
                </a:lnTo>
                <a:lnTo>
                  <a:pt x="19718" y="0"/>
                </a:lnTo>
                <a:lnTo>
                  <a:pt x="6796" y="1698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22860" rIns="22860" anchor="ctr"/>
          <a:lstStyle/>
          <a:p>
            <a:pPr>
              <a:defRPr/>
            </a:pPr>
            <a:endParaRPr lang="zh-CN" altLang="en-US" sz="400" dirty="0">
              <a:latin typeface="汉仪润圆-65简" panose="00020600040101010101" pitchFamily="18" charset="-122"/>
              <a:ea typeface="汉仪润圆-65简" panose="00020600040101010101" pitchFamily="18" charset="-122"/>
              <a:cs typeface="+mn-ea"/>
              <a:sym typeface="汉仪润圆-65简" panose="00020600040101010101" pitchFamily="18" charset="-122"/>
            </a:endParaRPr>
          </a:p>
        </p:txBody>
      </p:sp>
      <p:sp>
        <p:nvSpPr>
          <p:cNvPr id="45095" name="Rectangle 39"/>
          <p:cNvSpPr/>
          <p:nvPr/>
        </p:nvSpPr>
        <p:spPr bwMode="auto">
          <a:xfrm>
            <a:off x="8978030" y="4994818"/>
            <a:ext cx="2158207" cy="308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  <a:sym typeface="汉仪润圆-65简" panose="00020600040101010101" pitchFamily="18" charset="-122"/>
              </a:rPr>
              <a:t>单击此处输入你的正文</a:t>
            </a:r>
            <a:endParaRPr lang="x-none" altLang="x-none" sz="1050" u="sng" dirty="0">
              <a:solidFill>
                <a:schemeClr val="tx1">
                  <a:lumMod val="50000"/>
                  <a:lumOff val="50000"/>
                </a:schemeClr>
              </a:solidFill>
              <a:latin typeface="汉仪润圆-65简" panose="00020600040101010101" pitchFamily="18" charset="-122"/>
              <a:ea typeface="汉仪润圆-65简" panose="00020600040101010101" pitchFamily="18" charset="-122"/>
              <a:cs typeface="+mn-ea"/>
              <a:sym typeface="汉仪润圆-65简" panose="00020600040101010101" pitchFamily="18" charset="-122"/>
            </a:endParaRPr>
          </a:p>
        </p:txBody>
      </p:sp>
      <p:sp>
        <p:nvSpPr>
          <p:cNvPr id="45097" name="Oval 41"/>
          <p:cNvSpPr/>
          <p:nvPr/>
        </p:nvSpPr>
        <p:spPr bwMode="auto">
          <a:xfrm>
            <a:off x="8731967" y="5036570"/>
            <a:ext cx="164307" cy="164306"/>
          </a:xfrm>
          <a:prstGeom prst="ellipse">
            <a:avLst/>
          </a:prstGeom>
          <a:solidFill>
            <a:srgbClr val="2C908A"/>
          </a:solidFill>
          <a:ln>
            <a:noFill/>
          </a:ln>
          <a:effectLst/>
        </p:spPr>
        <p:txBody>
          <a:bodyPr lIns="25400" tIns="25400" rIns="25400" bIns="25400" anchor="ctr"/>
          <a:lstStyle>
            <a:lvl1pPr>
              <a:lnSpc>
                <a:spcPct val="70000"/>
              </a:lnSpc>
              <a:spcBef>
                <a:spcPts val="5200"/>
              </a:spcBef>
              <a:buSzPct val="75000"/>
              <a:buChar char="•"/>
              <a:defRPr sz="2800" baseline="43000">
                <a:solidFill>
                  <a:srgbClr val="818A93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  <a:lvl2pPr marL="742950" indent="-285750">
              <a:lnSpc>
                <a:spcPct val="70000"/>
              </a:lnSpc>
              <a:spcBef>
                <a:spcPts val="5200"/>
              </a:spcBef>
              <a:buSzPct val="75000"/>
              <a:buChar char="•"/>
              <a:defRPr sz="2800" baseline="43000">
                <a:solidFill>
                  <a:srgbClr val="818A93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2pPr>
            <a:lvl3pPr marL="1143000" indent="-228600">
              <a:lnSpc>
                <a:spcPct val="70000"/>
              </a:lnSpc>
              <a:spcBef>
                <a:spcPts val="5200"/>
              </a:spcBef>
              <a:buSzPct val="75000"/>
              <a:buChar char="•"/>
              <a:defRPr sz="2800" baseline="43000">
                <a:solidFill>
                  <a:srgbClr val="818A93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3pPr>
            <a:lvl4pPr marL="1600200" indent="-228600">
              <a:lnSpc>
                <a:spcPct val="70000"/>
              </a:lnSpc>
              <a:spcBef>
                <a:spcPts val="5200"/>
              </a:spcBef>
              <a:buSzPct val="75000"/>
              <a:buChar char="•"/>
              <a:defRPr sz="2800" baseline="43000">
                <a:solidFill>
                  <a:srgbClr val="818A93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4pPr>
            <a:lvl5pPr marL="2057400" indent="-228600">
              <a:lnSpc>
                <a:spcPct val="70000"/>
              </a:lnSpc>
              <a:spcBef>
                <a:spcPts val="5200"/>
              </a:spcBef>
              <a:buSzPct val="75000"/>
              <a:buChar char="•"/>
              <a:defRPr sz="2800" baseline="43000">
                <a:solidFill>
                  <a:srgbClr val="818A93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5pPr>
            <a:lvl6pPr marL="2514600" indent="-228600" defTabSz="825500" eaLnBrk="0" fontAlgn="base" hangingPunct="0">
              <a:lnSpc>
                <a:spcPct val="70000"/>
              </a:lnSpc>
              <a:spcBef>
                <a:spcPts val="5200"/>
              </a:spcBef>
              <a:spcAft>
                <a:spcPct val="0"/>
              </a:spcAft>
              <a:buSzPct val="75000"/>
              <a:buChar char="•"/>
              <a:defRPr sz="2800" baseline="43000">
                <a:solidFill>
                  <a:srgbClr val="818A93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6pPr>
            <a:lvl7pPr marL="2971800" indent="-228600" defTabSz="825500" eaLnBrk="0" fontAlgn="base" hangingPunct="0">
              <a:lnSpc>
                <a:spcPct val="70000"/>
              </a:lnSpc>
              <a:spcBef>
                <a:spcPts val="5200"/>
              </a:spcBef>
              <a:spcAft>
                <a:spcPct val="0"/>
              </a:spcAft>
              <a:buSzPct val="75000"/>
              <a:buChar char="•"/>
              <a:defRPr sz="2800" baseline="43000">
                <a:solidFill>
                  <a:srgbClr val="818A93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7pPr>
            <a:lvl8pPr marL="3429000" indent="-228600" defTabSz="825500" eaLnBrk="0" fontAlgn="base" hangingPunct="0">
              <a:lnSpc>
                <a:spcPct val="70000"/>
              </a:lnSpc>
              <a:spcBef>
                <a:spcPts val="5200"/>
              </a:spcBef>
              <a:spcAft>
                <a:spcPct val="0"/>
              </a:spcAft>
              <a:buSzPct val="75000"/>
              <a:buChar char="•"/>
              <a:defRPr sz="2800" baseline="43000">
                <a:solidFill>
                  <a:srgbClr val="818A93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8pPr>
            <a:lvl9pPr marL="3886200" indent="-228600" defTabSz="825500" eaLnBrk="0" fontAlgn="base" hangingPunct="0">
              <a:lnSpc>
                <a:spcPct val="70000"/>
              </a:lnSpc>
              <a:spcBef>
                <a:spcPts val="5200"/>
              </a:spcBef>
              <a:spcAft>
                <a:spcPct val="0"/>
              </a:spcAft>
              <a:buSzPct val="75000"/>
              <a:buChar char="•"/>
              <a:defRPr sz="2800" baseline="43000">
                <a:solidFill>
                  <a:srgbClr val="818A93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9pPr>
          </a:lstStyle>
          <a:p>
            <a:pPr algn="ctr" eaLnBrk="1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/>
            </a:pPr>
            <a:endParaRPr lang="zh-CN" altLang="zh-CN" sz="1000" baseline="0" dirty="0">
              <a:solidFill>
                <a:srgbClr val="FFFFFF"/>
              </a:solidFill>
              <a:latin typeface="汉仪润圆-65简" panose="00020600040101010101" pitchFamily="18" charset="-122"/>
              <a:ea typeface="汉仪润圆-65简" panose="00020600040101010101" pitchFamily="18" charset="-122"/>
              <a:cs typeface="+mn-ea"/>
              <a:sym typeface="汉仪润圆-65简" panose="00020600040101010101" pitchFamily="18" charset="-122"/>
            </a:endParaRPr>
          </a:p>
        </p:txBody>
      </p:sp>
      <p:sp>
        <p:nvSpPr>
          <p:cNvPr id="45098" name="AutoShape 42"/>
          <p:cNvSpPr/>
          <p:nvPr/>
        </p:nvSpPr>
        <p:spPr bwMode="auto">
          <a:xfrm>
            <a:off x="8766892" y="5082607"/>
            <a:ext cx="94457" cy="72231"/>
          </a:xfrm>
          <a:custGeom>
            <a:avLst/>
            <a:gdLst>
              <a:gd name="T0" fmla="*/ 94404 w 21600"/>
              <a:gd name="T1" fmla="*/ 72191 h 21600"/>
              <a:gd name="T2" fmla="*/ 94404 w 21600"/>
              <a:gd name="T3" fmla="*/ 72191 h 21600"/>
              <a:gd name="T4" fmla="*/ 94404 w 21600"/>
              <a:gd name="T5" fmla="*/ 72191 h 21600"/>
              <a:gd name="T6" fmla="*/ 94404 w 21600"/>
              <a:gd name="T7" fmla="*/ 72191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6796" y="16986"/>
                </a:moveTo>
                <a:lnTo>
                  <a:pt x="1627" y="10192"/>
                </a:lnTo>
                <a:lnTo>
                  <a:pt x="0" y="12666"/>
                </a:lnTo>
                <a:lnTo>
                  <a:pt x="6796" y="21600"/>
                </a:lnTo>
                <a:lnTo>
                  <a:pt x="21600" y="2181"/>
                </a:lnTo>
                <a:lnTo>
                  <a:pt x="19718" y="0"/>
                </a:lnTo>
                <a:lnTo>
                  <a:pt x="6796" y="1698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22860" rIns="22860" anchor="ctr"/>
          <a:lstStyle/>
          <a:p>
            <a:pPr>
              <a:defRPr/>
            </a:pPr>
            <a:endParaRPr lang="zh-CN" altLang="en-US" sz="400" dirty="0">
              <a:latin typeface="汉仪润圆-65简" panose="00020600040101010101" pitchFamily="18" charset="-122"/>
              <a:ea typeface="汉仪润圆-65简" panose="00020600040101010101" pitchFamily="18" charset="-122"/>
              <a:cs typeface="+mn-ea"/>
              <a:sym typeface="汉仪润圆-65简" panose="00020600040101010101" pitchFamily="18" charset="-122"/>
            </a:endParaRPr>
          </a:p>
        </p:txBody>
      </p:sp>
      <p:sp>
        <p:nvSpPr>
          <p:cNvPr id="45100" name="Rectangle 44"/>
          <p:cNvSpPr/>
          <p:nvPr/>
        </p:nvSpPr>
        <p:spPr bwMode="auto">
          <a:xfrm>
            <a:off x="8978824" y="5315493"/>
            <a:ext cx="2158206" cy="308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  <a:sym typeface="汉仪润圆-65简" panose="00020600040101010101" pitchFamily="18" charset="-122"/>
              </a:rPr>
              <a:t>文字是您思想的提炼</a:t>
            </a:r>
            <a:endParaRPr lang="x-none" altLang="x-none" sz="1050" u="sng" dirty="0">
              <a:solidFill>
                <a:schemeClr val="tx1">
                  <a:lumMod val="50000"/>
                  <a:lumOff val="50000"/>
                </a:schemeClr>
              </a:solidFill>
              <a:latin typeface="汉仪润圆-65简" panose="00020600040101010101" pitchFamily="18" charset="-122"/>
              <a:ea typeface="汉仪润圆-65简" panose="00020600040101010101" pitchFamily="18" charset="-122"/>
              <a:cs typeface="+mn-ea"/>
              <a:sym typeface="汉仪润圆-65简" panose="00020600040101010101" pitchFamily="18" charset="-122"/>
            </a:endParaRPr>
          </a:p>
        </p:txBody>
      </p:sp>
      <p:sp>
        <p:nvSpPr>
          <p:cNvPr id="45102" name="Oval 46"/>
          <p:cNvSpPr/>
          <p:nvPr/>
        </p:nvSpPr>
        <p:spPr bwMode="auto">
          <a:xfrm>
            <a:off x="8732761" y="5357245"/>
            <a:ext cx="164306" cy="164306"/>
          </a:xfrm>
          <a:prstGeom prst="ellipse">
            <a:avLst/>
          </a:prstGeom>
          <a:solidFill>
            <a:srgbClr val="2C908A"/>
          </a:solidFill>
          <a:ln>
            <a:noFill/>
          </a:ln>
          <a:effectLst/>
        </p:spPr>
        <p:txBody>
          <a:bodyPr lIns="25400" tIns="25400" rIns="25400" bIns="25400" anchor="ctr"/>
          <a:lstStyle>
            <a:lvl1pPr>
              <a:lnSpc>
                <a:spcPct val="70000"/>
              </a:lnSpc>
              <a:spcBef>
                <a:spcPts val="5200"/>
              </a:spcBef>
              <a:buSzPct val="75000"/>
              <a:buChar char="•"/>
              <a:defRPr sz="2800" baseline="43000">
                <a:solidFill>
                  <a:srgbClr val="818A93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  <a:lvl2pPr marL="742950" indent="-285750">
              <a:lnSpc>
                <a:spcPct val="70000"/>
              </a:lnSpc>
              <a:spcBef>
                <a:spcPts val="5200"/>
              </a:spcBef>
              <a:buSzPct val="75000"/>
              <a:buChar char="•"/>
              <a:defRPr sz="2800" baseline="43000">
                <a:solidFill>
                  <a:srgbClr val="818A93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2pPr>
            <a:lvl3pPr marL="1143000" indent="-228600">
              <a:lnSpc>
                <a:spcPct val="70000"/>
              </a:lnSpc>
              <a:spcBef>
                <a:spcPts val="5200"/>
              </a:spcBef>
              <a:buSzPct val="75000"/>
              <a:buChar char="•"/>
              <a:defRPr sz="2800" baseline="43000">
                <a:solidFill>
                  <a:srgbClr val="818A93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3pPr>
            <a:lvl4pPr marL="1600200" indent="-228600">
              <a:lnSpc>
                <a:spcPct val="70000"/>
              </a:lnSpc>
              <a:spcBef>
                <a:spcPts val="5200"/>
              </a:spcBef>
              <a:buSzPct val="75000"/>
              <a:buChar char="•"/>
              <a:defRPr sz="2800" baseline="43000">
                <a:solidFill>
                  <a:srgbClr val="818A93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4pPr>
            <a:lvl5pPr marL="2057400" indent="-228600">
              <a:lnSpc>
                <a:spcPct val="70000"/>
              </a:lnSpc>
              <a:spcBef>
                <a:spcPts val="5200"/>
              </a:spcBef>
              <a:buSzPct val="75000"/>
              <a:buChar char="•"/>
              <a:defRPr sz="2800" baseline="43000">
                <a:solidFill>
                  <a:srgbClr val="818A93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5pPr>
            <a:lvl6pPr marL="2514600" indent="-228600" defTabSz="825500" eaLnBrk="0" fontAlgn="base" hangingPunct="0">
              <a:lnSpc>
                <a:spcPct val="70000"/>
              </a:lnSpc>
              <a:spcBef>
                <a:spcPts val="5200"/>
              </a:spcBef>
              <a:spcAft>
                <a:spcPct val="0"/>
              </a:spcAft>
              <a:buSzPct val="75000"/>
              <a:buChar char="•"/>
              <a:defRPr sz="2800" baseline="43000">
                <a:solidFill>
                  <a:srgbClr val="818A93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6pPr>
            <a:lvl7pPr marL="2971800" indent="-228600" defTabSz="825500" eaLnBrk="0" fontAlgn="base" hangingPunct="0">
              <a:lnSpc>
                <a:spcPct val="70000"/>
              </a:lnSpc>
              <a:spcBef>
                <a:spcPts val="5200"/>
              </a:spcBef>
              <a:spcAft>
                <a:spcPct val="0"/>
              </a:spcAft>
              <a:buSzPct val="75000"/>
              <a:buChar char="•"/>
              <a:defRPr sz="2800" baseline="43000">
                <a:solidFill>
                  <a:srgbClr val="818A93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7pPr>
            <a:lvl8pPr marL="3429000" indent="-228600" defTabSz="825500" eaLnBrk="0" fontAlgn="base" hangingPunct="0">
              <a:lnSpc>
                <a:spcPct val="70000"/>
              </a:lnSpc>
              <a:spcBef>
                <a:spcPts val="5200"/>
              </a:spcBef>
              <a:spcAft>
                <a:spcPct val="0"/>
              </a:spcAft>
              <a:buSzPct val="75000"/>
              <a:buChar char="•"/>
              <a:defRPr sz="2800" baseline="43000">
                <a:solidFill>
                  <a:srgbClr val="818A93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8pPr>
            <a:lvl9pPr marL="3886200" indent="-228600" defTabSz="825500" eaLnBrk="0" fontAlgn="base" hangingPunct="0">
              <a:lnSpc>
                <a:spcPct val="70000"/>
              </a:lnSpc>
              <a:spcBef>
                <a:spcPts val="5200"/>
              </a:spcBef>
              <a:spcAft>
                <a:spcPct val="0"/>
              </a:spcAft>
              <a:buSzPct val="75000"/>
              <a:buChar char="•"/>
              <a:defRPr sz="2800" baseline="43000">
                <a:solidFill>
                  <a:srgbClr val="818A93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9pPr>
          </a:lstStyle>
          <a:p>
            <a:pPr algn="ctr" eaLnBrk="1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/>
            </a:pPr>
            <a:endParaRPr lang="zh-CN" altLang="zh-CN" sz="1000" baseline="0" dirty="0">
              <a:solidFill>
                <a:srgbClr val="FFFFFF"/>
              </a:solidFill>
              <a:latin typeface="汉仪润圆-65简" panose="00020600040101010101" pitchFamily="18" charset="-122"/>
              <a:ea typeface="汉仪润圆-65简" panose="00020600040101010101" pitchFamily="18" charset="-122"/>
              <a:cs typeface="+mn-ea"/>
              <a:sym typeface="汉仪润圆-65简" panose="00020600040101010101" pitchFamily="18" charset="-122"/>
            </a:endParaRPr>
          </a:p>
        </p:txBody>
      </p:sp>
      <p:sp>
        <p:nvSpPr>
          <p:cNvPr id="45103" name="AutoShape 47"/>
          <p:cNvSpPr/>
          <p:nvPr/>
        </p:nvSpPr>
        <p:spPr bwMode="auto">
          <a:xfrm>
            <a:off x="8767686" y="5403282"/>
            <a:ext cx="94456" cy="72231"/>
          </a:xfrm>
          <a:custGeom>
            <a:avLst/>
            <a:gdLst>
              <a:gd name="T0" fmla="*/ 94404 w 21600"/>
              <a:gd name="T1" fmla="*/ 72191 h 21600"/>
              <a:gd name="T2" fmla="*/ 94404 w 21600"/>
              <a:gd name="T3" fmla="*/ 72191 h 21600"/>
              <a:gd name="T4" fmla="*/ 94404 w 21600"/>
              <a:gd name="T5" fmla="*/ 72191 h 21600"/>
              <a:gd name="T6" fmla="*/ 94404 w 21600"/>
              <a:gd name="T7" fmla="*/ 72191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6796" y="16986"/>
                </a:moveTo>
                <a:lnTo>
                  <a:pt x="1627" y="10192"/>
                </a:lnTo>
                <a:lnTo>
                  <a:pt x="0" y="12666"/>
                </a:lnTo>
                <a:lnTo>
                  <a:pt x="6796" y="21600"/>
                </a:lnTo>
                <a:lnTo>
                  <a:pt x="21600" y="2181"/>
                </a:lnTo>
                <a:lnTo>
                  <a:pt x="19718" y="0"/>
                </a:lnTo>
                <a:lnTo>
                  <a:pt x="6796" y="1698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22860" rIns="22860" anchor="ctr"/>
          <a:lstStyle/>
          <a:p>
            <a:pPr>
              <a:defRPr/>
            </a:pPr>
            <a:endParaRPr lang="zh-CN" altLang="en-US" sz="400" dirty="0">
              <a:latin typeface="汉仪润圆-65简" panose="00020600040101010101" pitchFamily="18" charset="-122"/>
              <a:ea typeface="汉仪润圆-65简" panose="00020600040101010101" pitchFamily="18" charset="-122"/>
              <a:cs typeface="+mn-ea"/>
              <a:sym typeface="汉仪润圆-65简" panose="00020600040101010101" pitchFamily="18" charset="-122"/>
            </a:endParaRPr>
          </a:p>
        </p:txBody>
      </p:sp>
      <p:sp>
        <p:nvSpPr>
          <p:cNvPr id="45105" name="Rectangle 49"/>
          <p:cNvSpPr/>
          <p:nvPr/>
        </p:nvSpPr>
        <p:spPr bwMode="auto">
          <a:xfrm>
            <a:off x="8978824" y="5636962"/>
            <a:ext cx="2158206" cy="308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  <a:sym typeface="汉仪润圆-65简" panose="00020600040101010101" pitchFamily="18" charset="-122"/>
              </a:rPr>
              <a:t>为了最终演示发布的良好效果</a:t>
            </a:r>
            <a:endParaRPr lang="x-none" altLang="x-none" sz="1050" u="sng" dirty="0">
              <a:solidFill>
                <a:schemeClr val="tx1">
                  <a:lumMod val="50000"/>
                  <a:lumOff val="50000"/>
                </a:schemeClr>
              </a:solidFill>
              <a:latin typeface="汉仪润圆-65简" panose="00020600040101010101" pitchFamily="18" charset="-122"/>
              <a:ea typeface="汉仪润圆-65简" panose="00020600040101010101" pitchFamily="18" charset="-122"/>
              <a:cs typeface="+mn-ea"/>
              <a:sym typeface="汉仪润圆-65简" panose="00020600040101010101" pitchFamily="18" charset="-122"/>
            </a:endParaRPr>
          </a:p>
        </p:txBody>
      </p:sp>
      <p:sp>
        <p:nvSpPr>
          <p:cNvPr id="45107" name="Oval 51"/>
          <p:cNvSpPr/>
          <p:nvPr/>
        </p:nvSpPr>
        <p:spPr bwMode="auto">
          <a:xfrm>
            <a:off x="8732761" y="5678713"/>
            <a:ext cx="164306" cy="164307"/>
          </a:xfrm>
          <a:prstGeom prst="ellipse">
            <a:avLst/>
          </a:prstGeom>
          <a:solidFill>
            <a:srgbClr val="2C908A"/>
          </a:solidFill>
          <a:ln>
            <a:noFill/>
          </a:ln>
          <a:effectLst/>
        </p:spPr>
        <p:txBody>
          <a:bodyPr lIns="25400" tIns="25400" rIns="25400" bIns="25400" anchor="ctr"/>
          <a:lstStyle>
            <a:lvl1pPr>
              <a:lnSpc>
                <a:spcPct val="70000"/>
              </a:lnSpc>
              <a:spcBef>
                <a:spcPts val="5200"/>
              </a:spcBef>
              <a:buSzPct val="75000"/>
              <a:buChar char="•"/>
              <a:defRPr sz="2800" baseline="43000">
                <a:solidFill>
                  <a:srgbClr val="818A93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  <a:lvl2pPr marL="742950" indent="-285750">
              <a:lnSpc>
                <a:spcPct val="70000"/>
              </a:lnSpc>
              <a:spcBef>
                <a:spcPts val="5200"/>
              </a:spcBef>
              <a:buSzPct val="75000"/>
              <a:buChar char="•"/>
              <a:defRPr sz="2800" baseline="43000">
                <a:solidFill>
                  <a:srgbClr val="818A93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2pPr>
            <a:lvl3pPr marL="1143000" indent="-228600">
              <a:lnSpc>
                <a:spcPct val="70000"/>
              </a:lnSpc>
              <a:spcBef>
                <a:spcPts val="5200"/>
              </a:spcBef>
              <a:buSzPct val="75000"/>
              <a:buChar char="•"/>
              <a:defRPr sz="2800" baseline="43000">
                <a:solidFill>
                  <a:srgbClr val="818A93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3pPr>
            <a:lvl4pPr marL="1600200" indent="-228600">
              <a:lnSpc>
                <a:spcPct val="70000"/>
              </a:lnSpc>
              <a:spcBef>
                <a:spcPts val="5200"/>
              </a:spcBef>
              <a:buSzPct val="75000"/>
              <a:buChar char="•"/>
              <a:defRPr sz="2800" baseline="43000">
                <a:solidFill>
                  <a:srgbClr val="818A93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4pPr>
            <a:lvl5pPr marL="2057400" indent="-228600">
              <a:lnSpc>
                <a:spcPct val="70000"/>
              </a:lnSpc>
              <a:spcBef>
                <a:spcPts val="5200"/>
              </a:spcBef>
              <a:buSzPct val="75000"/>
              <a:buChar char="•"/>
              <a:defRPr sz="2800" baseline="43000">
                <a:solidFill>
                  <a:srgbClr val="818A93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5pPr>
            <a:lvl6pPr marL="2514600" indent="-228600" defTabSz="825500" eaLnBrk="0" fontAlgn="base" hangingPunct="0">
              <a:lnSpc>
                <a:spcPct val="70000"/>
              </a:lnSpc>
              <a:spcBef>
                <a:spcPts val="5200"/>
              </a:spcBef>
              <a:spcAft>
                <a:spcPct val="0"/>
              </a:spcAft>
              <a:buSzPct val="75000"/>
              <a:buChar char="•"/>
              <a:defRPr sz="2800" baseline="43000">
                <a:solidFill>
                  <a:srgbClr val="818A93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6pPr>
            <a:lvl7pPr marL="2971800" indent="-228600" defTabSz="825500" eaLnBrk="0" fontAlgn="base" hangingPunct="0">
              <a:lnSpc>
                <a:spcPct val="70000"/>
              </a:lnSpc>
              <a:spcBef>
                <a:spcPts val="5200"/>
              </a:spcBef>
              <a:spcAft>
                <a:spcPct val="0"/>
              </a:spcAft>
              <a:buSzPct val="75000"/>
              <a:buChar char="•"/>
              <a:defRPr sz="2800" baseline="43000">
                <a:solidFill>
                  <a:srgbClr val="818A93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7pPr>
            <a:lvl8pPr marL="3429000" indent="-228600" defTabSz="825500" eaLnBrk="0" fontAlgn="base" hangingPunct="0">
              <a:lnSpc>
                <a:spcPct val="70000"/>
              </a:lnSpc>
              <a:spcBef>
                <a:spcPts val="5200"/>
              </a:spcBef>
              <a:spcAft>
                <a:spcPct val="0"/>
              </a:spcAft>
              <a:buSzPct val="75000"/>
              <a:buChar char="•"/>
              <a:defRPr sz="2800" baseline="43000">
                <a:solidFill>
                  <a:srgbClr val="818A93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8pPr>
            <a:lvl9pPr marL="3886200" indent="-228600" defTabSz="825500" eaLnBrk="0" fontAlgn="base" hangingPunct="0">
              <a:lnSpc>
                <a:spcPct val="70000"/>
              </a:lnSpc>
              <a:spcBef>
                <a:spcPts val="5200"/>
              </a:spcBef>
              <a:spcAft>
                <a:spcPct val="0"/>
              </a:spcAft>
              <a:buSzPct val="75000"/>
              <a:buChar char="•"/>
              <a:defRPr sz="2800" baseline="43000">
                <a:solidFill>
                  <a:srgbClr val="818A93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9pPr>
          </a:lstStyle>
          <a:p>
            <a:pPr algn="ctr" eaLnBrk="1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/>
            </a:pPr>
            <a:endParaRPr lang="zh-CN" altLang="zh-CN" sz="1000" baseline="0" dirty="0">
              <a:solidFill>
                <a:srgbClr val="FFFFFF"/>
              </a:solidFill>
              <a:latin typeface="汉仪润圆-65简" panose="00020600040101010101" pitchFamily="18" charset="-122"/>
              <a:ea typeface="汉仪润圆-65简" panose="00020600040101010101" pitchFamily="18" charset="-122"/>
              <a:cs typeface="+mn-ea"/>
              <a:sym typeface="汉仪润圆-65简" panose="00020600040101010101" pitchFamily="18" charset="-122"/>
            </a:endParaRPr>
          </a:p>
        </p:txBody>
      </p:sp>
      <p:sp>
        <p:nvSpPr>
          <p:cNvPr id="45108" name="AutoShape 52"/>
          <p:cNvSpPr/>
          <p:nvPr/>
        </p:nvSpPr>
        <p:spPr bwMode="auto">
          <a:xfrm>
            <a:off x="8767686" y="5724751"/>
            <a:ext cx="94456" cy="72232"/>
          </a:xfrm>
          <a:custGeom>
            <a:avLst/>
            <a:gdLst>
              <a:gd name="T0" fmla="*/ 94404 w 21600"/>
              <a:gd name="T1" fmla="*/ 72192 h 21600"/>
              <a:gd name="T2" fmla="*/ 94404 w 21600"/>
              <a:gd name="T3" fmla="*/ 72192 h 21600"/>
              <a:gd name="T4" fmla="*/ 94404 w 21600"/>
              <a:gd name="T5" fmla="*/ 72192 h 21600"/>
              <a:gd name="T6" fmla="*/ 94404 w 21600"/>
              <a:gd name="T7" fmla="*/ 72192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6796" y="16986"/>
                </a:moveTo>
                <a:lnTo>
                  <a:pt x="1627" y="10192"/>
                </a:lnTo>
                <a:lnTo>
                  <a:pt x="0" y="12666"/>
                </a:lnTo>
                <a:lnTo>
                  <a:pt x="6796" y="21600"/>
                </a:lnTo>
                <a:lnTo>
                  <a:pt x="21600" y="2181"/>
                </a:lnTo>
                <a:lnTo>
                  <a:pt x="19718" y="0"/>
                </a:lnTo>
                <a:lnTo>
                  <a:pt x="6796" y="1698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22860" rIns="22860" anchor="ctr"/>
          <a:lstStyle/>
          <a:p>
            <a:pPr>
              <a:defRPr/>
            </a:pPr>
            <a:endParaRPr lang="zh-CN" altLang="en-US" sz="400" dirty="0">
              <a:latin typeface="汉仪润圆-65简" panose="00020600040101010101" pitchFamily="18" charset="-122"/>
              <a:ea typeface="汉仪润圆-65简" panose="00020600040101010101" pitchFamily="18" charset="-122"/>
              <a:cs typeface="+mn-ea"/>
              <a:sym typeface="汉仪润圆-65简" panose="00020600040101010101" pitchFamily="18" charset="-122"/>
            </a:endParaRPr>
          </a:p>
        </p:txBody>
      </p:sp>
      <p:sp>
        <p:nvSpPr>
          <p:cNvPr id="68" name="TextBox 47"/>
          <p:cNvSpPr txBox="1"/>
          <p:nvPr/>
        </p:nvSpPr>
        <p:spPr>
          <a:xfrm>
            <a:off x="5023051" y="3439745"/>
            <a:ext cx="1645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1219200">
              <a:spcBef>
                <a:spcPct val="20000"/>
              </a:spcBef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</a:defRPr>
            </a:lvl1pPr>
          </a:lstStyle>
          <a:p>
            <a:r>
              <a:rPr lang="zh-CN" altLang="en-US" sz="2000" dirty="0">
                <a:solidFill>
                  <a:srgbClr val="2C908A"/>
                </a:solidFill>
                <a:sym typeface="汉仪润圆-65简" panose="00020600040101010101" pitchFamily="18" charset="-122"/>
              </a:rPr>
              <a:t>添加标题</a:t>
            </a:r>
            <a:endParaRPr lang="en-US" sz="2000" dirty="0">
              <a:solidFill>
                <a:srgbClr val="2C908A"/>
              </a:solidFill>
              <a:sym typeface="汉仪润圆-65简" panose="00020600040101010101" pitchFamily="18" charset="-122"/>
            </a:endParaRPr>
          </a:p>
        </p:txBody>
      </p:sp>
      <p:cxnSp>
        <p:nvCxnSpPr>
          <p:cNvPr id="69" name="Straight Connector 48"/>
          <p:cNvCxnSpPr/>
          <p:nvPr/>
        </p:nvCxnSpPr>
        <p:spPr>
          <a:xfrm>
            <a:off x="5137351" y="3932156"/>
            <a:ext cx="28152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51"/>
          <p:cNvSpPr txBox="1"/>
          <p:nvPr/>
        </p:nvSpPr>
        <p:spPr>
          <a:xfrm>
            <a:off x="1446075" y="3439745"/>
            <a:ext cx="1645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1219200">
              <a:spcBef>
                <a:spcPct val="20000"/>
              </a:spcBef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</a:defRPr>
            </a:lvl1pPr>
          </a:lstStyle>
          <a:p>
            <a:r>
              <a:rPr lang="zh-CN" altLang="en-US" sz="2000" dirty="0">
                <a:solidFill>
                  <a:srgbClr val="2C908A"/>
                </a:solidFill>
                <a:sym typeface="汉仪润圆-65简" panose="00020600040101010101" pitchFamily="18" charset="-122"/>
              </a:rPr>
              <a:t>添加标题</a:t>
            </a:r>
            <a:endParaRPr lang="en-US" sz="2000" dirty="0">
              <a:solidFill>
                <a:srgbClr val="2C908A"/>
              </a:solidFill>
              <a:sym typeface="汉仪润圆-65简" panose="00020600040101010101" pitchFamily="18" charset="-122"/>
            </a:endParaRPr>
          </a:p>
        </p:txBody>
      </p:sp>
      <p:cxnSp>
        <p:nvCxnSpPr>
          <p:cNvPr id="71" name="Straight Connector 54"/>
          <p:cNvCxnSpPr/>
          <p:nvPr/>
        </p:nvCxnSpPr>
        <p:spPr>
          <a:xfrm>
            <a:off x="1560375" y="3932156"/>
            <a:ext cx="28152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9"/>
          <p:cNvSpPr txBox="1"/>
          <p:nvPr/>
        </p:nvSpPr>
        <p:spPr>
          <a:xfrm>
            <a:off x="8617667" y="3439745"/>
            <a:ext cx="1645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1219200">
              <a:spcBef>
                <a:spcPct val="20000"/>
              </a:spcBef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</a:defRPr>
            </a:lvl1pPr>
          </a:lstStyle>
          <a:p>
            <a:r>
              <a:rPr lang="zh-CN" altLang="en-US" sz="2000" dirty="0">
                <a:solidFill>
                  <a:srgbClr val="2C908A"/>
                </a:solidFill>
                <a:sym typeface="汉仪润圆-65简" panose="00020600040101010101" pitchFamily="18" charset="-122"/>
              </a:rPr>
              <a:t>添加标题</a:t>
            </a:r>
            <a:endParaRPr lang="en-US" sz="2000" dirty="0">
              <a:solidFill>
                <a:srgbClr val="2C908A"/>
              </a:solidFill>
              <a:sym typeface="汉仪润圆-65简" panose="00020600040101010101" pitchFamily="18" charset="-122"/>
            </a:endParaRPr>
          </a:p>
        </p:txBody>
      </p:sp>
      <p:cxnSp>
        <p:nvCxnSpPr>
          <p:cNvPr id="73" name="Straight Connector 80"/>
          <p:cNvCxnSpPr/>
          <p:nvPr/>
        </p:nvCxnSpPr>
        <p:spPr>
          <a:xfrm>
            <a:off x="8731967" y="3932156"/>
            <a:ext cx="28152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Subtitle 2"/>
          <p:cNvSpPr txBox="1"/>
          <p:nvPr/>
        </p:nvSpPr>
        <p:spPr>
          <a:xfrm>
            <a:off x="8617667" y="4024458"/>
            <a:ext cx="2179356" cy="5506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050" u="sng">
                <a:solidFill>
                  <a:schemeClr val="tx1">
                    <a:lumMod val="50000"/>
                    <a:lumOff val="50000"/>
                  </a:schemeClr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</a:defRPr>
            </a:lvl1pPr>
          </a:lstStyle>
          <a:p>
            <a:r>
              <a:rPr lang="zh-CN" altLang="en-US" dirty="0" smtClean="0">
                <a:sym typeface="汉仪润圆-65简" panose="00020600040101010101" pitchFamily="18" charset="-122"/>
              </a:rPr>
              <a:t>您的正文已经简明扼要，字字珠玑，但信息却错综复杂</a:t>
            </a:r>
            <a:endParaRPr lang="en-US" dirty="0">
              <a:sym typeface="汉仪润圆-65简" panose="00020600040101010101" pitchFamily="18" charset="-122"/>
            </a:endParaRPr>
          </a:p>
        </p:txBody>
      </p:sp>
      <p:sp>
        <p:nvSpPr>
          <p:cNvPr id="75" name="Subtitle 2"/>
          <p:cNvSpPr txBox="1"/>
          <p:nvPr/>
        </p:nvSpPr>
        <p:spPr>
          <a:xfrm>
            <a:off x="1446075" y="4024458"/>
            <a:ext cx="2179356" cy="5506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050" u="sng">
                <a:solidFill>
                  <a:schemeClr val="tx1">
                    <a:lumMod val="50000"/>
                    <a:lumOff val="50000"/>
                  </a:schemeClr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</a:defRPr>
            </a:lvl1pPr>
          </a:lstStyle>
          <a:p>
            <a:r>
              <a:rPr lang="zh-CN" altLang="en-US" dirty="0" smtClean="0">
                <a:sym typeface="汉仪润圆-65简" panose="00020600040101010101" pitchFamily="18" charset="-122"/>
              </a:rPr>
              <a:t>您的正文已经简明扼要，字字珠玑，但信息却错综复杂</a:t>
            </a:r>
            <a:endParaRPr lang="en-US" dirty="0">
              <a:sym typeface="汉仪润圆-65简" panose="00020600040101010101" pitchFamily="18" charset="-122"/>
            </a:endParaRPr>
          </a:p>
        </p:txBody>
      </p:sp>
      <p:sp>
        <p:nvSpPr>
          <p:cNvPr id="76" name="Subtitle 2"/>
          <p:cNvSpPr txBox="1"/>
          <p:nvPr/>
        </p:nvSpPr>
        <p:spPr>
          <a:xfrm>
            <a:off x="5023051" y="4024458"/>
            <a:ext cx="2179356" cy="5506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050" u="sng">
                <a:solidFill>
                  <a:schemeClr val="tx1">
                    <a:lumMod val="50000"/>
                    <a:lumOff val="50000"/>
                  </a:schemeClr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</a:defRPr>
            </a:lvl1pPr>
          </a:lstStyle>
          <a:p>
            <a:r>
              <a:rPr lang="zh-CN" altLang="en-US" dirty="0" smtClean="0">
                <a:sym typeface="汉仪润圆-65简" panose="00020600040101010101" pitchFamily="18" charset="-122"/>
              </a:rPr>
              <a:t>您的正文已经简明扼要，字字珠玑，但信息却错综复杂</a:t>
            </a:r>
            <a:endParaRPr lang="en-US" dirty="0">
              <a:sym typeface="汉仪润圆-65简" panose="00020600040101010101" pitchFamily="18" charset="-122"/>
            </a:endParaRPr>
          </a:p>
        </p:txBody>
      </p:sp>
      <p:sp>
        <p:nvSpPr>
          <p:cNvPr id="47" name="任意多边形 46"/>
          <p:cNvSpPr/>
          <p:nvPr/>
        </p:nvSpPr>
        <p:spPr>
          <a:xfrm>
            <a:off x="5137351" y="1737122"/>
            <a:ext cx="1429538" cy="1429538"/>
          </a:xfrm>
          <a:custGeom>
            <a:avLst/>
            <a:gdLst>
              <a:gd name="connsiteX0" fmla="*/ 0 w 1507716"/>
              <a:gd name="connsiteY0" fmla="*/ 753858 h 1507716"/>
              <a:gd name="connsiteX1" fmla="*/ 753858 w 1507716"/>
              <a:gd name="connsiteY1" fmla="*/ 0 h 1507716"/>
              <a:gd name="connsiteX2" fmla="*/ 1507716 w 1507716"/>
              <a:gd name="connsiteY2" fmla="*/ 753858 h 1507716"/>
              <a:gd name="connsiteX3" fmla="*/ 753858 w 1507716"/>
              <a:gd name="connsiteY3" fmla="*/ 1507716 h 1507716"/>
              <a:gd name="connsiteX4" fmla="*/ 0 w 1507716"/>
              <a:gd name="connsiteY4" fmla="*/ 753858 h 1507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7716" h="1507716">
                <a:moveTo>
                  <a:pt x="0" y="753858"/>
                </a:moveTo>
                <a:cubicBezTo>
                  <a:pt x="0" y="337514"/>
                  <a:pt x="337514" y="0"/>
                  <a:pt x="753858" y="0"/>
                </a:cubicBezTo>
                <a:cubicBezTo>
                  <a:pt x="1170202" y="0"/>
                  <a:pt x="1507716" y="337514"/>
                  <a:pt x="1507716" y="753858"/>
                </a:cubicBezTo>
                <a:cubicBezTo>
                  <a:pt x="1507716" y="1170202"/>
                  <a:pt x="1170202" y="1507716"/>
                  <a:pt x="753858" y="1507716"/>
                </a:cubicBezTo>
                <a:cubicBezTo>
                  <a:pt x="337514" y="1507716"/>
                  <a:pt x="0" y="1170202"/>
                  <a:pt x="0" y="753858"/>
                </a:cubicBezTo>
                <a:close/>
              </a:path>
            </a:pathLst>
          </a:custGeom>
          <a:solidFill>
            <a:srgbClr val="2C908A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337185">
              <a:lnSpc>
                <a:spcPct val="120000"/>
              </a:lnSpc>
              <a:spcBef>
                <a:spcPct val="0"/>
              </a:spcBef>
            </a:pPr>
            <a:r>
              <a:rPr lang="en-US" sz="2800" b="1" u="sng" dirty="0" smtClean="0">
                <a:solidFill>
                  <a:schemeClr val="bg1"/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  <a:sym typeface="汉仪润圆-65简" panose="00020600040101010101" pitchFamily="18" charset="-122"/>
              </a:rPr>
              <a:t>02</a:t>
            </a:r>
            <a:endParaRPr lang="id-ID" sz="2800" b="1" u="sng" dirty="0">
              <a:solidFill>
                <a:schemeClr val="bg1"/>
              </a:solidFill>
              <a:latin typeface="汉仪润圆-65简" panose="00020600040101010101" pitchFamily="18" charset="-122"/>
              <a:ea typeface="汉仪润圆-65简" panose="00020600040101010101" pitchFamily="18" charset="-122"/>
              <a:cs typeface="+mn-ea"/>
              <a:sym typeface="汉仪润圆-65简" panose="00020600040101010101" pitchFamily="18" charset="-122"/>
            </a:endParaRPr>
          </a:p>
        </p:txBody>
      </p:sp>
      <p:sp>
        <p:nvSpPr>
          <p:cNvPr id="51" name="任意多边形 50"/>
          <p:cNvSpPr/>
          <p:nvPr/>
        </p:nvSpPr>
        <p:spPr>
          <a:xfrm>
            <a:off x="1446075" y="1737122"/>
            <a:ext cx="1429538" cy="1429538"/>
          </a:xfrm>
          <a:custGeom>
            <a:avLst/>
            <a:gdLst>
              <a:gd name="connsiteX0" fmla="*/ 0 w 1507716"/>
              <a:gd name="connsiteY0" fmla="*/ 753858 h 1507716"/>
              <a:gd name="connsiteX1" fmla="*/ 753858 w 1507716"/>
              <a:gd name="connsiteY1" fmla="*/ 0 h 1507716"/>
              <a:gd name="connsiteX2" fmla="*/ 1507716 w 1507716"/>
              <a:gd name="connsiteY2" fmla="*/ 753858 h 1507716"/>
              <a:gd name="connsiteX3" fmla="*/ 753858 w 1507716"/>
              <a:gd name="connsiteY3" fmla="*/ 1507716 h 1507716"/>
              <a:gd name="connsiteX4" fmla="*/ 0 w 1507716"/>
              <a:gd name="connsiteY4" fmla="*/ 753858 h 1507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7716" h="1507716">
                <a:moveTo>
                  <a:pt x="0" y="753858"/>
                </a:moveTo>
                <a:cubicBezTo>
                  <a:pt x="0" y="337514"/>
                  <a:pt x="337514" y="0"/>
                  <a:pt x="753858" y="0"/>
                </a:cubicBezTo>
                <a:cubicBezTo>
                  <a:pt x="1170202" y="0"/>
                  <a:pt x="1507716" y="337514"/>
                  <a:pt x="1507716" y="753858"/>
                </a:cubicBezTo>
                <a:cubicBezTo>
                  <a:pt x="1507716" y="1170202"/>
                  <a:pt x="1170202" y="1507716"/>
                  <a:pt x="753858" y="1507716"/>
                </a:cubicBezTo>
                <a:cubicBezTo>
                  <a:pt x="337514" y="1507716"/>
                  <a:pt x="0" y="1170202"/>
                  <a:pt x="0" y="753858"/>
                </a:cubicBezTo>
                <a:close/>
              </a:path>
            </a:pathLst>
          </a:custGeom>
          <a:solidFill>
            <a:srgbClr val="2C908A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337185">
              <a:lnSpc>
                <a:spcPct val="120000"/>
              </a:lnSpc>
              <a:spcBef>
                <a:spcPct val="0"/>
              </a:spcBef>
            </a:pPr>
            <a:r>
              <a:rPr lang="en-US" sz="2800" b="1" u="sng" dirty="0" smtClean="0">
                <a:solidFill>
                  <a:schemeClr val="bg1"/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  <a:sym typeface="汉仪润圆-65简" panose="00020600040101010101" pitchFamily="18" charset="-122"/>
              </a:rPr>
              <a:t>01</a:t>
            </a:r>
            <a:endParaRPr lang="id-ID" sz="2800" b="1" u="sng" dirty="0">
              <a:solidFill>
                <a:schemeClr val="bg1"/>
              </a:solidFill>
              <a:latin typeface="汉仪润圆-65简" panose="00020600040101010101" pitchFamily="18" charset="-122"/>
              <a:ea typeface="汉仪润圆-65简" panose="00020600040101010101" pitchFamily="18" charset="-122"/>
              <a:cs typeface="+mn-ea"/>
              <a:sym typeface="汉仪润圆-65简" panose="00020600040101010101" pitchFamily="18" charset="-122"/>
            </a:endParaRPr>
          </a:p>
        </p:txBody>
      </p:sp>
      <p:sp>
        <p:nvSpPr>
          <p:cNvPr id="55" name="任意多边形 54"/>
          <p:cNvSpPr/>
          <p:nvPr/>
        </p:nvSpPr>
        <p:spPr>
          <a:xfrm>
            <a:off x="8617667" y="1737122"/>
            <a:ext cx="1429538" cy="1429538"/>
          </a:xfrm>
          <a:custGeom>
            <a:avLst/>
            <a:gdLst>
              <a:gd name="connsiteX0" fmla="*/ 0 w 1507716"/>
              <a:gd name="connsiteY0" fmla="*/ 753858 h 1507716"/>
              <a:gd name="connsiteX1" fmla="*/ 753858 w 1507716"/>
              <a:gd name="connsiteY1" fmla="*/ 0 h 1507716"/>
              <a:gd name="connsiteX2" fmla="*/ 1507716 w 1507716"/>
              <a:gd name="connsiteY2" fmla="*/ 753858 h 1507716"/>
              <a:gd name="connsiteX3" fmla="*/ 753858 w 1507716"/>
              <a:gd name="connsiteY3" fmla="*/ 1507716 h 1507716"/>
              <a:gd name="connsiteX4" fmla="*/ 0 w 1507716"/>
              <a:gd name="connsiteY4" fmla="*/ 753858 h 1507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7716" h="1507716">
                <a:moveTo>
                  <a:pt x="0" y="753858"/>
                </a:moveTo>
                <a:cubicBezTo>
                  <a:pt x="0" y="337514"/>
                  <a:pt x="337514" y="0"/>
                  <a:pt x="753858" y="0"/>
                </a:cubicBezTo>
                <a:cubicBezTo>
                  <a:pt x="1170202" y="0"/>
                  <a:pt x="1507716" y="337514"/>
                  <a:pt x="1507716" y="753858"/>
                </a:cubicBezTo>
                <a:cubicBezTo>
                  <a:pt x="1507716" y="1170202"/>
                  <a:pt x="1170202" y="1507716"/>
                  <a:pt x="753858" y="1507716"/>
                </a:cubicBezTo>
                <a:cubicBezTo>
                  <a:pt x="337514" y="1507716"/>
                  <a:pt x="0" y="1170202"/>
                  <a:pt x="0" y="753858"/>
                </a:cubicBezTo>
                <a:close/>
              </a:path>
            </a:pathLst>
          </a:custGeom>
          <a:solidFill>
            <a:srgbClr val="2C908A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337185">
              <a:lnSpc>
                <a:spcPct val="120000"/>
              </a:lnSpc>
              <a:spcBef>
                <a:spcPct val="0"/>
              </a:spcBef>
            </a:pPr>
            <a:r>
              <a:rPr lang="en-US" sz="2800" b="1" u="sng" dirty="0" smtClean="0">
                <a:solidFill>
                  <a:schemeClr val="bg1"/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  <a:sym typeface="汉仪润圆-65简" panose="00020600040101010101" pitchFamily="18" charset="-122"/>
              </a:rPr>
              <a:t>03</a:t>
            </a:r>
            <a:endParaRPr lang="id-ID" sz="2800" b="1" u="sng" dirty="0">
              <a:solidFill>
                <a:schemeClr val="bg1"/>
              </a:solidFill>
              <a:latin typeface="汉仪润圆-65简" panose="00020600040101010101" pitchFamily="18" charset="-122"/>
              <a:ea typeface="汉仪润圆-65简" panose="00020600040101010101" pitchFamily="18" charset="-122"/>
              <a:cs typeface="+mn-ea"/>
              <a:sym typeface="汉仪润圆-65简" panose="00020600040101010101" pitchFamily="18" charset="-122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4191002" y="91674"/>
            <a:ext cx="38099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400">
                <a:gradFill>
                  <a:gsLst>
                    <a:gs pos="0">
                      <a:srgbClr val="08AEEA"/>
                    </a:gs>
                    <a:gs pos="100000">
                      <a:srgbClr val="2AF598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zh-CN" altLang="en-US" sz="3600" b="1" dirty="0" smtClean="0">
                <a:solidFill>
                  <a:schemeClr val="bg1"/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  <a:sym typeface="汉仪润圆-65简" panose="00020600040101010101" pitchFamily="18" charset="-122"/>
              </a:rPr>
              <a:t>添加标题</a:t>
            </a:r>
            <a:endParaRPr lang="zh-CN" altLang="en-US" sz="3600" b="1" dirty="0">
              <a:solidFill>
                <a:schemeClr val="bg1"/>
              </a:solidFill>
              <a:latin typeface="汉仪润圆-65简" panose="00020600040101010101" pitchFamily="18" charset="-122"/>
              <a:ea typeface="汉仪润圆-65简" panose="00020600040101010101" pitchFamily="18" charset="-122"/>
              <a:cs typeface="+mn-ea"/>
              <a:sym typeface="汉仪润圆-65简" panose="00020600040101010101" pitchFamily="18" charset="-122"/>
            </a:endParaRPr>
          </a:p>
        </p:txBody>
      </p:sp>
      <p:grpSp>
        <p:nvGrpSpPr>
          <p:cNvPr id="60" name="组合 59"/>
          <p:cNvGrpSpPr/>
          <p:nvPr/>
        </p:nvGrpSpPr>
        <p:grpSpPr>
          <a:xfrm flipV="1">
            <a:off x="3983905" y="400020"/>
            <a:ext cx="5406839" cy="45720"/>
            <a:chOff x="3256384" y="691984"/>
            <a:chExt cx="6488978" cy="108542"/>
          </a:xfrm>
        </p:grpSpPr>
        <p:cxnSp>
          <p:nvCxnSpPr>
            <p:cNvPr id="61" name="直接连接符 60"/>
            <p:cNvCxnSpPr/>
            <p:nvPr/>
          </p:nvCxnSpPr>
          <p:spPr>
            <a:xfrm flipH="1">
              <a:off x="3256384" y="691984"/>
              <a:ext cx="1039545" cy="0"/>
            </a:xfrm>
            <a:prstGeom prst="line">
              <a:avLst/>
            </a:prstGeom>
            <a:ln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 flipH="1" flipV="1">
              <a:off x="3939319" y="800526"/>
              <a:ext cx="356610" cy="0"/>
            </a:xfrm>
            <a:prstGeom prst="line">
              <a:avLst/>
            </a:prstGeom>
            <a:ln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 flipH="1">
              <a:off x="7286472" y="691984"/>
              <a:ext cx="2458890" cy="0"/>
            </a:xfrm>
            <a:prstGeom prst="line">
              <a:avLst/>
            </a:prstGeom>
            <a:ln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 flipH="1">
              <a:off x="7286472" y="800526"/>
              <a:ext cx="1372336" cy="0"/>
            </a:xfrm>
            <a:prstGeom prst="line">
              <a:avLst/>
            </a:prstGeom>
            <a:ln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>
        <p14:gallery dir="l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任意多边形 42"/>
          <p:cNvSpPr/>
          <p:nvPr/>
        </p:nvSpPr>
        <p:spPr>
          <a:xfrm>
            <a:off x="5367522" y="3281216"/>
            <a:ext cx="1405084" cy="1405084"/>
          </a:xfrm>
          <a:custGeom>
            <a:avLst/>
            <a:gdLst>
              <a:gd name="connsiteX0" fmla="*/ 0 w 1005151"/>
              <a:gd name="connsiteY0" fmla="*/ 502576 h 1005151"/>
              <a:gd name="connsiteX1" fmla="*/ 502576 w 1005151"/>
              <a:gd name="connsiteY1" fmla="*/ 0 h 1005151"/>
              <a:gd name="connsiteX2" fmla="*/ 1005152 w 1005151"/>
              <a:gd name="connsiteY2" fmla="*/ 502576 h 1005151"/>
              <a:gd name="connsiteX3" fmla="*/ 502576 w 1005151"/>
              <a:gd name="connsiteY3" fmla="*/ 1005152 h 1005151"/>
              <a:gd name="connsiteX4" fmla="*/ 0 w 1005151"/>
              <a:gd name="connsiteY4" fmla="*/ 502576 h 100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5151" h="1005151">
                <a:moveTo>
                  <a:pt x="0" y="502576"/>
                </a:moveTo>
                <a:cubicBezTo>
                  <a:pt x="0" y="225011"/>
                  <a:pt x="225011" y="0"/>
                  <a:pt x="502576" y="0"/>
                </a:cubicBezTo>
                <a:cubicBezTo>
                  <a:pt x="780141" y="0"/>
                  <a:pt x="1005152" y="225011"/>
                  <a:pt x="1005152" y="502576"/>
                </a:cubicBezTo>
                <a:cubicBezTo>
                  <a:pt x="1005152" y="780141"/>
                  <a:pt x="780141" y="1005152"/>
                  <a:pt x="502576" y="1005152"/>
                </a:cubicBezTo>
                <a:cubicBezTo>
                  <a:pt x="225011" y="1005152"/>
                  <a:pt x="0" y="780141"/>
                  <a:pt x="0" y="502576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2C908A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149202" tIns="149202" rIns="149202" bIns="149202" numCol="1" spcCol="1270" anchor="ctr" anchorCtr="0">
            <a:noAutofit/>
          </a:bodyPr>
          <a:lstStyle/>
          <a:p>
            <a:pPr algn="ctr" defTabSz="337185">
              <a:lnSpc>
                <a:spcPct val="120000"/>
              </a:lnSpc>
              <a:spcBef>
                <a:spcPct val="0"/>
              </a:spcBef>
            </a:pPr>
            <a:endParaRPr lang="id-ID" sz="1325" dirty="0">
              <a:solidFill>
                <a:schemeClr val="bg1"/>
              </a:solidFill>
              <a:latin typeface="汉仪润圆-65简" panose="00020600040101010101" pitchFamily="18" charset="-122"/>
              <a:ea typeface="汉仪润圆-65简" panose="00020600040101010101" pitchFamily="18" charset="-122"/>
              <a:cs typeface="+mn-ea"/>
              <a:sym typeface="汉仪润圆-65简" panose="00020600040101010101" pitchFamily="18" charset="-122"/>
            </a:endParaRPr>
          </a:p>
        </p:txBody>
      </p:sp>
      <p:sp>
        <p:nvSpPr>
          <p:cNvPr id="44" name="任意多边形 43"/>
          <p:cNvSpPr/>
          <p:nvPr/>
        </p:nvSpPr>
        <p:spPr>
          <a:xfrm>
            <a:off x="5586928" y="2219812"/>
            <a:ext cx="966272" cy="966272"/>
          </a:xfrm>
          <a:custGeom>
            <a:avLst/>
            <a:gdLst>
              <a:gd name="connsiteX0" fmla="*/ 0 w 1507716"/>
              <a:gd name="connsiteY0" fmla="*/ 753858 h 1507716"/>
              <a:gd name="connsiteX1" fmla="*/ 753858 w 1507716"/>
              <a:gd name="connsiteY1" fmla="*/ 0 h 1507716"/>
              <a:gd name="connsiteX2" fmla="*/ 1507716 w 1507716"/>
              <a:gd name="connsiteY2" fmla="*/ 753858 h 1507716"/>
              <a:gd name="connsiteX3" fmla="*/ 753858 w 1507716"/>
              <a:gd name="connsiteY3" fmla="*/ 1507716 h 1507716"/>
              <a:gd name="connsiteX4" fmla="*/ 0 w 1507716"/>
              <a:gd name="connsiteY4" fmla="*/ 753858 h 1507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7716" h="1507716">
                <a:moveTo>
                  <a:pt x="0" y="753858"/>
                </a:moveTo>
                <a:cubicBezTo>
                  <a:pt x="0" y="337514"/>
                  <a:pt x="337514" y="0"/>
                  <a:pt x="753858" y="0"/>
                </a:cubicBezTo>
                <a:cubicBezTo>
                  <a:pt x="1170202" y="0"/>
                  <a:pt x="1507716" y="337514"/>
                  <a:pt x="1507716" y="753858"/>
                </a:cubicBezTo>
                <a:cubicBezTo>
                  <a:pt x="1507716" y="1170202"/>
                  <a:pt x="1170202" y="1507716"/>
                  <a:pt x="753858" y="1507716"/>
                </a:cubicBezTo>
                <a:cubicBezTo>
                  <a:pt x="337514" y="1507716"/>
                  <a:pt x="0" y="1170202"/>
                  <a:pt x="0" y="753858"/>
                </a:cubicBezTo>
                <a:close/>
              </a:path>
            </a:pathLst>
          </a:custGeom>
          <a:solidFill>
            <a:srgbClr val="2C908A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337185">
              <a:lnSpc>
                <a:spcPct val="120000"/>
              </a:lnSpc>
              <a:spcBef>
                <a:spcPct val="0"/>
              </a:spcBef>
            </a:pPr>
            <a:r>
              <a:rPr lang="en-US" b="1" u="sng" dirty="0" smtClean="0">
                <a:solidFill>
                  <a:schemeClr val="bg1"/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  <a:sym typeface="汉仪润圆-65简" panose="00020600040101010101" pitchFamily="18" charset="-122"/>
              </a:rPr>
              <a:t>01</a:t>
            </a:r>
            <a:endParaRPr lang="id-ID" b="1" u="sng" dirty="0">
              <a:solidFill>
                <a:schemeClr val="bg1"/>
              </a:solidFill>
              <a:latin typeface="汉仪润圆-65简" panose="00020600040101010101" pitchFamily="18" charset="-122"/>
              <a:ea typeface="汉仪润圆-65简" panose="00020600040101010101" pitchFamily="18" charset="-122"/>
              <a:cs typeface="+mn-ea"/>
              <a:sym typeface="汉仪润圆-65简" panose="00020600040101010101" pitchFamily="18" charset="-122"/>
            </a:endParaRPr>
          </a:p>
        </p:txBody>
      </p:sp>
      <p:sp>
        <p:nvSpPr>
          <p:cNvPr id="45" name="任意多边形 44"/>
          <p:cNvSpPr/>
          <p:nvPr/>
        </p:nvSpPr>
        <p:spPr>
          <a:xfrm>
            <a:off x="6867740" y="3500623"/>
            <a:ext cx="966272" cy="966272"/>
          </a:xfrm>
          <a:custGeom>
            <a:avLst/>
            <a:gdLst>
              <a:gd name="connsiteX0" fmla="*/ 0 w 1507716"/>
              <a:gd name="connsiteY0" fmla="*/ 753858 h 1507716"/>
              <a:gd name="connsiteX1" fmla="*/ 753858 w 1507716"/>
              <a:gd name="connsiteY1" fmla="*/ 0 h 1507716"/>
              <a:gd name="connsiteX2" fmla="*/ 1507716 w 1507716"/>
              <a:gd name="connsiteY2" fmla="*/ 753858 h 1507716"/>
              <a:gd name="connsiteX3" fmla="*/ 753858 w 1507716"/>
              <a:gd name="connsiteY3" fmla="*/ 1507716 h 1507716"/>
              <a:gd name="connsiteX4" fmla="*/ 0 w 1507716"/>
              <a:gd name="connsiteY4" fmla="*/ 753858 h 1507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7716" h="1507716">
                <a:moveTo>
                  <a:pt x="0" y="753858"/>
                </a:moveTo>
                <a:cubicBezTo>
                  <a:pt x="0" y="337514"/>
                  <a:pt x="337514" y="0"/>
                  <a:pt x="753858" y="0"/>
                </a:cubicBezTo>
                <a:cubicBezTo>
                  <a:pt x="1170202" y="0"/>
                  <a:pt x="1507716" y="337514"/>
                  <a:pt x="1507716" y="753858"/>
                </a:cubicBezTo>
                <a:cubicBezTo>
                  <a:pt x="1507716" y="1170202"/>
                  <a:pt x="1170202" y="1507716"/>
                  <a:pt x="753858" y="1507716"/>
                </a:cubicBezTo>
                <a:cubicBezTo>
                  <a:pt x="337514" y="1507716"/>
                  <a:pt x="0" y="1170202"/>
                  <a:pt x="0" y="753858"/>
                </a:cubicBezTo>
                <a:close/>
              </a:path>
            </a:pathLst>
          </a:custGeom>
          <a:solidFill>
            <a:srgbClr val="2C908A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337185">
              <a:lnSpc>
                <a:spcPct val="120000"/>
              </a:lnSpc>
              <a:spcBef>
                <a:spcPct val="0"/>
              </a:spcBef>
            </a:pPr>
            <a:r>
              <a:rPr lang="en-US" b="1" u="sng" dirty="0" smtClean="0">
                <a:solidFill>
                  <a:schemeClr val="bg1"/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  <a:sym typeface="汉仪润圆-65简" panose="00020600040101010101" pitchFamily="18" charset="-122"/>
              </a:rPr>
              <a:t>04</a:t>
            </a:r>
            <a:endParaRPr lang="id-ID" b="1" u="sng" dirty="0">
              <a:solidFill>
                <a:schemeClr val="bg1"/>
              </a:solidFill>
              <a:latin typeface="汉仪润圆-65简" panose="00020600040101010101" pitchFamily="18" charset="-122"/>
              <a:ea typeface="汉仪润圆-65简" panose="00020600040101010101" pitchFamily="18" charset="-122"/>
              <a:cs typeface="+mn-ea"/>
              <a:sym typeface="汉仪润圆-65简" panose="00020600040101010101" pitchFamily="18" charset="-122"/>
            </a:endParaRPr>
          </a:p>
        </p:txBody>
      </p:sp>
      <p:sp>
        <p:nvSpPr>
          <p:cNvPr id="46" name="任意多边形 45"/>
          <p:cNvSpPr/>
          <p:nvPr/>
        </p:nvSpPr>
        <p:spPr>
          <a:xfrm>
            <a:off x="5586928" y="4781434"/>
            <a:ext cx="966272" cy="966272"/>
          </a:xfrm>
          <a:custGeom>
            <a:avLst/>
            <a:gdLst>
              <a:gd name="connsiteX0" fmla="*/ 0 w 1507716"/>
              <a:gd name="connsiteY0" fmla="*/ 753858 h 1507716"/>
              <a:gd name="connsiteX1" fmla="*/ 753858 w 1507716"/>
              <a:gd name="connsiteY1" fmla="*/ 0 h 1507716"/>
              <a:gd name="connsiteX2" fmla="*/ 1507716 w 1507716"/>
              <a:gd name="connsiteY2" fmla="*/ 753858 h 1507716"/>
              <a:gd name="connsiteX3" fmla="*/ 753858 w 1507716"/>
              <a:gd name="connsiteY3" fmla="*/ 1507716 h 1507716"/>
              <a:gd name="connsiteX4" fmla="*/ 0 w 1507716"/>
              <a:gd name="connsiteY4" fmla="*/ 753858 h 1507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7716" h="1507716">
                <a:moveTo>
                  <a:pt x="0" y="753858"/>
                </a:moveTo>
                <a:cubicBezTo>
                  <a:pt x="0" y="337514"/>
                  <a:pt x="337514" y="0"/>
                  <a:pt x="753858" y="0"/>
                </a:cubicBezTo>
                <a:cubicBezTo>
                  <a:pt x="1170202" y="0"/>
                  <a:pt x="1507716" y="337514"/>
                  <a:pt x="1507716" y="753858"/>
                </a:cubicBezTo>
                <a:cubicBezTo>
                  <a:pt x="1507716" y="1170202"/>
                  <a:pt x="1170202" y="1507716"/>
                  <a:pt x="753858" y="1507716"/>
                </a:cubicBezTo>
                <a:cubicBezTo>
                  <a:pt x="337514" y="1507716"/>
                  <a:pt x="0" y="1170202"/>
                  <a:pt x="0" y="753858"/>
                </a:cubicBezTo>
                <a:close/>
              </a:path>
            </a:pathLst>
          </a:custGeom>
          <a:solidFill>
            <a:srgbClr val="2C908A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337185">
              <a:lnSpc>
                <a:spcPct val="120000"/>
              </a:lnSpc>
              <a:spcBef>
                <a:spcPct val="0"/>
              </a:spcBef>
            </a:pPr>
            <a:r>
              <a:rPr lang="en-US" b="1" u="sng" dirty="0" smtClean="0">
                <a:solidFill>
                  <a:schemeClr val="bg1"/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  <a:sym typeface="汉仪润圆-65简" panose="00020600040101010101" pitchFamily="18" charset="-122"/>
              </a:rPr>
              <a:t>03</a:t>
            </a:r>
            <a:endParaRPr lang="id-ID" b="1" u="sng" dirty="0">
              <a:solidFill>
                <a:schemeClr val="bg1"/>
              </a:solidFill>
              <a:latin typeface="汉仪润圆-65简" panose="00020600040101010101" pitchFamily="18" charset="-122"/>
              <a:ea typeface="汉仪润圆-65简" panose="00020600040101010101" pitchFamily="18" charset="-122"/>
              <a:cs typeface="+mn-ea"/>
              <a:sym typeface="汉仪润圆-65简" panose="00020600040101010101" pitchFamily="18" charset="-122"/>
            </a:endParaRPr>
          </a:p>
        </p:txBody>
      </p:sp>
      <p:sp>
        <p:nvSpPr>
          <p:cNvPr id="47" name="任意多边形 46"/>
          <p:cNvSpPr/>
          <p:nvPr/>
        </p:nvSpPr>
        <p:spPr>
          <a:xfrm>
            <a:off x="4306116" y="3500623"/>
            <a:ext cx="966272" cy="966272"/>
          </a:xfrm>
          <a:custGeom>
            <a:avLst/>
            <a:gdLst>
              <a:gd name="connsiteX0" fmla="*/ 0 w 1507716"/>
              <a:gd name="connsiteY0" fmla="*/ 753858 h 1507716"/>
              <a:gd name="connsiteX1" fmla="*/ 753858 w 1507716"/>
              <a:gd name="connsiteY1" fmla="*/ 0 h 1507716"/>
              <a:gd name="connsiteX2" fmla="*/ 1507716 w 1507716"/>
              <a:gd name="connsiteY2" fmla="*/ 753858 h 1507716"/>
              <a:gd name="connsiteX3" fmla="*/ 753858 w 1507716"/>
              <a:gd name="connsiteY3" fmla="*/ 1507716 h 1507716"/>
              <a:gd name="connsiteX4" fmla="*/ 0 w 1507716"/>
              <a:gd name="connsiteY4" fmla="*/ 753858 h 1507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7716" h="1507716">
                <a:moveTo>
                  <a:pt x="0" y="753858"/>
                </a:moveTo>
                <a:cubicBezTo>
                  <a:pt x="0" y="337514"/>
                  <a:pt x="337514" y="0"/>
                  <a:pt x="753858" y="0"/>
                </a:cubicBezTo>
                <a:cubicBezTo>
                  <a:pt x="1170202" y="0"/>
                  <a:pt x="1507716" y="337514"/>
                  <a:pt x="1507716" y="753858"/>
                </a:cubicBezTo>
                <a:cubicBezTo>
                  <a:pt x="1507716" y="1170202"/>
                  <a:pt x="1170202" y="1507716"/>
                  <a:pt x="753858" y="1507716"/>
                </a:cubicBezTo>
                <a:cubicBezTo>
                  <a:pt x="337514" y="1507716"/>
                  <a:pt x="0" y="1170202"/>
                  <a:pt x="0" y="753858"/>
                </a:cubicBezTo>
                <a:close/>
              </a:path>
            </a:pathLst>
          </a:custGeom>
          <a:solidFill>
            <a:srgbClr val="2C908A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337185">
              <a:lnSpc>
                <a:spcPct val="120000"/>
              </a:lnSpc>
              <a:spcBef>
                <a:spcPct val="0"/>
              </a:spcBef>
            </a:pPr>
            <a:r>
              <a:rPr lang="en-US" b="1" u="sng" dirty="0" smtClean="0">
                <a:solidFill>
                  <a:schemeClr val="bg1"/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  <a:sym typeface="汉仪润圆-65简" panose="00020600040101010101" pitchFamily="18" charset="-122"/>
              </a:rPr>
              <a:t>02</a:t>
            </a:r>
            <a:endParaRPr lang="id-ID" b="1" u="sng" dirty="0">
              <a:solidFill>
                <a:schemeClr val="bg1"/>
              </a:solidFill>
              <a:latin typeface="汉仪润圆-65简" panose="00020600040101010101" pitchFamily="18" charset="-122"/>
              <a:ea typeface="汉仪润圆-65简" panose="00020600040101010101" pitchFamily="18" charset="-122"/>
              <a:cs typeface="+mn-ea"/>
              <a:sym typeface="汉仪润圆-65简" panose="00020600040101010101" pitchFamily="18" charset="-122"/>
            </a:endParaRPr>
          </a:p>
        </p:txBody>
      </p:sp>
      <p:cxnSp>
        <p:nvCxnSpPr>
          <p:cNvPr id="8" name="Elbow Connector 7"/>
          <p:cNvCxnSpPr/>
          <p:nvPr/>
        </p:nvCxnSpPr>
        <p:spPr>
          <a:xfrm rot="5400000" flipH="1" flipV="1">
            <a:off x="7303082" y="2214432"/>
            <a:ext cx="1049215" cy="936815"/>
          </a:xfrm>
          <a:prstGeom prst="bentConnector3">
            <a:avLst>
              <a:gd name="adj1" fmla="val 99606"/>
            </a:avLst>
          </a:prstGeom>
          <a:ln w="6350">
            <a:solidFill>
              <a:schemeClr val="bg2">
                <a:lumMod val="7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/>
          <p:nvPr/>
        </p:nvCxnSpPr>
        <p:spPr>
          <a:xfrm rot="10800000" flipV="1">
            <a:off x="3841460" y="4754809"/>
            <a:ext cx="946434" cy="294280"/>
          </a:xfrm>
          <a:prstGeom prst="bentConnector3">
            <a:avLst>
              <a:gd name="adj1" fmla="val 952"/>
            </a:avLst>
          </a:prstGeom>
          <a:ln w="6350">
            <a:solidFill>
              <a:schemeClr val="bg2">
                <a:lumMod val="7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/>
          <p:nvPr/>
        </p:nvCxnSpPr>
        <p:spPr>
          <a:xfrm rot="10800000">
            <a:off x="3841462" y="2163931"/>
            <a:ext cx="1414212" cy="518910"/>
          </a:xfrm>
          <a:prstGeom prst="bentConnector3">
            <a:avLst>
              <a:gd name="adj1" fmla="val 30106"/>
            </a:avLst>
          </a:prstGeom>
          <a:ln w="6350">
            <a:solidFill>
              <a:schemeClr val="bg2">
                <a:lumMod val="7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/>
          <p:nvPr/>
        </p:nvCxnSpPr>
        <p:spPr>
          <a:xfrm flipV="1">
            <a:off x="6847149" y="5049089"/>
            <a:ext cx="1448006" cy="206057"/>
          </a:xfrm>
          <a:prstGeom prst="bentConnector3">
            <a:avLst>
              <a:gd name="adj1" fmla="val 36399"/>
            </a:avLst>
          </a:prstGeom>
          <a:ln w="6350">
            <a:solidFill>
              <a:schemeClr val="bg2">
                <a:lumMod val="7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5804589" y="3704685"/>
            <a:ext cx="530951" cy="558148"/>
            <a:chOff x="2905125" y="4002088"/>
            <a:chExt cx="249238" cy="244475"/>
          </a:xfrm>
          <a:solidFill>
            <a:srgbClr val="2C908A"/>
          </a:solidFill>
        </p:grpSpPr>
        <p:sp>
          <p:nvSpPr>
            <p:cNvPr id="38" name="Freeform 50"/>
            <p:cNvSpPr>
              <a:spLocks noEditPoints="1"/>
            </p:cNvSpPr>
            <p:nvPr/>
          </p:nvSpPr>
          <p:spPr bwMode="auto">
            <a:xfrm>
              <a:off x="2905125" y="4002088"/>
              <a:ext cx="249238" cy="244475"/>
            </a:xfrm>
            <a:custGeom>
              <a:avLst/>
              <a:gdLst>
                <a:gd name="T0" fmla="*/ 82 w 95"/>
                <a:gd name="T1" fmla="*/ 58 h 93"/>
                <a:gd name="T2" fmla="*/ 95 w 95"/>
                <a:gd name="T3" fmla="*/ 52 h 93"/>
                <a:gd name="T4" fmla="*/ 95 w 95"/>
                <a:gd name="T5" fmla="*/ 42 h 93"/>
                <a:gd name="T6" fmla="*/ 82 w 95"/>
                <a:gd name="T7" fmla="*/ 36 h 93"/>
                <a:gd name="T8" fmla="*/ 79 w 95"/>
                <a:gd name="T9" fmla="*/ 31 h 93"/>
                <a:gd name="T10" fmla="*/ 84 w 95"/>
                <a:gd name="T11" fmla="*/ 18 h 93"/>
                <a:gd name="T12" fmla="*/ 77 w 95"/>
                <a:gd name="T13" fmla="*/ 10 h 93"/>
                <a:gd name="T14" fmla="*/ 64 w 95"/>
                <a:gd name="T15" fmla="*/ 16 h 93"/>
                <a:gd name="T16" fmla="*/ 58 w 95"/>
                <a:gd name="T17" fmla="*/ 13 h 93"/>
                <a:gd name="T18" fmla="*/ 52 w 95"/>
                <a:gd name="T19" fmla="*/ 0 h 93"/>
                <a:gd name="T20" fmla="*/ 42 w 95"/>
                <a:gd name="T21" fmla="*/ 0 h 93"/>
                <a:gd name="T22" fmla="*/ 36 w 95"/>
                <a:gd name="T23" fmla="*/ 13 h 93"/>
                <a:gd name="T24" fmla="*/ 31 w 95"/>
                <a:gd name="T25" fmla="*/ 16 h 93"/>
                <a:gd name="T26" fmla="*/ 17 w 95"/>
                <a:gd name="T27" fmla="*/ 11 h 93"/>
                <a:gd name="T28" fmla="*/ 10 w 95"/>
                <a:gd name="T29" fmla="*/ 18 h 93"/>
                <a:gd name="T30" fmla="*/ 15 w 95"/>
                <a:gd name="T31" fmla="*/ 31 h 93"/>
                <a:gd name="T32" fmla="*/ 13 w 95"/>
                <a:gd name="T33" fmla="*/ 36 h 93"/>
                <a:gd name="T34" fmla="*/ 0 w 95"/>
                <a:gd name="T35" fmla="*/ 42 h 93"/>
                <a:gd name="T36" fmla="*/ 0 w 95"/>
                <a:gd name="T37" fmla="*/ 52 h 93"/>
                <a:gd name="T38" fmla="*/ 13 w 95"/>
                <a:gd name="T39" fmla="*/ 58 h 93"/>
                <a:gd name="T40" fmla="*/ 15 w 95"/>
                <a:gd name="T41" fmla="*/ 63 h 93"/>
                <a:gd name="T42" fmla="*/ 10 w 95"/>
                <a:gd name="T43" fmla="*/ 76 h 93"/>
                <a:gd name="T44" fmla="*/ 18 w 95"/>
                <a:gd name="T45" fmla="*/ 84 h 93"/>
                <a:gd name="T46" fmla="*/ 31 w 95"/>
                <a:gd name="T47" fmla="*/ 78 h 93"/>
                <a:gd name="T48" fmla="*/ 37 w 95"/>
                <a:gd name="T49" fmla="*/ 81 h 93"/>
                <a:gd name="T50" fmla="*/ 42 w 95"/>
                <a:gd name="T51" fmla="*/ 93 h 93"/>
                <a:gd name="T52" fmla="*/ 53 w 95"/>
                <a:gd name="T53" fmla="*/ 93 h 93"/>
                <a:gd name="T54" fmla="*/ 58 w 95"/>
                <a:gd name="T55" fmla="*/ 81 h 93"/>
                <a:gd name="T56" fmla="*/ 64 w 95"/>
                <a:gd name="T57" fmla="*/ 78 h 93"/>
                <a:gd name="T58" fmla="*/ 77 w 95"/>
                <a:gd name="T59" fmla="*/ 83 h 93"/>
                <a:gd name="T60" fmla="*/ 85 w 95"/>
                <a:gd name="T61" fmla="*/ 76 h 93"/>
                <a:gd name="T62" fmla="*/ 79 w 95"/>
                <a:gd name="T63" fmla="*/ 63 h 93"/>
                <a:gd name="T64" fmla="*/ 82 w 95"/>
                <a:gd name="T65" fmla="*/ 58 h 93"/>
                <a:gd name="T66" fmla="*/ 47 w 95"/>
                <a:gd name="T67" fmla="*/ 62 h 93"/>
                <a:gd name="T68" fmla="*/ 32 w 95"/>
                <a:gd name="T69" fmla="*/ 47 h 93"/>
                <a:gd name="T70" fmla="*/ 47 w 95"/>
                <a:gd name="T71" fmla="*/ 32 h 93"/>
                <a:gd name="T72" fmla="*/ 63 w 95"/>
                <a:gd name="T73" fmla="*/ 47 h 93"/>
                <a:gd name="T74" fmla="*/ 47 w 95"/>
                <a:gd name="T75" fmla="*/ 6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5" h="93">
                  <a:moveTo>
                    <a:pt x="82" y="58"/>
                  </a:moveTo>
                  <a:cubicBezTo>
                    <a:pt x="82" y="58"/>
                    <a:pt x="95" y="53"/>
                    <a:pt x="95" y="5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1"/>
                    <a:pt x="82" y="36"/>
                    <a:pt x="82" y="36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79" y="31"/>
                    <a:pt x="85" y="18"/>
                    <a:pt x="84" y="18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10"/>
                    <a:pt x="64" y="16"/>
                    <a:pt x="64" y="16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8" y="13"/>
                    <a:pt x="53" y="0"/>
                    <a:pt x="5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1" y="0"/>
                    <a:pt x="36" y="13"/>
                    <a:pt x="36" y="13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6"/>
                    <a:pt x="18" y="10"/>
                    <a:pt x="17" y="11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9" y="18"/>
                    <a:pt x="15" y="31"/>
                    <a:pt x="15" y="31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6"/>
                    <a:pt x="0" y="41"/>
                    <a:pt x="0" y="4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3"/>
                    <a:pt x="13" y="58"/>
                    <a:pt x="13" y="58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5" y="63"/>
                    <a:pt x="10" y="76"/>
                    <a:pt x="10" y="76"/>
                  </a:cubicBezTo>
                  <a:cubicBezTo>
                    <a:pt x="18" y="84"/>
                    <a:pt x="18" y="84"/>
                    <a:pt x="18" y="84"/>
                  </a:cubicBezTo>
                  <a:cubicBezTo>
                    <a:pt x="18" y="84"/>
                    <a:pt x="31" y="78"/>
                    <a:pt x="31" y="78"/>
                  </a:cubicBezTo>
                  <a:cubicBezTo>
                    <a:pt x="37" y="81"/>
                    <a:pt x="37" y="81"/>
                    <a:pt x="37" y="81"/>
                  </a:cubicBezTo>
                  <a:cubicBezTo>
                    <a:pt x="37" y="81"/>
                    <a:pt x="42" y="93"/>
                    <a:pt x="42" y="93"/>
                  </a:cubicBezTo>
                  <a:cubicBezTo>
                    <a:pt x="53" y="93"/>
                    <a:pt x="53" y="93"/>
                    <a:pt x="53" y="93"/>
                  </a:cubicBezTo>
                  <a:cubicBezTo>
                    <a:pt x="53" y="93"/>
                    <a:pt x="58" y="81"/>
                    <a:pt x="58" y="81"/>
                  </a:cubicBezTo>
                  <a:cubicBezTo>
                    <a:pt x="64" y="78"/>
                    <a:pt x="64" y="78"/>
                    <a:pt x="64" y="78"/>
                  </a:cubicBezTo>
                  <a:cubicBezTo>
                    <a:pt x="64" y="78"/>
                    <a:pt x="77" y="84"/>
                    <a:pt x="77" y="83"/>
                  </a:cubicBezTo>
                  <a:cubicBezTo>
                    <a:pt x="85" y="76"/>
                    <a:pt x="85" y="76"/>
                    <a:pt x="85" y="76"/>
                  </a:cubicBezTo>
                  <a:cubicBezTo>
                    <a:pt x="85" y="76"/>
                    <a:pt x="79" y="63"/>
                    <a:pt x="79" y="63"/>
                  </a:cubicBezTo>
                  <a:lnTo>
                    <a:pt x="82" y="58"/>
                  </a:lnTo>
                  <a:close/>
                  <a:moveTo>
                    <a:pt x="47" y="62"/>
                  </a:moveTo>
                  <a:cubicBezTo>
                    <a:pt x="39" y="62"/>
                    <a:pt x="32" y="55"/>
                    <a:pt x="32" y="47"/>
                  </a:cubicBezTo>
                  <a:cubicBezTo>
                    <a:pt x="32" y="39"/>
                    <a:pt x="39" y="32"/>
                    <a:pt x="47" y="32"/>
                  </a:cubicBezTo>
                  <a:cubicBezTo>
                    <a:pt x="56" y="32"/>
                    <a:pt x="63" y="39"/>
                    <a:pt x="63" y="47"/>
                  </a:cubicBezTo>
                  <a:cubicBezTo>
                    <a:pt x="63" y="55"/>
                    <a:pt x="56" y="62"/>
                    <a:pt x="47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8" rIns="91435" bIns="45718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760"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  <a:sym typeface="汉仪润圆-65简" panose="00020600040101010101" pitchFamily="18" charset="-122"/>
              </a:endParaRPr>
            </a:p>
          </p:txBody>
        </p:sp>
        <p:sp>
          <p:nvSpPr>
            <p:cNvPr id="39" name="Oval 51"/>
            <p:cNvSpPr>
              <a:spLocks noChangeArrowheads="1"/>
            </p:cNvSpPr>
            <p:nvPr/>
          </p:nvSpPr>
          <p:spPr bwMode="auto">
            <a:xfrm>
              <a:off x="3005138" y="4102100"/>
              <a:ext cx="49213" cy="476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8" rIns="91435" bIns="45718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760"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  <a:sym typeface="汉仪润圆-65简" panose="00020600040101010101" pitchFamily="18" charset="-122"/>
              </a:endParaRPr>
            </a:p>
          </p:txBody>
        </p:sp>
      </p:grpSp>
      <p:sp>
        <p:nvSpPr>
          <p:cNvPr id="50" name="TextBox 18"/>
          <p:cNvSpPr txBox="1"/>
          <p:nvPr/>
        </p:nvSpPr>
        <p:spPr>
          <a:xfrm>
            <a:off x="1403633" y="2043027"/>
            <a:ext cx="1538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1219200">
              <a:spcBef>
                <a:spcPct val="20000"/>
              </a:spcBef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</a:defRPr>
            </a:lvl1pPr>
          </a:lstStyle>
          <a:p>
            <a:r>
              <a:rPr lang="zh-CN" altLang="en-US" dirty="0">
                <a:sym typeface="汉仪润圆-65简" panose="00020600040101010101" pitchFamily="18" charset="-122"/>
              </a:rPr>
              <a:t>添加标题</a:t>
            </a:r>
            <a:endParaRPr lang="en-US" altLang="zh-CN" dirty="0">
              <a:sym typeface="汉仪润圆-65简" panose="00020600040101010101" pitchFamily="18" charset="-122"/>
            </a:endParaRPr>
          </a:p>
        </p:txBody>
      </p:sp>
      <p:sp>
        <p:nvSpPr>
          <p:cNvPr id="51" name="TextBox 20"/>
          <p:cNvSpPr txBox="1"/>
          <p:nvPr/>
        </p:nvSpPr>
        <p:spPr>
          <a:xfrm>
            <a:off x="1403635" y="2328105"/>
            <a:ext cx="1886239" cy="79297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050" u="sng">
                <a:solidFill>
                  <a:schemeClr val="tx1">
                    <a:lumMod val="50000"/>
                    <a:lumOff val="50000"/>
                  </a:schemeClr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</a:defRPr>
            </a:lvl1pPr>
          </a:lstStyle>
          <a:p>
            <a:r>
              <a:rPr lang="zh-CN" altLang="en-US" dirty="0">
                <a:sym typeface="汉仪润圆-65简" panose="00020600040101010101" pitchFamily="18" charset="-122"/>
              </a:rPr>
              <a:t>单击此处输入你的正文，文字是您思想的提炼，为了最终演示发布的良好效果</a:t>
            </a:r>
            <a:endParaRPr lang="en-US" altLang="zh-CN" dirty="0">
              <a:sym typeface="汉仪润圆-65简" panose="00020600040101010101" pitchFamily="18" charset="-122"/>
            </a:endParaRPr>
          </a:p>
        </p:txBody>
      </p:sp>
      <p:sp>
        <p:nvSpPr>
          <p:cNvPr id="52" name="TextBox 18"/>
          <p:cNvSpPr txBox="1"/>
          <p:nvPr/>
        </p:nvSpPr>
        <p:spPr>
          <a:xfrm>
            <a:off x="1403635" y="4604907"/>
            <a:ext cx="1538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1219200">
              <a:spcBef>
                <a:spcPct val="20000"/>
              </a:spcBef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</a:defRPr>
            </a:lvl1pPr>
          </a:lstStyle>
          <a:p>
            <a:r>
              <a:rPr lang="zh-CN" altLang="en-US" dirty="0">
                <a:sym typeface="汉仪润圆-65简" panose="00020600040101010101" pitchFamily="18" charset="-122"/>
              </a:rPr>
              <a:t>添加标题</a:t>
            </a:r>
            <a:endParaRPr lang="en-US" altLang="zh-CN" dirty="0">
              <a:sym typeface="汉仪润圆-65简" panose="00020600040101010101" pitchFamily="18" charset="-122"/>
            </a:endParaRPr>
          </a:p>
        </p:txBody>
      </p:sp>
      <p:sp>
        <p:nvSpPr>
          <p:cNvPr id="53" name="TextBox 20"/>
          <p:cNvSpPr txBox="1"/>
          <p:nvPr/>
        </p:nvSpPr>
        <p:spPr>
          <a:xfrm>
            <a:off x="1403635" y="4889985"/>
            <a:ext cx="1886239" cy="79297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050" u="sng">
                <a:solidFill>
                  <a:schemeClr val="tx1">
                    <a:lumMod val="50000"/>
                    <a:lumOff val="50000"/>
                  </a:schemeClr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</a:defRPr>
            </a:lvl1pPr>
          </a:lstStyle>
          <a:p>
            <a:r>
              <a:rPr lang="zh-CN" altLang="en-US" dirty="0">
                <a:sym typeface="汉仪润圆-65简" panose="00020600040101010101" pitchFamily="18" charset="-122"/>
              </a:rPr>
              <a:t>单击此处输入你的正文，文字是您思想的提炼，为了最终演示发布的良好效果</a:t>
            </a:r>
            <a:endParaRPr lang="en-US" altLang="zh-CN" dirty="0">
              <a:sym typeface="汉仪润圆-65简" panose="00020600040101010101" pitchFamily="18" charset="-122"/>
            </a:endParaRPr>
          </a:p>
        </p:txBody>
      </p:sp>
      <p:sp>
        <p:nvSpPr>
          <p:cNvPr id="54" name="TextBox 18"/>
          <p:cNvSpPr txBox="1"/>
          <p:nvPr/>
        </p:nvSpPr>
        <p:spPr>
          <a:xfrm>
            <a:off x="8561522" y="2043027"/>
            <a:ext cx="1426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1219200">
              <a:spcBef>
                <a:spcPct val="20000"/>
              </a:spcBef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</a:defRPr>
            </a:lvl1pPr>
          </a:lstStyle>
          <a:p>
            <a:r>
              <a:rPr lang="zh-CN" altLang="en-US" dirty="0">
                <a:sym typeface="汉仪润圆-65简" panose="00020600040101010101" pitchFamily="18" charset="-122"/>
              </a:rPr>
              <a:t>添加标题</a:t>
            </a:r>
            <a:endParaRPr lang="en-US" altLang="zh-CN" dirty="0">
              <a:sym typeface="汉仪润圆-65简" panose="00020600040101010101" pitchFamily="18" charset="-122"/>
            </a:endParaRPr>
          </a:p>
        </p:txBody>
      </p:sp>
      <p:sp>
        <p:nvSpPr>
          <p:cNvPr id="55" name="TextBox 20"/>
          <p:cNvSpPr txBox="1"/>
          <p:nvPr/>
        </p:nvSpPr>
        <p:spPr>
          <a:xfrm>
            <a:off x="8561521" y="2328104"/>
            <a:ext cx="1886239" cy="81945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050" u="sng">
                <a:solidFill>
                  <a:schemeClr val="tx1">
                    <a:lumMod val="50000"/>
                    <a:lumOff val="50000"/>
                  </a:schemeClr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</a:defRPr>
            </a:lvl1pPr>
          </a:lstStyle>
          <a:p>
            <a:r>
              <a:rPr lang="zh-CN" altLang="en-US" dirty="0">
                <a:sym typeface="汉仪润圆-65简" panose="00020600040101010101" pitchFamily="18" charset="-122"/>
              </a:rPr>
              <a:t>单击此处输入你的正文，文字是您思想的提炼，为了最终演示发布的良好效果</a:t>
            </a:r>
            <a:endParaRPr lang="en-US" altLang="zh-CN" dirty="0">
              <a:sym typeface="汉仪润圆-65简" panose="00020600040101010101" pitchFamily="18" charset="-122"/>
            </a:endParaRPr>
          </a:p>
        </p:txBody>
      </p:sp>
      <p:sp>
        <p:nvSpPr>
          <p:cNvPr id="56" name="TextBox 18"/>
          <p:cNvSpPr txBox="1"/>
          <p:nvPr/>
        </p:nvSpPr>
        <p:spPr>
          <a:xfrm>
            <a:off x="8561522" y="4604907"/>
            <a:ext cx="1221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1219200">
              <a:spcBef>
                <a:spcPct val="20000"/>
              </a:spcBef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</a:defRPr>
            </a:lvl1pPr>
          </a:lstStyle>
          <a:p>
            <a:r>
              <a:rPr lang="zh-CN" altLang="en-US" dirty="0">
                <a:sym typeface="汉仪润圆-65简" panose="00020600040101010101" pitchFamily="18" charset="-122"/>
              </a:rPr>
              <a:t>添加标题</a:t>
            </a:r>
            <a:endParaRPr lang="en-US" altLang="zh-CN" dirty="0">
              <a:sym typeface="汉仪润圆-65简" panose="00020600040101010101" pitchFamily="18" charset="-122"/>
            </a:endParaRPr>
          </a:p>
        </p:txBody>
      </p:sp>
      <p:sp>
        <p:nvSpPr>
          <p:cNvPr id="57" name="TextBox 20"/>
          <p:cNvSpPr txBox="1"/>
          <p:nvPr/>
        </p:nvSpPr>
        <p:spPr>
          <a:xfrm>
            <a:off x="8561521" y="4889985"/>
            <a:ext cx="1886239" cy="79297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050" u="sng">
                <a:solidFill>
                  <a:schemeClr val="tx1">
                    <a:lumMod val="50000"/>
                    <a:lumOff val="50000"/>
                  </a:schemeClr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</a:defRPr>
            </a:lvl1pPr>
          </a:lstStyle>
          <a:p>
            <a:r>
              <a:rPr lang="zh-CN" altLang="en-US" dirty="0">
                <a:sym typeface="汉仪润圆-65简" panose="00020600040101010101" pitchFamily="18" charset="-122"/>
              </a:rPr>
              <a:t>单击此处输入你的正文，文字是您思想的提炼，为了最终演示发布的良好效果</a:t>
            </a:r>
            <a:endParaRPr lang="en-US" altLang="zh-CN" dirty="0">
              <a:sym typeface="汉仪润圆-65简" panose="00020600040101010101" pitchFamily="18" charset="-122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4191002" y="91674"/>
            <a:ext cx="38099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400">
                <a:gradFill>
                  <a:gsLst>
                    <a:gs pos="0">
                      <a:srgbClr val="08AEEA"/>
                    </a:gs>
                    <a:gs pos="100000">
                      <a:srgbClr val="2AF598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zh-CN" altLang="en-US" sz="3600" b="1" dirty="0" smtClean="0">
                <a:solidFill>
                  <a:schemeClr val="bg1"/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  <a:sym typeface="汉仪润圆-65简" panose="00020600040101010101" pitchFamily="18" charset="-122"/>
              </a:rPr>
              <a:t>添加标题</a:t>
            </a:r>
            <a:endParaRPr lang="zh-CN" altLang="en-US" sz="3600" b="1" dirty="0">
              <a:solidFill>
                <a:schemeClr val="bg1"/>
              </a:solidFill>
              <a:latin typeface="汉仪润圆-65简" panose="00020600040101010101" pitchFamily="18" charset="-122"/>
              <a:ea typeface="汉仪润圆-65简" panose="00020600040101010101" pitchFamily="18" charset="-122"/>
              <a:cs typeface="+mn-ea"/>
              <a:sym typeface="汉仪润圆-65简" panose="00020600040101010101" pitchFamily="18" charset="-122"/>
            </a:endParaRPr>
          </a:p>
        </p:txBody>
      </p:sp>
      <p:grpSp>
        <p:nvGrpSpPr>
          <p:cNvPr id="59" name="组合 58"/>
          <p:cNvGrpSpPr/>
          <p:nvPr/>
        </p:nvGrpSpPr>
        <p:grpSpPr>
          <a:xfrm flipV="1">
            <a:off x="3983905" y="400020"/>
            <a:ext cx="5406839" cy="45720"/>
            <a:chOff x="3256384" y="691984"/>
            <a:chExt cx="6488978" cy="108542"/>
          </a:xfrm>
        </p:grpSpPr>
        <p:cxnSp>
          <p:nvCxnSpPr>
            <p:cNvPr id="65" name="直接连接符 64"/>
            <p:cNvCxnSpPr/>
            <p:nvPr/>
          </p:nvCxnSpPr>
          <p:spPr>
            <a:xfrm flipH="1">
              <a:off x="3256384" y="691984"/>
              <a:ext cx="1039545" cy="0"/>
            </a:xfrm>
            <a:prstGeom prst="line">
              <a:avLst/>
            </a:prstGeom>
            <a:ln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 flipH="1" flipV="1">
              <a:off x="3939319" y="800526"/>
              <a:ext cx="356610" cy="0"/>
            </a:xfrm>
            <a:prstGeom prst="line">
              <a:avLst/>
            </a:prstGeom>
            <a:ln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 flipH="1">
              <a:off x="7286472" y="691984"/>
              <a:ext cx="2458890" cy="0"/>
            </a:xfrm>
            <a:prstGeom prst="line">
              <a:avLst/>
            </a:prstGeom>
            <a:ln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 flipH="1">
              <a:off x="7286472" y="800526"/>
              <a:ext cx="1372336" cy="0"/>
            </a:xfrm>
            <a:prstGeom prst="line">
              <a:avLst/>
            </a:prstGeom>
            <a:ln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占位符 5"/>
          <p:cNvPicPr>
            <a:picLocks noGrp="1" noChangeAspect="1"/>
          </p:cNvPicPr>
          <p:nvPr>
            <p:ph type="pic" sz="quarter" idx="10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7" name="图片占位符 6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0" r="16680"/>
          <a:stretch>
            <a:fillRect/>
          </a:stretch>
        </p:blipFill>
        <p:spPr/>
      </p:pic>
      <p:pic>
        <p:nvPicPr>
          <p:cNvPr id="8" name="图片占位符 7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1" r="25521"/>
          <a:stretch>
            <a:fillRect/>
          </a:stretch>
        </p:blipFill>
        <p:spPr/>
      </p:pic>
      <p:pic>
        <p:nvPicPr>
          <p:cNvPr id="9" name="图片占位符 8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5" r="16675"/>
          <a:stretch>
            <a:fillRect/>
          </a:stretch>
        </p:blipFill>
        <p:spPr/>
      </p:pic>
      <p:sp>
        <p:nvSpPr>
          <p:cNvPr id="25" name="Rectangle 33"/>
          <p:cNvSpPr/>
          <p:nvPr/>
        </p:nvSpPr>
        <p:spPr>
          <a:xfrm>
            <a:off x="1399706" y="4191886"/>
            <a:ext cx="1318437" cy="313660"/>
          </a:xfrm>
          <a:prstGeom prst="rect">
            <a:avLst/>
          </a:prstGeom>
          <a:solidFill>
            <a:srgbClr val="2C90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1100" b="1" u="sng" dirty="0" smtClean="0">
                <a:solidFill>
                  <a:prstClr val="white"/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  <a:sym typeface="汉仪润圆-65简" panose="00020600040101010101" pitchFamily="18" charset="-122"/>
              </a:rPr>
              <a:t>01</a:t>
            </a:r>
            <a:endParaRPr lang="en-US" sz="1100" b="1" u="sng" dirty="0">
              <a:solidFill>
                <a:prstClr val="white"/>
              </a:solidFill>
              <a:latin typeface="汉仪润圆-65简" panose="00020600040101010101" pitchFamily="18" charset="-122"/>
              <a:ea typeface="汉仪润圆-65简" panose="00020600040101010101" pitchFamily="18" charset="-122"/>
              <a:cs typeface="+mn-ea"/>
              <a:sym typeface="汉仪润圆-65简" panose="00020600040101010101" pitchFamily="18" charset="-122"/>
            </a:endParaRPr>
          </a:p>
        </p:txBody>
      </p:sp>
      <p:sp>
        <p:nvSpPr>
          <p:cNvPr id="26" name="Rectangle 42"/>
          <p:cNvSpPr/>
          <p:nvPr/>
        </p:nvSpPr>
        <p:spPr>
          <a:xfrm>
            <a:off x="4090334" y="4191886"/>
            <a:ext cx="1318437" cy="313660"/>
          </a:xfrm>
          <a:prstGeom prst="rect">
            <a:avLst/>
          </a:prstGeom>
          <a:solidFill>
            <a:srgbClr val="2C90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altLang="zh-CN" sz="1100" b="1" u="sng" dirty="0" smtClean="0">
                <a:solidFill>
                  <a:prstClr val="white"/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  <a:sym typeface="汉仪润圆-65简" panose="00020600040101010101" pitchFamily="18" charset="-122"/>
              </a:rPr>
              <a:t>02</a:t>
            </a:r>
            <a:endParaRPr lang="en-US" sz="1100" b="1" u="sng" dirty="0">
              <a:solidFill>
                <a:prstClr val="white"/>
              </a:solidFill>
              <a:latin typeface="汉仪润圆-65简" panose="00020600040101010101" pitchFamily="18" charset="-122"/>
              <a:ea typeface="汉仪润圆-65简" panose="00020600040101010101" pitchFamily="18" charset="-122"/>
              <a:cs typeface="+mn-ea"/>
              <a:sym typeface="汉仪润圆-65简" panose="00020600040101010101" pitchFamily="18" charset="-122"/>
            </a:endParaRPr>
          </a:p>
        </p:txBody>
      </p:sp>
      <p:sp>
        <p:nvSpPr>
          <p:cNvPr id="27" name="Rectangle 43"/>
          <p:cNvSpPr/>
          <p:nvPr/>
        </p:nvSpPr>
        <p:spPr>
          <a:xfrm>
            <a:off x="6780962" y="4191886"/>
            <a:ext cx="1318437" cy="313660"/>
          </a:xfrm>
          <a:prstGeom prst="rect">
            <a:avLst/>
          </a:prstGeom>
          <a:solidFill>
            <a:srgbClr val="2C90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altLang="zh-CN" sz="1100" b="1" u="sng" dirty="0" smtClean="0">
                <a:solidFill>
                  <a:prstClr val="white"/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  <a:sym typeface="汉仪润圆-65简" panose="00020600040101010101" pitchFamily="18" charset="-122"/>
              </a:rPr>
              <a:t>03</a:t>
            </a:r>
            <a:endParaRPr lang="en-US" sz="1100" b="1" u="sng" dirty="0">
              <a:solidFill>
                <a:prstClr val="white"/>
              </a:solidFill>
              <a:latin typeface="汉仪润圆-65简" panose="00020600040101010101" pitchFamily="18" charset="-122"/>
              <a:ea typeface="汉仪润圆-65简" panose="00020600040101010101" pitchFamily="18" charset="-122"/>
              <a:cs typeface="+mn-ea"/>
              <a:sym typeface="汉仪润圆-65简" panose="00020600040101010101" pitchFamily="18" charset="-122"/>
            </a:endParaRPr>
          </a:p>
        </p:txBody>
      </p:sp>
      <p:sp>
        <p:nvSpPr>
          <p:cNvPr id="28" name="Rectangle 44"/>
          <p:cNvSpPr/>
          <p:nvPr/>
        </p:nvSpPr>
        <p:spPr>
          <a:xfrm>
            <a:off x="9471590" y="4191886"/>
            <a:ext cx="1318437" cy="313660"/>
          </a:xfrm>
          <a:prstGeom prst="rect">
            <a:avLst/>
          </a:prstGeom>
          <a:solidFill>
            <a:srgbClr val="2C90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1100" b="1" u="sng" dirty="0" smtClean="0">
                <a:solidFill>
                  <a:prstClr val="white"/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  <a:sym typeface="汉仪润圆-65简" panose="00020600040101010101" pitchFamily="18" charset="-122"/>
              </a:rPr>
              <a:t>04</a:t>
            </a:r>
            <a:endParaRPr lang="en-US" sz="1100" b="1" u="sng" dirty="0">
              <a:solidFill>
                <a:prstClr val="white"/>
              </a:solidFill>
              <a:latin typeface="汉仪润圆-65简" panose="00020600040101010101" pitchFamily="18" charset="-122"/>
              <a:ea typeface="汉仪润圆-65简" panose="00020600040101010101" pitchFamily="18" charset="-122"/>
              <a:cs typeface="+mn-ea"/>
              <a:sym typeface="汉仪润圆-65简" panose="00020600040101010101" pitchFamily="18" charset="-122"/>
            </a:endParaRPr>
          </a:p>
        </p:txBody>
      </p:sp>
      <p:sp>
        <p:nvSpPr>
          <p:cNvPr id="29" name="TextBox 9"/>
          <p:cNvSpPr txBox="1">
            <a:spLocks noChangeArrowheads="1"/>
          </p:cNvSpPr>
          <p:nvPr/>
        </p:nvSpPr>
        <p:spPr bwMode="auto">
          <a:xfrm>
            <a:off x="1197775" y="4932438"/>
            <a:ext cx="1722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1219200">
              <a:spcBef>
                <a:spcPct val="20000"/>
              </a:spcBef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</a:defRPr>
            </a:lvl1pPr>
          </a:lstStyle>
          <a:p>
            <a:r>
              <a:rPr lang="zh-CN" altLang="en-US" dirty="0" smtClean="0">
                <a:sym typeface="汉仪润圆-65简" panose="00020600040101010101" pitchFamily="18" charset="-122"/>
              </a:rPr>
              <a:t>添加标题</a:t>
            </a:r>
            <a:endParaRPr lang="id-ID" dirty="0">
              <a:sym typeface="汉仪润圆-65简" panose="00020600040101010101" pitchFamily="18" charset="-122"/>
            </a:endParaRPr>
          </a:p>
        </p:txBody>
      </p:sp>
      <p:sp>
        <p:nvSpPr>
          <p:cNvPr id="30" name="Rectangle 13"/>
          <p:cNvSpPr>
            <a:spLocks noChangeArrowheads="1"/>
          </p:cNvSpPr>
          <p:nvPr/>
        </p:nvSpPr>
        <p:spPr bwMode="auto">
          <a:xfrm>
            <a:off x="952500" y="5413307"/>
            <a:ext cx="2212848" cy="550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50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  <a:sym typeface="汉仪润圆-65简" panose="00020600040101010101" pitchFamily="18" charset="-122"/>
              </a:rPr>
              <a:t>您的正文已经简明扼要，字字珠玑，但信息却错综复杂</a:t>
            </a:r>
            <a:endParaRPr lang="id-ID" sz="1050" u="sng" dirty="0">
              <a:solidFill>
                <a:schemeClr val="tx1">
                  <a:lumMod val="50000"/>
                  <a:lumOff val="50000"/>
                </a:schemeClr>
              </a:solidFill>
              <a:latin typeface="汉仪润圆-65简" panose="00020600040101010101" pitchFamily="18" charset="-122"/>
              <a:ea typeface="汉仪润圆-65简" panose="00020600040101010101" pitchFamily="18" charset="-122"/>
              <a:cs typeface="+mn-ea"/>
              <a:sym typeface="汉仪润圆-65简" panose="00020600040101010101" pitchFamily="18" charset="-122"/>
            </a:endParaRPr>
          </a:p>
        </p:txBody>
      </p:sp>
      <p:sp>
        <p:nvSpPr>
          <p:cNvPr id="32" name="TextBox 9"/>
          <p:cNvSpPr txBox="1">
            <a:spLocks noChangeArrowheads="1"/>
          </p:cNvSpPr>
          <p:nvPr/>
        </p:nvSpPr>
        <p:spPr bwMode="auto">
          <a:xfrm>
            <a:off x="3888403" y="4932438"/>
            <a:ext cx="1722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1219200">
              <a:spcBef>
                <a:spcPct val="20000"/>
              </a:spcBef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</a:defRPr>
            </a:lvl1pPr>
          </a:lstStyle>
          <a:p>
            <a:r>
              <a:rPr lang="zh-CN" altLang="en-US" dirty="0" smtClean="0">
                <a:sym typeface="汉仪润圆-65简" panose="00020600040101010101" pitchFamily="18" charset="-122"/>
              </a:rPr>
              <a:t>添加标题</a:t>
            </a:r>
            <a:endParaRPr lang="id-ID" dirty="0">
              <a:sym typeface="汉仪润圆-65简" panose="00020600040101010101" pitchFamily="18" charset="-122"/>
            </a:endParaRPr>
          </a:p>
        </p:txBody>
      </p:sp>
      <p:sp>
        <p:nvSpPr>
          <p:cNvPr id="33" name="Rectangle 13"/>
          <p:cNvSpPr>
            <a:spLocks noChangeArrowheads="1"/>
          </p:cNvSpPr>
          <p:nvPr/>
        </p:nvSpPr>
        <p:spPr bwMode="auto">
          <a:xfrm>
            <a:off x="3643128" y="5413307"/>
            <a:ext cx="2212848" cy="550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50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  <a:sym typeface="汉仪润圆-65简" panose="00020600040101010101" pitchFamily="18" charset="-122"/>
              </a:rPr>
              <a:t>您的正文已经简明扼要，字字珠玑，但信息却错综复杂</a:t>
            </a:r>
            <a:endParaRPr lang="id-ID" sz="1050" u="sng" dirty="0">
              <a:solidFill>
                <a:schemeClr val="tx1">
                  <a:lumMod val="50000"/>
                  <a:lumOff val="50000"/>
                </a:schemeClr>
              </a:solidFill>
              <a:latin typeface="汉仪润圆-65简" panose="00020600040101010101" pitchFamily="18" charset="-122"/>
              <a:ea typeface="汉仪润圆-65简" panose="00020600040101010101" pitchFamily="18" charset="-122"/>
              <a:cs typeface="+mn-ea"/>
              <a:sym typeface="汉仪润圆-65简" panose="00020600040101010101" pitchFamily="18" charset="-122"/>
            </a:endParaRPr>
          </a:p>
        </p:txBody>
      </p:sp>
      <p:sp>
        <p:nvSpPr>
          <p:cNvPr id="35" name="TextBox 9"/>
          <p:cNvSpPr txBox="1">
            <a:spLocks noChangeArrowheads="1"/>
          </p:cNvSpPr>
          <p:nvPr/>
        </p:nvSpPr>
        <p:spPr bwMode="auto">
          <a:xfrm>
            <a:off x="6579031" y="4932438"/>
            <a:ext cx="1722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1219200">
              <a:spcBef>
                <a:spcPct val="20000"/>
              </a:spcBef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</a:defRPr>
            </a:lvl1pPr>
          </a:lstStyle>
          <a:p>
            <a:r>
              <a:rPr lang="zh-CN" altLang="en-US" dirty="0" smtClean="0">
                <a:sym typeface="汉仪润圆-65简" panose="00020600040101010101" pitchFamily="18" charset="-122"/>
              </a:rPr>
              <a:t>添加标题</a:t>
            </a:r>
            <a:endParaRPr lang="id-ID" dirty="0">
              <a:sym typeface="汉仪润圆-65简" panose="00020600040101010101" pitchFamily="18" charset="-122"/>
            </a:endParaRPr>
          </a:p>
        </p:txBody>
      </p:sp>
      <p:sp>
        <p:nvSpPr>
          <p:cNvPr id="36" name="Rectangle 13"/>
          <p:cNvSpPr>
            <a:spLocks noChangeArrowheads="1"/>
          </p:cNvSpPr>
          <p:nvPr/>
        </p:nvSpPr>
        <p:spPr bwMode="auto">
          <a:xfrm>
            <a:off x="6333756" y="5413307"/>
            <a:ext cx="2212848" cy="550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50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  <a:sym typeface="汉仪润圆-65简" panose="00020600040101010101" pitchFamily="18" charset="-122"/>
              </a:rPr>
              <a:t>您的正文已经简明扼要，字字珠玑，但信息却错综复杂</a:t>
            </a:r>
            <a:endParaRPr lang="id-ID" sz="1050" u="sng" dirty="0">
              <a:solidFill>
                <a:schemeClr val="tx1">
                  <a:lumMod val="50000"/>
                  <a:lumOff val="50000"/>
                </a:schemeClr>
              </a:solidFill>
              <a:latin typeface="汉仪润圆-65简" panose="00020600040101010101" pitchFamily="18" charset="-122"/>
              <a:ea typeface="汉仪润圆-65简" panose="00020600040101010101" pitchFamily="18" charset="-122"/>
              <a:cs typeface="+mn-ea"/>
              <a:sym typeface="汉仪润圆-65简" panose="00020600040101010101" pitchFamily="18" charset="-122"/>
            </a:endParaRPr>
          </a:p>
        </p:txBody>
      </p:sp>
      <p:sp>
        <p:nvSpPr>
          <p:cNvPr id="38" name="TextBox 9"/>
          <p:cNvSpPr txBox="1">
            <a:spLocks noChangeArrowheads="1"/>
          </p:cNvSpPr>
          <p:nvPr/>
        </p:nvSpPr>
        <p:spPr bwMode="auto">
          <a:xfrm>
            <a:off x="9269659" y="4932438"/>
            <a:ext cx="1722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1219200">
              <a:spcBef>
                <a:spcPct val="20000"/>
              </a:spcBef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</a:defRPr>
            </a:lvl1pPr>
          </a:lstStyle>
          <a:p>
            <a:r>
              <a:rPr lang="zh-CN" altLang="en-US" dirty="0" smtClean="0">
                <a:sym typeface="汉仪润圆-65简" panose="00020600040101010101" pitchFamily="18" charset="-122"/>
              </a:rPr>
              <a:t>添加标题</a:t>
            </a:r>
            <a:endParaRPr lang="id-ID" dirty="0">
              <a:sym typeface="汉仪润圆-65简" panose="00020600040101010101" pitchFamily="18" charset="-122"/>
            </a:endParaRPr>
          </a:p>
        </p:txBody>
      </p:sp>
      <p:sp>
        <p:nvSpPr>
          <p:cNvPr id="39" name="Rectangle 13"/>
          <p:cNvSpPr>
            <a:spLocks noChangeArrowheads="1"/>
          </p:cNvSpPr>
          <p:nvPr/>
        </p:nvSpPr>
        <p:spPr bwMode="auto">
          <a:xfrm>
            <a:off x="9024384" y="5413307"/>
            <a:ext cx="2212848" cy="550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50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  <a:sym typeface="汉仪润圆-65简" panose="00020600040101010101" pitchFamily="18" charset="-122"/>
              </a:rPr>
              <a:t>您的正文已经简明扼要，字字珠玑，但信息却错综复杂</a:t>
            </a:r>
            <a:endParaRPr lang="id-ID" sz="1050" u="sng" dirty="0">
              <a:solidFill>
                <a:schemeClr val="tx1">
                  <a:lumMod val="50000"/>
                  <a:lumOff val="50000"/>
                </a:schemeClr>
              </a:solidFill>
              <a:latin typeface="汉仪润圆-65简" panose="00020600040101010101" pitchFamily="18" charset="-122"/>
              <a:ea typeface="汉仪润圆-65简" panose="00020600040101010101" pitchFamily="18" charset="-122"/>
              <a:cs typeface="+mn-ea"/>
              <a:sym typeface="汉仪润圆-65简" panose="00020600040101010101" pitchFamily="18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4191002" y="91674"/>
            <a:ext cx="38099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400">
                <a:gradFill>
                  <a:gsLst>
                    <a:gs pos="0">
                      <a:srgbClr val="08AEEA"/>
                    </a:gs>
                    <a:gs pos="100000">
                      <a:srgbClr val="2AF598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zh-CN" altLang="en-US" sz="3600" b="1" dirty="0" smtClean="0">
                <a:solidFill>
                  <a:schemeClr val="bg1"/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  <a:sym typeface="汉仪润圆-65简" panose="00020600040101010101" pitchFamily="18" charset="-122"/>
              </a:rPr>
              <a:t>添加标题</a:t>
            </a:r>
            <a:endParaRPr lang="zh-CN" altLang="en-US" sz="3600" b="1" dirty="0">
              <a:solidFill>
                <a:schemeClr val="bg1"/>
              </a:solidFill>
              <a:latin typeface="汉仪润圆-65简" panose="00020600040101010101" pitchFamily="18" charset="-122"/>
              <a:ea typeface="汉仪润圆-65简" panose="00020600040101010101" pitchFamily="18" charset="-122"/>
              <a:cs typeface="+mn-ea"/>
              <a:sym typeface="汉仪润圆-65简" panose="00020600040101010101" pitchFamily="18" charset="-122"/>
            </a:endParaRPr>
          </a:p>
        </p:txBody>
      </p:sp>
      <p:grpSp>
        <p:nvGrpSpPr>
          <p:cNvPr id="42" name="组合 41"/>
          <p:cNvGrpSpPr/>
          <p:nvPr/>
        </p:nvGrpSpPr>
        <p:grpSpPr>
          <a:xfrm flipV="1">
            <a:off x="3983905" y="400020"/>
            <a:ext cx="5406839" cy="45720"/>
            <a:chOff x="3256384" y="691984"/>
            <a:chExt cx="6488978" cy="108542"/>
          </a:xfrm>
        </p:grpSpPr>
        <p:cxnSp>
          <p:nvCxnSpPr>
            <p:cNvPr id="43" name="直接连接符 42"/>
            <p:cNvCxnSpPr/>
            <p:nvPr/>
          </p:nvCxnSpPr>
          <p:spPr>
            <a:xfrm flipH="1">
              <a:off x="3256384" y="691984"/>
              <a:ext cx="1039545" cy="0"/>
            </a:xfrm>
            <a:prstGeom prst="line">
              <a:avLst/>
            </a:prstGeom>
            <a:ln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 flipH="1" flipV="1">
              <a:off x="3939319" y="800526"/>
              <a:ext cx="356610" cy="0"/>
            </a:xfrm>
            <a:prstGeom prst="line">
              <a:avLst/>
            </a:prstGeom>
            <a:ln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 flipH="1">
              <a:off x="7286472" y="691984"/>
              <a:ext cx="2458890" cy="0"/>
            </a:xfrm>
            <a:prstGeom prst="line">
              <a:avLst/>
            </a:prstGeom>
            <a:ln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 flipH="1">
              <a:off x="7286472" y="800526"/>
              <a:ext cx="1372336" cy="0"/>
            </a:xfrm>
            <a:prstGeom prst="line">
              <a:avLst/>
            </a:prstGeom>
            <a:ln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10"/>
          <p:cNvSpPr>
            <a:spLocks noEditPoints="1"/>
          </p:cNvSpPr>
          <p:nvPr/>
        </p:nvSpPr>
        <p:spPr bwMode="auto">
          <a:xfrm>
            <a:off x="4314826" y="2254253"/>
            <a:ext cx="3562351" cy="3171825"/>
          </a:xfrm>
          <a:custGeom>
            <a:avLst/>
            <a:gdLst>
              <a:gd name="T0" fmla="*/ 765 w 1122"/>
              <a:gd name="T1" fmla="*/ 999 h 999"/>
              <a:gd name="T2" fmla="*/ 357 w 1122"/>
              <a:gd name="T3" fmla="*/ 999 h 999"/>
              <a:gd name="T4" fmla="*/ 230 w 1122"/>
              <a:gd name="T5" fmla="*/ 926 h 999"/>
              <a:gd name="T6" fmla="*/ 26 w 1122"/>
              <a:gd name="T7" fmla="*/ 573 h 999"/>
              <a:gd name="T8" fmla="*/ 26 w 1122"/>
              <a:gd name="T9" fmla="*/ 426 h 999"/>
              <a:gd name="T10" fmla="*/ 230 w 1122"/>
              <a:gd name="T11" fmla="*/ 73 h 999"/>
              <a:gd name="T12" fmla="*/ 357 w 1122"/>
              <a:gd name="T13" fmla="*/ 0 h 999"/>
              <a:gd name="T14" fmla="*/ 765 w 1122"/>
              <a:gd name="T15" fmla="*/ 0 h 999"/>
              <a:gd name="T16" fmla="*/ 892 w 1122"/>
              <a:gd name="T17" fmla="*/ 73 h 999"/>
              <a:gd name="T18" fmla="*/ 1096 w 1122"/>
              <a:gd name="T19" fmla="*/ 426 h 999"/>
              <a:gd name="T20" fmla="*/ 1096 w 1122"/>
              <a:gd name="T21" fmla="*/ 573 h 999"/>
              <a:gd name="T22" fmla="*/ 892 w 1122"/>
              <a:gd name="T23" fmla="*/ 926 h 999"/>
              <a:gd name="T24" fmla="*/ 765 w 1122"/>
              <a:gd name="T25" fmla="*/ 999 h 999"/>
              <a:gd name="T26" fmla="*/ 357 w 1122"/>
              <a:gd name="T27" fmla="*/ 24 h 999"/>
              <a:gd name="T28" fmla="*/ 251 w 1122"/>
              <a:gd name="T29" fmla="*/ 85 h 999"/>
              <a:gd name="T30" fmla="*/ 47 w 1122"/>
              <a:gd name="T31" fmla="*/ 438 h 999"/>
              <a:gd name="T32" fmla="*/ 47 w 1122"/>
              <a:gd name="T33" fmla="*/ 561 h 999"/>
              <a:gd name="T34" fmla="*/ 251 w 1122"/>
              <a:gd name="T35" fmla="*/ 914 h 999"/>
              <a:gd name="T36" fmla="*/ 357 w 1122"/>
              <a:gd name="T37" fmla="*/ 975 h 999"/>
              <a:gd name="T38" fmla="*/ 765 w 1122"/>
              <a:gd name="T39" fmla="*/ 975 h 999"/>
              <a:gd name="T40" fmla="*/ 871 w 1122"/>
              <a:gd name="T41" fmla="*/ 914 h 999"/>
              <a:gd name="T42" fmla="*/ 1075 w 1122"/>
              <a:gd name="T43" fmla="*/ 561 h 999"/>
              <a:gd name="T44" fmla="*/ 1075 w 1122"/>
              <a:gd name="T45" fmla="*/ 438 h 999"/>
              <a:gd name="T46" fmla="*/ 871 w 1122"/>
              <a:gd name="T47" fmla="*/ 85 h 999"/>
              <a:gd name="T48" fmla="*/ 765 w 1122"/>
              <a:gd name="T49" fmla="*/ 24 h 999"/>
              <a:gd name="T50" fmla="*/ 357 w 1122"/>
              <a:gd name="T51" fmla="*/ 24 h 9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122" h="999">
                <a:moveTo>
                  <a:pt x="765" y="999"/>
                </a:moveTo>
                <a:cubicBezTo>
                  <a:pt x="357" y="999"/>
                  <a:pt x="357" y="999"/>
                  <a:pt x="357" y="999"/>
                </a:cubicBezTo>
                <a:cubicBezTo>
                  <a:pt x="305" y="999"/>
                  <a:pt x="256" y="971"/>
                  <a:pt x="230" y="926"/>
                </a:cubicBezTo>
                <a:cubicBezTo>
                  <a:pt x="26" y="573"/>
                  <a:pt x="26" y="573"/>
                  <a:pt x="26" y="573"/>
                </a:cubicBezTo>
                <a:cubicBezTo>
                  <a:pt x="0" y="528"/>
                  <a:pt x="0" y="471"/>
                  <a:pt x="26" y="426"/>
                </a:cubicBezTo>
                <a:cubicBezTo>
                  <a:pt x="230" y="73"/>
                  <a:pt x="230" y="73"/>
                  <a:pt x="230" y="73"/>
                </a:cubicBezTo>
                <a:cubicBezTo>
                  <a:pt x="256" y="28"/>
                  <a:pt x="305" y="0"/>
                  <a:pt x="357" y="0"/>
                </a:cubicBezTo>
                <a:cubicBezTo>
                  <a:pt x="765" y="0"/>
                  <a:pt x="765" y="0"/>
                  <a:pt x="765" y="0"/>
                </a:cubicBezTo>
                <a:cubicBezTo>
                  <a:pt x="817" y="0"/>
                  <a:pt x="866" y="28"/>
                  <a:pt x="892" y="73"/>
                </a:cubicBezTo>
                <a:cubicBezTo>
                  <a:pt x="1096" y="426"/>
                  <a:pt x="1096" y="426"/>
                  <a:pt x="1096" y="426"/>
                </a:cubicBezTo>
                <a:cubicBezTo>
                  <a:pt x="1122" y="471"/>
                  <a:pt x="1122" y="528"/>
                  <a:pt x="1096" y="573"/>
                </a:cubicBezTo>
                <a:cubicBezTo>
                  <a:pt x="892" y="926"/>
                  <a:pt x="892" y="926"/>
                  <a:pt x="892" y="926"/>
                </a:cubicBezTo>
                <a:cubicBezTo>
                  <a:pt x="866" y="971"/>
                  <a:pt x="817" y="999"/>
                  <a:pt x="765" y="999"/>
                </a:cubicBezTo>
                <a:close/>
                <a:moveTo>
                  <a:pt x="357" y="24"/>
                </a:moveTo>
                <a:cubicBezTo>
                  <a:pt x="314" y="24"/>
                  <a:pt x="273" y="47"/>
                  <a:pt x="251" y="85"/>
                </a:cubicBezTo>
                <a:cubicBezTo>
                  <a:pt x="47" y="438"/>
                  <a:pt x="47" y="438"/>
                  <a:pt x="47" y="438"/>
                </a:cubicBezTo>
                <a:cubicBezTo>
                  <a:pt x="25" y="476"/>
                  <a:pt x="25" y="523"/>
                  <a:pt x="47" y="561"/>
                </a:cubicBezTo>
                <a:cubicBezTo>
                  <a:pt x="251" y="914"/>
                  <a:pt x="251" y="914"/>
                  <a:pt x="251" y="914"/>
                </a:cubicBezTo>
                <a:cubicBezTo>
                  <a:pt x="273" y="952"/>
                  <a:pt x="314" y="975"/>
                  <a:pt x="357" y="975"/>
                </a:cubicBezTo>
                <a:cubicBezTo>
                  <a:pt x="765" y="975"/>
                  <a:pt x="765" y="975"/>
                  <a:pt x="765" y="975"/>
                </a:cubicBezTo>
                <a:cubicBezTo>
                  <a:pt x="808" y="975"/>
                  <a:pt x="849" y="952"/>
                  <a:pt x="871" y="914"/>
                </a:cubicBezTo>
                <a:cubicBezTo>
                  <a:pt x="1075" y="561"/>
                  <a:pt x="1075" y="561"/>
                  <a:pt x="1075" y="561"/>
                </a:cubicBezTo>
                <a:cubicBezTo>
                  <a:pt x="1097" y="523"/>
                  <a:pt x="1097" y="476"/>
                  <a:pt x="1075" y="438"/>
                </a:cubicBezTo>
                <a:cubicBezTo>
                  <a:pt x="871" y="85"/>
                  <a:pt x="871" y="85"/>
                  <a:pt x="871" y="85"/>
                </a:cubicBezTo>
                <a:cubicBezTo>
                  <a:pt x="849" y="47"/>
                  <a:pt x="808" y="24"/>
                  <a:pt x="765" y="24"/>
                </a:cubicBezTo>
                <a:lnTo>
                  <a:pt x="357" y="24"/>
                </a:lnTo>
                <a:close/>
              </a:path>
            </a:pathLst>
          </a:custGeom>
          <a:solidFill>
            <a:srgbClr val="2C908A">
              <a:alpha val="1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400" spc="-31" dirty="0">
              <a:solidFill>
                <a:schemeClr val="tx1">
                  <a:lumMod val="65000"/>
                  <a:lumOff val="35000"/>
                </a:schemeClr>
              </a:solidFill>
              <a:latin typeface="汉仪润圆-65简" panose="00020600040101010101" pitchFamily="18" charset="-122"/>
              <a:ea typeface="汉仪润圆-65简" panose="00020600040101010101" pitchFamily="18" charset="-122"/>
              <a:cs typeface="+mn-ea"/>
              <a:sym typeface="汉仪润圆-65简" panose="00020600040101010101" pitchFamily="18" charset="-122"/>
            </a:endParaRPr>
          </a:p>
        </p:txBody>
      </p:sp>
      <p:sp>
        <p:nvSpPr>
          <p:cNvPr id="10" name="Line 812"/>
          <p:cNvSpPr>
            <a:spLocks noChangeShapeType="1"/>
          </p:cNvSpPr>
          <p:nvPr/>
        </p:nvSpPr>
        <p:spPr bwMode="auto">
          <a:xfrm>
            <a:off x="3713163" y="2415207"/>
            <a:ext cx="1290639" cy="0"/>
          </a:xfrm>
          <a:prstGeom prst="line">
            <a:avLst/>
          </a:prstGeom>
          <a:noFill/>
          <a:ln w="3175" cap="flat">
            <a:solidFill>
              <a:srgbClr val="E8E9E9"/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2400" spc="-31" dirty="0">
              <a:solidFill>
                <a:schemeClr val="tx1">
                  <a:lumMod val="65000"/>
                  <a:lumOff val="35000"/>
                </a:schemeClr>
              </a:solidFill>
              <a:latin typeface="汉仪润圆-65简" panose="00020600040101010101" pitchFamily="18" charset="-122"/>
              <a:ea typeface="汉仪润圆-65简" panose="00020600040101010101" pitchFamily="18" charset="-122"/>
              <a:cs typeface="+mn-ea"/>
              <a:sym typeface="汉仪润圆-65简" panose="00020600040101010101" pitchFamily="18" charset="-122"/>
            </a:endParaRPr>
          </a:p>
        </p:txBody>
      </p:sp>
      <p:sp>
        <p:nvSpPr>
          <p:cNvPr id="11" name="Line 813"/>
          <p:cNvSpPr>
            <a:spLocks noChangeShapeType="1"/>
          </p:cNvSpPr>
          <p:nvPr/>
        </p:nvSpPr>
        <p:spPr bwMode="auto">
          <a:xfrm flipH="1">
            <a:off x="7188202" y="2415207"/>
            <a:ext cx="1290639" cy="0"/>
          </a:xfrm>
          <a:prstGeom prst="line">
            <a:avLst/>
          </a:prstGeom>
          <a:noFill/>
          <a:ln w="3175" cap="flat">
            <a:solidFill>
              <a:srgbClr val="E8E9E9"/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2400" spc="-31" dirty="0">
              <a:solidFill>
                <a:schemeClr val="tx1">
                  <a:lumMod val="65000"/>
                  <a:lumOff val="35000"/>
                </a:schemeClr>
              </a:solidFill>
              <a:latin typeface="汉仪润圆-65简" panose="00020600040101010101" pitchFamily="18" charset="-122"/>
              <a:ea typeface="汉仪润圆-65简" panose="00020600040101010101" pitchFamily="18" charset="-122"/>
              <a:cs typeface="+mn-ea"/>
              <a:sym typeface="汉仪润圆-65简" panose="00020600040101010101" pitchFamily="18" charset="-122"/>
            </a:endParaRPr>
          </a:p>
        </p:txBody>
      </p:sp>
      <p:sp>
        <p:nvSpPr>
          <p:cNvPr id="12" name="Line 814"/>
          <p:cNvSpPr>
            <a:spLocks noChangeShapeType="1"/>
          </p:cNvSpPr>
          <p:nvPr/>
        </p:nvSpPr>
        <p:spPr bwMode="auto">
          <a:xfrm>
            <a:off x="3707378" y="3845023"/>
            <a:ext cx="468313" cy="0"/>
          </a:xfrm>
          <a:prstGeom prst="line">
            <a:avLst/>
          </a:prstGeom>
          <a:noFill/>
          <a:ln w="3175" cap="flat">
            <a:solidFill>
              <a:srgbClr val="E8E9E9"/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2400" spc="-31" dirty="0">
              <a:solidFill>
                <a:schemeClr val="tx1">
                  <a:lumMod val="65000"/>
                  <a:lumOff val="35000"/>
                </a:schemeClr>
              </a:solidFill>
              <a:latin typeface="汉仪润圆-65简" panose="00020600040101010101" pitchFamily="18" charset="-122"/>
              <a:ea typeface="汉仪润圆-65简" panose="00020600040101010101" pitchFamily="18" charset="-122"/>
              <a:cs typeface="+mn-ea"/>
              <a:sym typeface="汉仪润圆-65简" panose="00020600040101010101" pitchFamily="18" charset="-122"/>
            </a:endParaRPr>
          </a:p>
        </p:txBody>
      </p:sp>
      <p:sp>
        <p:nvSpPr>
          <p:cNvPr id="13" name="Line 815"/>
          <p:cNvSpPr>
            <a:spLocks noChangeShapeType="1"/>
          </p:cNvSpPr>
          <p:nvPr/>
        </p:nvSpPr>
        <p:spPr bwMode="auto">
          <a:xfrm flipH="1">
            <a:off x="8010529" y="3845023"/>
            <a:ext cx="468313" cy="0"/>
          </a:xfrm>
          <a:prstGeom prst="line">
            <a:avLst/>
          </a:prstGeom>
          <a:noFill/>
          <a:ln w="3175" cap="flat">
            <a:solidFill>
              <a:srgbClr val="E8E9E9"/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2400" spc="-31" dirty="0">
              <a:solidFill>
                <a:schemeClr val="tx1">
                  <a:lumMod val="65000"/>
                  <a:lumOff val="35000"/>
                </a:schemeClr>
              </a:solidFill>
              <a:latin typeface="汉仪润圆-65简" panose="00020600040101010101" pitchFamily="18" charset="-122"/>
              <a:ea typeface="汉仪润圆-65简" panose="00020600040101010101" pitchFamily="18" charset="-122"/>
              <a:cs typeface="+mn-ea"/>
              <a:sym typeface="汉仪润圆-65简" panose="00020600040101010101" pitchFamily="18" charset="-122"/>
            </a:endParaRPr>
          </a:p>
        </p:txBody>
      </p:sp>
      <p:sp>
        <p:nvSpPr>
          <p:cNvPr id="14" name="Line 816"/>
          <p:cNvSpPr>
            <a:spLocks noChangeShapeType="1"/>
          </p:cNvSpPr>
          <p:nvPr/>
        </p:nvSpPr>
        <p:spPr bwMode="auto">
          <a:xfrm>
            <a:off x="3713163" y="5269052"/>
            <a:ext cx="1290639" cy="0"/>
          </a:xfrm>
          <a:prstGeom prst="line">
            <a:avLst/>
          </a:prstGeom>
          <a:noFill/>
          <a:ln w="3175" cap="flat">
            <a:solidFill>
              <a:srgbClr val="E8E9E9"/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2400" spc="-31" dirty="0">
              <a:solidFill>
                <a:schemeClr val="tx1">
                  <a:lumMod val="65000"/>
                  <a:lumOff val="35000"/>
                </a:schemeClr>
              </a:solidFill>
              <a:latin typeface="汉仪润圆-65简" panose="00020600040101010101" pitchFamily="18" charset="-122"/>
              <a:ea typeface="汉仪润圆-65简" panose="00020600040101010101" pitchFamily="18" charset="-122"/>
              <a:cs typeface="+mn-ea"/>
              <a:sym typeface="汉仪润圆-65简" panose="00020600040101010101" pitchFamily="18" charset="-122"/>
            </a:endParaRPr>
          </a:p>
        </p:txBody>
      </p:sp>
      <p:sp>
        <p:nvSpPr>
          <p:cNvPr id="15" name="Line 817"/>
          <p:cNvSpPr>
            <a:spLocks noChangeShapeType="1"/>
          </p:cNvSpPr>
          <p:nvPr/>
        </p:nvSpPr>
        <p:spPr bwMode="auto">
          <a:xfrm flipH="1">
            <a:off x="7188202" y="5269052"/>
            <a:ext cx="1290639" cy="0"/>
          </a:xfrm>
          <a:prstGeom prst="line">
            <a:avLst/>
          </a:prstGeom>
          <a:noFill/>
          <a:ln w="3175" cap="flat">
            <a:solidFill>
              <a:srgbClr val="E8E9E9"/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2400" spc="-31" dirty="0">
              <a:solidFill>
                <a:schemeClr val="tx1">
                  <a:lumMod val="65000"/>
                  <a:lumOff val="35000"/>
                </a:schemeClr>
              </a:solidFill>
              <a:latin typeface="汉仪润圆-65简" panose="00020600040101010101" pitchFamily="18" charset="-122"/>
              <a:ea typeface="汉仪润圆-65简" panose="00020600040101010101" pitchFamily="18" charset="-122"/>
              <a:cs typeface="+mn-ea"/>
              <a:sym typeface="汉仪润圆-65简" panose="00020600040101010101" pitchFamily="18" charset="-122"/>
            </a:endParaRPr>
          </a:p>
        </p:txBody>
      </p:sp>
      <p:sp>
        <p:nvSpPr>
          <p:cNvPr id="17" name="Freeform 818"/>
          <p:cNvSpPr/>
          <p:nvPr/>
        </p:nvSpPr>
        <p:spPr bwMode="auto">
          <a:xfrm>
            <a:off x="4051303" y="3509445"/>
            <a:ext cx="803275" cy="714375"/>
          </a:xfrm>
          <a:custGeom>
            <a:avLst/>
            <a:gdLst>
              <a:gd name="T0" fmla="*/ 81 w 253"/>
              <a:gd name="T1" fmla="*/ 225 h 225"/>
              <a:gd name="T2" fmla="*/ 51 w 253"/>
              <a:gd name="T3" fmla="*/ 208 h 225"/>
              <a:gd name="T4" fmla="*/ 6 w 253"/>
              <a:gd name="T5" fmla="*/ 129 h 225"/>
              <a:gd name="T6" fmla="*/ 6 w 253"/>
              <a:gd name="T7" fmla="*/ 95 h 225"/>
              <a:gd name="T8" fmla="*/ 51 w 253"/>
              <a:gd name="T9" fmla="*/ 17 h 225"/>
              <a:gd name="T10" fmla="*/ 81 w 253"/>
              <a:gd name="T11" fmla="*/ 0 h 225"/>
              <a:gd name="T12" fmla="*/ 172 w 253"/>
              <a:gd name="T13" fmla="*/ 0 h 225"/>
              <a:gd name="T14" fmla="*/ 201 w 253"/>
              <a:gd name="T15" fmla="*/ 17 h 225"/>
              <a:gd name="T16" fmla="*/ 247 w 253"/>
              <a:gd name="T17" fmla="*/ 95 h 225"/>
              <a:gd name="T18" fmla="*/ 247 w 253"/>
              <a:gd name="T19" fmla="*/ 129 h 225"/>
              <a:gd name="T20" fmla="*/ 201 w 253"/>
              <a:gd name="T21" fmla="*/ 208 h 225"/>
              <a:gd name="T22" fmla="*/ 172 w 253"/>
              <a:gd name="T23" fmla="*/ 225 h 225"/>
              <a:gd name="T24" fmla="*/ 81 w 253"/>
              <a:gd name="T25" fmla="*/ 225 h 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53" h="225">
                <a:moveTo>
                  <a:pt x="81" y="225"/>
                </a:moveTo>
                <a:cubicBezTo>
                  <a:pt x="69" y="225"/>
                  <a:pt x="57" y="219"/>
                  <a:pt x="51" y="208"/>
                </a:cubicBezTo>
                <a:cubicBezTo>
                  <a:pt x="6" y="129"/>
                  <a:pt x="6" y="129"/>
                  <a:pt x="6" y="129"/>
                </a:cubicBezTo>
                <a:cubicBezTo>
                  <a:pt x="0" y="119"/>
                  <a:pt x="0" y="106"/>
                  <a:pt x="6" y="95"/>
                </a:cubicBezTo>
                <a:cubicBezTo>
                  <a:pt x="51" y="17"/>
                  <a:pt x="51" y="17"/>
                  <a:pt x="51" y="17"/>
                </a:cubicBezTo>
                <a:cubicBezTo>
                  <a:pt x="57" y="6"/>
                  <a:pt x="69" y="0"/>
                  <a:pt x="81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4" y="0"/>
                  <a:pt x="195" y="6"/>
                  <a:pt x="201" y="17"/>
                </a:cubicBezTo>
                <a:cubicBezTo>
                  <a:pt x="247" y="95"/>
                  <a:pt x="247" y="95"/>
                  <a:pt x="247" y="95"/>
                </a:cubicBezTo>
                <a:cubicBezTo>
                  <a:pt x="253" y="106"/>
                  <a:pt x="253" y="119"/>
                  <a:pt x="247" y="129"/>
                </a:cubicBezTo>
                <a:cubicBezTo>
                  <a:pt x="201" y="208"/>
                  <a:pt x="201" y="208"/>
                  <a:pt x="201" y="208"/>
                </a:cubicBezTo>
                <a:cubicBezTo>
                  <a:pt x="195" y="219"/>
                  <a:pt x="184" y="225"/>
                  <a:pt x="172" y="225"/>
                </a:cubicBezTo>
                <a:lnTo>
                  <a:pt x="81" y="225"/>
                </a:lnTo>
                <a:close/>
              </a:path>
            </a:pathLst>
          </a:custGeom>
          <a:solidFill>
            <a:srgbClr val="2C908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400" spc="-31" dirty="0">
              <a:solidFill>
                <a:schemeClr val="tx1">
                  <a:lumMod val="65000"/>
                  <a:lumOff val="35000"/>
                </a:schemeClr>
              </a:solidFill>
              <a:latin typeface="汉仪润圆-65简" panose="00020600040101010101" pitchFamily="18" charset="-122"/>
              <a:ea typeface="汉仪润圆-65简" panose="00020600040101010101" pitchFamily="18" charset="-122"/>
              <a:cs typeface="+mn-ea"/>
              <a:sym typeface="汉仪润圆-65简" panose="00020600040101010101" pitchFamily="18" charset="-122"/>
            </a:endParaRPr>
          </a:p>
        </p:txBody>
      </p:sp>
      <p:sp>
        <p:nvSpPr>
          <p:cNvPr id="19" name="Freeform 820"/>
          <p:cNvSpPr/>
          <p:nvPr/>
        </p:nvSpPr>
        <p:spPr bwMode="auto">
          <a:xfrm>
            <a:off x="7337428" y="3482978"/>
            <a:ext cx="803275" cy="714375"/>
          </a:xfrm>
          <a:custGeom>
            <a:avLst/>
            <a:gdLst>
              <a:gd name="T0" fmla="*/ 81 w 253"/>
              <a:gd name="T1" fmla="*/ 225 h 225"/>
              <a:gd name="T2" fmla="*/ 52 w 253"/>
              <a:gd name="T3" fmla="*/ 208 h 225"/>
              <a:gd name="T4" fmla="*/ 6 w 253"/>
              <a:gd name="T5" fmla="*/ 129 h 225"/>
              <a:gd name="T6" fmla="*/ 6 w 253"/>
              <a:gd name="T7" fmla="*/ 95 h 225"/>
              <a:gd name="T8" fmla="*/ 52 w 253"/>
              <a:gd name="T9" fmla="*/ 17 h 225"/>
              <a:gd name="T10" fmla="*/ 81 w 253"/>
              <a:gd name="T11" fmla="*/ 0 h 225"/>
              <a:gd name="T12" fmla="*/ 172 w 253"/>
              <a:gd name="T13" fmla="*/ 0 h 225"/>
              <a:gd name="T14" fmla="*/ 202 w 253"/>
              <a:gd name="T15" fmla="*/ 17 h 225"/>
              <a:gd name="T16" fmla="*/ 247 w 253"/>
              <a:gd name="T17" fmla="*/ 95 h 225"/>
              <a:gd name="T18" fmla="*/ 247 w 253"/>
              <a:gd name="T19" fmla="*/ 129 h 225"/>
              <a:gd name="T20" fmla="*/ 202 w 253"/>
              <a:gd name="T21" fmla="*/ 208 h 225"/>
              <a:gd name="T22" fmla="*/ 172 w 253"/>
              <a:gd name="T23" fmla="*/ 225 h 225"/>
              <a:gd name="T24" fmla="*/ 81 w 253"/>
              <a:gd name="T25" fmla="*/ 225 h 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53" h="225">
                <a:moveTo>
                  <a:pt x="81" y="225"/>
                </a:moveTo>
                <a:cubicBezTo>
                  <a:pt x="69" y="225"/>
                  <a:pt x="58" y="219"/>
                  <a:pt x="52" y="208"/>
                </a:cubicBezTo>
                <a:cubicBezTo>
                  <a:pt x="6" y="129"/>
                  <a:pt x="6" y="129"/>
                  <a:pt x="6" y="129"/>
                </a:cubicBezTo>
                <a:cubicBezTo>
                  <a:pt x="0" y="119"/>
                  <a:pt x="0" y="106"/>
                  <a:pt x="6" y="95"/>
                </a:cubicBezTo>
                <a:cubicBezTo>
                  <a:pt x="52" y="17"/>
                  <a:pt x="52" y="17"/>
                  <a:pt x="52" y="17"/>
                </a:cubicBezTo>
                <a:cubicBezTo>
                  <a:pt x="58" y="6"/>
                  <a:pt x="69" y="0"/>
                  <a:pt x="81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4" y="0"/>
                  <a:pt x="196" y="6"/>
                  <a:pt x="202" y="17"/>
                </a:cubicBezTo>
                <a:cubicBezTo>
                  <a:pt x="247" y="95"/>
                  <a:pt x="247" y="95"/>
                  <a:pt x="247" y="95"/>
                </a:cubicBezTo>
                <a:cubicBezTo>
                  <a:pt x="253" y="106"/>
                  <a:pt x="253" y="119"/>
                  <a:pt x="247" y="129"/>
                </a:cubicBezTo>
                <a:cubicBezTo>
                  <a:pt x="202" y="208"/>
                  <a:pt x="202" y="208"/>
                  <a:pt x="202" y="208"/>
                </a:cubicBezTo>
                <a:cubicBezTo>
                  <a:pt x="196" y="219"/>
                  <a:pt x="184" y="225"/>
                  <a:pt x="172" y="225"/>
                </a:cubicBezTo>
                <a:lnTo>
                  <a:pt x="81" y="225"/>
                </a:lnTo>
                <a:close/>
              </a:path>
            </a:pathLst>
          </a:custGeom>
          <a:solidFill>
            <a:srgbClr val="2C908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400" spc="-31" dirty="0">
              <a:solidFill>
                <a:schemeClr val="tx1">
                  <a:lumMod val="65000"/>
                  <a:lumOff val="35000"/>
                </a:schemeClr>
              </a:solidFill>
              <a:latin typeface="汉仪润圆-65简" panose="00020600040101010101" pitchFamily="18" charset="-122"/>
              <a:ea typeface="汉仪润圆-65简" panose="00020600040101010101" pitchFamily="18" charset="-122"/>
              <a:cs typeface="+mn-ea"/>
              <a:sym typeface="汉仪润圆-65简" panose="00020600040101010101" pitchFamily="18" charset="-122"/>
            </a:endParaRPr>
          </a:p>
        </p:txBody>
      </p:sp>
      <p:sp>
        <p:nvSpPr>
          <p:cNvPr id="21" name="Freeform 822"/>
          <p:cNvSpPr/>
          <p:nvPr/>
        </p:nvSpPr>
        <p:spPr bwMode="auto">
          <a:xfrm>
            <a:off x="6515103" y="4905375"/>
            <a:ext cx="803275" cy="717551"/>
          </a:xfrm>
          <a:custGeom>
            <a:avLst/>
            <a:gdLst>
              <a:gd name="T0" fmla="*/ 81 w 253"/>
              <a:gd name="T1" fmla="*/ 226 h 226"/>
              <a:gd name="T2" fmla="*/ 52 w 253"/>
              <a:gd name="T3" fmla="*/ 209 h 226"/>
              <a:gd name="T4" fmla="*/ 6 w 253"/>
              <a:gd name="T5" fmla="*/ 130 h 226"/>
              <a:gd name="T6" fmla="*/ 6 w 253"/>
              <a:gd name="T7" fmla="*/ 96 h 226"/>
              <a:gd name="T8" fmla="*/ 52 w 253"/>
              <a:gd name="T9" fmla="*/ 17 h 226"/>
              <a:gd name="T10" fmla="*/ 81 w 253"/>
              <a:gd name="T11" fmla="*/ 0 h 226"/>
              <a:gd name="T12" fmla="*/ 172 w 253"/>
              <a:gd name="T13" fmla="*/ 0 h 226"/>
              <a:gd name="T14" fmla="*/ 202 w 253"/>
              <a:gd name="T15" fmla="*/ 17 h 226"/>
              <a:gd name="T16" fmla="*/ 247 w 253"/>
              <a:gd name="T17" fmla="*/ 96 h 226"/>
              <a:gd name="T18" fmla="*/ 247 w 253"/>
              <a:gd name="T19" fmla="*/ 130 h 226"/>
              <a:gd name="T20" fmla="*/ 202 w 253"/>
              <a:gd name="T21" fmla="*/ 209 h 226"/>
              <a:gd name="T22" fmla="*/ 172 w 253"/>
              <a:gd name="T23" fmla="*/ 226 h 226"/>
              <a:gd name="T24" fmla="*/ 81 w 253"/>
              <a:gd name="T25" fmla="*/ 226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53" h="226">
                <a:moveTo>
                  <a:pt x="81" y="226"/>
                </a:moveTo>
                <a:cubicBezTo>
                  <a:pt x="69" y="226"/>
                  <a:pt x="58" y="219"/>
                  <a:pt x="52" y="209"/>
                </a:cubicBezTo>
                <a:cubicBezTo>
                  <a:pt x="6" y="130"/>
                  <a:pt x="6" y="130"/>
                  <a:pt x="6" y="130"/>
                </a:cubicBezTo>
                <a:cubicBezTo>
                  <a:pt x="0" y="119"/>
                  <a:pt x="0" y="106"/>
                  <a:pt x="6" y="96"/>
                </a:cubicBezTo>
                <a:cubicBezTo>
                  <a:pt x="52" y="17"/>
                  <a:pt x="52" y="17"/>
                  <a:pt x="52" y="17"/>
                </a:cubicBezTo>
                <a:cubicBezTo>
                  <a:pt x="58" y="6"/>
                  <a:pt x="69" y="0"/>
                  <a:pt x="81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5" y="0"/>
                  <a:pt x="196" y="6"/>
                  <a:pt x="202" y="17"/>
                </a:cubicBezTo>
                <a:cubicBezTo>
                  <a:pt x="247" y="96"/>
                  <a:pt x="247" y="96"/>
                  <a:pt x="247" y="96"/>
                </a:cubicBezTo>
                <a:cubicBezTo>
                  <a:pt x="253" y="106"/>
                  <a:pt x="253" y="119"/>
                  <a:pt x="247" y="130"/>
                </a:cubicBezTo>
                <a:cubicBezTo>
                  <a:pt x="202" y="209"/>
                  <a:pt x="202" y="209"/>
                  <a:pt x="202" y="209"/>
                </a:cubicBezTo>
                <a:cubicBezTo>
                  <a:pt x="196" y="219"/>
                  <a:pt x="185" y="226"/>
                  <a:pt x="172" y="226"/>
                </a:cubicBezTo>
                <a:lnTo>
                  <a:pt x="81" y="226"/>
                </a:lnTo>
                <a:close/>
              </a:path>
            </a:pathLst>
          </a:custGeom>
          <a:solidFill>
            <a:srgbClr val="2C908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400" spc="-31" dirty="0">
              <a:solidFill>
                <a:schemeClr val="tx1">
                  <a:lumMod val="65000"/>
                  <a:lumOff val="35000"/>
                </a:schemeClr>
              </a:solidFill>
              <a:latin typeface="汉仪润圆-65简" panose="00020600040101010101" pitchFamily="18" charset="-122"/>
              <a:ea typeface="汉仪润圆-65简" panose="00020600040101010101" pitchFamily="18" charset="-122"/>
              <a:cs typeface="+mn-ea"/>
              <a:sym typeface="汉仪润圆-65简" panose="00020600040101010101" pitchFamily="18" charset="-122"/>
            </a:endParaRPr>
          </a:p>
        </p:txBody>
      </p:sp>
      <p:sp>
        <p:nvSpPr>
          <p:cNvPr id="23" name="Freeform 824"/>
          <p:cNvSpPr/>
          <p:nvPr/>
        </p:nvSpPr>
        <p:spPr bwMode="auto">
          <a:xfrm>
            <a:off x="4873628" y="4931842"/>
            <a:ext cx="803275" cy="717551"/>
          </a:xfrm>
          <a:custGeom>
            <a:avLst/>
            <a:gdLst>
              <a:gd name="T0" fmla="*/ 81 w 253"/>
              <a:gd name="T1" fmla="*/ 226 h 226"/>
              <a:gd name="T2" fmla="*/ 51 w 253"/>
              <a:gd name="T3" fmla="*/ 209 h 226"/>
              <a:gd name="T4" fmla="*/ 6 w 253"/>
              <a:gd name="T5" fmla="*/ 130 h 226"/>
              <a:gd name="T6" fmla="*/ 6 w 253"/>
              <a:gd name="T7" fmla="*/ 96 h 226"/>
              <a:gd name="T8" fmla="*/ 51 w 253"/>
              <a:gd name="T9" fmla="*/ 17 h 226"/>
              <a:gd name="T10" fmla="*/ 81 w 253"/>
              <a:gd name="T11" fmla="*/ 0 h 226"/>
              <a:gd name="T12" fmla="*/ 172 w 253"/>
              <a:gd name="T13" fmla="*/ 0 h 226"/>
              <a:gd name="T14" fmla="*/ 201 w 253"/>
              <a:gd name="T15" fmla="*/ 17 h 226"/>
              <a:gd name="T16" fmla="*/ 247 w 253"/>
              <a:gd name="T17" fmla="*/ 96 h 226"/>
              <a:gd name="T18" fmla="*/ 247 w 253"/>
              <a:gd name="T19" fmla="*/ 130 h 226"/>
              <a:gd name="T20" fmla="*/ 201 w 253"/>
              <a:gd name="T21" fmla="*/ 209 h 226"/>
              <a:gd name="T22" fmla="*/ 172 w 253"/>
              <a:gd name="T23" fmla="*/ 226 h 226"/>
              <a:gd name="T24" fmla="*/ 81 w 253"/>
              <a:gd name="T25" fmla="*/ 226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53" h="226">
                <a:moveTo>
                  <a:pt x="81" y="226"/>
                </a:moveTo>
                <a:cubicBezTo>
                  <a:pt x="68" y="226"/>
                  <a:pt x="57" y="219"/>
                  <a:pt x="51" y="209"/>
                </a:cubicBezTo>
                <a:cubicBezTo>
                  <a:pt x="6" y="130"/>
                  <a:pt x="6" y="130"/>
                  <a:pt x="6" y="130"/>
                </a:cubicBezTo>
                <a:cubicBezTo>
                  <a:pt x="0" y="119"/>
                  <a:pt x="0" y="106"/>
                  <a:pt x="6" y="96"/>
                </a:cubicBezTo>
                <a:cubicBezTo>
                  <a:pt x="51" y="17"/>
                  <a:pt x="51" y="17"/>
                  <a:pt x="51" y="17"/>
                </a:cubicBezTo>
                <a:cubicBezTo>
                  <a:pt x="57" y="6"/>
                  <a:pt x="68" y="0"/>
                  <a:pt x="81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4" y="0"/>
                  <a:pt x="195" y="6"/>
                  <a:pt x="201" y="17"/>
                </a:cubicBezTo>
                <a:cubicBezTo>
                  <a:pt x="247" y="96"/>
                  <a:pt x="247" y="96"/>
                  <a:pt x="247" y="96"/>
                </a:cubicBezTo>
                <a:cubicBezTo>
                  <a:pt x="253" y="106"/>
                  <a:pt x="253" y="119"/>
                  <a:pt x="247" y="130"/>
                </a:cubicBezTo>
                <a:cubicBezTo>
                  <a:pt x="201" y="209"/>
                  <a:pt x="201" y="209"/>
                  <a:pt x="201" y="209"/>
                </a:cubicBezTo>
                <a:cubicBezTo>
                  <a:pt x="195" y="219"/>
                  <a:pt x="184" y="226"/>
                  <a:pt x="172" y="226"/>
                </a:cubicBezTo>
                <a:lnTo>
                  <a:pt x="81" y="226"/>
                </a:lnTo>
                <a:close/>
              </a:path>
            </a:pathLst>
          </a:custGeom>
          <a:solidFill>
            <a:srgbClr val="2C908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400" spc="-31" dirty="0">
              <a:solidFill>
                <a:schemeClr val="tx1">
                  <a:lumMod val="65000"/>
                  <a:lumOff val="35000"/>
                </a:schemeClr>
              </a:solidFill>
              <a:latin typeface="汉仪润圆-65简" panose="00020600040101010101" pitchFamily="18" charset="-122"/>
              <a:ea typeface="汉仪润圆-65简" panose="00020600040101010101" pitchFamily="18" charset="-122"/>
              <a:cs typeface="+mn-ea"/>
              <a:sym typeface="汉仪润圆-65简" panose="00020600040101010101" pitchFamily="18" charset="-122"/>
            </a:endParaRPr>
          </a:p>
        </p:txBody>
      </p:sp>
      <p:sp>
        <p:nvSpPr>
          <p:cNvPr id="25" name="Freeform 826"/>
          <p:cNvSpPr/>
          <p:nvPr/>
        </p:nvSpPr>
        <p:spPr bwMode="auto">
          <a:xfrm>
            <a:off x="6515103" y="2057401"/>
            <a:ext cx="803275" cy="717551"/>
          </a:xfrm>
          <a:custGeom>
            <a:avLst/>
            <a:gdLst>
              <a:gd name="T0" fmla="*/ 81 w 253"/>
              <a:gd name="T1" fmla="*/ 226 h 226"/>
              <a:gd name="T2" fmla="*/ 52 w 253"/>
              <a:gd name="T3" fmla="*/ 209 h 226"/>
              <a:gd name="T4" fmla="*/ 6 w 253"/>
              <a:gd name="T5" fmla="*/ 130 h 226"/>
              <a:gd name="T6" fmla="*/ 6 w 253"/>
              <a:gd name="T7" fmla="*/ 96 h 226"/>
              <a:gd name="T8" fmla="*/ 52 w 253"/>
              <a:gd name="T9" fmla="*/ 17 h 226"/>
              <a:gd name="T10" fmla="*/ 81 w 253"/>
              <a:gd name="T11" fmla="*/ 0 h 226"/>
              <a:gd name="T12" fmla="*/ 172 w 253"/>
              <a:gd name="T13" fmla="*/ 0 h 226"/>
              <a:gd name="T14" fmla="*/ 202 w 253"/>
              <a:gd name="T15" fmla="*/ 17 h 226"/>
              <a:gd name="T16" fmla="*/ 247 w 253"/>
              <a:gd name="T17" fmla="*/ 96 h 226"/>
              <a:gd name="T18" fmla="*/ 247 w 253"/>
              <a:gd name="T19" fmla="*/ 130 h 226"/>
              <a:gd name="T20" fmla="*/ 202 w 253"/>
              <a:gd name="T21" fmla="*/ 209 h 226"/>
              <a:gd name="T22" fmla="*/ 172 w 253"/>
              <a:gd name="T23" fmla="*/ 226 h 226"/>
              <a:gd name="T24" fmla="*/ 81 w 253"/>
              <a:gd name="T25" fmla="*/ 226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53" h="226">
                <a:moveTo>
                  <a:pt x="81" y="226"/>
                </a:moveTo>
                <a:cubicBezTo>
                  <a:pt x="69" y="226"/>
                  <a:pt x="58" y="220"/>
                  <a:pt x="52" y="209"/>
                </a:cubicBezTo>
                <a:cubicBezTo>
                  <a:pt x="6" y="130"/>
                  <a:pt x="6" y="130"/>
                  <a:pt x="6" y="130"/>
                </a:cubicBezTo>
                <a:cubicBezTo>
                  <a:pt x="0" y="120"/>
                  <a:pt x="0" y="107"/>
                  <a:pt x="6" y="96"/>
                </a:cubicBezTo>
                <a:cubicBezTo>
                  <a:pt x="52" y="17"/>
                  <a:pt x="52" y="17"/>
                  <a:pt x="52" y="17"/>
                </a:cubicBezTo>
                <a:cubicBezTo>
                  <a:pt x="58" y="7"/>
                  <a:pt x="69" y="0"/>
                  <a:pt x="81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5" y="0"/>
                  <a:pt x="196" y="7"/>
                  <a:pt x="202" y="17"/>
                </a:cubicBezTo>
                <a:cubicBezTo>
                  <a:pt x="247" y="96"/>
                  <a:pt x="247" y="96"/>
                  <a:pt x="247" y="96"/>
                </a:cubicBezTo>
                <a:cubicBezTo>
                  <a:pt x="253" y="107"/>
                  <a:pt x="253" y="120"/>
                  <a:pt x="247" y="130"/>
                </a:cubicBezTo>
                <a:cubicBezTo>
                  <a:pt x="202" y="209"/>
                  <a:pt x="202" y="209"/>
                  <a:pt x="202" y="209"/>
                </a:cubicBezTo>
                <a:cubicBezTo>
                  <a:pt x="196" y="220"/>
                  <a:pt x="185" y="226"/>
                  <a:pt x="172" y="226"/>
                </a:cubicBezTo>
                <a:lnTo>
                  <a:pt x="81" y="226"/>
                </a:lnTo>
                <a:close/>
              </a:path>
            </a:pathLst>
          </a:custGeom>
          <a:solidFill>
            <a:srgbClr val="2C908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400" spc="-31" dirty="0">
              <a:solidFill>
                <a:schemeClr val="tx1">
                  <a:lumMod val="65000"/>
                  <a:lumOff val="35000"/>
                </a:schemeClr>
              </a:solidFill>
              <a:latin typeface="汉仪润圆-65简" panose="00020600040101010101" pitchFamily="18" charset="-122"/>
              <a:ea typeface="汉仪润圆-65简" panose="00020600040101010101" pitchFamily="18" charset="-122"/>
              <a:cs typeface="+mn-ea"/>
              <a:sym typeface="汉仪润圆-65简" panose="00020600040101010101" pitchFamily="18" charset="-122"/>
            </a:endParaRPr>
          </a:p>
        </p:txBody>
      </p:sp>
      <p:sp>
        <p:nvSpPr>
          <p:cNvPr id="27" name="Freeform 828"/>
          <p:cNvSpPr/>
          <p:nvPr/>
        </p:nvSpPr>
        <p:spPr bwMode="auto">
          <a:xfrm>
            <a:off x="4873628" y="2083868"/>
            <a:ext cx="803275" cy="717551"/>
          </a:xfrm>
          <a:custGeom>
            <a:avLst/>
            <a:gdLst>
              <a:gd name="T0" fmla="*/ 81 w 253"/>
              <a:gd name="T1" fmla="*/ 226 h 226"/>
              <a:gd name="T2" fmla="*/ 51 w 253"/>
              <a:gd name="T3" fmla="*/ 209 h 226"/>
              <a:gd name="T4" fmla="*/ 6 w 253"/>
              <a:gd name="T5" fmla="*/ 130 h 226"/>
              <a:gd name="T6" fmla="*/ 6 w 253"/>
              <a:gd name="T7" fmla="*/ 96 h 226"/>
              <a:gd name="T8" fmla="*/ 51 w 253"/>
              <a:gd name="T9" fmla="*/ 17 h 226"/>
              <a:gd name="T10" fmla="*/ 81 w 253"/>
              <a:gd name="T11" fmla="*/ 0 h 226"/>
              <a:gd name="T12" fmla="*/ 172 w 253"/>
              <a:gd name="T13" fmla="*/ 0 h 226"/>
              <a:gd name="T14" fmla="*/ 201 w 253"/>
              <a:gd name="T15" fmla="*/ 17 h 226"/>
              <a:gd name="T16" fmla="*/ 247 w 253"/>
              <a:gd name="T17" fmla="*/ 96 h 226"/>
              <a:gd name="T18" fmla="*/ 247 w 253"/>
              <a:gd name="T19" fmla="*/ 130 h 226"/>
              <a:gd name="T20" fmla="*/ 201 w 253"/>
              <a:gd name="T21" fmla="*/ 209 h 226"/>
              <a:gd name="T22" fmla="*/ 172 w 253"/>
              <a:gd name="T23" fmla="*/ 226 h 226"/>
              <a:gd name="T24" fmla="*/ 81 w 253"/>
              <a:gd name="T25" fmla="*/ 226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53" h="226">
                <a:moveTo>
                  <a:pt x="81" y="226"/>
                </a:moveTo>
                <a:cubicBezTo>
                  <a:pt x="68" y="226"/>
                  <a:pt x="57" y="220"/>
                  <a:pt x="51" y="209"/>
                </a:cubicBezTo>
                <a:cubicBezTo>
                  <a:pt x="6" y="130"/>
                  <a:pt x="6" y="130"/>
                  <a:pt x="6" y="130"/>
                </a:cubicBezTo>
                <a:cubicBezTo>
                  <a:pt x="0" y="120"/>
                  <a:pt x="0" y="107"/>
                  <a:pt x="6" y="96"/>
                </a:cubicBezTo>
                <a:cubicBezTo>
                  <a:pt x="51" y="17"/>
                  <a:pt x="51" y="17"/>
                  <a:pt x="51" y="17"/>
                </a:cubicBezTo>
                <a:cubicBezTo>
                  <a:pt x="57" y="7"/>
                  <a:pt x="68" y="0"/>
                  <a:pt x="81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4" y="0"/>
                  <a:pt x="195" y="7"/>
                  <a:pt x="201" y="17"/>
                </a:cubicBezTo>
                <a:cubicBezTo>
                  <a:pt x="247" y="96"/>
                  <a:pt x="247" y="96"/>
                  <a:pt x="247" y="96"/>
                </a:cubicBezTo>
                <a:cubicBezTo>
                  <a:pt x="253" y="107"/>
                  <a:pt x="253" y="120"/>
                  <a:pt x="247" y="130"/>
                </a:cubicBezTo>
                <a:cubicBezTo>
                  <a:pt x="201" y="209"/>
                  <a:pt x="201" y="209"/>
                  <a:pt x="201" y="209"/>
                </a:cubicBezTo>
                <a:cubicBezTo>
                  <a:pt x="195" y="220"/>
                  <a:pt x="184" y="226"/>
                  <a:pt x="172" y="226"/>
                </a:cubicBezTo>
                <a:lnTo>
                  <a:pt x="81" y="226"/>
                </a:lnTo>
                <a:close/>
              </a:path>
            </a:pathLst>
          </a:custGeom>
          <a:solidFill>
            <a:srgbClr val="2C908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400" spc="-31" dirty="0">
              <a:solidFill>
                <a:schemeClr val="tx1">
                  <a:lumMod val="65000"/>
                  <a:lumOff val="35000"/>
                </a:schemeClr>
              </a:solidFill>
              <a:latin typeface="汉仪润圆-65简" panose="00020600040101010101" pitchFamily="18" charset="-122"/>
              <a:ea typeface="汉仪润圆-65简" panose="00020600040101010101" pitchFamily="18" charset="-122"/>
              <a:cs typeface="+mn-ea"/>
              <a:sym typeface="汉仪润圆-65简" panose="00020600040101010101" pitchFamily="18" charset="-122"/>
            </a:endParaRPr>
          </a:p>
        </p:txBody>
      </p:sp>
      <p:sp>
        <p:nvSpPr>
          <p:cNvPr id="61" name="TextBox 7"/>
          <p:cNvSpPr txBox="1"/>
          <p:nvPr/>
        </p:nvSpPr>
        <p:spPr>
          <a:xfrm>
            <a:off x="8347853" y="2053693"/>
            <a:ext cx="1827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1219200">
              <a:spcBef>
                <a:spcPct val="20000"/>
              </a:spcBef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</a:defRPr>
            </a:lvl1pPr>
          </a:lstStyle>
          <a:p>
            <a:r>
              <a:rPr lang="zh-CN" altLang="en-US" dirty="0" smtClean="0">
                <a:sym typeface="汉仪润圆-65简" panose="00020600040101010101" pitchFamily="18" charset="-122"/>
              </a:rPr>
              <a:t>添加标题</a:t>
            </a:r>
            <a:endParaRPr lang="en-US" dirty="0">
              <a:sym typeface="汉仪润圆-65简" panose="00020600040101010101" pitchFamily="18" charset="-122"/>
            </a:endParaRPr>
          </a:p>
        </p:txBody>
      </p:sp>
      <p:sp>
        <p:nvSpPr>
          <p:cNvPr id="62" name="TextBox 8"/>
          <p:cNvSpPr txBox="1"/>
          <p:nvPr/>
        </p:nvSpPr>
        <p:spPr>
          <a:xfrm>
            <a:off x="8347854" y="2529678"/>
            <a:ext cx="2647525" cy="5506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050" u="sng">
                <a:solidFill>
                  <a:schemeClr val="tx1">
                    <a:lumMod val="50000"/>
                    <a:lumOff val="50000"/>
                  </a:schemeClr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</a:defRPr>
            </a:lvl1pPr>
          </a:lstStyle>
          <a:p>
            <a:r>
              <a:rPr lang="zh-CN" altLang="en-US" dirty="0" smtClean="0">
                <a:sym typeface="汉仪润圆-65简" panose="00020600040101010101" pitchFamily="18" charset="-122"/>
              </a:rPr>
              <a:t>您的正文已经简明扼要，字字珠玑，但信息却错综复杂</a:t>
            </a:r>
            <a:endParaRPr lang="en-US" dirty="0">
              <a:sym typeface="汉仪润圆-65简" panose="00020600040101010101" pitchFamily="18" charset="-122"/>
            </a:endParaRPr>
          </a:p>
        </p:txBody>
      </p:sp>
      <p:sp>
        <p:nvSpPr>
          <p:cNvPr id="63" name="TextBox 7"/>
          <p:cNvSpPr txBox="1"/>
          <p:nvPr/>
        </p:nvSpPr>
        <p:spPr>
          <a:xfrm>
            <a:off x="2214975" y="4876835"/>
            <a:ext cx="1629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1219200">
              <a:spcBef>
                <a:spcPct val="20000"/>
              </a:spcBef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</a:defRPr>
            </a:lvl1pPr>
          </a:lstStyle>
          <a:p>
            <a:pPr algn="r"/>
            <a:r>
              <a:rPr lang="zh-CN" altLang="en-US" dirty="0" smtClean="0">
                <a:sym typeface="汉仪润圆-65简" panose="00020600040101010101" pitchFamily="18" charset="-122"/>
              </a:rPr>
              <a:t>添加标题</a:t>
            </a:r>
            <a:endParaRPr lang="en-US" dirty="0">
              <a:sym typeface="汉仪润圆-65简" panose="00020600040101010101" pitchFamily="18" charset="-122"/>
            </a:endParaRPr>
          </a:p>
        </p:txBody>
      </p:sp>
      <p:sp>
        <p:nvSpPr>
          <p:cNvPr id="64" name="TextBox 8"/>
          <p:cNvSpPr txBox="1"/>
          <p:nvPr/>
        </p:nvSpPr>
        <p:spPr>
          <a:xfrm>
            <a:off x="1296038" y="5418723"/>
            <a:ext cx="2548111" cy="57708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050" u="sng">
                <a:solidFill>
                  <a:schemeClr val="tx1">
                    <a:lumMod val="50000"/>
                    <a:lumOff val="50000"/>
                  </a:schemeClr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</a:defRPr>
            </a:lvl1pPr>
          </a:lstStyle>
          <a:p>
            <a:pPr algn="r"/>
            <a:r>
              <a:rPr lang="zh-CN" altLang="en-US" dirty="0" smtClean="0">
                <a:sym typeface="汉仪润圆-65简" panose="00020600040101010101" pitchFamily="18" charset="-122"/>
              </a:rPr>
              <a:t>您的正文已经简明扼要，字字珠玑，但信息却错综复杂</a:t>
            </a:r>
            <a:endParaRPr lang="en-US" dirty="0">
              <a:sym typeface="汉仪润圆-65简" panose="00020600040101010101" pitchFamily="18" charset="-122"/>
            </a:endParaRPr>
          </a:p>
        </p:txBody>
      </p:sp>
      <p:sp>
        <p:nvSpPr>
          <p:cNvPr id="65" name="TextBox 7"/>
          <p:cNvSpPr txBox="1"/>
          <p:nvPr/>
        </p:nvSpPr>
        <p:spPr>
          <a:xfrm>
            <a:off x="8347853" y="4896888"/>
            <a:ext cx="1827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1219200">
              <a:spcBef>
                <a:spcPct val="20000"/>
              </a:spcBef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</a:defRPr>
            </a:lvl1pPr>
          </a:lstStyle>
          <a:p>
            <a:r>
              <a:rPr lang="zh-CN" altLang="en-US" dirty="0" smtClean="0">
                <a:sym typeface="汉仪润圆-65简" panose="00020600040101010101" pitchFamily="18" charset="-122"/>
              </a:rPr>
              <a:t>添加标题</a:t>
            </a:r>
            <a:endParaRPr lang="en-US" dirty="0">
              <a:sym typeface="汉仪润圆-65简" panose="00020600040101010101" pitchFamily="18" charset="-122"/>
            </a:endParaRPr>
          </a:p>
        </p:txBody>
      </p:sp>
      <p:sp>
        <p:nvSpPr>
          <p:cNvPr id="66" name="TextBox 8"/>
          <p:cNvSpPr txBox="1"/>
          <p:nvPr/>
        </p:nvSpPr>
        <p:spPr>
          <a:xfrm>
            <a:off x="8347854" y="5438776"/>
            <a:ext cx="2647525" cy="57708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050" u="sng">
                <a:solidFill>
                  <a:schemeClr val="tx1">
                    <a:lumMod val="50000"/>
                    <a:lumOff val="50000"/>
                  </a:schemeClr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</a:defRPr>
            </a:lvl1pPr>
          </a:lstStyle>
          <a:p>
            <a:r>
              <a:rPr lang="zh-CN" altLang="en-US" dirty="0" smtClean="0">
                <a:sym typeface="汉仪润圆-65简" panose="00020600040101010101" pitchFamily="18" charset="-122"/>
              </a:rPr>
              <a:t>您的正文已经简明扼要，字字珠玑，但信息却错综复杂</a:t>
            </a:r>
            <a:endParaRPr lang="en-US" dirty="0">
              <a:sym typeface="汉仪润圆-65简" panose="00020600040101010101" pitchFamily="18" charset="-122"/>
            </a:endParaRPr>
          </a:p>
        </p:txBody>
      </p:sp>
      <p:sp>
        <p:nvSpPr>
          <p:cNvPr id="67" name="TextBox 7"/>
          <p:cNvSpPr txBox="1"/>
          <p:nvPr/>
        </p:nvSpPr>
        <p:spPr>
          <a:xfrm>
            <a:off x="2214975" y="2053693"/>
            <a:ext cx="1629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1219200">
              <a:spcBef>
                <a:spcPct val="20000"/>
              </a:spcBef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</a:defRPr>
            </a:lvl1pPr>
          </a:lstStyle>
          <a:p>
            <a:pPr algn="r"/>
            <a:r>
              <a:rPr lang="zh-CN" altLang="en-US" dirty="0" smtClean="0">
                <a:sym typeface="汉仪润圆-65简" panose="00020600040101010101" pitchFamily="18" charset="-122"/>
              </a:rPr>
              <a:t>添加标题</a:t>
            </a:r>
            <a:endParaRPr lang="en-US" dirty="0">
              <a:sym typeface="汉仪润圆-65简" panose="00020600040101010101" pitchFamily="18" charset="-122"/>
            </a:endParaRPr>
          </a:p>
        </p:txBody>
      </p:sp>
      <p:sp>
        <p:nvSpPr>
          <p:cNvPr id="68" name="TextBox 8"/>
          <p:cNvSpPr txBox="1"/>
          <p:nvPr/>
        </p:nvSpPr>
        <p:spPr>
          <a:xfrm>
            <a:off x="1296038" y="2529678"/>
            <a:ext cx="2548111" cy="57708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050" u="sng">
                <a:solidFill>
                  <a:schemeClr val="tx1">
                    <a:lumMod val="50000"/>
                    <a:lumOff val="50000"/>
                  </a:schemeClr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</a:defRPr>
            </a:lvl1pPr>
          </a:lstStyle>
          <a:p>
            <a:pPr algn="r"/>
            <a:r>
              <a:rPr lang="zh-CN" altLang="en-US" dirty="0" smtClean="0">
                <a:sym typeface="汉仪润圆-65简" panose="00020600040101010101" pitchFamily="18" charset="-122"/>
              </a:rPr>
              <a:t>您的正文已经简明扼要，字字珠玑，但信息却错综复杂</a:t>
            </a:r>
            <a:endParaRPr lang="en-US" dirty="0">
              <a:sym typeface="汉仪润圆-65简" panose="00020600040101010101" pitchFamily="18" charset="-122"/>
            </a:endParaRPr>
          </a:p>
        </p:txBody>
      </p:sp>
      <p:sp>
        <p:nvSpPr>
          <p:cNvPr id="69" name="TextBox 7"/>
          <p:cNvSpPr txBox="1"/>
          <p:nvPr/>
        </p:nvSpPr>
        <p:spPr>
          <a:xfrm>
            <a:off x="2214975" y="3450749"/>
            <a:ext cx="1629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1219200">
              <a:spcBef>
                <a:spcPct val="20000"/>
              </a:spcBef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</a:defRPr>
            </a:lvl1pPr>
          </a:lstStyle>
          <a:p>
            <a:pPr algn="r"/>
            <a:r>
              <a:rPr lang="zh-CN" altLang="en-US" dirty="0" smtClean="0">
                <a:sym typeface="汉仪润圆-65简" panose="00020600040101010101" pitchFamily="18" charset="-122"/>
              </a:rPr>
              <a:t>添加标题</a:t>
            </a:r>
            <a:endParaRPr lang="en-US" dirty="0">
              <a:sym typeface="汉仪润圆-65简" panose="00020600040101010101" pitchFamily="18" charset="-122"/>
            </a:endParaRPr>
          </a:p>
        </p:txBody>
      </p:sp>
      <p:sp>
        <p:nvSpPr>
          <p:cNvPr id="70" name="TextBox 8"/>
          <p:cNvSpPr txBox="1"/>
          <p:nvPr/>
        </p:nvSpPr>
        <p:spPr>
          <a:xfrm>
            <a:off x="1296038" y="3992638"/>
            <a:ext cx="2548111" cy="57708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050" u="sng">
                <a:solidFill>
                  <a:schemeClr val="tx1">
                    <a:lumMod val="50000"/>
                    <a:lumOff val="50000"/>
                  </a:schemeClr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</a:defRPr>
            </a:lvl1pPr>
          </a:lstStyle>
          <a:p>
            <a:pPr algn="r"/>
            <a:r>
              <a:rPr lang="zh-CN" altLang="en-US" dirty="0" smtClean="0">
                <a:sym typeface="汉仪润圆-65简" panose="00020600040101010101" pitchFamily="18" charset="-122"/>
              </a:rPr>
              <a:t>您的正文已经简明扼要，字字珠玑，但信息却错综复杂</a:t>
            </a:r>
            <a:endParaRPr lang="en-US" dirty="0">
              <a:sym typeface="汉仪润圆-65简" panose="00020600040101010101" pitchFamily="18" charset="-122"/>
            </a:endParaRPr>
          </a:p>
        </p:txBody>
      </p:sp>
      <p:sp>
        <p:nvSpPr>
          <p:cNvPr id="71" name="TextBox 7"/>
          <p:cNvSpPr txBox="1"/>
          <p:nvPr/>
        </p:nvSpPr>
        <p:spPr>
          <a:xfrm>
            <a:off x="8347853" y="3470801"/>
            <a:ext cx="1827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1219200">
              <a:spcBef>
                <a:spcPct val="20000"/>
              </a:spcBef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</a:defRPr>
            </a:lvl1pPr>
          </a:lstStyle>
          <a:p>
            <a:r>
              <a:rPr lang="zh-CN" altLang="en-US" dirty="0" smtClean="0">
                <a:sym typeface="汉仪润圆-65简" panose="00020600040101010101" pitchFamily="18" charset="-122"/>
              </a:rPr>
              <a:t>添加标题</a:t>
            </a:r>
            <a:endParaRPr lang="en-US" dirty="0">
              <a:sym typeface="汉仪润圆-65简" panose="00020600040101010101" pitchFamily="18" charset="-122"/>
            </a:endParaRPr>
          </a:p>
        </p:txBody>
      </p:sp>
      <p:sp>
        <p:nvSpPr>
          <p:cNvPr id="72" name="TextBox 8"/>
          <p:cNvSpPr txBox="1"/>
          <p:nvPr/>
        </p:nvSpPr>
        <p:spPr>
          <a:xfrm>
            <a:off x="8347854" y="4012690"/>
            <a:ext cx="2647525" cy="57708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050" u="sng">
                <a:solidFill>
                  <a:schemeClr val="tx1">
                    <a:lumMod val="50000"/>
                    <a:lumOff val="50000"/>
                  </a:schemeClr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</a:defRPr>
            </a:lvl1pPr>
          </a:lstStyle>
          <a:p>
            <a:r>
              <a:rPr lang="zh-CN" altLang="en-US" dirty="0" smtClean="0">
                <a:sym typeface="汉仪润圆-65简" panose="00020600040101010101" pitchFamily="18" charset="-122"/>
              </a:rPr>
              <a:t>您的正文已经简明扼要，字字珠玑，但信息却错综复杂</a:t>
            </a:r>
            <a:endParaRPr lang="en-US" dirty="0">
              <a:sym typeface="汉仪润圆-65简" panose="00020600040101010101" pitchFamily="18" charset="-122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4191002" y="91674"/>
            <a:ext cx="38099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400">
                <a:gradFill>
                  <a:gsLst>
                    <a:gs pos="0">
                      <a:srgbClr val="08AEEA"/>
                    </a:gs>
                    <a:gs pos="100000">
                      <a:srgbClr val="2AF598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zh-CN" altLang="en-US" sz="3600" b="1" dirty="0" smtClean="0">
                <a:solidFill>
                  <a:schemeClr val="bg1"/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  <a:sym typeface="汉仪润圆-65简" panose="00020600040101010101" pitchFamily="18" charset="-122"/>
              </a:rPr>
              <a:t>添加标题</a:t>
            </a:r>
            <a:endParaRPr lang="zh-CN" altLang="en-US" sz="3600" b="1" dirty="0">
              <a:solidFill>
                <a:schemeClr val="bg1"/>
              </a:solidFill>
              <a:latin typeface="汉仪润圆-65简" panose="00020600040101010101" pitchFamily="18" charset="-122"/>
              <a:ea typeface="汉仪润圆-65简" panose="00020600040101010101" pitchFamily="18" charset="-122"/>
              <a:cs typeface="+mn-ea"/>
              <a:sym typeface="汉仪润圆-65简" panose="00020600040101010101" pitchFamily="18" charset="-122"/>
            </a:endParaRPr>
          </a:p>
        </p:txBody>
      </p:sp>
      <p:grpSp>
        <p:nvGrpSpPr>
          <p:cNvPr id="82" name="组合 81"/>
          <p:cNvGrpSpPr/>
          <p:nvPr/>
        </p:nvGrpSpPr>
        <p:grpSpPr>
          <a:xfrm flipV="1">
            <a:off x="3983905" y="400020"/>
            <a:ext cx="5406839" cy="45720"/>
            <a:chOff x="3256384" y="691984"/>
            <a:chExt cx="6488978" cy="108542"/>
          </a:xfrm>
        </p:grpSpPr>
        <p:cxnSp>
          <p:nvCxnSpPr>
            <p:cNvPr id="83" name="直接连接符 82"/>
            <p:cNvCxnSpPr/>
            <p:nvPr/>
          </p:nvCxnSpPr>
          <p:spPr>
            <a:xfrm flipH="1">
              <a:off x="3256384" y="691984"/>
              <a:ext cx="1039545" cy="0"/>
            </a:xfrm>
            <a:prstGeom prst="line">
              <a:avLst/>
            </a:prstGeom>
            <a:ln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/>
            <p:cNvCxnSpPr/>
            <p:nvPr/>
          </p:nvCxnSpPr>
          <p:spPr>
            <a:xfrm flipH="1" flipV="1">
              <a:off x="3939319" y="800526"/>
              <a:ext cx="356610" cy="0"/>
            </a:xfrm>
            <a:prstGeom prst="line">
              <a:avLst/>
            </a:prstGeom>
            <a:ln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/>
            <p:cNvCxnSpPr/>
            <p:nvPr/>
          </p:nvCxnSpPr>
          <p:spPr>
            <a:xfrm flipH="1">
              <a:off x="7286472" y="691984"/>
              <a:ext cx="2458890" cy="0"/>
            </a:xfrm>
            <a:prstGeom prst="line">
              <a:avLst/>
            </a:prstGeom>
            <a:ln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/>
            <p:cNvCxnSpPr/>
            <p:nvPr/>
          </p:nvCxnSpPr>
          <p:spPr>
            <a:xfrm flipH="1">
              <a:off x="7286472" y="800526"/>
              <a:ext cx="1372336" cy="0"/>
            </a:xfrm>
            <a:prstGeom prst="line">
              <a:avLst/>
            </a:prstGeom>
            <a:ln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五角星 86"/>
          <p:cNvSpPr/>
          <p:nvPr/>
        </p:nvSpPr>
        <p:spPr>
          <a:xfrm>
            <a:off x="5152302" y="2319680"/>
            <a:ext cx="245926" cy="245926"/>
          </a:xfrm>
          <a:prstGeom prst="star5">
            <a:avLst>
              <a:gd name="adj" fmla="val 29132"/>
              <a:gd name="hf" fmla="val 105146"/>
              <a:gd name="vf" fmla="val 1105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汉仪润圆-65简" panose="00020600040101010101" pitchFamily="18" charset="-122"/>
            </a:endParaRPr>
          </a:p>
        </p:txBody>
      </p:sp>
      <p:sp>
        <p:nvSpPr>
          <p:cNvPr id="88" name="五角星 87"/>
          <p:cNvSpPr/>
          <p:nvPr/>
        </p:nvSpPr>
        <p:spPr>
          <a:xfrm>
            <a:off x="6793777" y="2319680"/>
            <a:ext cx="245926" cy="245926"/>
          </a:xfrm>
          <a:prstGeom prst="star5">
            <a:avLst>
              <a:gd name="adj" fmla="val 29132"/>
              <a:gd name="hf" fmla="val 105146"/>
              <a:gd name="vf" fmla="val 1105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汉仪润圆-65简" panose="00020600040101010101" pitchFamily="18" charset="-122"/>
            </a:endParaRPr>
          </a:p>
        </p:txBody>
      </p:sp>
      <p:sp>
        <p:nvSpPr>
          <p:cNvPr id="89" name="五角星 88"/>
          <p:cNvSpPr/>
          <p:nvPr/>
        </p:nvSpPr>
        <p:spPr>
          <a:xfrm>
            <a:off x="7616102" y="3719167"/>
            <a:ext cx="245926" cy="245926"/>
          </a:xfrm>
          <a:prstGeom prst="star5">
            <a:avLst>
              <a:gd name="adj" fmla="val 29132"/>
              <a:gd name="hf" fmla="val 105146"/>
              <a:gd name="vf" fmla="val 1105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汉仪润圆-65简" panose="00020600040101010101" pitchFamily="18" charset="-122"/>
            </a:endParaRPr>
          </a:p>
        </p:txBody>
      </p:sp>
      <p:sp>
        <p:nvSpPr>
          <p:cNvPr id="90" name="五角星 89"/>
          <p:cNvSpPr/>
          <p:nvPr/>
        </p:nvSpPr>
        <p:spPr>
          <a:xfrm>
            <a:off x="4329977" y="3719167"/>
            <a:ext cx="245926" cy="245926"/>
          </a:xfrm>
          <a:prstGeom prst="star5">
            <a:avLst>
              <a:gd name="adj" fmla="val 29132"/>
              <a:gd name="hf" fmla="val 105146"/>
              <a:gd name="vf" fmla="val 1105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汉仪润圆-65简" panose="00020600040101010101" pitchFamily="18" charset="-122"/>
            </a:endParaRPr>
          </a:p>
        </p:txBody>
      </p:sp>
      <p:sp>
        <p:nvSpPr>
          <p:cNvPr id="91" name="五角星 90"/>
          <p:cNvSpPr/>
          <p:nvPr/>
        </p:nvSpPr>
        <p:spPr>
          <a:xfrm>
            <a:off x="5149651" y="5167654"/>
            <a:ext cx="245926" cy="245926"/>
          </a:xfrm>
          <a:prstGeom prst="star5">
            <a:avLst>
              <a:gd name="adj" fmla="val 29132"/>
              <a:gd name="hf" fmla="val 105146"/>
              <a:gd name="vf" fmla="val 1105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汉仪润圆-65简" panose="00020600040101010101" pitchFamily="18" charset="-122"/>
            </a:endParaRPr>
          </a:p>
        </p:txBody>
      </p:sp>
      <p:sp>
        <p:nvSpPr>
          <p:cNvPr id="92" name="五角星 91"/>
          <p:cNvSpPr/>
          <p:nvPr/>
        </p:nvSpPr>
        <p:spPr>
          <a:xfrm>
            <a:off x="6789879" y="5167654"/>
            <a:ext cx="245926" cy="245926"/>
          </a:xfrm>
          <a:prstGeom prst="star5">
            <a:avLst>
              <a:gd name="adj" fmla="val 29132"/>
              <a:gd name="hf" fmla="val 105146"/>
              <a:gd name="vf" fmla="val 1105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汉仪润圆-65简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/>
          <p:cNvSpPr/>
          <p:nvPr/>
        </p:nvSpPr>
        <p:spPr>
          <a:xfrm>
            <a:off x="5222340" y="4343350"/>
            <a:ext cx="60955" cy="2514462"/>
          </a:xfrm>
          <a:prstGeom prst="rect">
            <a:avLst/>
          </a:prstGeom>
          <a:solidFill>
            <a:srgbClr val="0C1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760" dirty="0">
              <a:latin typeface="汉仪润圆-65简" panose="00020600040101010101" pitchFamily="18" charset="-122"/>
              <a:ea typeface="汉仪润圆-65简" panose="00020600040101010101" pitchFamily="18" charset="-122"/>
              <a:cs typeface="+mn-ea"/>
              <a:sym typeface="汉仪润圆-65简" panose="00020600040101010101" pitchFamily="18" charset="-122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6554958" y="3288374"/>
            <a:ext cx="60955" cy="3569438"/>
          </a:xfrm>
          <a:prstGeom prst="rect">
            <a:avLst/>
          </a:prstGeom>
          <a:solidFill>
            <a:srgbClr val="2C90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760" dirty="0">
              <a:latin typeface="汉仪润圆-65简" panose="00020600040101010101" pitchFamily="18" charset="-122"/>
              <a:ea typeface="汉仪润圆-65简" panose="00020600040101010101" pitchFamily="18" charset="-122"/>
              <a:cs typeface="+mn-ea"/>
              <a:sym typeface="汉仪润圆-65简" panose="00020600040101010101" pitchFamily="18" charset="-122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7397754" y="4932790"/>
            <a:ext cx="60955" cy="1925021"/>
          </a:xfrm>
          <a:prstGeom prst="rect">
            <a:avLst/>
          </a:prstGeom>
          <a:solidFill>
            <a:srgbClr val="0C1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50000"/>
              </a:lnSpc>
            </a:pPr>
            <a:endParaRPr lang="en-US" sz="900" b="1" u="sng" dirty="0">
              <a:latin typeface="汉仪润圆-65简" panose="00020600040101010101" pitchFamily="18" charset="-122"/>
              <a:ea typeface="汉仪润圆-65简" panose="00020600040101010101" pitchFamily="18" charset="-122"/>
              <a:cs typeface="+mn-ea"/>
              <a:sym typeface="汉仪润圆-65简" panose="00020600040101010101" pitchFamily="18" charset="-122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3943543" y="4932790"/>
            <a:ext cx="60955" cy="1925021"/>
          </a:xfrm>
          <a:prstGeom prst="rect">
            <a:avLst/>
          </a:prstGeom>
          <a:solidFill>
            <a:srgbClr val="2C90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50000"/>
              </a:lnSpc>
            </a:pPr>
            <a:endParaRPr lang="en-US" sz="900" b="1" u="sng" dirty="0">
              <a:latin typeface="汉仪润圆-65简" panose="00020600040101010101" pitchFamily="18" charset="-122"/>
              <a:ea typeface="汉仪润圆-65简" panose="00020600040101010101" pitchFamily="18" charset="-122"/>
              <a:cs typeface="+mn-ea"/>
              <a:sym typeface="汉仪润圆-65简" panose="00020600040101010101" pitchFamily="18" charset="-122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8363222" y="5460889"/>
            <a:ext cx="60955" cy="1396922"/>
          </a:xfrm>
          <a:prstGeom prst="rect">
            <a:avLst/>
          </a:prstGeom>
          <a:solidFill>
            <a:srgbClr val="2C90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760" dirty="0">
              <a:latin typeface="汉仪润圆-65简" panose="00020600040101010101" pitchFamily="18" charset="-122"/>
              <a:ea typeface="汉仪润圆-65简" panose="00020600040101010101" pitchFamily="18" charset="-122"/>
              <a:cs typeface="+mn-ea"/>
              <a:sym typeface="汉仪润圆-65简" panose="00020600040101010101" pitchFamily="18" charset="-122"/>
            </a:endParaRPr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4887278" y="4657067"/>
            <a:ext cx="750788" cy="751412"/>
          </a:xfrm>
          <a:prstGeom prst="ellipse">
            <a:avLst/>
          </a:prstGeom>
          <a:solidFill>
            <a:srgbClr val="0C1F6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u="sng" dirty="0">
                <a:solidFill>
                  <a:schemeClr val="bg1"/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  <a:sym typeface="汉仪润圆-65简" panose="00020600040101010101" pitchFamily="18" charset="-122"/>
              </a:rPr>
              <a:t>02</a:t>
            </a:r>
            <a:endParaRPr lang="en-US" sz="1600" b="1" u="sng" dirty="0">
              <a:solidFill>
                <a:schemeClr val="bg1"/>
              </a:solidFill>
              <a:latin typeface="汉仪润圆-65简" panose="00020600040101010101" pitchFamily="18" charset="-122"/>
              <a:ea typeface="汉仪润圆-65简" panose="00020600040101010101" pitchFamily="18" charset="-122"/>
              <a:cs typeface="+mn-ea"/>
              <a:sym typeface="汉仪润圆-65简" panose="00020600040101010101" pitchFamily="18" charset="-122"/>
            </a:endParaRPr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7057374" y="5866513"/>
            <a:ext cx="750788" cy="751412"/>
          </a:xfrm>
          <a:prstGeom prst="ellipse">
            <a:avLst/>
          </a:prstGeom>
          <a:solidFill>
            <a:srgbClr val="0C1F6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u="sng" dirty="0">
                <a:solidFill>
                  <a:schemeClr val="bg1"/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  <a:sym typeface="汉仪润圆-65简" panose="00020600040101010101" pitchFamily="18" charset="-122"/>
              </a:rPr>
              <a:t>04</a:t>
            </a:r>
            <a:endParaRPr lang="en-US" sz="1600" b="1" u="sng" dirty="0">
              <a:latin typeface="汉仪润圆-65简" panose="00020600040101010101" pitchFamily="18" charset="-122"/>
              <a:ea typeface="汉仪润圆-65简" panose="00020600040101010101" pitchFamily="18" charset="-122"/>
              <a:cs typeface="+mn-ea"/>
              <a:sym typeface="汉仪润圆-65简" panose="00020600040101010101" pitchFamily="18" charset="-122"/>
            </a:endParaRPr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6214580" y="5115031"/>
            <a:ext cx="750788" cy="751412"/>
          </a:xfrm>
          <a:prstGeom prst="ellipse">
            <a:avLst/>
          </a:prstGeom>
          <a:solidFill>
            <a:srgbClr val="2C908A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u="sng" dirty="0">
                <a:solidFill>
                  <a:schemeClr val="bg1"/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  <a:sym typeface="汉仪润圆-65简" panose="00020600040101010101" pitchFamily="18" charset="-122"/>
              </a:rPr>
              <a:t>03</a:t>
            </a:r>
            <a:endParaRPr lang="en-US" sz="1600" b="1" u="sng" dirty="0">
              <a:latin typeface="汉仪润圆-65简" panose="00020600040101010101" pitchFamily="18" charset="-122"/>
              <a:ea typeface="汉仪润圆-65简" panose="00020600040101010101" pitchFamily="18" charset="-122"/>
              <a:cs typeface="+mn-ea"/>
              <a:sym typeface="汉仪润圆-65简" panose="00020600040101010101" pitchFamily="18" charset="-122"/>
            </a:endParaRPr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8048783" y="5866513"/>
            <a:ext cx="750788" cy="751412"/>
          </a:xfrm>
          <a:prstGeom prst="ellipse">
            <a:avLst/>
          </a:prstGeom>
          <a:solidFill>
            <a:srgbClr val="2C908A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u="sng" dirty="0">
                <a:solidFill>
                  <a:schemeClr val="bg1"/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  <a:sym typeface="汉仪润圆-65简" panose="00020600040101010101" pitchFamily="18" charset="-122"/>
              </a:rPr>
              <a:t>05</a:t>
            </a:r>
            <a:endParaRPr lang="en-US" sz="1600" b="1" u="sng" dirty="0">
              <a:latin typeface="汉仪润圆-65简" panose="00020600040101010101" pitchFamily="18" charset="-122"/>
              <a:ea typeface="汉仪润圆-65简" panose="00020600040101010101" pitchFamily="18" charset="-122"/>
              <a:cs typeface="+mn-ea"/>
              <a:sym typeface="汉仪润圆-65简" panose="00020600040101010101" pitchFamily="18" charset="-122"/>
            </a:endParaRPr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3594089" y="5562484"/>
            <a:ext cx="750788" cy="751412"/>
          </a:xfrm>
          <a:prstGeom prst="ellipse">
            <a:avLst/>
          </a:prstGeom>
          <a:solidFill>
            <a:srgbClr val="2C908A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u="sng" dirty="0">
                <a:solidFill>
                  <a:schemeClr val="bg1"/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  <a:sym typeface="汉仪润圆-65简" panose="00020600040101010101" pitchFamily="18" charset="-122"/>
              </a:rPr>
              <a:t>01</a:t>
            </a:r>
            <a:endParaRPr lang="en-US" sz="1600" b="1" u="sng" dirty="0">
              <a:latin typeface="汉仪润圆-65简" panose="00020600040101010101" pitchFamily="18" charset="-122"/>
              <a:ea typeface="汉仪润圆-65简" panose="00020600040101010101" pitchFamily="18" charset="-122"/>
              <a:cs typeface="+mn-ea"/>
              <a:sym typeface="汉仪润圆-65简" panose="00020600040101010101" pitchFamily="18" charset="-122"/>
            </a:endParaRPr>
          </a:p>
        </p:txBody>
      </p:sp>
      <p:sp>
        <p:nvSpPr>
          <p:cNvPr id="86" name="Oval 85"/>
          <p:cNvSpPr>
            <a:spLocks noChangeAspect="1"/>
          </p:cNvSpPr>
          <p:nvPr/>
        </p:nvSpPr>
        <p:spPr>
          <a:xfrm>
            <a:off x="7946961" y="4648134"/>
            <a:ext cx="893478" cy="894224"/>
          </a:xfrm>
          <a:prstGeom prst="ellipse">
            <a:avLst/>
          </a:prstGeom>
          <a:solidFill>
            <a:srgbClr val="2C908A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760" b="1" dirty="0">
              <a:latin typeface="汉仪润圆-65简" panose="00020600040101010101" pitchFamily="18" charset="-122"/>
              <a:ea typeface="汉仪润圆-65简" panose="00020600040101010101" pitchFamily="18" charset="-122"/>
              <a:cs typeface="+mn-ea"/>
              <a:sym typeface="汉仪润圆-65简" panose="00020600040101010101" pitchFamily="18" charset="-122"/>
            </a:endParaRPr>
          </a:p>
        </p:txBody>
      </p:sp>
      <p:sp>
        <p:nvSpPr>
          <p:cNvPr id="72" name="Oval 71"/>
          <p:cNvSpPr>
            <a:spLocks noChangeAspect="1"/>
          </p:cNvSpPr>
          <p:nvPr/>
        </p:nvSpPr>
        <p:spPr>
          <a:xfrm>
            <a:off x="4488966" y="2814374"/>
            <a:ext cx="1527700" cy="1528976"/>
          </a:xfrm>
          <a:prstGeom prst="ellipse">
            <a:avLst/>
          </a:prstGeom>
          <a:solidFill>
            <a:srgbClr val="0C1F6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760" b="1" dirty="0">
              <a:solidFill>
                <a:schemeClr val="bg1"/>
              </a:solidFill>
              <a:latin typeface="汉仪润圆-65简" panose="00020600040101010101" pitchFamily="18" charset="-122"/>
              <a:ea typeface="汉仪润圆-65简" panose="00020600040101010101" pitchFamily="18" charset="-122"/>
              <a:cs typeface="+mn-ea"/>
              <a:sym typeface="汉仪润圆-65简" panose="00020600040101010101" pitchFamily="18" charset="-122"/>
            </a:endParaRPr>
          </a:p>
        </p:txBody>
      </p:sp>
      <p:sp>
        <p:nvSpPr>
          <p:cNvPr id="73" name="Oval 72"/>
          <p:cNvSpPr>
            <a:spLocks noChangeAspect="1"/>
          </p:cNvSpPr>
          <p:nvPr/>
        </p:nvSpPr>
        <p:spPr>
          <a:xfrm>
            <a:off x="6829421" y="3753909"/>
            <a:ext cx="1177898" cy="1178882"/>
          </a:xfrm>
          <a:prstGeom prst="ellipse">
            <a:avLst/>
          </a:prstGeom>
          <a:solidFill>
            <a:srgbClr val="0C1F6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760" b="1" dirty="0">
              <a:latin typeface="汉仪润圆-65简" panose="00020600040101010101" pitchFamily="18" charset="-122"/>
              <a:ea typeface="汉仪润圆-65简" panose="00020600040101010101" pitchFamily="18" charset="-122"/>
              <a:cs typeface="+mn-ea"/>
              <a:sym typeface="汉仪润圆-65简" panose="00020600040101010101" pitchFamily="18" charset="-122"/>
            </a:endParaRPr>
          </a:p>
        </p:txBody>
      </p:sp>
      <p:sp>
        <p:nvSpPr>
          <p:cNvPr id="82" name="Oval 81"/>
          <p:cNvSpPr>
            <a:spLocks noChangeAspect="1"/>
          </p:cNvSpPr>
          <p:nvPr/>
        </p:nvSpPr>
        <p:spPr>
          <a:xfrm>
            <a:off x="3375211" y="3753909"/>
            <a:ext cx="1177898" cy="1178882"/>
          </a:xfrm>
          <a:prstGeom prst="ellipse">
            <a:avLst/>
          </a:prstGeom>
          <a:solidFill>
            <a:srgbClr val="2C908A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760" b="1" dirty="0">
              <a:latin typeface="汉仪润圆-65简" panose="00020600040101010101" pitchFamily="18" charset="-122"/>
              <a:ea typeface="汉仪润圆-65简" panose="00020600040101010101" pitchFamily="18" charset="-122"/>
              <a:cs typeface="+mn-ea"/>
              <a:sym typeface="汉仪润圆-65简" panose="00020600040101010101" pitchFamily="18" charset="-122"/>
            </a:endParaRPr>
          </a:p>
        </p:txBody>
      </p:sp>
      <p:sp>
        <p:nvSpPr>
          <p:cNvPr id="75" name="Oval 74"/>
          <p:cNvSpPr>
            <a:spLocks noChangeAspect="1"/>
          </p:cNvSpPr>
          <p:nvPr/>
        </p:nvSpPr>
        <p:spPr>
          <a:xfrm>
            <a:off x="5772680" y="1661505"/>
            <a:ext cx="1625511" cy="1626868"/>
          </a:xfrm>
          <a:prstGeom prst="ellipse">
            <a:avLst/>
          </a:prstGeom>
          <a:solidFill>
            <a:srgbClr val="2C908A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760" b="1" dirty="0">
              <a:latin typeface="汉仪润圆-65简" panose="00020600040101010101" pitchFamily="18" charset="-122"/>
              <a:ea typeface="汉仪润圆-65简" panose="00020600040101010101" pitchFamily="18" charset="-122"/>
              <a:cs typeface="+mn-ea"/>
              <a:sym typeface="汉仪润圆-65简" panose="00020600040101010101" pitchFamily="18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8178959" y="3463641"/>
            <a:ext cx="1272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1219200">
              <a:spcBef>
                <a:spcPct val="20000"/>
              </a:spcBef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</a:defRPr>
            </a:lvl1pPr>
          </a:lstStyle>
          <a:p>
            <a:r>
              <a:rPr lang="zh-CN" altLang="en-US" dirty="0" smtClean="0">
                <a:sym typeface="汉仪润圆-65简" panose="00020600040101010101" pitchFamily="18" charset="-122"/>
              </a:rPr>
              <a:t>添加标题</a:t>
            </a:r>
            <a:endParaRPr lang="zh-CN" altLang="en-US" dirty="0">
              <a:sym typeface="汉仪润圆-65简" panose="00020600040101010101" pitchFamily="18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8181555" y="3840667"/>
            <a:ext cx="2644156" cy="550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  <a:sym typeface="汉仪润圆-65简" panose="00020600040101010101" pitchFamily="18" charset="-122"/>
              </a:rPr>
              <a:t>您的正文已经简明扼要，字字珠玑，但信息却错综复杂</a:t>
            </a:r>
            <a:endParaRPr lang="en-US" altLang="zh-CN" sz="1050" u="sng" dirty="0">
              <a:solidFill>
                <a:schemeClr val="tx1">
                  <a:lumMod val="50000"/>
                  <a:lumOff val="50000"/>
                </a:schemeClr>
              </a:solidFill>
              <a:latin typeface="汉仪润圆-65简" panose="00020600040101010101" pitchFamily="18" charset="-122"/>
              <a:ea typeface="汉仪润圆-65简" panose="00020600040101010101" pitchFamily="18" charset="-122"/>
              <a:cs typeface="+mn-ea"/>
              <a:sym typeface="汉仪润圆-65简" panose="00020600040101010101" pitchFamily="18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7595435" y="1993513"/>
            <a:ext cx="1707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1219200">
              <a:spcBef>
                <a:spcPct val="20000"/>
              </a:spcBef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</a:defRPr>
            </a:lvl1pPr>
          </a:lstStyle>
          <a:p>
            <a:r>
              <a:rPr lang="zh-CN" altLang="en-US" dirty="0" smtClean="0">
                <a:sym typeface="汉仪润圆-65简" panose="00020600040101010101" pitchFamily="18" charset="-122"/>
              </a:rPr>
              <a:t>添加标题</a:t>
            </a:r>
            <a:endParaRPr lang="zh-CN" altLang="en-US" dirty="0">
              <a:sym typeface="汉仪润圆-65简" panose="00020600040101010101" pitchFamily="18" charset="-122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7598033" y="2370539"/>
            <a:ext cx="2644156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  <a:sym typeface="汉仪润圆-65简" panose="00020600040101010101" pitchFamily="18" charset="-122"/>
              </a:rPr>
              <a:t>您的正文已经简明扼要，字字珠玑，但信息却错综复杂</a:t>
            </a:r>
            <a:endParaRPr lang="en-US" altLang="zh-CN" sz="1050" u="sng" dirty="0">
              <a:solidFill>
                <a:schemeClr val="tx1">
                  <a:lumMod val="50000"/>
                  <a:lumOff val="50000"/>
                </a:schemeClr>
              </a:solidFill>
              <a:latin typeface="汉仪润圆-65简" panose="00020600040101010101" pitchFamily="18" charset="-122"/>
              <a:ea typeface="汉仪润圆-65简" panose="00020600040101010101" pitchFamily="18" charset="-122"/>
              <a:cs typeface="+mn-ea"/>
              <a:sym typeface="汉仪润圆-65简" panose="00020600040101010101" pitchFamily="18" charset="-122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1740994" y="2651617"/>
            <a:ext cx="1272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1219200">
              <a:spcBef>
                <a:spcPct val="20000"/>
              </a:spcBef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</a:defRPr>
            </a:lvl1pPr>
          </a:lstStyle>
          <a:p>
            <a:r>
              <a:rPr lang="zh-CN" altLang="en-US" dirty="0" smtClean="0">
                <a:sym typeface="汉仪润圆-65简" panose="00020600040101010101" pitchFamily="18" charset="-122"/>
              </a:rPr>
              <a:t>添加标题</a:t>
            </a:r>
            <a:endParaRPr lang="zh-CN" altLang="en-US" dirty="0">
              <a:sym typeface="汉仪润圆-65简" panose="00020600040101010101" pitchFamily="18" charset="-122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1743590" y="3028643"/>
            <a:ext cx="2644156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  <a:sym typeface="汉仪润圆-65简" panose="00020600040101010101" pitchFamily="18" charset="-122"/>
              </a:rPr>
              <a:t>您的正文已经简明扼要，字字珠玑，但信息却错综复杂</a:t>
            </a:r>
            <a:endParaRPr lang="en-US" altLang="zh-CN" sz="1050" u="sng" dirty="0">
              <a:solidFill>
                <a:schemeClr val="tx1">
                  <a:lumMod val="50000"/>
                  <a:lumOff val="50000"/>
                </a:schemeClr>
              </a:solidFill>
              <a:latin typeface="汉仪润圆-65简" panose="00020600040101010101" pitchFamily="18" charset="-122"/>
              <a:ea typeface="汉仪润圆-65简" panose="00020600040101010101" pitchFamily="18" charset="-122"/>
              <a:cs typeface="+mn-ea"/>
              <a:sym typeface="汉仪润圆-65简" panose="00020600040101010101" pitchFamily="18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590738" y="4034605"/>
            <a:ext cx="1707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1219200">
              <a:spcBef>
                <a:spcPct val="20000"/>
              </a:spcBef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</a:defRPr>
            </a:lvl1pPr>
          </a:lstStyle>
          <a:p>
            <a:r>
              <a:rPr lang="zh-CN" altLang="en-US" dirty="0" smtClean="0">
                <a:sym typeface="汉仪润圆-65简" panose="00020600040101010101" pitchFamily="18" charset="-122"/>
              </a:rPr>
              <a:t>添加标题</a:t>
            </a:r>
            <a:endParaRPr lang="zh-CN" altLang="en-US" dirty="0">
              <a:sym typeface="汉仪润圆-65简" panose="00020600040101010101" pitchFamily="18" charset="-122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593337" y="4411631"/>
            <a:ext cx="2644156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  <a:sym typeface="汉仪润圆-65简" panose="00020600040101010101" pitchFamily="18" charset="-122"/>
              </a:rPr>
              <a:t>您的正文已经简明扼要，字字珠玑，但信息却错综复杂</a:t>
            </a:r>
            <a:endParaRPr lang="en-US" altLang="zh-CN" sz="1050" u="sng" dirty="0">
              <a:solidFill>
                <a:schemeClr val="tx1">
                  <a:lumMod val="50000"/>
                  <a:lumOff val="50000"/>
                </a:schemeClr>
              </a:solidFill>
              <a:latin typeface="汉仪润圆-65简" panose="00020600040101010101" pitchFamily="18" charset="-122"/>
              <a:ea typeface="汉仪润圆-65简" panose="00020600040101010101" pitchFamily="18" charset="-122"/>
              <a:cs typeface="+mn-ea"/>
              <a:sym typeface="汉仪润圆-65简" panose="00020600040101010101" pitchFamily="18" charset="-122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9029002" y="4812588"/>
            <a:ext cx="1707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1219200">
              <a:spcBef>
                <a:spcPct val="20000"/>
              </a:spcBef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</a:defRPr>
            </a:lvl1pPr>
          </a:lstStyle>
          <a:p>
            <a:r>
              <a:rPr lang="zh-CN" altLang="en-US" dirty="0" smtClean="0">
                <a:sym typeface="汉仪润圆-65简" panose="00020600040101010101" pitchFamily="18" charset="-122"/>
              </a:rPr>
              <a:t>添加标题</a:t>
            </a:r>
            <a:endParaRPr lang="zh-CN" altLang="en-US" dirty="0">
              <a:sym typeface="汉仪润圆-65简" panose="00020600040101010101" pitchFamily="18" charset="-122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9031600" y="5189614"/>
            <a:ext cx="2644156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  <a:sym typeface="汉仪润圆-65简" panose="00020600040101010101" pitchFamily="18" charset="-122"/>
              </a:rPr>
              <a:t>您的正文已经简明扼要，字字珠玑，但信息却错综复杂</a:t>
            </a:r>
            <a:endParaRPr lang="en-US" altLang="zh-CN" sz="1050" u="sng" dirty="0">
              <a:solidFill>
                <a:schemeClr val="tx1">
                  <a:lumMod val="50000"/>
                  <a:lumOff val="50000"/>
                </a:schemeClr>
              </a:solidFill>
              <a:latin typeface="汉仪润圆-65简" panose="00020600040101010101" pitchFamily="18" charset="-122"/>
              <a:ea typeface="汉仪润圆-65简" panose="00020600040101010101" pitchFamily="18" charset="-122"/>
              <a:cs typeface="+mn-ea"/>
              <a:sym typeface="汉仪润圆-65简" panose="00020600040101010101" pitchFamily="18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4191002" y="91674"/>
            <a:ext cx="38099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400">
                <a:gradFill>
                  <a:gsLst>
                    <a:gs pos="0">
                      <a:srgbClr val="08AEEA"/>
                    </a:gs>
                    <a:gs pos="100000">
                      <a:srgbClr val="2AF598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zh-CN" altLang="en-US" sz="3600" b="1" dirty="0" smtClean="0">
                <a:solidFill>
                  <a:schemeClr val="bg1"/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  <a:sym typeface="汉仪润圆-65简" panose="00020600040101010101" pitchFamily="18" charset="-122"/>
              </a:rPr>
              <a:t>添加标题</a:t>
            </a:r>
            <a:endParaRPr lang="zh-CN" altLang="en-US" sz="3600" b="1" dirty="0">
              <a:solidFill>
                <a:schemeClr val="bg1"/>
              </a:solidFill>
              <a:latin typeface="汉仪润圆-65简" panose="00020600040101010101" pitchFamily="18" charset="-122"/>
              <a:ea typeface="汉仪润圆-65简" panose="00020600040101010101" pitchFamily="18" charset="-122"/>
              <a:cs typeface="+mn-ea"/>
              <a:sym typeface="汉仪润圆-65简" panose="00020600040101010101" pitchFamily="18" charset="-122"/>
            </a:endParaRPr>
          </a:p>
        </p:txBody>
      </p:sp>
      <p:grpSp>
        <p:nvGrpSpPr>
          <p:cNvPr id="44" name="组合 43"/>
          <p:cNvGrpSpPr/>
          <p:nvPr/>
        </p:nvGrpSpPr>
        <p:grpSpPr>
          <a:xfrm flipV="1">
            <a:off x="3983905" y="400020"/>
            <a:ext cx="5406839" cy="45720"/>
            <a:chOff x="3256384" y="691984"/>
            <a:chExt cx="6488978" cy="108542"/>
          </a:xfrm>
        </p:grpSpPr>
        <p:cxnSp>
          <p:nvCxnSpPr>
            <p:cNvPr id="45" name="直接连接符 44"/>
            <p:cNvCxnSpPr/>
            <p:nvPr/>
          </p:nvCxnSpPr>
          <p:spPr>
            <a:xfrm flipH="1">
              <a:off x="3256384" y="691984"/>
              <a:ext cx="1039545" cy="0"/>
            </a:xfrm>
            <a:prstGeom prst="line">
              <a:avLst/>
            </a:prstGeom>
            <a:ln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 flipH="1" flipV="1">
              <a:off x="3939319" y="800526"/>
              <a:ext cx="356610" cy="0"/>
            </a:xfrm>
            <a:prstGeom prst="line">
              <a:avLst/>
            </a:prstGeom>
            <a:ln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 flipH="1">
              <a:off x="7286472" y="691984"/>
              <a:ext cx="2458890" cy="0"/>
            </a:xfrm>
            <a:prstGeom prst="line">
              <a:avLst/>
            </a:prstGeom>
            <a:ln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 flipH="1">
              <a:off x="7286472" y="800526"/>
              <a:ext cx="1372336" cy="0"/>
            </a:xfrm>
            <a:prstGeom prst="line">
              <a:avLst/>
            </a:prstGeom>
            <a:ln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五角星 1"/>
          <p:cNvSpPr/>
          <p:nvPr/>
        </p:nvSpPr>
        <p:spPr>
          <a:xfrm>
            <a:off x="3749514" y="4115967"/>
            <a:ext cx="429292" cy="429292"/>
          </a:xfrm>
          <a:prstGeom prst="star5">
            <a:avLst>
              <a:gd name="adj" fmla="val 29132"/>
              <a:gd name="hf" fmla="val 105146"/>
              <a:gd name="vf" fmla="val 1105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汉仪润圆-65简" panose="00020600040101010101" pitchFamily="18" charset="-122"/>
            </a:endParaRPr>
          </a:p>
        </p:txBody>
      </p:sp>
      <p:sp>
        <p:nvSpPr>
          <p:cNvPr id="61" name="五角星 60"/>
          <p:cNvSpPr/>
          <p:nvPr/>
        </p:nvSpPr>
        <p:spPr>
          <a:xfrm>
            <a:off x="5044682" y="3272196"/>
            <a:ext cx="429292" cy="429292"/>
          </a:xfrm>
          <a:prstGeom prst="star5">
            <a:avLst>
              <a:gd name="adj" fmla="val 29132"/>
              <a:gd name="hf" fmla="val 105146"/>
              <a:gd name="vf" fmla="val 1105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汉仪润圆-65简" panose="00020600040101010101" pitchFamily="18" charset="-122"/>
            </a:endParaRPr>
          </a:p>
        </p:txBody>
      </p:sp>
      <p:sp>
        <p:nvSpPr>
          <p:cNvPr id="62" name="五角星 61"/>
          <p:cNvSpPr/>
          <p:nvPr/>
        </p:nvSpPr>
        <p:spPr>
          <a:xfrm>
            <a:off x="6370789" y="2218312"/>
            <a:ext cx="429292" cy="429292"/>
          </a:xfrm>
          <a:prstGeom prst="star5">
            <a:avLst>
              <a:gd name="adj" fmla="val 29132"/>
              <a:gd name="hf" fmla="val 105146"/>
              <a:gd name="vf" fmla="val 1105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汉仪润圆-65简" panose="00020600040101010101" pitchFamily="18" charset="-122"/>
            </a:endParaRPr>
          </a:p>
        </p:txBody>
      </p:sp>
      <p:sp>
        <p:nvSpPr>
          <p:cNvPr id="63" name="五角星 62"/>
          <p:cNvSpPr/>
          <p:nvPr/>
        </p:nvSpPr>
        <p:spPr>
          <a:xfrm>
            <a:off x="7203724" y="4124038"/>
            <a:ext cx="429292" cy="429292"/>
          </a:xfrm>
          <a:prstGeom prst="star5">
            <a:avLst>
              <a:gd name="adj" fmla="val 29132"/>
              <a:gd name="hf" fmla="val 105146"/>
              <a:gd name="vf" fmla="val 1105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汉仪润圆-65简" panose="00020600040101010101" pitchFamily="18" charset="-122"/>
            </a:endParaRPr>
          </a:p>
        </p:txBody>
      </p:sp>
      <p:sp>
        <p:nvSpPr>
          <p:cNvPr id="64" name="五角星 63"/>
          <p:cNvSpPr/>
          <p:nvPr/>
        </p:nvSpPr>
        <p:spPr>
          <a:xfrm>
            <a:off x="8195882" y="4872418"/>
            <a:ext cx="429292" cy="429292"/>
          </a:xfrm>
          <a:prstGeom prst="star5">
            <a:avLst>
              <a:gd name="adj" fmla="val 29132"/>
              <a:gd name="hf" fmla="val 105146"/>
              <a:gd name="vf" fmla="val 1105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汉仪润圆-65简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占位符 5"/>
          <p:cNvPicPr>
            <a:picLocks noGrp="1" noChangeAspect="1"/>
          </p:cNvPicPr>
          <p:nvPr>
            <p:ph type="pic" sz="quarter" idx="10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 flipV="1">
            <a:off x="3" y="3"/>
            <a:ext cx="12191997" cy="6857997"/>
          </a:xfrm>
        </p:spPr>
      </p:pic>
      <p:grpSp>
        <p:nvGrpSpPr>
          <p:cNvPr id="7" name="组合 6"/>
          <p:cNvGrpSpPr/>
          <p:nvPr/>
        </p:nvGrpSpPr>
        <p:grpSpPr>
          <a:xfrm>
            <a:off x="5135892" y="2270069"/>
            <a:ext cx="1920213" cy="60959"/>
            <a:chOff x="4031940" y="1941513"/>
            <a:chExt cx="1440160" cy="45719"/>
          </a:xfrm>
          <a:solidFill>
            <a:srgbClr val="0B1146"/>
          </a:solidFill>
        </p:grpSpPr>
        <p:cxnSp>
          <p:nvCxnSpPr>
            <p:cNvPr id="8" name="直接连接符 7"/>
            <p:cNvCxnSpPr/>
            <p:nvPr/>
          </p:nvCxnSpPr>
          <p:spPr>
            <a:xfrm>
              <a:off x="4031940" y="1964372"/>
              <a:ext cx="540060" cy="0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椭圆 8"/>
            <p:cNvSpPr/>
            <p:nvPr/>
          </p:nvSpPr>
          <p:spPr>
            <a:xfrm>
              <a:off x="4729160" y="1941513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4932040" y="1964372"/>
              <a:ext cx="540060" cy="0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矩形 259"/>
          <p:cNvSpPr>
            <a:spLocks noChangeArrowheads="1"/>
          </p:cNvSpPr>
          <p:nvPr/>
        </p:nvSpPr>
        <p:spPr bwMode="auto">
          <a:xfrm>
            <a:off x="4793454" y="2710553"/>
            <a:ext cx="2608832" cy="270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913765">
              <a:spcBef>
                <a:spcPct val="20000"/>
              </a:spcBef>
            </a:pPr>
            <a:r>
              <a:rPr lang="zh-CN" altLang="en-US" sz="8800" b="1" cap="all" dirty="0">
                <a:solidFill>
                  <a:schemeClr val="bg1"/>
                </a:solidFill>
                <a:cs typeface="+mn-ea"/>
                <a:sym typeface="+mn-lt"/>
              </a:rPr>
              <a:t>感谢指正</a:t>
            </a:r>
            <a:endParaRPr lang="zh-CN" altLang="en-US" sz="8800" b="1" cap="all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876245" y="1659711"/>
            <a:ext cx="44395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b="1" spc="300" dirty="0" smtClean="0">
                <a:solidFill>
                  <a:schemeClr val="bg1"/>
                </a:solidFill>
                <a:cs typeface="+mn-ea"/>
                <a:sym typeface="+mn-lt"/>
              </a:rPr>
              <a:t>TRAINING</a:t>
            </a:r>
            <a:endParaRPr lang="en-US" altLang="zh-CN" sz="2400" b="1" spc="3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4387" y="348877"/>
            <a:ext cx="4203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稻壳儿</a:t>
            </a:r>
            <a:r>
              <a:rPr lang="en-US" altLang="zh-CN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模板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使用说明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795855" y="426118"/>
            <a:ext cx="64267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(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本页为说明页，用户使用模板时可删除本页内容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)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49954" y="1194611"/>
            <a:ext cx="784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solidFill>
                  <a:srgbClr val="FA1F39"/>
                </a:solidFill>
                <a:cs typeface="+mn-ea"/>
                <a:sym typeface="+mn-lt"/>
              </a:rPr>
              <a:t>01</a:t>
            </a:r>
            <a:endParaRPr lang="zh-CN" altLang="en-US" sz="3600" b="1" dirty="0">
              <a:solidFill>
                <a:srgbClr val="FA1F39"/>
              </a:solidFill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66202" y="1317722"/>
            <a:ext cx="21845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字体</a:t>
            </a: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说明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450468" y="1194611"/>
            <a:ext cx="784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solidFill>
                  <a:srgbClr val="FA1F39"/>
                </a:solidFill>
                <a:cs typeface="+mn-ea"/>
                <a:sym typeface="+mn-lt"/>
              </a:rPr>
              <a:t>02</a:t>
            </a:r>
            <a:endParaRPr lang="zh-CN" altLang="en-US" sz="3600" b="1" dirty="0">
              <a:solidFill>
                <a:srgbClr val="FA1F39"/>
              </a:solidFill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266716" y="1317722"/>
            <a:ext cx="21845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素材说明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234891" y="1194611"/>
            <a:ext cx="784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solidFill>
                  <a:srgbClr val="FA1F39"/>
                </a:solidFill>
                <a:cs typeface="+mn-ea"/>
                <a:sym typeface="+mn-lt"/>
              </a:rPr>
              <a:t>03</a:t>
            </a:r>
            <a:endParaRPr lang="zh-CN" altLang="en-US" sz="3600" b="1" dirty="0">
              <a:solidFill>
                <a:srgbClr val="FA1F39"/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051139" y="1317722"/>
            <a:ext cx="21845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母版说明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49954" y="2225011"/>
            <a:ext cx="1555046" cy="277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9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中文│字体名称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49954" y="2505443"/>
            <a:ext cx="3491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b="0" dirty="0">
                <a:latin typeface="+mn-lt"/>
                <a:ea typeface="+mn-ea"/>
                <a:cs typeface="+mn-ea"/>
                <a:sym typeface="+mn-lt"/>
              </a:rPr>
              <a:t>汉仪润圆</a:t>
            </a:r>
            <a:r>
              <a:rPr lang="en-US" altLang="zh-CN" b="0" dirty="0">
                <a:latin typeface="+mn-lt"/>
                <a:ea typeface="+mn-ea"/>
                <a:cs typeface="+mn-ea"/>
                <a:sym typeface="+mn-lt"/>
              </a:rPr>
              <a:t>-65</a:t>
            </a:r>
            <a:r>
              <a:rPr lang="zh-CN" altLang="en-US" b="0" dirty="0">
                <a:latin typeface="+mn-lt"/>
                <a:ea typeface="+mn-ea"/>
                <a:cs typeface="+mn-ea"/>
                <a:sym typeface="+mn-lt"/>
              </a:rPr>
              <a:t>简</a:t>
            </a:r>
            <a:endParaRPr lang="zh-CN" altLang="en-US" sz="1200" b="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440266" y="3073089"/>
            <a:ext cx="3206044" cy="0"/>
          </a:xfrm>
          <a:prstGeom prst="line">
            <a:avLst/>
          </a:prstGeom>
          <a:ln>
            <a:solidFill>
              <a:schemeClr val="bg2">
                <a:alpha val="8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4450468" y="2083640"/>
            <a:ext cx="12391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图片</a:t>
            </a:r>
            <a:endParaRPr lang="zh-CN" altLang="en-US" sz="11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450469" y="2322308"/>
            <a:ext cx="3101799" cy="485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模板</a:t>
            </a: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中使用的素材来源于</a:t>
            </a:r>
            <a:r>
              <a:rPr lang="en-US" altLang="zh-CN" sz="9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【 </a:t>
            </a:r>
            <a:r>
              <a:rPr lang="en-US" altLang="zh-CN" sz="900" b="1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pexels</a:t>
            </a:r>
            <a:r>
              <a:rPr lang="en-US" altLang="zh-CN" sz="900" dirty="0" smtClean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】</a:t>
            </a: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，</a:t>
            </a:r>
            <a:r>
              <a:rPr lang="zh-CN" altLang="en-US" sz="900" dirty="0" smtClean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该网站素材</a:t>
            </a: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具有</a:t>
            </a:r>
            <a:r>
              <a:rPr lang="en-US" altLang="zh-CN" sz="9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CC0</a:t>
            </a: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共享协议，您可在遵循</a:t>
            </a:r>
            <a:r>
              <a:rPr lang="en-US" altLang="zh-CN" sz="9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CC0</a:t>
            </a: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共享协议的情况下使用。</a:t>
            </a:r>
            <a:endParaRPr lang="zh-CN" altLang="en-US" sz="9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8234891" y="2045540"/>
            <a:ext cx="3289160" cy="485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使用本套</a:t>
            </a:r>
            <a:r>
              <a:rPr lang="en-US" altLang="zh-CN" sz="9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模板时，若在操作界面鼠标不可选取的内容，可以在幻灯片母版中进行查看和编辑，具体操作如下</a:t>
            </a:r>
            <a:endParaRPr lang="zh-CN" altLang="en-US" sz="9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8234890" y="2717319"/>
            <a:ext cx="328916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</a:t>
            </a:r>
            <a:r>
              <a:rPr lang="zh-CN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、点击</a:t>
            </a:r>
            <a:r>
              <a:rPr lang="en-US" altLang="zh-CN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【</a:t>
            </a:r>
            <a:r>
              <a:rPr lang="zh-CN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视图</a:t>
            </a:r>
            <a:r>
              <a:rPr lang="en-US" altLang="zh-CN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】</a:t>
            </a:r>
            <a:endParaRPr lang="en-US" altLang="zh-CN" sz="900" b="1" dirty="0" smtClean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</a:t>
            </a:r>
            <a:r>
              <a:rPr lang="zh-CN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、选择</a:t>
            </a:r>
            <a:r>
              <a:rPr lang="en-US" altLang="zh-CN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【</a:t>
            </a:r>
            <a:r>
              <a:rPr lang="zh-CN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幻灯片母版</a:t>
            </a:r>
            <a:r>
              <a:rPr lang="en-US" altLang="zh-CN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】</a:t>
            </a:r>
            <a:r>
              <a:rPr lang="zh-CN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，即可查看</a:t>
            </a:r>
            <a:r>
              <a:rPr lang="en-US" altLang="zh-CN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编辑母版</a:t>
            </a:r>
            <a:r>
              <a:rPr lang="zh-CN" altLang="en-US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内容</a:t>
            </a:r>
            <a:endParaRPr lang="en-US" altLang="zh-CN" sz="900" b="1" dirty="0" smtClean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</a:t>
            </a:r>
            <a:r>
              <a:rPr lang="zh-CN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、查看</a:t>
            </a:r>
            <a:r>
              <a:rPr lang="en-US" altLang="zh-CN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编辑完成后，点击</a:t>
            </a:r>
            <a:r>
              <a:rPr lang="en-US" altLang="zh-CN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【</a:t>
            </a:r>
            <a:r>
              <a:rPr lang="zh-CN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关闭</a:t>
            </a:r>
            <a:r>
              <a:rPr lang="en-US" altLang="zh-CN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】</a:t>
            </a:r>
            <a:r>
              <a:rPr lang="zh-CN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即可</a:t>
            </a:r>
            <a:endParaRPr lang="zh-CN" altLang="en-US" sz="9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495" y="3580163"/>
            <a:ext cx="3395102" cy="2467248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4041422" y="1317722"/>
            <a:ext cx="3872089" cy="5540278"/>
            <a:chOff x="4041422" y="0"/>
            <a:chExt cx="3872089" cy="6858000"/>
          </a:xfrm>
        </p:grpSpPr>
        <p:cxnSp>
          <p:nvCxnSpPr>
            <p:cNvPr id="35" name="直接连接符 34"/>
            <p:cNvCxnSpPr/>
            <p:nvPr/>
          </p:nvCxnSpPr>
          <p:spPr>
            <a:xfrm rot="16200000">
              <a:off x="4484511" y="3429000"/>
              <a:ext cx="6858000" cy="0"/>
            </a:xfrm>
            <a:prstGeom prst="line">
              <a:avLst/>
            </a:prstGeom>
            <a:ln>
              <a:solidFill>
                <a:schemeClr val="bg2">
                  <a:alpha val="8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 rot="16200000">
              <a:off x="612422" y="3429000"/>
              <a:ext cx="6858000" cy="0"/>
            </a:xfrm>
            <a:prstGeom prst="line">
              <a:avLst/>
            </a:prstGeom>
            <a:ln>
              <a:solidFill>
                <a:schemeClr val="bg2">
                  <a:alpha val="8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矩形 36"/>
          <p:cNvSpPr/>
          <p:nvPr/>
        </p:nvSpPr>
        <p:spPr>
          <a:xfrm>
            <a:off x="-1" y="361695"/>
            <a:ext cx="85726" cy="426499"/>
          </a:xfrm>
          <a:prstGeom prst="rect">
            <a:avLst/>
          </a:prstGeom>
          <a:solidFill>
            <a:srgbClr val="FA1F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8" name="TextBox 2"/>
          <p:cNvSpPr txBox="1"/>
          <p:nvPr/>
        </p:nvSpPr>
        <p:spPr>
          <a:xfrm>
            <a:off x="349953" y="3916864"/>
            <a:ext cx="3491619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9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 smtClean="0">
                <a:latin typeface="+mn-lt"/>
                <a:ea typeface="+mn-ea"/>
                <a:cs typeface="+mn-ea"/>
                <a:sym typeface="+mn-lt"/>
              </a:rPr>
              <a:t>【</a:t>
            </a:r>
            <a:r>
              <a:rPr lang="zh-CN" altLang="en-US" dirty="0" smtClean="0">
                <a:latin typeface="+mn-lt"/>
                <a:ea typeface="+mn-ea"/>
                <a:cs typeface="+mn-ea"/>
                <a:sym typeface="+mn-lt"/>
              </a:rPr>
              <a:t>说明</a:t>
            </a:r>
            <a:r>
              <a:rPr lang="en-US" altLang="zh-CN" dirty="0" smtClean="0">
                <a:latin typeface="+mn-lt"/>
                <a:ea typeface="+mn-ea"/>
                <a:cs typeface="+mn-ea"/>
                <a:sym typeface="+mn-lt"/>
              </a:rPr>
              <a:t>】</a:t>
            </a:r>
            <a:endParaRPr lang="en-US" altLang="zh-CN" dirty="0" smtClean="0">
              <a:latin typeface="+mn-lt"/>
              <a:ea typeface="+mn-ea"/>
              <a:cs typeface="+mn-ea"/>
              <a:sym typeface="+mn-lt"/>
            </a:endParaRPr>
          </a:p>
          <a:p>
            <a:r>
              <a:rPr lang="zh-CN" altLang="en-US" dirty="0" smtClean="0">
                <a:latin typeface="+mn-lt"/>
                <a:ea typeface="+mn-ea"/>
                <a:cs typeface="+mn-ea"/>
                <a:sym typeface="+mn-lt"/>
              </a:rPr>
              <a:t>模板中使用的字体为</a:t>
            </a:r>
            <a:r>
              <a:rPr lang="en-US" altLang="zh-CN" dirty="0" smtClean="0">
                <a:latin typeface="+mn-lt"/>
                <a:ea typeface="+mn-ea"/>
                <a:cs typeface="+mn-ea"/>
                <a:sym typeface="+mn-lt"/>
              </a:rPr>
              <a:t>【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汉仪润圆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-65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简</a:t>
            </a:r>
            <a:r>
              <a:rPr lang="en-US" altLang="zh-CN" dirty="0" smtClean="0">
                <a:latin typeface="+mn-lt"/>
                <a:ea typeface="+mn-ea"/>
                <a:cs typeface="+mn-ea"/>
                <a:sym typeface="+mn-lt"/>
              </a:rPr>
              <a:t>】</a:t>
            </a:r>
            <a:r>
              <a:rPr lang="zh-CN" altLang="en-US" dirty="0" smtClean="0">
                <a:latin typeface="+mn-lt"/>
                <a:ea typeface="+mn-ea"/>
                <a:cs typeface="+mn-ea"/>
                <a:sym typeface="+mn-lt"/>
              </a:rPr>
              <a:t>，仅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限于个人学习，研究或欣赏目的使用，如需商用请您自行向版权方购买，获取商用版权。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endParaRPr lang="en-US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3" name="图片占位符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63" b="21163"/>
          <a:stretch>
            <a:fillRect/>
          </a:stretch>
        </p:blipFill>
        <p:spPr>
          <a:xfrm>
            <a:off x="4579369" y="2874775"/>
            <a:ext cx="483766" cy="279070"/>
          </a:xfrm>
          <a:custGeom>
            <a:avLst/>
            <a:gdLst>
              <a:gd name="connsiteX0" fmla="*/ 0 w 8128000"/>
              <a:gd name="connsiteY0" fmla="*/ 0 h 5143500"/>
              <a:gd name="connsiteX1" fmla="*/ 8128000 w 8128000"/>
              <a:gd name="connsiteY1" fmla="*/ 0 h 5143500"/>
              <a:gd name="connsiteX2" fmla="*/ 8128000 w 8128000"/>
              <a:gd name="connsiteY2" fmla="*/ 5143500 h 5143500"/>
              <a:gd name="connsiteX3" fmla="*/ 0 w 8128000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28000" h="5143500">
                <a:moveTo>
                  <a:pt x="0" y="0"/>
                </a:moveTo>
                <a:lnTo>
                  <a:pt x="8128000" y="0"/>
                </a:lnTo>
                <a:lnTo>
                  <a:pt x="8128000" y="5143500"/>
                </a:lnTo>
                <a:lnTo>
                  <a:pt x="0" y="5143500"/>
                </a:lnTo>
                <a:close/>
              </a:path>
            </a:pathLst>
          </a:custGeom>
        </p:spPr>
      </p:pic>
      <p:sp>
        <p:nvSpPr>
          <p:cNvPr id="27" name="文本框 26"/>
          <p:cNvSpPr txBox="1"/>
          <p:nvPr/>
        </p:nvSpPr>
        <p:spPr>
          <a:xfrm>
            <a:off x="4450468" y="4004786"/>
            <a:ext cx="12391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素材</a:t>
            </a:r>
            <a:endParaRPr lang="zh-CN" altLang="en-US" sz="11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4450469" y="4243454"/>
            <a:ext cx="310179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模板</a:t>
            </a: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中使用的素材来源于</a:t>
            </a:r>
            <a:r>
              <a:rPr lang="en-US" altLang="zh-CN" sz="9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【 </a:t>
            </a:r>
            <a:r>
              <a:rPr lang="en-US" altLang="zh-CN" sz="900" b="1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pixabay</a:t>
            </a:r>
            <a:r>
              <a:rPr lang="en-US" altLang="zh-CN" sz="900" dirty="0" smtClean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】</a:t>
            </a: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，</a:t>
            </a:r>
            <a:r>
              <a:rPr lang="zh-CN" altLang="en-US" sz="900" dirty="0" smtClean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该网站素材</a:t>
            </a: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具有</a:t>
            </a:r>
            <a:r>
              <a:rPr lang="en-US" altLang="zh-CN" sz="9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CC0</a:t>
            </a: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共享协议，您可在遵循</a:t>
            </a:r>
            <a:r>
              <a:rPr lang="en-US" altLang="zh-CN" sz="9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CC0</a:t>
            </a: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共享协议的情况下使用</a:t>
            </a:r>
            <a:r>
              <a:rPr lang="zh-CN" altLang="en-US" sz="900" dirty="0" smtClean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。</a:t>
            </a:r>
            <a:endParaRPr lang="zh-CN" altLang="en-US" sz="9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2" name="图片占位符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32280" y="4888279"/>
            <a:ext cx="1166199" cy="655987"/>
          </a:xfrm>
          <a:prstGeom prst="rect">
            <a:avLst/>
          </a:prstGeom>
        </p:spPr>
      </p:pic>
      <p:pic>
        <p:nvPicPr>
          <p:cNvPr id="34" name="图片占位符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0" r="16680"/>
          <a:stretch>
            <a:fillRect/>
          </a:stretch>
        </p:blipFill>
        <p:spPr>
          <a:xfrm>
            <a:off x="5155153" y="2878981"/>
            <a:ext cx="274864" cy="274864"/>
          </a:xfrm>
          <a:prstGeom prst="roundRect">
            <a:avLst>
              <a:gd name="adj" fmla="val 0"/>
            </a:avLst>
          </a:prstGeom>
        </p:spPr>
      </p:pic>
      <p:pic>
        <p:nvPicPr>
          <p:cNvPr id="39" name="图片占位符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1" r="25521"/>
          <a:stretch>
            <a:fillRect/>
          </a:stretch>
        </p:blipFill>
        <p:spPr>
          <a:xfrm>
            <a:off x="5522035" y="2878981"/>
            <a:ext cx="274864" cy="274864"/>
          </a:xfrm>
          <a:prstGeom prst="roundRect">
            <a:avLst>
              <a:gd name="adj" fmla="val 0"/>
            </a:avLst>
          </a:prstGeom>
        </p:spPr>
      </p:pic>
      <p:pic>
        <p:nvPicPr>
          <p:cNvPr id="40" name="图片占位符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5" r="16675"/>
          <a:stretch>
            <a:fillRect/>
          </a:stretch>
        </p:blipFill>
        <p:spPr>
          <a:xfrm>
            <a:off x="5888917" y="2878981"/>
            <a:ext cx="274864" cy="274864"/>
          </a:xfrm>
          <a:prstGeom prst="roundRect">
            <a:avLst>
              <a:gd name="adj" fmla="val 0"/>
            </a:avLst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799" y="2880074"/>
            <a:ext cx="411997" cy="27377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398" y="2880074"/>
            <a:ext cx="410658" cy="27377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814" y="2880074"/>
            <a:ext cx="195568" cy="273772"/>
          </a:xfrm>
          <a:prstGeom prst="rect">
            <a:avLst/>
          </a:prstGeom>
        </p:spPr>
      </p:pic>
      <p:grpSp>
        <p:nvGrpSpPr>
          <p:cNvPr id="41" name="Group 36"/>
          <p:cNvGrpSpPr/>
          <p:nvPr/>
        </p:nvGrpSpPr>
        <p:grpSpPr>
          <a:xfrm>
            <a:off x="5964053" y="4977910"/>
            <a:ext cx="530951" cy="558148"/>
            <a:chOff x="2905125" y="4002088"/>
            <a:chExt cx="249238" cy="244475"/>
          </a:xfrm>
          <a:solidFill>
            <a:srgbClr val="2C908A"/>
          </a:solidFill>
        </p:grpSpPr>
        <p:sp>
          <p:nvSpPr>
            <p:cNvPr id="42" name="Freeform 50"/>
            <p:cNvSpPr>
              <a:spLocks noEditPoints="1"/>
            </p:cNvSpPr>
            <p:nvPr/>
          </p:nvSpPr>
          <p:spPr bwMode="auto">
            <a:xfrm>
              <a:off x="2905125" y="4002088"/>
              <a:ext cx="249238" cy="244475"/>
            </a:xfrm>
            <a:custGeom>
              <a:avLst/>
              <a:gdLst>
                <a:gd name="T0" fmla="*/ 82 w 95"/>
                <a:gd name="T1" fmla="*/ 58 h 93"/>
                <a:gd name="T2" fmla="*/ 95 w 95"/>
                <a:gd name="T3" fmla="*/ 52 h 93"/>
                <a:gd name="T4" fmla="*/ 95 w 95"/>
                <a:gd name="T5" fmla="*/ 42 h 93"/>
                <a:gd name="T6" fmla="*/ 82 w 95"/>
                <a:gd name="T7" fmla="*/ 36 h 93"/>
                <a:gd name="T8" fmla="*/ 79 w 95"/>
                <a:gd name="T9" fmla="*/ 31 h 93"/>
                <a:gd name="T10" fmla="*/ 84 w 95"/>
                <a:gd name="T11" fmla="*/ 18 h 93"/>
                <a:gd name="T12" fmla="*/ 77 w 95"/>
                <a:gd name="T13" fmla="*/ 10 h 93"/>
                <a:gd name="T14" fmla="*/ 64 w 95"/>
                <a:gd name="T15" fmla="*/ 16 h 93"/>
                <a:gd name="T16" fmla="*/ 58 w 95"/>
                <a:gd name="T17" fmla="*/ 13 h 93"/>
                <a:gd name="T18" fmla="*/ 52 w 95"/>
                <a:gd name="T19" fmla="*/ 0 h 93"/>
                <a:gd name="T20" fmla="*/ 42 w 95"/>
                <a:gd name="T21" fmla="*/ 0 h 93"/>
                <a:gd name="T22" fmla="*/ 36 w 95"/>
                <a:gd name="T23" fmla="*/ 13 h 93"/>
                <a:gd name="T24" fmla="*/ 31 w 95"/>
                <a:gd name="T25" fmla="*/ 16 h 93"/>
                <a:gd name="T26" fmla="*/ 17 w 95"/>
                <a:gd name="T27" fmla="*/ 11 h 93"/>
                <a:gd name="T28" fmla="*/ 10 w 95"/>
                <a:gd name="T29" fmla="*/ 18 h 93"/>
                <a:gd name="T30" fmla="*/ 15 w 95"/>
                <a:gd name="T31" fmla="*/ 31 h 93"/>
                <a:gd name="T32" fmla="*/ 13 w 95"/>
                <a:gd name="T33" fmla="*/ 36 h 93"/>
                <a:gd name="T34" fmla="*/ 0 w 95"/>
                <a:gd name="T35" fmla="*/ 42 h 93"/>
                <a:gd name="T36" fmla="*/ 0 w 95"/>
                <a:gd name="T37" fmla="*/ 52 h 93"/>
                <a:gd name="T38" fmla="*/ 13 w 95"/>
                <a:gd name="T39" fmla="*/ 58 h 93"/>
                <a:gd name="T40" fmla="*/ 15 w 95"/>
                <a:gd name="T41" fmla="*/ 63 h 93"/>
                <a:gd name="T42" fmla="*/ 10 w 95"/>
                <a:gd name="T43" fmla="*/ 76 h 93"/>
                <a:gd name="T44" fmla="*/ 18 w 95"/>
                <a:gd name="T45" fmla="*/ 84 h 93"/>
                <a:gd name="T46" fmla="*/ 31 w 95"/>
                <a:gd name="T47" fmla="*/ 78 h 93"/>
                <a:gd name="T48" fmla="*/ 37 w 95"/>
                <a:gd name="T49" fmla="*/ 81 h 93"/>
                <a:gd name="T50" fmla="*/ 42 w 95"/>
                <a:gd name="T51" fmla="*/ 93 h 93"/>
                <a:gd name="T52" fmla="*/ 53 w 95"/>
                <a:gd name="T53" fmla="*/ 93 h 93"/>
                <a:gd name="T54" fmla="*/ 58 w 95"/>
                <a:gd name="T55" fmla="*/ 81 h 93"/>
                <a:gd name="T56" fmla="*/ 64 w 95"/>
                <a:gd name="T57" fmla="*/ 78 h 93"/>
                <a:gd name="T58" fmla="*/ 77 w 95"/>
                <a:gd name="T59" fmla="*/ 83 h 93"/>
                <a:gd name="T60" fmla="*/ 85 w 95"/>
                <a:gd name="T61" fmla="*/ 76 h 93"/>
                <a:gd name="T62" fmla="*/ 79 w 95"/>
                <a:gd name="T63" fmla="*/ 63 h 93"/>
                <a:gd name="T64" fmla="*/ 82 w 95"/>
                <a:gd name="T65" fmla="*/ 58 h 93"/>
                <a:gd name="T66" fmla="*/ 47 w 95"/>
                <a:gd name="T67" fmla="*/ 62 h 93"/>
                <a:gd name="T68" fmla="*/ 32 w 95"/>
                <a:gd name="T69" fmla="*/ 47 h 93"/>
                <a:gd name="T70" fmla="*/ 47 w 95"/>
                <a:gd name="T71" fmla="*/ 32 h 93"/>
                <a:gd name="T72" fmla="*/ 63 w 95"/>
                <a:gd name="T73" fmla="*/ 47 h 93"/>
                <a:gd name="T74" fmla="*/ 47 w 95"/>
                <a:gd name="T75" fmla="*/ 6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5" h="93">
                  <a:moveTo>
                    <a:pt x="82" y="58"/>
                  </a:moveTo>
                  <a:cubicBezTo>
                    <a:pt x="82" y="58"/>
                    <a:pt x="95" y="53"/>
                    <a:pt x="95" y="5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1"/>
                    <a:pt x="82" y="36"/>
                    <a:pt x="82" y="36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79" y="31"/>
                    <a:pt x="85" y="18"/>
                    <a:pt x="84" y="18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10"/>
                    <a:pt x="64" y="16"/>
                    <a:pt x="64" y="16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8" y="13"/>
                    <a:pt x="53" y="0"/>
                    <a:pt x="5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1" y="0"/>
                    <a:pt x="36" y="13"/>
                    <a:pt x="36" y="13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6"/>
                    <a:pt x="18" y="10"/>
                    <a:pt x="17" y="11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9" y="18"/>
                    <a:pt x="15" y="31"/>
                    <a:pt x="15" y="31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6"/>
                    <a:pt x="0" y="41"/>
                    <a:pt x="0" y="4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3"/>
                    <a:pt x="13" y="58"/>
                    <a:pt x="13" y="58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5" y="63"/>
                    <a:pt x="10" y="76"/>
                    <a:pt x="10" y="76"/>
                  </a:cubicBezTo>
                  <a:cubicBezTo>
                    <a:pt x="18" y="84"/>
                    <a:pt x="18" y="84"/>
                    <a:pt x="18" y="84"/>
                  </a:cubicBezTo>
                  <a:cubicBezTo>
                    <a:pt x="18" y="84"/>
                    <a:pt x="31" y="78"/>
                    <a:pt x="31" y="78"/>
                  </a:cubicBezTo>
                  <a:cubicBezTo>
                    <a:pt x="37" y="81"/>
                    <a:pt x="37" y="81"/>
                    <a:pt x="37" y="81"/>
                  </a:cubicBezTo>
                  <a:cubicBezTo>
                    <a:pt x="37" y="81"/>
                    <a:pt x="42" y="93"/>
                    <a:pt x="42" y="93"/>
                  </a:cubicBezTo>
                  <a:cubicBezTo>
                    <a:pt x="53" y="93"/>
                    <a:pt x="53" y="93"/>
                    <a:pt x="53" y="93"/>
                  </a:cubicBezTo>
                  <a:cubicBezTo>
                    <a:pt x="53" y="93"/>
                    <a:pt x="58" y="81"/>
                    <a:pt x="58" y="81"/>
                  </a:cubicBezTo>
                  <a:cubicBezTo>
                    <a:pt x="64" y="78"/>
                    <a:pt x="64" y="78"/>
                    <a:pt x="64" y="78"/>
                  </a:cubicBezTo>
                  <a:cubicBezTo>
                    <a:pt x="64" y="78"/>
                    <a:pt x="77" y="84"/>
                    <a:pt x="77" y="83"/>
                  </a:cubicBezTo>
                  <a:cubicBezTo>
                    <a:pt x="85" y="76"/>
                    <a:pt x="85" y="76"/>
                    <a:pt x="85" y="76"/>
                  </a:cubicBezTo>
                  <a:cubicBezTo>
                    <a:pt x="85" y="76"/>
                    <a:pt x="79" y="63"/>
                    <a:pt x="79" y="63"/>
                  </a:cubicBezTo>
                  <a:lnTo>
                    <a:pt x="82" y="58"/>
                  </a:lnTo>
                  <a:close/>
                  <a:moveTo>
                    <a:pt x="47" y="62"/>
                  </a:moveTo>
                  <a:cubicBezTo>
                    <a:pt x="39" y="62"/>
                    <a:pt x="32" y="55"/>
                    <a:pt x="32" y="47"/>
                  </a:cubicBezTo>
                  <a:cubicBezTo>
                    <a:pt x="32" y="39"/>
                    <a:pt x="39" y="32"/>
                    <a:pt x="47" y="32"/>
                  </a:cubicBezTo>
                  <a:cubicBezTo>
                    <a:pt x="56" y="32"/>
                    <a:pt x="63" y="39"/>
                    <a:pt x="63" y="47"/>
                  </a:cubicBezTo>
                  <a:cubicBezTo>
                    <a:pt x="63" y="55"/>
                    <a:pt x="56" y="62"/>
                    <a:pt x="47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8" rIns="91435" bIns="45718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760"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  <a:sym typeface="汉仪润圆-65简" panose="00020600040101010101" pitchFamily="18" charset="-122"/>
              </a:endParaRPr>
            </a:p>
          </p:txBody>
        </p:sp>
        <p:sp>
          <p:nvSpPr>
            <p:cNvPr id="43" name="Oval 51"/>
            <p:cNvSpPr>
              <a:spLocks noChangeArrowheads="1"/>
            </p:cNvSpPr>
            <p:nvPr/>
          </p:nvSpPr>
          <p:spPr bwMode="auto">
            <a:xfrm>
              <a:off x="3005138" y="4102100"/>
              <a:ext cx="49213" cy="476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8" rIns="91435" bIns="45718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760"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  <a:sym typeface="汉仪润圆-65简" panose="00020600040101010101" pitchFamily="18" charset="-122"/>
              </a:endParaRPr>
            </a:p>
          </p:txBody>
        </p:sp>
      </p:grpSp>
      <p:sp>
        <p:nvSpPr>
          <p:cNvPr id="44" name="Freeform 148"/>
          <p:cNvSpPr>
            <a:spLocks noEditPoints="1"/>
          </p:cNvSpPr>
          <p:nvPr/>
        </p:nvSpPr>
        <p:spPr bwMode="auto">
          <a:xfrm>
            <a:off x="6827790" y="5011298"/>
            <a:ext cx="404438" cy="389888"/>
          </a:xfrm>
          <a:custGeom>
            <a:avLst/>
            <a:gdLst/>
            <a:ahLst/>
            <a:cxnLst>
              <a:cxn ang="0">
                <a:pos x="16" y="54"/>
              </a:cxn>
              <a:cxn ang="0">
                <a:pos x="14" y="57"/>
              </a:cxn>
              <a:cxn ang="0">
                <a:pos x="2" y="57"/>
              </a:cxn>
              <a:cxn ang="0">
                <a:pos x="0" y="54"/>
              </a:cxn>
              <a:cxn ang="0">
                <a:pos x="0" y="29"/>
              </a:cxn>
              <a:cxn ang="0">
                <a:pos x="2" y="26"/>
              </a:cxn>
              <a:cxn ang="0">
                <a:pos x="14" y="26"/>
              </a:cxn>
              <a:cxn ang="0">
                <a:pos x="16" y="29"/>
              </a:cxn>
              <a:cxn ang="0">
                <a:pos x="16" y="54"/>
              </a:cxn>
              <a:cxn ang="0">
                <a:pos x="7" y="47"/>
              </a:cxn>
              <a:cxn ang="0">
                <a:pos x="5" y="49"/>
              </a:cxn>
              <a:cxn ang="0">
                <a:pos x="7" y="52"/>
              </a:cxn>
              <a:cxn ang="0">
                <a:pos x="10" y="49"/>
              </a:cxn>
              <a:cxn ang="0">
                <a:pos x="7" y="47"/>
              </a:cxn>
              <a:cxn ang="0">
                <a:pos x="62" y="35"/>
              </a:cxn>
              <a:cxn ang="0">
                <a:pos x="62" y="38"/>
              </a:cxn>
              <a:cxn ang="0">
                <a:pos x="61" y="43"/>
              </a:cxn>
              <a:cxn ang="0">
                <a:pos x="61" y="48"/>
              </a:cxn>
              <a:cxn ang="0">
                <a:pos x="59" y="52"/>
              </a:cxn>
              <a:cxn ang="0">
                <a:pos x="57" y="59"/>
              </a:cxn>
              <a:cxn ang="0">
                <a:pos x="49" y="62"/>
              </a:cxn>
              <a:cxn ang="0">
                <a:pos x="47" y="62"/>
              </a:cxn>
              <a:cxn ang="0">
                <a:pos x="44" y="62"/>
              </a:cxn>
              <a:cxn ang="0">
                <a:pos x="43" y="62"/>
              </a:cxn>
              <a:cxn ang="0">
                <a:pos x="28" y="59"/>
              </a:cxn>
              <a:cxn ang="0">
                <a:pos x="22" y="57"/>
              </a:cxn>
              <a:cxn ang="0">
                <a:pos x="19" y="54"/>
              </a:cxn>
              <a:cxn ang="0">
                <a:pos x="19" y="29"/>
              </a:cxn>
              <a:cxn ang="0">
                <a:pos x="21" y="26"/>
              </a:cxn>
              <a:cxn ang="0">
                <a:pos x="29" y="19"/>
              </a:cxn>
              <a:cxn ang="0">
                <a:pos x="33" y="14"/>
              </a:cxn>
              <a:cxn ang="0">
                <a:pos x="35" y="8"/>
              </a:cxn>
              <a:cxn ang="0">
                <a:pos x="38" y="1"/>
              </a:cxn>
              <a:cxn ang="0">
                <a:pos x="40" y="0"/>
              </a:cxn>
              <a:cxn ang="0">
                <a:pos x="49" y="11"/>
              </a:cxn>
              <a:cxn ang="0">
                <a:pos x="46" y="18"/>
              </a:cxn>
              <a:cxn ang="0">
                <a:pos x="45" y="21"/>
              </a:cxn>
              <a:cxn ang="0">
                <a:pos x="56" y="21"/>
              </a:cxn>
              <a:cxn ang="0">
                <a:pos x="64" y="29"/>
              </a:cxn>
              <a:cxn ang="0">
                <a:pos x="62" y="35"/>
              </a:cxn>
            </a:cxnLst>
            <a:rect l="0" t="0" r="r" b="b"/>
            <a:pathLst>
              <a:path w="64" h="62">
                <a:moveTo>
                  <a:pt x="16" y="54"/>
                </a:moveTo>
                <a:cubicBezTo>
                  <a:pt x="16" y="56"/>
                  <a:pt x="15" y="57"/>
                  <a:pt x="14" y="57"/>
                </a:cubicBezTo>
                <a:cubicBezTo>
                  <a:pt x="2" y="57"/>
                  <a:pt x="2" y="57"/>
                  <a:pt x="2" y="57"/>
                </a:cubicBezTo>
                <a:cubicBezTo>
                  <a:pt x="1" y="57"/>
                  <a:pt x="0" y="56"/>
                  <a:pt x="0" y="54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27"/>
                  <a:pt x="1" y="26"/>
                  <a:pt x="2" y="26"/>
                </a:cubicBezTo>
                <a:cubicBezTo>
                  <a:pt x="14" y="26"/>
                  <a:pt x="14" y="26"/>
                  <a:pt x="14" y="26"/>
                </a:cubicBezTo>
                <a:cubicBezTo>
                  <a:pt x="15" y="26"/>
                  <a:pt x="16" y="27"/>
                  <a:pt x="16" y="29"/>
                </a:cubicBezTo>
                <a:lnTo>
                  <a:pt x="16" y="54"/>
                </a:lnTo>
                <a:close/>
                <a:moveTo>
                  <a:pt x="7" y="47"/>
                </a:moveTo>
                <a:cubicBezTo>
                  <a:pt x="6" y="47"/>
                  <a:pt x="5" y="48"/>
                  <a:pt x="5" y="49"/>
                </a:cubicBezTo>
                <a:cubicBezTo>
                  <a:pt x="5" y="51"/>
                  <a:pt x="6" y="52"/>
                  <a:pt x="7" y="52"/>
                </a:cubicBezTo>
                <a:cubicBezTo>
                  <a:pt x="9" y="52"/>
                  <a:pt x="10" y="51"/>
                  <a:pt x="10" y="49"/>
                </a:cubicBezTo>
                <a:cubicBezTo>
                  <a:pt x="10" y="48"/>
                  <a:pt x="9" y="47"/>
                  <a:pt x="7" y="47"/>
                </a:cubicBezTo>
                <a:close/>
                <a:moveTo>
                  <a:pt x="62" y="35"/>
                </a:moveTo>
                <a:cubicBezTo>
                  <a:pt x="62" y="36"/>
                  <a:pt x="62" y="37"/>
                  <a:pt x="62" y="38"/>
                </a:cubicBezTo>
                <a:cubicBezTo>
                  <a:pt x="62" y="40"/>
                  <a:pt x="62" y="42"/>
                  <a:pt x="61" y="43"/>
                </a:cubicBezTo>
                <a:cubicBezTo>
                  <a:pt x="61" y="45"/>
                  <a:pt x="61" y="46"/>
                  <a:pt x="61" y="48"/>
                </a:cubicBezTo>
                <a:cubicBezTo>
                  <a:pt x="60" y="49"/>
                  <a:pt x="60" y="51"/>
                  <a:pt x="59" y="52"/>
                </a:cubicBezTo>
                <a:cubicBezTo>
                  <a:pt x="59" y="55"/>
                  <a:pt x="58" y="57"/>
                  <a:pt x="57" y="59"/>
                </a:cubicBezTo>
                <a:cubicBezTo>
                  <a:pt x="55" y="61"/>
                  <a:pt x="52" y="62"/>
                  <a:pt x="49" y="62"/>
                </a:cubicBezTo>
                <a:cubicBezTo>
                  <a:pt x="48" y="62"/>
                  <a:pt x="48" y="62"/>
                  <a:pt x="47" y="62"/>
                </a:cubicBezTo>
                <a:cubicBezTo>
                  <a:pt x="44" y="62"/>
                  <a:pt x="44" y="62"/>
                  <a:pt x="44" y="62"/>
                </a:cubicBezTo>
                <a:cubicBezTo>
                  <a:pt x="43" y="62"/>
                  <a:pt x="43" y="62"/>
                  <a:pt x="43" y="62"/>
                </a:cubicBezTo>
                <a:cubicBezTo>
                  <a:pt x="38" y="62"/>
                  <a:pt x="32" y="60"/>
                  <a:pt x="28" y="59"/>
                </a:cubicBezTo>
                <a:cubicBezTo>
                  <a:pt x="25" y="58"/>
                  <a:pt x="23" y="57"/>
                  <a:pt x="22" y="57"/>
                </a:cubicBezTo>
                <a:cubicBezTo>
                  <a:pt x="20" y="57"/>
                  <a:pt x="19" y="56"/>
                  <a:pt x="19" y="54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7"/>
                  <a:pt x="20" y="26"/>
                  <a:pt x="21" y="26"/>
                </a:cubicBezTo>
                <a:cubicBezTo>
                  <a:pt x="23" y="26"/>
                  <a:pt x="27" y="21"/>
                  <a:pt x="29" y="19"/>
                </a:cubicBezTo>
                <a:cubicBezTo>
                  <a:pt x="30" y="17"/>
                  <a:pt x="31" y="15"/>
                  <a:pt x="33" y="14"/>
                </a:cubicBezTo>
                <a:cubicBezTo>
                  <a:pt x="34" y="13"/>
                  <a:pt x="35" y="10"/>
                  <a:pt x="35" y="8"/>
                </a:cubicBezTo>
                <a:cubicBezTo>
                  <a:pt x="36" y="5"/>
                  <a:pt x="36" y="3"/>
                  <a:pt x="38" y="1"/>
                </a:cubicBezTo>
                <a:cubicBezTo>
                  <a:pt x="38" y="1"/>
                  <a:pt x="39" y="0"/>
                  <a:pt x="40" y="0"/>
                </a:cubicBezTo>
                <a:cubicBezTo>
                  <a:pt x="49" y="0"/>
                  <a:pt x="49" y="8"/>
                  <a:pt x="49" y="11"/>
                </a:cubicBezTo>
                <a:cubicBezTo>
                  <a:pt x="49" y="14"/>
                  <a:pt x="47" y="16"/>
                  <a:pt x="46" y="18"/>
                </a:cubicBezTo>
                <a:cubicBezTo>
                  <a:pt x="46" y="19"/>
                  <a:pt x="46" y="20"/>
                  <a:pt x="45" y="21"/>
                </a:cubicBezTo>
                <a:cubicBezTo>
                  <a:pt x="56" y="21"/>
                  <a:pt x="56" y="21"/>
                  <a:pt x="56" y="21"/>
                </a:cubicBezTo>
                <a:cubicBezTo>
                  <a:pt x="60" y="21"/>
                  <a:pt x="64" y="25"/>
                  <a:pt x="64" y="29"/>
                </a:cubicBezTo>
                <a:cubicBezTo>
                  <a:pt x="64" y="31"/>
                  <a:pt x="63" y="33"/>
                  <a:pt x="62" y="35"/>
                </a:cubicBezTo>
                <a:close/>
              </a:path>
            </a:pathLst>
          </a:custGeom>
          <a:solidFill>
            <a:srgbClr val="2C908A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en-US">
              <a:latin typeface="汉仪润圆-65简" panose="00020600040101010101" pitchFamily="18" charset="-122"/>
              <a:ea typeface="汉仪润圆-65简" panose="00020600040101010101" pitchFamily="18" charset="-122"/>
              <a:cs typeface="+mn-ea"/>
              <a:sym typeface="汉仪润圆-65简" panose="00020600040101010101" pitchFamily="18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占位符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" y="3"/>
            <a:ext cx="12191997" cy="6857997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u="sng">
              <a:cs typeface="汉仪润圆-65简" panose="00020600040101010101" pitchFamily="18" charset="-122"/>
            </a:endParaRPr>
          </a:p>
        </p:txBody>
      </p:sp>
      <p:sp>
        <p:nvSpPr>
          <p:cNvPr id="38" name="Text Placeholder 33"/>
          <p:cNvSpPr txBox="1"/>
          <p:nvPr/>
        </p:nvSpPr>
        <p:spPr>
          <a:xfrm>
            <a:off x="2333219" y="2031979"/>
            <a:ext cx="246986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defTabSz="1219200">
              <a:lnSpc>
                <a:spcPct val="100000"/>
              </a:lnSpc>
              <a:spcBef>
                <a:spcPct val="20000"/>
              </a:spcBef>
              <a:defRPr sz="3000" b="1">
                <a:solidFill>
                  <a:srgbClr val="54578E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sz="2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  <a:sym typeface="汉仪润圆-65简" panose="00020600040101010101" pitchFamily="18" charset="-122"/>
              </a:rPr>
              <a:t>添加标题</a:t>
            </a:r>
            <a:endParaRPr lang="en-AU" altLang="zh-CN" sz="2400" u="sng" dirty="0">
              <a:solidFill>
                <a:schemeClr val="tx1">
                  <a:lumMod val="75000"/>
                  <a:lumOff val="25000"/>
                </a:schemeClr>
              </a:solidFill>
              <a:latin typeface="汉仪润圆-65简" panose="00020600040101010101" pitchFamily="18" charset="-122"/>
              <a:ea typeface="汉仪润圆-65简" panose="00020600040101010101" pitchFamily="18" charset="-122"/>
              <a:cs typeface="+mn-ea"/>
              <a:sym typeface="汉仪润圆-65简" panose="00020600040101010101" pitchFamily="18" charset="-122"/>
            </a:endParaRPr>
          </a:p>
        </p:txBody>
      </p:sp>
      <p:sp>
        <p:nvSpPr>
          <p:cNvPr id="49" name="Text Placeholder 33"/>
          <p:cNvSpPr txBox="1"/>
          <p:nvPr/>
        </p:nvSpPr>
        <p:spPr>
          <a:xfrm>
            <a:off x="2333219" y="3188314"/>
            <a:ext cx="246986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defTabSz="1219200">
              <a:lnSpc>
                <a:spcPct val="100000"/>
              </a:lnSpc>
              <a:spcBef>
                <a:spcPct val="20000"/>
              </a:spcBef>
              <a:defRPr sz="3000" b="1">
                <a:solidFill>
                  <a:srgbClr val="54578E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sz="2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  <a:sym typeface="汉仪润圆-65简" panose="00020600040101010101" pitchFamily="18" charset="-122"/>
              </a:rPr>
              <a:t>添加标题</a:t>
            </a:r>
            <a:endParaRPr lang="en-AU" altLang="zh-CN" sz="2400" u="sng" dirty="0">
              <a:solidFill>
                <a:schemeClr val="tx1">
                  <a:lumMod val="75000"/>
                  <a:lumOff val="25000"/>
                </a:schemeClr>
              </a:solidFill>
              <a:latin typeface="汉仪润圆-65简" panose="00020600040101010101" pitchFamily="18" charset="-122"/>
              <a:ea typeface="汉仪润圆-65简" panose="00020600040101010101" pitchFamily="18" charset="-122"/>
              <a:cs typeface="+mn-ea"/>
              <a:sym typeface="汉仪润圆-65简" panose="00020600040101010101" pitchFamily="18" charset="-122"/>
            </a:endParaRPr>
          </a:p>
        </p:txBody>
      </p:sp>
      <p:sp>
        <p:nvSpPr>
          <p:cNvPr id="61" name="Text Placeholder 33"/>
          <p:cNvSpPr txBox="1"/>
          <p:nvPr/>
        </p:nvSpPr>
        <p:spPr>
          <a:xfrm>
            <a:off x="2333219" y="4344649"/>
            <a:ext cx="246986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defTabSz="1219200">
              <a:lnSpc>
                <a:spcPct val="100000"/>
              </a:lnSpc>
              <a:spcBef>
                <a:spcPct val="20000"/>
              </a:spcBef>
              <a:defRPr sz="3000" b="1">
                <a:solidFill>
                  <a:srgbClr val="54578E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sz="2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  <a:sym typeface="汉仪润圆-65简" panose="00020600040101010101" pitchFamily="18" charset="-122"/>
              </a:rPr>
              <a:t>添加标题</a:t>
            </a:r>
            <a:endParaRPr lang="en-AU" altLang="zh-CN" sz="2400" u="sng" dirty="0">
              <a:solidFill>
                <a:schemeClr val="tx1">
                  <a:lumMod val="75000"/>
                  <a:lumOff val="25000"/>
                </a:schemeClr>
              </a:solidFill>
              <a:latin typeface="汉仪润圆-65简" panose="00020600040101010101" pitchFamily="18" charset="-122"/>
              <a:ea typeface="汉仪润圆-65简" panose="00020600040101010101" pitchFamily="18" charset="-122"/>
              <a:cs typeface="+mn-ea"/>
              <a:sym typeface="汉仪润圆-65简" panose="00020600040101010101" pitchFamily="18" charset="-122"/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7591019" y="2477988"/>
            <a:ext cx="28643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400">
                <a:gradFill>
                  <a:gsLst>
                    <a:gs pos="0">
                      <a:srgbClr val="08AEEA"/>
                    </a:gs>
                    <a:gs pos="100000">
                      <a:srgbClr val="2AF598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1218565">
              <a:lnSpc>
                <a:spcPct val="100000"/>
              </a:lnSpc>
              <a:defRPr/>
            </a:pPr>
            <a:r>
              <a:rPr lang="zh-CN" altLang="en-US" sz="8000" b="1" dirty="0" smtClean="0">
                <a:solidFill>
                  <a:schemeClr val="bg1"/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  <a:sym typeface="汉仪润圆-65简" panose="00020600040101010101" pitchFamily="18" charset="-122"/>
              </a:rPr>
              <a:t>目录</a:t>
            </a:r>
            <a:endParaRPr lang="zh-CN" altLang="en-US" sz="8000" b="1" dirty="0">
              <a:solidFill>
                <a:schemeClr val="bg1"/>
              </a:solidFill>
              <a:latin typeface="汉仪润圆-65简" panose="00020600040101010101" pitchFamily="18" charset="-122"/>
              <a:ea typeface="汉仪润圆-65简" panose="00020600040101010101" pitchFamily="18" charset="-122"/>
              <a:cs typeface="+mn-ea"/>
              <a:sym typeface="汉仪润圆-65简" panose="00020600040101010101" pitchFamily="18" charset="-122"/>
            </a:endParaRPr>
          </a:p>
        </p:txBody>
      </p:sp>
      <p:sp>
        <p:nvSpPr>
          <p:cNvPr id="19" name="Text Placeholder 33"/>
          <p:cNvSpPr txBox="1"/>
          <p:nvPr/>
        </p:nvSpPr>
        <p:spPr>
          <a:xfrm>
            <a:off x="2333219" y="5500985"/>
            <a:ext cx="246986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defTabSz="1219200">
              <a:lnSpc>
                <a:spcPct val="100000"/>
              </a:lnSpc>
              <a:spcBef>
                <a:spcPct val="20000"/>
              </a:spcBef>
              <a:defRPr sz="3000" b="1">
                <a:solidFill>
                  <a:srgbClr val="54578E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sz="2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  <a:sym typeface="汉仪润圆-65简" panose="00020600040101010101" pitchFamily="18" charset="-122"/>
              </a:rPr>
              <a:t>添加标题</a:t>
            </a:r>
            <a:endParaRPr lang="en-AU" altLang="zh-CN" sz="2400" u="sng" dirty="0">
              <a:solidFill>
                <a:schemeClr val="tx1">
                  <a:lumMod val="75000"/>
                  <a:lumOff val="25000"/>
                </a:schemeClr>
              </a:solidFill>
              <a:latin typeface="汉仪润圆-65简" panose="00020600040101010101" pitchFamily="18" charset="-122"/>
              <a:ea typeface="汉仪润圆-65简" panose="00020600040101010101" pitchFamily="18" charset="-122"/>
              <a:cs typeface="+mn-ea"/>
              <a:sym typeface="汉仪润圆-65简" panose="00020600040101010101" pitchFamily="18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8599307" y="4065211"/>
            <a:ext cx="847725" cy="0"/>
          </a:xfrm>
          <a:prstGeom prst="line">
            <a:avLst/>
          </a:prstGeom>
          <a:ln>
            <a:solidFill>
              <a:srgbClr val="2C90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952756" y="1939644"/>
            <a:ext cx="1104692" cy="64633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400">
                <a:gradFill>
                  <a:gsLst>
                    <a:gs pos="0">
                      <a:srgbClr val="08AEEA"/>
                    </a:gs>
                    <a:gs pos="100000">
                      <a:srgbClr val="2AF598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r">
              <a:lnSpc>
                <a:spcPct val="100000"/>
              </a:lnSpc>
              <a:defRPr/>
            </a:pPr>
            <a:r>
              <a:rPr lang="en-US" altLang="zh-CN" sz="3600" b="1" u="sng" dirty="0" smtClean="0">
                <a:solidFill>
                  <a:srgbClr val="2C908A"/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  <a:sym typeface="汉仪润圆-65简" panose="00020600040101010101" pitchFamily="18" charset="-122"/>
              </a:rPr>
              <a:t>02</a:t>
            </a:r>
            <a:endParaRPr lang="zh-CN" altLang="en-US" sz="3600" b="1" u="sng" dirty="0">
              <a:solidFill>
                <a:srgbClr val="2C908A"/>
              </a:solidFill>
              <a:latin typeface="汉仪润圆-65简" panose="00020600040101010101" pitchFamily="18" charset="-122"/>
              <a:ea typeface="汉仪润圆-65简" panose="00020600040101010101" pitchFamily="18" charset="-122"/>
              <a:cs typeface="+mn-ea"/>
              <a:sym typeface="汉仪润圆-65简" panose="00020600040101010101" pitchFamily="18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952756" y="3095979"/>
            <a:ext cx="1104692" cy="64633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400">
                <a:gradFill>
                  <a:gsLst>
                    <a:gs pos="0">
                      <a:srgbClr val="08AEEA"/>
                    </a:gs>
                    <a:gs pos="100000">
                      <a:srgbClr val="2AF598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r">
              <a:lnSpc>
                <a:spcPct val="100000"/>
              </a:lnSpc>
              <a:defRPr/>
            </a:pPr>
            <a:r>
              <a:rPr lang="en-US" altLang="zh-CN" sz="3600" b="1" u="sng" dirty="0" smtClean="0">
                <a:solidFill>
                  <a:srgbClr val="2C908A"/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  <a:sym typeface="汉仪润圆-65简" panose="00020600040101010101" pitchFamily="18" charset="-122"/>
              </a:rPr>
              <a:t>03</a:t>
            </a:r>
            <a:endParaRPr lang="zh-CN" altLang="en-US" sz="3600" b="1" u="sng" dirty="0">
              <a:solidFill>
                <a:srgbClr val="2C908A"/>
              </a:solidFill>
              <a:latin typeface="汉仪润圆-65简" panose="00020600040101010101" pitchFamily="18" charset="-122"/>
              <a:ea typeface="汉仪润圆-65简" panose="00020600040101010101" pitchFamily="18" charset="-122"/>
              <a:cs typeface="+mn-ea"/>
              <a:sym typeface="汉仪润圆-65简" panose="00020600040101010101" pitchFamily="18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952756" y="4252314"/>
            <a:ext cx="1104692" cy="64633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400">
                <a:gradFill>
                  <a:gsLst>
                    <a:gs pos="0">
                      <a:srgbClr val="08AEEA"/>
                    </a:gs>
                    <a:gs pos="100000">
                      <a:srgbClr val="2AF598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r">
              <a:lnSpc>
                <a:spcPct val="100000"/>
              </a:lnSpc>
              <a:defRPr/>
            </a:pPr>
            <a:r>
              <a:rPr lang="en-US" altLang="zh-CN" sz="3600" b="1" u="sng" dirty="0" smtClean="0">
                <a:solidFill>
                  <a:srgbClr val="2C908A"/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  <a:sym typeface="汉仪润圆-65简" panose="00020600040101010101" pitchFamily="18" charset="-122"/>
              </a:rPr>
              <a:t>04</a:t>
            </a:r>
            <a:endParaRPr lang="zh-CN" altLang="en-US" sz="3600" b="1" u="sng" dirty="0">
              <a:solidFill>
                <a:srgbClr val="2C908A"/>
              </a:solidFill>
              <a:latin typeface="汉仪润圆-65简" panose="00020600040101010101" pitchFamily="18" charset="-122"/>
              <a:ea typeface="汉仪润圆-65简" panose="00020600040101010101" pitchFamily="18" charset="-122"/>
              <a:cs typeface="+mn-ea"/>
              <a:sym typeface="汉仪润圆-65简" panose="00020600040101010101" pitchFamily="18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952756" y="5408649"/>
            <a:ext cx="1104692" cy="64633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400">
                <a:gradFill>
                  <a:gsLst>
                    <a:gs pos="0">
                      <a:srgbClr val="08AEEA"/>
                    </a:gs>
                    <a:gs pos="100000">
                      <a:srgbClr val="2AF598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r">
              <a:lnSpc>
                <a:spcPct val="100000"/>
              </a:lnSpc>
              <a:defRPr/>
            </a:pPr>
            <a:r>
              <a:rPr lang="en-US" altLang="zh-CN" sz="3600" b="1" u="sng" dirty="0" smtClean="0">
                <a:solidFill>
                  <a:srgbClr val="2C908A"/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  <a:sym typeface="汉仪润圆-65简" panose="00020600040101010101" pitchFamily="18" charset="-122"/>
              </a:rPr>
              <a:t>05</a:t>
            </a:r>
            <a:endParaRPr lang="zh-CN" altLang="en-US" sz="3600" b="1" u="sng" dirty="0">
              <a:solidFill>
                <a:srgbClr val="2C908A"/>
              </a:solidFill>
              <a:latin typeface="汉仪润圆-65简" panose="00020600040101010101" pitchFamily="18" charset="-122"/>
              <a:ea typeface="汉仪润圆-65简" panose="00020600040101010101" pitchFamily="18" charset="-122"/>
              <a:cs typeface="+mn-ea"/>
              <a:sym typeface="汉仪润圆-65简" panose="00020600040101010101" pitchFamily="18" charset="-122"/>
            </a:endParaRPr>
          </a:p>
        </p:txBody>
      </p:sp>
      <p:sp>
        <p:nvSpPr>
          <p:cNvPr id="30" name="Text Placeholder 33"/>
          <p:cNvSpPr txBox="1"/>
          <p:nvPr/>
        </p:nvSpPr>
        <p:spPr>
          <a:xfrm>
            <a:off x="2333219" y="820630"/>
            <a:ext cx="246986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defTabSz="1219200">
              <a:lnSpc>
                <a:spcPct val="100000"/>
              </a:lnSpc>
              <a:spcBef>
                <a:spcPct val="20000"/>
              </a:spcBef>
              <a:defRPr sz="3000" b="1">
                <a:solidFill>
                  <a:srgbClr val="54578E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sz="2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  <a:sym typeface="汉仪润圆-65简" panose="00020600040101010101" pitchFamily="18" charset="-122"/>
              </a:rPr>
              <a:t>添加标题</a:t>
            </a:r>
            <a:endParaRPr lang="en-AU" altLang="zh-CN" sz="2400" u="sng" dirty="0">
              <a:solidFill>
                <a:schemeClr val="tx1">
                  <a:lumMod val="75000"/>
                  <a:lumOff val="25000"/>
                </a:schemeClr>
              </a:solidFill>
              <a:latin typeface="汉仪润圆-65简" panose="00020600040101010101" pitchFamily="18" charset="-122"/>
              <a:ea typeface="汉仪润圆-65简" panose="00020600040101010101" pitchFamily="18" charset="-122"/>
              <a:cs typeface="+mn-ea"/>
              <a:sym typeface="汉仪润圆-65简" panose="00020600040101010101" pitchFamily="18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952756" y="728295"/>
            <a:ext cx="1104692" cy="64633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400">
                <a:gradFill>
                  <a:gsLst>
                    <a:gs pos="0">
                      <a:srgbClr val="08AEEA"/>
                    </a:gs>
                    <a:gs pos="100000">
                      <a:srgbClr val="2AF598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r">
              <a:lnSpc>
                <a:spcPct val="100000"/>
              </a:lnSpc>
              <a:defRPr/>
            </a:pPr>
            <a:r>
              <a:rPr lang="en-US" altLang="zh-CN" sz="3600" b="1" u="sng" dirty="0" smtClean="0">
                <a:solidFill>
                  <a:srgbClr val="2C908A"/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  <a:sym typeface="汉仪润圆-65简" panose="00020600040101010101" pitchFamily="18" charset="-122"/>
              </a:rPr>
              <a:t>01</a:t>
            </a:r>
            <a:endParaRPr lang="zh-CN" altLang="en-US" sz="3600" b="1" u="sng" dirty="0">
              <a:solidFill>
                <a:srgbClr val="2C908A"/>
              </a:solidFill>
              <a:latin typeface="汉仪润圆-65简" panose="00020600040101010101" pitchFamily="18" charset="-122"/>
              <a:ea typeface="汉仪润圆-65简" panose="00020600040101010101" pitchFamily="18" charset="-122"/>
              <a:cs typeface="+mn-ea"/>
              <a:sym typeface="汉仪润圆-65简" panose="00020600040101010101" pitchFamily="18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7594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汉仪润圆-65简" panose="00020600040101010101" pitchFamily="18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658813" y="1516312"/>
            <a:ext cx="782595" cy="782595"/>
          </a:xfrm>
          <a:prstGeom prst="ellipse">
            <a:avLst/>
          </a:prstGeom>
          <a:solidFill>
            <a:srgbClr val="2C908A"/>
          </a:solidFill>
          <a:ln w="19050">
            <a:solidFill>
              <a:srgbClr val="2C90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 b="1" u="sng" dirty="0">
              <a:latin typeface="汉仪润圆-65简" panose="00020600040101010101" pitchFamily="18" charset="-122"/>
              <a:ea typeface="汉仪润圆-65简" panose="00020600040101010101" pitchFamily="18" charset="-122"/>
              <a:cs typeface="+mn-ea"/>
              <a:sym typeface="汉仪润圆-65简" panose="00020600040101010101" pitchFamily="18" charset="-122"/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658813" y="3130844"/>
            <a:ext cx="782595" cy="782595"/>
          </a:xfrm>
          <a:prstGeom prst="ellipse">
            <a:avLst/>
          </a:prstGeom>
          <a:solidFill>
            <a:srgbClr val="2C908A"/>
          </a:solidFill>
          <a:ln w="19050">
            <a:solidFill>
              <a:srgbClr val="2C90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 b="1" u="sng" dirty="0">
              <a:latin typeface="汉仪润圆-65简" panose="00020600040101010101" pitchFamily="18" charset="-122"/>
              <a:ea typeface="汉仪润圆-65简" panose="00020600040101010101" pitchFamily="18" charset="-122"/>
              <a:cs typeface="+mn-ea"/>
              <a:sym typeface="汉仪润圆-65简" panose="00020600040101010101" pitchFamily="18" charset="-122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658813" y="4571267"/>
            <a:ext cx="782595" cy="782595"/>
          </a:xfrm>
          <a:prstGeom prst="ellipse">
            <a:avLst/>
          </a:prstGeom>
          <a:solidFill>
            <a:srgbClr val="2C908A"/>
          </a:solidFill>
          <a:ln w="19050">
            <a:solidFill>
              <a:srgbClr val="2C90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 b="1" u="sng" dirty="0">
              <a:latin typeface="汉仪润圆-65简" panose="00020600040101010101" pitchFamily="18" charset="-122"/>
              <a:ea typeface="汉仪润圆-65简" panose="00020600040101010101" pitchFamily="18" charset="-122"/>
              <a:cs typeface="+mn-ea"/>
              <a:sym typeface="汉仪润圆-65简" panose="00020600040101010101" pitchFamily="18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167641" y="0"/>
            <a:ext cx="5024359" cy="6858000"/>
          </a:xfrm>
          <a:prstGeom prst="rect">
            <a:avLst/>
          </a:prstGeom>
          <a:solidFill>
            <a:srgbClr val="0C1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汉仪润圆-65简" panose="00020600040101010101" pitchFamily="18" charset="-122"/>
              <a:ea typeface="汉仪润圆-65简" panose="00020600040101010101" pitchFamily="18" charset="-122"/>
              <a:cs typeface="+mn-ea"/>
              <a:sym typeface="汉仪润圆-65简" panose="00020600040101010101" pitchFamily="18" charset="-122"/>
            </a:endParaRPr>
          </a:p>
        </p:txBody>
      </p:sp>
      <p:sp>
        <p:nvSpPr>
          <p:cNvPr id="10" name="文本框 9" descr="e7d195523061f1c0214d268728035a112e1f1a63855fa0d5B3BC3571FB2346650E40B27C71D4ADB669896543E409C0762562804D99F14164E036E91A4D200FB459B9C67F1066513BDCC2663F2655ED5A2F3E64E50905ECC13FD08E412A2449DFC0DEA4732AF4E76A12DAA23714D9A24C7EAC7F7CD8FF94AEC7D4E9162B55FEA74E289784371BE33B"/>
          <p:cNvSpPr txBox="1"/>
          <p:nvPr/>
        </p:nvSpPr>
        <p:spPr>
          <a:xfrm>
            <a:off x="693023" y="1590599"/>
            <a:ext cx="720448" cy="602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3200" b="1" u="sng" dirty="0">
                <a:solidFill>
                  <a:schemeClr val="bg1"/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  <a:sym typeface="汉仪润圆-65简" panose="00020600040101010101" pitchFamily="18" charset="-122"/>
              </a:rPr>
              <a:t>1</a:t>
            </a:r>
            <a:endParaRPr lang="en-US" altLang="zh-CN" sz="3200" b="1" u="sng" dirty="0">
              <a:solidFill>
                <a:schemeClr val="bg1"/>
              </a:solidFill>
              <a:latin typeface="汉仪润圆-65简" panose="00020600040101010101" pitchFamily="18" charset="-122"/>
              <a:ea typeface="汉仪润圆-65简" panose="00020600040101010101" pitchFamily="18" charset="-122"/>
              <a:cs typeface="+mn-ea"/>
              <a:sym typeface="汉仪润圆-65简" panose="00020600040101010101" pitchFamily="18" charset="-122"/>
            </a:endParaRPr>
          </a:p>
        </p:txBody>
      </p:sp>
      <p:sp>
        <p:nvSpPr>
          <p:cNvPr id="16" name="文本框 15" descr="e7d195523061f1c0214d268728035a112e1f1a63855fa0d5B3BC3571FB2346650E40B27C71D4ADB669896543E409C0762562804D99F14164E036E91A4D200FB459B9C67F1066513BDCC2663F2655ED5A2F3E64E50905ECC13FD08E412A2449DFC0DEA4732AF4E76A12DAA23714D9A24C7EAC7F7CD8FF94AEC7D4E9162B55FEA74E289784371BE33B"/>
          <p:cNvSpPr txBox="1"/>
          <p:nvPr/>
        </p:nvSpPr>
        <p:spPr>
          <a:xfrm>
            <a:off x="693023" y="3205131"/>
            <a:ext cx="720448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3200" b="1" u="sng" dirty="0">
                <a:solidFill>
                  <a:schemeClr val="bg1"/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  <a:sym typeface="汉仪润圆-65简" panose="00020600040101010101" pitchFamily="18" charset="-122"/>
              </a:rPr>
              <a:t>2</a:t>
            </a:r>
            <a:endParaRPr lang="en-US" altLang="zh-CN" sz="3200" b="1" u="sng" dirty="0">
              <a:solidFill>
                <a:schemeClr val="bg1"/>
              </a:solidFill>
              <a:latin typeface="汉仪润圆-65简" panose="00020600040101010101" pitchFamily="18" charset="-122"/>
              <a:ea typeface="汉仪润圆-65简" panose="00020600040101010101" pitchFamily="18" charset="-122"/>
              <a:cs typeface="+mn-ea"/>
              <a:sym typeface="汉仪润圆-65简" panose="00020600040101010101" pitchFamily="18" charset="-122"/>
            </a:endParaRPr>
          </a:p>
        </p:txBody>
      </p:sp>
      <p:sp>
        <p:nvSpPr>
          <p:cNvPr id="21" name="文本框 20" descr="e7d195523061f1c0214d268728035a112e1f1a63855fa0d5B3BC3571FB2346650E40B27C71D4ADB669896543E409C0762562804D99F14164E036E91A4D200FB459B9C67F1066513BDCC2663F2655ED5A2F3E64E50905ECC13FD08E412A2449DFC0DEA4732AF4E76A12DAA23714D9A24C7EAC7F7CD8FF94AEC7D4E9162B55FEA74E289784371BE33B"/>
          <p:cNvSpPr txBox="1"/>
          <p:nvPr/>
        </p:nvSpPr>
        <p:spPr>
          <a:xfrm>
            <a:off x="693023" y="4645554"/>
            <a:ext cx="720448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3200" b="1" u="sng" dirty="0">
                <a:solidFill>
                  <a:schemeClr val="bg1"/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  <a:sym typeface="汉仪润圆-65简" panose="00020600040101010101" pitchFamily="18" charset="-122"/>
              </a:rPr>
              <a:t>3</a:t>
            </a:r>
            <a:endParaRPr lang="en-US" altLang="zh-CN" sz="3200" b="1" u="sng" dirty="0">
              <a:solidFill>
                <a:schemeClr val="bg1"/>
              </a:solidFill>
              <a:latin typeface="汉仪润圆-65简" panose="00020600040101010101" pitchFamily="18" charset="-122"/>
              <a:ea typeface="汉仪润圆-65简" panose="00020600040101010101" pitchFamily="18" charset="-122"/>
              <a:cs typeface="+mn-ea"/>
              <a:sym typeface="汉仪润圆-65简" panose="00020600040101010101" pitchFamily="18" charset="-122"/>
            </a:endParaRPr>
          </a:p>
        </p:txBody>
      </p:sp>
      <p:sp>
        <p:nvSpPr>
          <p:cNvPr id="26" name="Text Placeholder 33"/>
          <p:cNvSpPr txBox="1"/>
          <p:nvPr/>
        </p:nvSpPr>
        <p:spPr>
          <a:xfrm>
            <a:off x="1693153" y="1373819"/>
            <a:ext cx="2340146" cy="380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1219200">
              <a:spcBef>
                <a:spcPct val="20000"/>
              </a:spcBef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</a:defRPr>
            </a:lvl1pPr>
          </a:lstStyle>
          <a:p>
            <a:r>
              <a:rPr lang="zh-CN" altLang="en-US" dirty="0" smtClean="0">
                <a:sym typeface="汉仪润圆-65简" panose="00020600040101010101" pitchFamily="18" charset="-122"/>
              </a:rPr>
              <a:t>添加标题</a:t>
            </a:r>
            <a:endParaRPr lang="en-AU" dirty="0">
              <a:sym typeface="汉仪润圆-65简" panose="00020600040101010101" pitchFamily="18" charset="-122"/>
            </a:endParaRPr>
          </a:p>
        </p:txBody>
      </p:sp>
      <p:sp>
        <p:nvSpPr>
          <p:cNvPr id="29" name="Text Placeholder 33"/>
          <p:cNvSpPr txBox="1"/>
          <p:nvPr/>
        </p:nvSpPr>
        <p:spPr>
          <a:xfrm>
            <a:off x="1693153" y="3004196"/>
            <a:ext cx="2336326" cy="380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1219200">
              <a:spcBef>
                <a:spcPct val="20000"/>
              </a:spcBef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</a:defRPr>
            </a:lvl1pPr>
          </a:lstStyle>
          <a:p>
            <a:r>
              <a:rPr lang="zh-CN" altLang="en-US" dirty="0" smtClean="0">
                <a:sym typeface="汉仪润圆-65简" panose="00020600040101010101" pitchFamily="18" charset="-122"/>
              </a:rPr>
              <a:t>添加标题</a:t>
            </a:r>
            <a:endParaRPr lang="en-AU" dirty="0">
              <a:sym typeface="汉仪润圆-65简" panose="00020600040101010101" pitchFamily="18" charset="-122"/>
            </a:endParaRPr>
          </a:p>
        </p:txBody>
      </p:sp>
      <p:sp>
        <p:nvSpPr>
          <p:cNvPr id="30" name="Text Placeholder 33"/>
          <p:cNvSpPr txBox="1"/>
          <p:nvPr/>
        </p:nvSpPr>
        <p:spPr>
          <a:xfrm>
            <a:off x="1693153" y="4493902"/>
            <a:ext cx="2336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1219200">
              <a:spcBef>
                <a:spcPct val="20000"/>
              </a:spcBef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</a:defRPr>
            </a:lvl1pPr>
          </a:lstStyle>
          <a:p>
            <a:r>
              <a:rPr lang="zh-CN" altLang="en-US" dirty="0" smtClean="0">
                <a:sym typeface="汉仪润圆-65简" panose="00020600040101010101" pitchFamily="18" charset="-122"/>
              </a:rPr>
              <a:t>添加标题</a:t>
            </a:r>
            <a:endParaRPr lang="en-AU" altLang="zh-CN" dirty="0">
              <a:sym typeface="汉仪润圆-65简" panose="00020600040101010101" pitchFamily="18" charset="-122"/>
            </a:endParaRPr>
          </a:p>
        </p:txBody>
      </p:sp>
      <p:sp>
        <p:nvSpPr>
          <p:cNvPr id="31" name="TextBox 20"/>
          <p:cNvSpPr txBox="1"/>
          <p:nvPr/>
        </p:nvSpPr>
        <p:spPr>
          <a:xfrm>
            <a:off x="1693153" y="1803341"/>
            <a:ext cx="2993147" cy="57708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050" u="sng">
                <a:solidFill>
                  <a:schemeClr val="tx1">
                    <a:lumMod val="50000"/>
                    <a:lumOff val="50000"/>
                  </a:schemeClr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</a:defRPr>
            </a:lvl1pPr>
          </a:lstStyle>
          <a:p>
            <a:r>
              <a:rPr lang="zh-CN" altLang="en-US" dirty="0" smtClean="0">
                <a:sym typeface="汉仪润圆-65简" panose="00020600040101010101" pitchFamily="18" charset="-122"/>
              </a:rPr>
              <a:t>单击此处输入你的正文，文字是您思想的提炼，为了最终演示发布的良好效果</a:t>
            </a:r>
            <a:endParaRPr lang="en-US" altLang="zh-CN" dirty="0">
              <a:sym typeface="汉仪润圆-65简" panose="00020600040101010101" pitchFamily="18" charset="-122"/>
            </a:endParaRPr>
          </a:p>
        </p:txBody>
      </p:sp>
      <p:sp>
        <p:nvSpPr>
          <p:cNvPr id="32" name="TextBox 20"/>
          <p:cNvSpPr txBox="1"/>
          <p:nvPr/>
        </p:nvSpPr>
        <p:spPr>
          <a:xfrm>
            <a:off x="1693153" y="3405508"/>
            <a:ext cx="2993147" cy="57708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050" u="sng">
                <a:solidFill>
                  <a:schemeClr val="tx1">
                    <a:lumMod val="50000"/>
                    <a:lumOff val="50000"/>
                  </a:schemeClr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</a:defRPr>
            </a:lvl1pPr>
          </a:lstStyle>
          <a:p>
            <a:r>
              <a:rPr lang="zh-CN" altLang="en-US" dirty="0" smtClean="0">
                <a:sym typeface="汉仪润圆-65简" panose="00020600040101010101" pitchFamily="18" charset="-122"/>
              </a:rPr>
              <a:t>单击此处输入你的正文，文字是您思想的提炼，为了最终演示发布的良好效果</a:t>
            </a:r>
            <a:endParaRPr lang="en-US" altLang="zh-CN" dirty="0">
              <a:sym typeface="汉仪润圆-65简" panose="00020600040101010101" pitchFamily="18" charset="-122"/>
            </a:endParaRPr>
          </a:p>
        </p:txBody>
      </p:sp>
      <p:sp>
        <p:nvSpPr>
          <p:cNvPr id="33" name="TextBox 20"/>
          <p:cNvSpPr txBox="1"/>
          <p:nvPr/>
        </p:nvSpPr>
        <p:spPr>
          <a:xfrm>
            <a:off x="1693153" y="4962565"/>
            <a:ext cx="2993147" cy="57708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050" u="sng">
                <a:solidFill>
                  <a:schemeClr val="tx1">
                    <a:lumMod val="50000"/>
                    <a:lumOff val="50000"/>
                  </a:schemeClr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</a:defRPr>
            </a:lvl1pPr>
          </a:lstStyle>
          <a:p>
            <a:r>
              <a:rPr lang="zh-CN" altLang="en-US" dirty="0" smtClean="0">
                <a:sym typeface="汉仪润圆-65简" panose="00020600040101010101" pitchFamily="18" charset="-122"/>
              </a:rPr>
              <a:t>单击此处输入你的正文，文字是您思想的提炼，为了最终演示发布的良好效果</a:t>
            </a:r>
            <a:endParaRPr lang="en-US" altLang="zh-CN" dirty="0">
              <a:sym typeface="汉仪润圆-65简" panose="00020600040101010101" pitchFamily="18" charset="-122"/>
            </a:endParaRPr>
          </a:p>
        </p:txBody>
      </p:sp>
      <p:sp>
        <p:nvSpPr>
          <p:cNvPr id="35" name="Text Placeholder 33"/>
          <p:cNvSpPr txBox="1"/>
          <p:nvPr/>
        </p:nvSpPr>
        <p:spPr>
          <a:xfrm>
            <a:off x="8918608" y="2201883"/>
            <a:ext cx="26720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1219200">
              <a:spcBef>
                <a:spcPct val="20000"/>
              </a:spcBef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  <a:sym typeface="汉仪润圆-65简" panose="00020600040101010101" pitchFamily="18" charset="-122"/>
              </a:rPr>
              <a:t>单击添加大标题</a:t>
            </a:r>
            <a:endParaRPr lang="en-AU" dirty="0">
              <a:solidFill>
                <a:schemeClr val="bg1"/>
              </a:solidFill>
              <a:sym typeface="汉仪润圆-65简" panose="00020600040101010101" pitchFamily="18" charset="-122"/>
            </a:endParaRPr>
          </a:p>
        </p:txBody>
      </p:sp>
      <p:sp>
        <p:nvSpPr>
          <p:cNvPr id="36" name="TextBox 20"/>
          <p:cNvSpPr txBox="1"/>
          <p:nvPr/>
        </p:nvSpPr>
        <p:spPr>
          <a:xfrm>
            <a:off x="8918608" y="3805279"/>
            <a:ext cx="2422505" cy="130420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050" u="sng">
                <a:solidFill>
                  <a:schemeClr val="tx1">
                    <a:lumMod val="50000"/>
                    <a:lumOff val="50000"/>
                  </a:schemeClr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  <a:sym typeface="汉仪润圆-65简" panose="00020600040101010101" pitchFamily="18" charset="-122"/>
              </a:rPr>
              <a:t>您的正文已经简明扼要，字字珠玑，但信息却错综复杂，需要用更多的文字来表述；但请您尽可能提炼思想的精髓，否则容易造成观者的阅读压力，适得其反。</a:t>
            </a:r>
            <a:endParaRPr lang="en-US" altLang="zh-CN" dirty="0">
              <a:solidFill>
                <a:schemeClr val="bg1"/>
              </a:solidFill>
              <a:sym typeface="汉仪润圆-65简" panose="00020600040101010101" pitchFamily="18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003957" y="2001573"/>
            <a:ext cx="444843" cy="49427"/>
          </a:xfrm>
          <a:prstGeom prst="rect">
            <a:avLst/>
          </a:prstGeom>
          <a:solidFill>
            <a:srgbClr val="2C90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汉仪润圆-65简" panose="00020600040101010101" pitchFamily="18" charset="-122"/>
              <a:ea typeface="汉仪润圆-65简" panose="00020600040101010101" pitchFamily="18" charset="-122"/>
              <a:cs typeface="+mn-ea"/>
              <a:sym typeface="汉仪润圆-65简" panose="00020600040101010101" pitchFamily="18" charset="-122"/>
            </a:endParaRPr>
          </a:p>
        </p:txBody>
      </p:sp>
      <p:pic>
        <p:nvPicPr>
          <p:cNvPr id="7" name="图片占位符 6"/>
          <p:cNvPicPr>
            <a:picLocks noGrp="1" noChangeAspect="1"/>
          </p:cNvPicPr>
          <p:nvPr>
            <p:ph type="pic" sz="quarter" idx="10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27" r="31327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圆角矩形 21"/>
          <p:cNvSpPr/>
          <p:nvPr/>
        </p:nvSpPr>
        <p:spPr>
          <a:xfrm rot="13403634">
            <a:off x="3497934" y="3230413"/>
            <a:ext cx="1013257" cy="1013257"/>
          </a:xfrm>
          <a:prstGeom prst="roundRect">
            <a:avLst/>
          </a:prstGeom>
          <a:solidFill>
            <a:srgbClr val="0C1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 sz="1100" dirty="0">
              <a:solidFill>
                <a:prstClr val="black">
                  <a:lumMod val="65000"/>
                  <a:lumOff val="35000"/>
                </a:prstClr>
              </a:solidFill>
              <a:latin typeface="汉仪润圆-65简" panose="00020600040101010101" pitchFamily="18" charset="-122"/>
              <a:ea typeface="汉仪润圆-65简" panose="00020600040101010101" pitchFamily="18" charset="-122"/>
              <a:cs typeface="+mn-ea"/>
              <a:sym typeface="汉仪润圆-65简" panose="00020600040101010101" pitchFamily="18" charset="-122"/>
            </a:endParaRPr>
          </a:p>
        </p:txBody>
      </p:sp>
      <p:sp>
        <p:nvSpPr>
          <p:cNvPr id="46" name="Text Placeholder 33"/>
          <p:cNvSpPr txBox="1"/>
          <p:nvPr/>
        </p:nvSpPr>
        <p:spPr>
          <a:xfrm>
            <a:off x="978583" y="4787473"/>
            <a:ext cx="1890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1219200">
              <a:spcBef>
                <a:spcPct val="20000"/>
              </a:spcBef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</a:defRPr>
            </a:lvl1pPr>
          </a:lstStyle>
          <a:p>
            <a:r>
              <a:rPr lang="zh-CN" altLang="en-US" dirty="0" smtClean="0">
                <a:sym typeface="汉仪润圆-65简" panose="00020600040101010101" pitchFamily="18" charset="-122"/>
              </a:rPr>
              <a:t>添加标题</a:t>
            </a:r>
            <a:endParaRPr lang="en-AU" altLang="zh-CN" dirty="0">
              <a:sym typeface="汉仪润圆-65简" panose="00020600040101010101" pitchFamily="18" charset="-122"/>
            </a:endParaRPr>
          </a:p>
        </p:txBody>
      </p:sp>
      <p:sp>
        <p:nvSpPr>
          <p:cNvPr id="47" name="TextBox 20"/>
          <p:cNvSpPr txBox="1"/>
          <p:nvPr/>
        </p:nvSpPr>
        <p:spPr>
          <a:xfrm>
            <a:off x="750645" y="5190111"/>
            <a:ext cx="2346782" cy="57708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050" u="sng">
                <a:solidFill>
                  <a:schemeClr val="tx1">
                    <a:lumMod val="50000"/>
                    <a:lumOff val="50000"/>
                  </a:schemeClr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</a:defRPr>
            </a:lvl1pPr>
          </a:lstStyle>
          <a:p>
            <a:r>
              <a:rPr lang="zh-CN" altLang="en-US" dirty="0" smtClean="0">
                <a:sym typeface="汉仪润圆-65简" panose="00020600040101010101" pitchFamily="18" charset="-122"/>
              </a:rPr>
              <a:t>您的正文已经简明扼要，字字珠玑，但信息却错综复杂</a:t>
            </a:r>
            <a:endParaRPr lang="en-US" altLang="zh-CN" dirty="0">
              <a:sym typeface="汉仪润圆-65简" panose="00020600040101010101" pitchFamily="18" charset="-122"/>
            </a:endParaRPr>
          </a:p>
        </p:txBody>
      </p:sp>
      <p:sp>
        <p:nvSpPr>
          <p:cNvPr id="48" name="Text Placeholder 33"/>
          <p:cNvSpPr txBox="1"/>
          <p:nvPr/>
        </p:nvSpPr>
        <p:spPr>
          <a:xfrm>
            <a:off x="5171642" y="4787473"/>
            <a:ext cx="1890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1219200">
              <a:spcBef>
                <a:spcPct val="20000"/>
              </a:spcBef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</a:defRPr>
            </a:lvl1pPr>
          </a:lstStyle>
          <a:p>
            <a:r>
              <a:rPr lang="zh-CN" altLang="en-US" dirty="0" smtClean="0">
                <a:sym typeface="汉仪润圆-65简" panose="00020600040101010101" pitchFamily="18" charset="-122"/>
              </a:rPr>
              <a:t>添加标题</a:t>
            </a:r>
            <a:endParaRPr lang="en-AU" altLang="zh-CN" dirty="0">
              <a:sym typeface="汉仪润圆-65简" panose="00020600040101010101" pitchFamily="18" charset="-122"/>
            </a:endParaRPr>
          </a:p>
        </p:txBody>
      </p:sp>
      <p:sp>
        <p:nvSpPr>
          <p:cNvPr id="49" name="TextBox 20"/>
          <p:cNvSpPr txBox="1"/>
          <p:nvPr/>
        </p:nvSpPr>
        <p:spPr>
          <a:xfrm>
            <a:off x="4943704" y="5190111"/>
            <a:ext cx="2346782" cy="5506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050" u="sng">
                <a:solidFill>
                  <a:schemeClr val="tx1">
                    <a:lumMod val="50000"/>
                    <a:lumOff val="50000"/>
                  </a:schemeClr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</a:defRPr>
            </a:lvl1pPr>
          </a:lstStyle>
          <a:p>
            <a:r>
              <a:rPr lang="zh-CN" altLang="en-US" dirty="0" smtClean="0">
                <a:sym typeface="汉仪润圆-65简" panose="00020600040101010101" pitchFamily="18" charset="-122"/>
              </a:rPr>
              <a:t>您的正文已经简明扼要，字字珠玑，但信息却错综复杂</a:t>
            </a:r>
            <a:endParaRPr lang="en-US" altLang="zh-CN" dirty="0">
              <a:sym typeface="汉仪润圆-65简" panose="00020600040101010101" pitchFamily="18" charset="-122"/>
            </a:endParaRPr>
          </a:p>
        </p:txBody>
      </p:sp>
      <p:sp>
        <p:nvSpPr>
          <p:cNvPr id="50" name="Text Placeholder 33"/>
          <p:cNvSpPr txBox="1"/>
          <p:nvPr/>
        </p:nvSpPr>
        <p:spPr>
          <a:xfrm>
            <a:off x="9297982" y="4787473"/>
            <a:ext cx="1890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1219200">
              <a:spcBef>
                <a:spcPct val="20000"/>
              </a:spcBef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</a:defRPr>
            </a:lvl1pPr>
          </a:lstStyle>
          <a:p>
            <a:r>
              <a:rPr lang="zh-CN" altLang="en-US" dirty="0" smtClean="0">
                <a:sym typeface="汉仪润圆-65简" panose="00020600040101010101" pitchFamily="18" charset="-122"/>
              </a:rPr>
              <a:t>添加标题</a:t>
            </a:r>
            <a:endParaRPr lang="en-AU" altLang="zh-CN" dirty="0">
              <a:sym typeface="汉仪润圆-65简" panose="00020600040101010101" pitchFamily="18" charset="-122"/>
            </a:endParaRPr>
          </a:p>
        </p:txBody>
      </p:sp>
      <p:sp>
        <p:nvSpPr>
          <p:cNvPr id="51" name="TextBox 20"/>
          <p:cNvSpPr txBox="1"/>
          <p:nvPr/>
        </p:nvSpPr>
        <p:spPr>
          <a:xfrm>
            <a:off x="9070044" y="5190111"/>
            <a:ext cx="2346782" cy="57708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050" u="sng">
                <a:solidFill>
                  <a:schemeClr val="tx1">
                    <a:lumMod val="50000"/>
                    <a:lumOff val="50000"/>
                  </a:schemeClr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</a:defRPr>
            </a:lvl1pPr>
          </a:lstStyle>
          <a:p>
            <a:r>
              <a:rPr lang="zh-CN" altLang="en-US" dirty="0" smtClean="0">
                <a:sym typeface="汉仪润圆-65简" panose="00020600040101010101" pitchFamily="18" charset="-122"/>
              </a:rPr>
              <a:t>您的正文已经简明扼要，字字珠玑，但信息却错综复杂</a:t>
            </a:r>
            <a:endParaRPr lang="en-US" altLang="zh-CN" dirty="0">
              <a:sym typeface="汉仪润圆-65简" panose="00020600040101010101" pitchFamily="18" charset="-122"/>
            </a:endParaRPr>
          </a:p>
        </p:txBody>
      </p:sp>
      <p:sp>
        <p:nvSpPr>
          <p:cNvPr id="61" name="Text Placeholder 33"/>
          <p:cNvSpPr txBox="1"/>
          <p:nvPr/>
        </p:nvSpPr>
        <p:spPr>
          <a:xfrm>
            <a:off x="3085755" y="1587509"/>
            <a:ext cx="1890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1219200">
              <a:spcBef>
                <a:spcPct val="20000"/>
              </a:spcBef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</a:defRPr>
            </a:lvl1pPr>
          </a:lstStyle>
          <a:p>
            <a:r>
              <a:rPr lang="zh-CN" altLang="en-US" dirty="0" smtClean="0">
                <a:sym typeface="汉仪润圆-65简" panose="00020600040101010101" pitchFamily="18" charset="-122"/>
              </a:rPr>
              <a:t>添加标题</a:t>
            </a:r>
            <a:endParaRPr lang="en-AU" altLang="zh-CN" dirty="0">
              <a:sym typeface="汉仪润圆-65简" panose="00020600040101010101" pitchFamily="18" charset="-122"/>
            </a:endParaRPr>
          </a:p>
        </p:txBody>
      </p:sp>
      <p:sp>
        <p:nvSpPr>
          <p:cNvPr id="62" name="TextBox 20"/>
          <p:cNvSpPr txBox="1"/>
          <p:nvPr/>
        </p:nvSpPr>
        <p:spPr>
          <a:xfrm>
            <a:off x="2857817" y="1990147"/>
            <a:ext cx="2346782" cy="5506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050" u="sng">
                <a:solidFill>
                  <a:schemeClr val="tx1">
                    <a:lumMod val="50000"/>
                    <a:lumOff val="50000"/>
                  </a:schemeClr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</a:defRPr>
            </a:lvl1pPr>
          </a:lstStyle>
          <a:p>
            <a:r>
              <a:rPr lang="zh-CN" altLang="en-US" dirty="0" smtClean="0">
                <a:sym typeface="汉仪润圆-65简" panose="00020600040101010101" pitchFamily="18" charset="-122"/>
              </a:rPr>
              <a:t>您的正文已经简明扼要，字字珠玑，但信息却错综复杂</a:t>
            </a:r>
            <a:endParaRPr lang="en-US" altLang="zh-CN" dirty="0">
              <a:sym typeface="汉仪润圆-65简" panose="00020600040101010101" pitchFamily="18" charset="-122"/>
            </a:endParaRPr>
          </a:p>
        </p:txBody>
      </p:sp>
      <p:sp>
        <p:nvSpPr>
          <p:cNvPr id="63" name="Text Placeholder 33"/>
          <p:cNvSpPr txBox="1"/>
          <p:nvPr/>
        </p:nvSpPr>
        <p:spPr>
          <a:xfrm>
            <a:off x="7212095" y="1587509"/>
            <a:ext cx="1890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1219200">
              <a:spcBef>
                <a:spcPct val="20000"/>
              </a:spcBef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</a:defRPr>
            </a:lvl1pPr>
          </a:lstStyle>
          <a:p>
            <a:r>
              <a:rPr lang="zh-CN" altLang="en-US" dirty="0" smtClean="0">
                <a:sym typeface="汉仪润圆-65简" panose="00020600040101010101" pitchFamily="18" charset="-122"/>
              </a:rPr>
              <a:t>添加标题</a:t>
            </a:r>
            <a:endParaRPr lang="en-AU" altLang="zh-CN" dirty="0">
              <a:sym typeface="汉仪润圆-65简" panose="00020600040101010101" pitchFamily="18" charset="-122"/>
            </a:endParaRPr>
          </a:p>
        </p:txBody>
      </p:sp>
      <p:sp>
        <p:nvSpPr>
          <p:cNvPr id="64" name="TextBox 20"/>
          <p:cNvSpPr txBox="1"/>
          <p:nvPr/>
        </p:nvSpPr>
        <p:spPr>
          <a:xfrm>
            <a:off x="6984157" y="1990147"/>
            <a:ext cx="2346782" cy="5506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050" u="sng">
                <a:solidFill>
                  <a:schemeClr val="tx1">
                    <a:lumMod val="50000"/>
                    <a:lumOff val="50000"/>
                  </a:schemeClr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</a:defRPr>
            </a:lvl1pPr>
          </a:lstStyle>
          <a:p>
            <a:r>
              <a:rPr lang="zh-CN" altLang="en-US" dirty="0" smtClean="0">
                <a:sym typeface="汉仪润圆-65简" panose="00020600040101010101" pitchFamily="18" charset="-122"/>
              </a:rPr>
              <a:t>您的正文已经简明扼要，字字珠玑，但信息却错综复杂</a:t>
            </a:r>
            <a:endParaRPr lang="en-US" altLang="zh-CN" dirty="0">
              <a:sym typeface="汉仪润圆-65简" panose="00020600040101010101" pitchFamily="18" charset="-122"/>
            </a:endParaRPr>
          </a:p>
        </p:txBody>
      </p:sp>
      <p:sp>
        <p:nvSpPr>
          <p:cNvPr id="52" name="圆角矩形 51"/>
          <p:cNvSpPr/>
          <p:nvPr/>
        </p:nvSpPr>
        <p:spPr>
          <a:xfrm rot="13403634">
            <a:off x="1396311" y="3230413"/>
            <a:ext cx="1013257" cy="1013257"/>
          </a:xfrm>
          <a:prstGeom prst="roundRect">
            <a:avLst/>
          </a:prstGeom>
          <a:solidFill>
            <a:srgbClr val="2C90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 sz="1100" dirty="0">
              <a:solidFill>
                <a:prstClr val="black">
                  <a:lumMod val="65000"/>
                  <a:lumOff val="35000"/>
                </a:prstClr>
              </a:solidFill>
              <a:latin typeface="汉仪润圆-65简" panose="00020600040101010101" pitchFamily="18" charset="-122"/>
              <a:ea typeface="汉仪润圆-65简" panose="00020600040101010101" pitchFamily="18" charset="-122"/>
              <a:cs typeface="+mn-ea"/>
              <a:sym typeface="汉仪润圆-65简" panose="00020600040101010101" pitchFamily="18" charset="-122"/>
            </a:endParaRPr>
          </a:p>
        </p:txBody>
      </p:sp>
      <p:sp>
        <p:nvSpPr>
          <p:cNvPr id="53" name="圆角矩形 52"/>
          <p:cNvSpPr/>
          <p:nvPr/>
        </p:nvSpPr>
        <p:spPr>
          <a:xfrm rot="13403634">
            <a:off x="5589371" y="3230412"/>
            <a:ext cx="1013257" cy="1013257"/>
          </a:xfrm>
          <a:prstGeom prst="roundRect">
            <a:avLst/>
          </a:prstGeom>
          <a:solidFill>
            <a:srgbClr val="2C90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 sz="1100" dirty="0">
              <a:solidFill>
                <a:prstClr val="black">
                  <a:lumMod val="65000"/>
                  <a:lumOff val="35000"/>
                </a:prstClr>
              </a:solidFill>
              <a:latin typeface="汉仪润圆-65简" panose="00020600040101010101" pitchFamily="18" charset="-122"/>
              <a:ea typeface="汉仪润圆-65简" panose="00020600040101010101" pitchFamily="18" charset="-122"/>
              <a:cs typeface="+mn-ea"/>
              <a:sym typeface="汉仪润圆-65简" panose="00020600040101010101" pitchFamily="18" charset="-122"/>
            </a:endParaRPr>
          </a:p>
        </p:txBody>
      </p:sp>
      <p:sp>
        <p:nvSpPr>
          <p:cNvPr id="54" name="圆角矩形 53"/>
          <p:cNvSpPr/>
          <p:nvPr/>
        </p:nvSpPr>
        <p:spPr>
          <a:xfrm rot="13403634">
            <a:off x="7650919" y="3230412"/>
            <a:ext cx="1013257" cy="1013257"/>
          </a:xfrm>
          <a:prstGeom prst="roundRect">
            <a:avLst/>
          </a:prstGeom>
          <a:solidFill>
            <a:srgbClr val="0C1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 sz="1100" dirty="0">
              <a:solidFill>
                <a:prstClr val="black">
                  <a:lumMod val="65000"/>
                  <a:lumOff val="35000"/>
                </a:prstClr>
              </a:solidFill>
              <a:latin typeface="汉仪润圆-65简" panose="00020600040101010101" pitchFamily="18" charset="-122"/>
              <a:ea typeface="汉仪润圆-65简" panose="00020600040101010101" pitchFamily="18" charset="-122"/>
              <a:cs typeface="+mn-ea"/>
              <a:sym typeface="汉仪润圆-65简" panose="00020600040101010101" pitchFamily="18" charset="-122"/>
            </a:endParaRPr>
          </a:p>
        </p:txBody>
      </p:sp>
      <p:sp>
        <p:nvSpPr>
          <p:cNvPr id="55" name="圆角矩形 54"/>
          <p:cNvSpPr/>
          <p:nvPr/>
        </p:nvSpPr>
        <p:spPr>
          <a:xfrm rot="13403634">
            <a:off x="9736805" y="3230412"/>
            <a:ext cx="1013257" cy="1013257"/>
          </a:xfrm>
          <a:prstGeom prst="roundRect">
            <a:avLst/>
          </a:prstGeom>
          <a:solidFill>
            <a:srgbClr val="2C90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 sz="1100" dirty="0">
              <a:solidFill>
                <a:prstClr val="black">
                  <a:lumMod val="65000"/>
                  <a:lumOff val="35000"/>
                </a:prstClr>
              </a:solidFill>
              <a:latin typeface="汉仪润圆-65简" panose="00020600040101010101" pitchFamily="18" charset="-122"/>
              <a:ea typeface="汉仪润圆-65简" panose="00020600040101010101" pitchFamily="18" charset="-122"/>
              <a:cs typeface="+mn-ea"/>
              <a:sym typeface="汉仪润圆-65简" panose="00020600040101010101" pitchFamily="18" charset="-122"/>
            </a:endParaRPr>
          </a:p>
        </p:txBody>
      </p:sp>
      <p:sp>
        <p:nvSpPr>
          <p:cNvPr id="56" name="Freeform 148"/>
          <p:cNvSpPr>
            <a:spLocks noEditPoints="1"/>
          </p:cNvSpPr>
          <p:nvPr/>
        </p:nvSpPr>
        <p:spPr bwMode="auto">
          <a:xfrm>
            <a:off x="1759600" y="3578520"/>
            <a:ext cx="328870" cy="317039"/>
          </a:xfrm>
          <a:custGeom>
            <a:avLst/>
            <a:gdLst/>
            <a:ahLst/>
            <a:cxnLst>
              <a:cxn ang="0">
                <a:pos x="16" y="54"/>
              </a:cxn>
              <a:cxn ang="0">
                <a:pos x="14" y="57"/>
              </a:cxn>
              <a:cxn ang="0">
                <a:pos x="2" y="57"/>
              </a:cxn>
              <a:cxn ang="0">
                <a:pos x="0" y="54"/>
              </a:cxn>
              <a:cxn ang="0">
                <a:pos x="0" y="29"/>
              </a:cxn>
              <a:cxn ang="0">
                <a:pos x="2" y="26"/>
              </a:cxn>
              <a:cxn ang="0">
                <a:pos x="14" y="26"/>
              </a:cxn>
              <a:cxn ang="0">
                <a:pos x="16" y="29"/>
              </a:cxn>
              <a:cxn ang="0">
                <a:pos x="16" y="54"/>
              </a:cxn>
              <a:cxn ang="0">
                <a:pos x="7" y="47"/>
              </a:cxn>
              <a:cxn ang="0">
                <a:pos x="5" y="49"/>
              </a:cxn>
              <a:cxn ang="0">
                <a:pos x="7" y="52"/>
              </a:cxn>
              <a:cxn ang="0">
                <a:pos x="10" y="49"/>
              </a:cxn>
              <a:cxn ang="0">
                <a:pos x="7" y="47"/>
              </a:cxn>
              <a:cxn ang="0">
                <a:pos x="62" y="35"/>
              </a:cxn>
              <a:cxn ang="0">
                <a:pos x="62" y="38"/>
              </a:cxn>
              <a:cxn ang="0">
                <a:pos x="61" y="43"/>
              </a:cxn>
              <a:cxn ang="0">
                <a:pos x="61" y="48"/>
              </a:cxn>
              <a:cxn ang="0">
                <a:pos x="59" y="52"/>
              </a:cxn>
              <a:cxn ang="0">
                <a:pos x="57" y="59"/>
              </a:cxn>
              <a:cxn ang="0">
                <a:pos x="49" y="62"/>
              </a:cxn>
              <a:cxn ang="0">
                <a:pos x="47" y="62"/>
              </a:cxn>
              <a:cxn ang="0">
                <a:pos x="44" y="62"/>
              </a:cxn>
              <a:cxn ang="0">
                <a:pos x="43" y="62"/>
              </a:cxn>
              <a:cxn ang="0">
                <a:pos x="28" y="59"/>
              </a:cxn>
              <a:cxn ang="0">
                <a:pos x="22" y="57"/>
              </a:cxn>
              <a:cxn ang="0">
                <a:pos x="19" y="54"/>
              </a:cxn>
              <a:cxn ang="0">
                <a:pos x="19" y="29"/>
              </a:cxn>
              <a:cxn ang="0">
                <a:pos x="21" y="26"/>
              </a:cxn>
              <a:cxn ang="0">
                <a:pos x="29" y="19"/>
              </a:cxn>
              <a:cxn ang="0">
                <a:pos x="33" y="14"/>
              </a:cxn>
              <a:cxn ang="0">
                <a:pos x="35" y="8"/>
              </a:cxn>
              <a:cxn ang="0">
                <a:pos x="38" y="1"/>
              </a:cxn>
              <a:cxn ang="0">
                <a:pos x="40" y="0"/>
              </a:cxn>
              <a:cxn ang="0">
                <a:pos x="49" y="11"/>
              </a:cxn>
              <a:cxn ang="0">
                <a:pos x="46" y="18"/>
              </a:cxn>
              <a:cxn ang="0">
                <a:pos x="45" y="21"/>
              </a:cxn>
              <a:cxn ang="0">
                <a:pos x="56" y="21"/>
              </a:cxn>
              <a:cxn ang="0">
                <a:pos x="64" y="29"/>
              </a:cxn>
              <a:cxn ang="0">
                <a:pos x="62" y="35"/>
              </a:cxn>
            </a:cxnLst>
            <a:rect l="0" t="0" r="r" b="b"/>
            <a:pathLst>
              <a:path w="64" h="62">
                <a:moveTo>
                  <a:pt x="16" y="54"/>
                </a:moveTo>
                <a:cubicBezTo>
                  <a:pt x="16" y="56"/>
                  <a:pt x="15" y="57"/>
                  <a:pt x="14" y="57"/>
                </a:cubicBezTo>
                <a:cubicBezTo>
                  <a:pt x="2" y="57"/>
                  <a:pt x="2" y="57"/>
                  <a:pt x="2" y="57"/>
                </a:cubicBezTo>
                <a:cubicBezTo>
                  <a:pt x="1" y="57"/>
                  <a:pt x="0" y="56"/>
                  <a:pt x="0" y="54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27"/>
                  <a:pt x="1" y="26"/>
                  <a:pt x="2" y="26"/>
                </a:cubicBezTo>
                <a:cubicBezTo>
                  <a:pt x="14" y="26"/>
                  <a:pt x="14" y="26"/>
                  <a:pt x="14" y="26"/>
                </a:cubicBezTo>
                <a:cubicBezTo>
                  <a:pt x="15" y="26"/>
                  <a:pt x="16" y="27"/>
                  <a:pt x="16" y="29"/>
                </a:cubicBezTo>
                <a:lnTo>
                  <a:pt x="16" y="54"/>
                </a:lnTo>
                <a:close/>
                <a:moveTo>
                  <a:pt x="7" y="47"/>
                </a:moveTo>
                <a:cubicBezTo>
                  <a:pt x="6" y="47"/>
                  <a:pt x="5" y="48"/>
                  <a:pt x="5" y="49"/>
                </a:cubicBezTo>
                <a:cubicBezTo>
                  <a:pt x="5" y="51"/>
                  <a:pt x="6" y="52"/>
                  <a:pt x="7" y="52"/>
                </a:cubicBezTo>
                <a:cubicBezTo>
                  <a:pt x="9" y="52"/>
                  <a:pt x="10" y="51"/>
                  <a:pt x="10" y="49"/>
                </a:cubicBezTo>
                <a:cubicBezTo>
                  <a:pt x="10" y="48"/>
                  <a:pt x="9" y="47"/>
                  <a:pt x="7" y="47"/>
                </a:cubicBezTo>
                <a:close/>
                <a:moveTo>
                  <a:pt x="62" y="35"/>
                </a:moveTo>
                <a:cubicBezTo>
                  <a:pt x="62" y="36"/>
                  <a:pt x="62" y="37"/>
                  <a:pt x="62" y="38"/>
                </a:cubicBezTo>
                <a:cubicBezTo>
                  <a:pt x="62" y="40"/>
                  <a:pt x="62" y="42"/>
                  <a:pt x="61" y="43"/>
                </a:cubicBezTo>
                <a:cubicBezTo>
                  <a:pt x="61" y="45"/>
                  <a:pt x="61" y="46"/>
                  <a:pt x="61" y="48"/>
                </a:cubicBezTo>
                <a:cubicBezTo>
                  <a:pt x="60" y="49"/>
                  <a:pt x="60" y="51"/>
                  <a:pt x="59" y="52"/>
                </a:cubicBezTo>
                <a:cubicBezTo>
                  <a:pt x="59" y="55"/>
                  <a:pt x="58" y="57"/>
                  <a:pt x="57" y="59"/>
                </a:cubicBezTo>
                <a:cubicBezTo>
                  <a:pt x="55" y="61"/>
                  <a:pt x="52" y="62"/>
                  <a:pt x="49" y="62"/>
                </a:cubicBezTo>
                <a:cubicBezTo>
                  <a:pt x="48" y="62"/>
                  <a:pt x="48" y="62"/>
                  <a:pt x="47" y="62"/>
                </a:cubicBezTo>
                <a:cubicBezTo>
                  <a:pt x="44" y="62"/>
                  <a:pt x="44" y="62"/>
                  <a:pt x="44" y="62"/>
                </a:cubicBezTo>
                <a:cubicBezTo>
                  <a:pt x="43" y="62"/>
                  <a:pt x="43" y="62"/>
                  <a:pt x="43" y="62"/>
                </a:cubicBezTo>
                <a:cubicBezTo>
                  <a:pt x="38" y="62"/>
                  <a:pt x="32" y="60"/>
                  <a:pt x="28" y="59"/>
                </a:cubicBezTo>
                <a:cubicBezTo>
                  <a:pt x="25" y="58"/>
                  <a:pt x="23" y="57"/>
                  <a:pt x="22" y="57"/>
                </a:cubicBezTo>
                <a:cubicBezTo>
                  <a:pt x="20" y="57"/>
                  <a:pt x="19" y="56"/>
                  <a:pt x="19" y="54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7"/>
                  <a:pt x="20" y="26"/>
                  <a:pt x="21" y="26"/>
                </a:cubicBezTo>
                <a:cubicBezTo>
                  <a:pt x="23" y="26"/>
                  <a:pt x="27" y="21"/>
                  <a:pt x="29" y="19"/>
                </a:cubicBezTo>
                <a:cubicBezTo>
                  <a:pt x="30" y="17"/>
                  <a:pt x="31" y="15"/>
                  <a:pt x="33" y="14"/>
                </a:cubicBezTo>
                <a:cubicBezTo>
                  <a:pt x="34" y="13"/>
                  <a:pt x="35" y="10"/>
                  <a:pt x="35" y="8"/>
                </a:cubicBezTo>
                <a:cubicBezTo>
                  <a:pt x="36" y="5"/>
                  <a:pt x="36" y="3"/>
                  <a:pt x="38" y="1"/>
                </a:cubicBezTo>
                <a:cubicBezTo>
                  <a:pt x="38" y="1"/>
                  <a:pt x="39" y="0"/>
                  <a:pt x="40" y="0"/>
                </a:cubicBezTo>
                <a:cubicBezTo>
                  <a:pt x="49" y="0"/>
                  <a:pt x="49" y="8"/>
                  <a:pt x="49" y="11"/>
                </a:cubicBezTo>
                <a:cubicBezTo>
                  <a:pt x="49" y="14"/>
                  <a:pt x="47" y="16"/>
                  <a:pt x="46" y="18"/>
                </a:cubicBezTo>
                <a:cubicBezTo>
                  <a:pt x="46" y="19"/>
                  <a:pt x="46" y="20"/>
                  <a:pt x="45" y="21"/>
                </a:cubicBezTo>
                <a:cubicBezTo>
                  <a:pt x="56" y="21"/>
                  <a:pt x="56" y="21"/>
                  <a:pt x="56" y="21"/>
                </a:cubicBezTo>
                <a:cubicBezTo>
                  <a:pt x="60" y="21"/>
                  <a:pt x="64" y="25"/>
                  <a:pt x="64" y="29"/>
                </a:cubicBezTo>
                <a:cubicBezTo>
                  <a:pt x="64" y="31"/>
                  <a:pt x="63" y="33"/>
                  <a:pt x="62" y="3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en-US">
              <a:latin typeface="汉仪润圆-65简" panose="00020600040101010101" pitchFamily="18" charset="-122"/>
              <a:ea typeface="汉仪润圆-65简" panose="00020600040101010101" pitchFamily="18" charset="-122"/>
              <a:cs typeface="+mn-ea"/>
              <a:sym typeface="汉仪润圆-65简" panose="00020600040101010101" pitchFamily="18" charset="-122"/>
            </a:endParaRPr>
          </a:p>
        </p:txBody>
      </p:sp>
      <p:sp>
        <p:nvSpPr>
          <p:cNvPr id="57" name="Freeform 148"/>
          <p:cNvSpPr>
            <a:spLocks noEditPoints="1"/>
          </p:cNvSpPr>
          <p:nvPr/>
        </p:nvSpPr>
        <p:spPr bwMode="auto">
          <a:xfrm>
            <a:off x="3836093" y="3578520"/>
            <a:ext cx="328870" cy="317039"/>
          </a:xfrm>
          <a:custGeom>
            <a:avLst/>
            <a:gdLst/>
            <a:ahLst/>
            <a:cxnLst>
              <a:cxn ang="0">
                <a:pos x="16" y="54"/>
              </a:cxn>
              <a:cxn ang="0">
                <a:pos x="14" y="57"/>
              </a:cxn>
              <a:cxn ang="0">
                <a:pos x="2" y="57"/>
              </a:cxn>
              <a:cxn ang="0">
                <a:pos x="0" y="54"/>
              </a:cxn>
              <a:cxn ang="0">
                <a:pos x="0" y="29"/>
              </a:cxn>
              <a:cxn ang="0">
                <a:pos x="2" y="26"/>
              </a:cxn>
              <a:cxn ang="0">
                <a:pos x="14" y="26"/>
              </a:cxn>
              <a:cxn ang="0">
                <a:pos x="16" y="29"/>
              </a:cxn>
              <a:cxn ang="0">
                <a:pos x="16" y="54"/>
              </a:cxn>
              <a:cxn ang="0">
                <a:pos x="7" y="47"/>
              </a:cxn>
              <a:cxn ang="0">
                <a:pos x="5" y="49"/>
              </a:cxn>
              <a:cxn ang="0">
                <a:pos x="7" y="52"/>
              </a:cxn>
              <a:cxn ang="0">
                <a:pos x="10" y="49"/>
              </a:cxn>
              <a:cxn ang="0">
                <a:pos x="7" y="47"/>
              </a:cxn>
              <a:cxn ang="0">
                <a:pos x="62" y="35"/>
              </a:cxn>
              <a:cxn ang="0">
                <a:pos x="62" y="38"/>
              </a:cxn>
              <a:cxn ang="0">
                <a:pos x="61" y="43"/>
              </a:cxn>
              <a:cxn ang="0">
                <a:pos x="61" y="48"/>
              </a:cxn>
              <a:cxn ang="0">
                <a:pos x="59" y="52"/>
              </a:cxn>
              <a:cxn ang="0">
                <a:pos x="57" y="59"/>
              </a:cxn>
              <a:cxn ang="0">
                <a:pos x="49" y="62"/>
              </a:cxn>
              <a:cxn ang="0">
                <a:pos x="47" y="62"/>
              </a:cxn>
              <a:cxn ang="0">
                <a:pos x="44" y="62"/>
              </a:cxn>
              <a:cxn ang="0">
                <a:pos x="43" y="62"/>
              </a:cxn>
              <a:cxn ang="0">
                <a:pos x="28" y="59"/>
              </a:cxn>
              <a:cxn ang="0">
                <a:pos x="22" y="57"/>
              </a:cxn>
              <a:cxn ang="0">
                <a:pos x="19" y="54"/>
              </a:cxn>
              <a:cxn ang="0">
                <a:pos x="19" y="29"/>
              </a:cxn>
              <a:cxn ang="0">
                <a:pos x="21" y="26"/>
              </a:cxn>
              <a:cxn ang="0">
                <a:pos x="29" y="19"/>
              </a:cxn>
              <a:cxn ang="0">
                <a:pos x="33" y="14"/>
              </a:cxn>
              <a:cxn ang="0">
                <a:pos x="35" y="8"/>
              </a:cxn>
              <a:cxn ang="0">
                <a:pos x="38" y="1"/>
              </a:cxn>
              <a:cxn ang="0">
                <a:pos x="40" y="0"/>
              </a:cxn>
              <a:cxn ang="0">
                <a:pos x="49" y="11"/>
              </a:cxn>
              <a:cxn ang="0">
                <a:pos x="46" y="18"/>
              </a:cxn>
              <a:cxn ang="0">
                <a:pos x="45" y="21"/>
              </a:cxn>
              <a:cxn ang="0">
                <a:pos x="56" y="21"/>
              </a:cxn>
              <a:cxn ang="0">
                <a:pos x="64" y="29"/>
              </a:cxn>
              <a:cxn ang="0">
                <a:pos x="62" y="35"/>
              </a:cxn>
            </a:cxnLst>
            <a:rect l="0" t="0" r="r" b="b"/>
            <a:pathLst>
              <a:path w="64" h="62">
                <a:moveTo>
                  <a:pt x="16" y="54"/>
                </a:moveTo>
                <a:cubicBezTo>
                  <a:pt x="16" y="56"/>
                  <a:pt x="15" y="57"/>
                  <a:pt x="14" y="57"/>
                </a:cubicBezTo>
                <a:cubicBezTo>
                  <a:pt x="2" y="57"/>
                  <a:pt x="2" y="57"/>
                  <a:pt x="2" y="57"/>
                </a:cubicBezTo>
                <a:cubicBezTo>
                  <a:pt x="1" y="57"/>
                  <a:pt x="0" y="56"/>
                  <a:pt x="0" y="54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27"/>
                  <a:pt x="1" y="26"/>
                  <a:pt x="2" y="26"/>
                </a:cubicBezTo>
                <a:cubicBezTo>
                  <a:pt x="14" y="26"/>
                  <a:pt x="14" y="26"/>
                  <a:pt x="14" y="26"/>
                </a:cubicBezTo>
                <a:cubicBezTo>
                  <a:pt x="15" y="26"/>
                  <a:pt x="16" y="27"/>
                  <a:pt x="16" y="29"/>
                </a:cubicBezTo>
                <a:lnTo>
                  <a:pt x="16" y="54"/>
                </a:lnTo>
                <a:close/>
                <a:moveTo>
                  <a:pt x="7" y="47"/>
                </a:moveTo>
                <a:cubicBezTo>
                  <a:pt x="6" y="47"/>
                  <a:pt x="5" y="48"/>
                  <a:pt x="5" y="49"/>
                </a:cubicBezTo>
                <a:cubicBezTo>
                  <a:pt x="5" y="51"/>
                  <a:pt x="6" y="52"/>
                  <a:pt x="7" y="52"/>
                </a:cubicBezTo>
                <a:cubicBezTo>
                  <a:pt x="9" y="52"/>
                  <a:pt x="10" y="51"/>
                  <a:pt x="10" y="49"/>
                </a:cubicBezTo>
                <a:cubicBezTo>
                  <a:pt x="10" y="48"/>
                  <a:pt x="9" y="47"/>
                  <a:pt x="7" y="47"/>
                </a:cubicBezTo>
                <a:close/>
                <a:moveTo>
                  <a:pt x="62" y="35"/>
                </a:moveTo>
                <a:cubicBezTo>
                  <a:pt x="62" y="36"/>
                  <a:pt x="62" y="37"/>
                  <a:pt x="62" y="38"/>
                </a:cubicBezTo>
                <a:cubicBezTo>
                  <a:pt x="62" y="40"/>
                  <a:pt x="62" y="42"/>
                  <a:pt x="61" y="43"/>
                </a:cubicBezTo>
                <a:cubicBezTo>
                  <a:pt x="61" y="45"/>
                  <a:pt x="61" y="46"/>
                  <a:pt x="61" y="48"/>
                </a:cubicBezTo>
                <a:cubicBezTo>
                  <a:pt x="60" y="49"/>
                  <a:pt x="60" y="51"/>
                  <a:pt x="59" y="52"/>
                </a:cubicBezTo>
                <a:cubicBezTo>
                  <a:pt x="59" y="55"/>
                  <a:pt x="58" y="57"/>
                  <a:pt x="57" y="59"/>
                </a:cubicBezTo>
                <a:cubicBezTo>
                  <a:pt x="55" y="61"/>
                  <a:pt x="52" y="62"/>
                  <a:pt x="49" y="62"/>
                </a:cubicBezTo>
                <a:cubicBezTo>
                  <a:pt x="48" y="62"/>
                  <a:pt x="48" y="62"/>
                  <a:pt x="47" y="62"/>
                </a:cubicBezTo>
                <a:cubicBezTo>
                  <a:pt x="44" y="62"/>
                  <a:pt x="44" y="62"/>
                  <a:pt x="44" y="62"/>
                </a:cubicBezTo>
                <a:cubicBezTo>
                  <a:pt x="43" y="62"/>
                  <a:pt x="43" y="62"/>
                  <a:pt x="43" y="62"/>
                </a:cubicBezTo>
                <a:cubicBezTo>
                  <a:pt x="38" y="62"/>
                  <a:pt x="32" y="60"/>
                  <a:pt x="28" y="59"/>
                </a:cubicBezTo>
                <a:cubicBezTo>
                  <a:pt x="25" y="58"/>
                  <a:pt x="23" y="57"/>
                  <a:pt x="22" y="57"/>
                </a:cubicBezTo>
                <a:cubicBezTo>
                  <a:pt x="20" y="57"/>
                  <a:pt x="19" y="56"/>
                  <a:pt x="19" y="54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7"/>
                  <a:pt x="20" y="26"/>
                  <a:pt x="21" y="26"/>
                </a:cubicBezTo>
                <a:cubicBezTo>
                  <a:pt x="23" y="26"/>
                  <a:pt x="27" y="21"/>
                  <a:pt x="29" y="19"/>
                </a:cubicBezTo>
                <a:cubicBezTo>
                  <a:pt x="30" y="17"/>
                  <a:pt x="31" y="15"/>
                  <a:pt x="33" y="14"/>
                </a:cubicBezTo>
                <a:cubicBezTo>
                  <a:pt x="34" y="13"/>
                  <a:pt x="35" y="10"/>
                  <a:pt x="35" y="8"/>
                </a:cubicBezTo>
                <a:cubicBezTo>
                  <a:pt x="36" y="5"/>
                  <a:pt x="36" y="3"/>
                  <a:pt x="38" y="1"/>
                </a:cubicBezTo>
                <a:cubicBezTo>
                  <a:pt x="38" y="1"/>
                  <a:pt x="39" y="0"/>
                  <a:pt x="40" y="0"/>
                </a:cubicBezTo>
                <a:cubicBezTo>
                  <a:pt x="49" y="0"/>
                  <a:pt x="49" y="8"/>
                  <a:pt x="49" y="11"/>
                </a:cubicBezTo>
                <a:cubicBezTo>
                  <a:pt x="49" y="14"/>
                  <a:pt x="47" y="16"/>
                  <a:pt x="46" y="18"/>
                </a:cubicBezTo>
                <a:cubicBezTo>
                  <a:pt x="46" y="19"/>
                  <a:pt x="46" y="20"/>
                  <a:pt x="45" y="21"/>
                </a:cubicBezTo>
                <a:cubicBezTo>
                  <a:pt x="56" y="21"/>
                  <a:pt x="56" y="21"/>
                  <a:pt x="56" y="21"/>
                </a:cubicBezTo>
                <a:cubicBezTo>
                  <a:pt x="60" y="21"/>
                  <a:pt x="64" y="25"/>
                  <a:pt x="64" y="29"/>
                </a:cubicBezTo>
                <a:cubicBezTo>
                  <a:pt x="64" y="31"/>
                  <a:pt x="63" y="33"/>
                  <a:pt x="62" y="3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en-US">
              <a:latin typeface="汉仪润圆-65简" panose="00020600040101010101" pitchFamily="18" charset="-122"/>
              <a:ea typeface="汉仪润圆-65简" panose="00020600040101010101" pitchFamily="18" charset="-122"/>
              <a:cs typeface="+mn-ea"/>
              <a:sym typeface="汉仪润圆-65简" panose="00020600040101010101" pitchFamily="18" charset="-122"/>
            </a:endParaRPr>
          </a:p>
        </p:txBody>
      </p:sp>
      <p:sp>
        <p:nvSpPr>
          <p:cNvPr id="58" name="Freeform 148"/>
          <p:cNvSpPr>
            <a:spLocks noEditPoints="1"/>
          </p:cNvSpPr>
          <p:nvPr/>
        </p:nvSpPr>
        <p:spPr bwMode="auto">
          <a:xfrm>
            <a:off x="5912586" y="3578520"/>
            <a:ext cx="328870" cy="317039"/>
          </a:xfrm>
          <a:custGeom>
            <a:avLst/>
            <a:gdLst/>
            <a:ahLst/>
            <a:cxnLst>
              <a:cxn ang="0">
                <a:pos x="16" y="54"/>
              </a:cxn>
              <a:cxn ang="0">
                <a:pos x="14" y="57"/>
              </a:cxn>
              <a:cxn ang="0">
                <a:pos x="2" y="57"/>
              </a:cxn>
              <a:cxn ang="0">
                <a:pos x="0" y="54"/>
              </a:cxn>
              <a:cxn ang="0">
                <a:pos x="0" y="29"/>
              </a:cxn>
              <a:cxn ang="0">
                <a:pos x="2" y="26"/>
              </a:cxn>
              <a:cxn ang="0">
                <a:pos x="14" y="26"/>
              </a:cxn>
              <a:cxn ang="0">
                <a:pos x="16" y="29"/>
              </a:cxn>
              <a:cxn ang="0">
                <a:pos x="16" y="54"/>
              </a:cxn>
              <a:cxn ang="0">
                <a:pos x="7" y="47"/>
              </a:cxn>
              <a:cxn ang="0">
                <a:pos x="5" y="49"/>
              </a:cxn>
              <a:cxn ang="0">
                <a:pos x="7" y="52"/>
              </a:cxn>
              <a:cxn ang="0">
                <a:pos x="10" y="49"/>
              </a:cxn>
              <a:cxn ang="0">
                <a:pos x="7" y="47"/>
              </a:cxn>
              <a:cxn ang="0">
                <a:pos x="62" y="35"/>
              </a:cxn>
              <a:cxn ang="0">
                <a:pos x="62" y="38"/>
              </a:cxn>
              <a:cxn ang="0">
                <a:pos x="61" y="43"/>
              </a:cxn>
              <a:cxn ang="0">
                <a:pos x="61" y="48"/>
              </a:cxn>
              <a:cxn ang="0">
                <a:pos x="59" y="52"/>
              </a:cxn>
              <a:cxn ang="0">
                <a:pos x="57" y="59"/>
              </a:cxn>
              <a:cxn ang="0">
                <a:pos x="49" y="62"/>
              </a:cxn>
              <a:cxn ang="0">
                <a:pos x="47" y="62"/>
              </a:cxn>
              <a:cxn ang="0">
                <a:pos x="44" y="62"/>
              </a:cxn>
              <a:cxn ang="0">
                <a:pos x="43" y="62"/>
              </a:cxn>
              <a:cxn ang="0">
                <a:pos x="28" y="59"/>
              </a:cxn>
              <a:cxn ang="0">
                <a:pos x="22" y="57"/>
              </a:cxn>
              <a:cxn ang="0">
                <a:pos x="19" y="54"/>
              </a:cxn>
              <a:cxn ang="0">
                <a:pos x="19" y="29"/>
              </a:cxn>
              <a:cxn ang="0">
                <a:pos x="21" y="26"/>
              </a:cxn>
              <a:cxn ang="0">
                <a:pos x="29" y="19"/>
              </a:cxn>
              <a:cxn ang="0">
                <a:pos x="33" y="14"/>
              </a:cxn>
              <a:cxn ang="0">
                <a:pos x="35" y="8"/>
              </a:cxn>
              <a:cxn ang="0">
                <a:pos x="38" y="1"/>
              </a:cxn>
              <a:cxn ang="0">
                <a:pos x="40" y="0"/>
              </a:cxn>
              <a:cxn ang="0">
                <a:pos x="49" y="11"/>
              </a:cxn>
              <a:cxn ang="0">
                <a:pos x="46" y="18"/>
              </a:cxn>
              <a:cxn ang="0">
                <a:pos x="45" y="21"/>
              </a:cxn>
              <a:cxn ang="0">
                <a:pos x="56" y="21"/>
              </a:cxn>
              <a:cxn ang="0">
                <a:pos x="64" y="29"/>
              </a:cxn>
              <a:cxn ang="0">
                <a:pos x="62" y="35"/>
              </a:cxn>
            </a:cxnLst>
            <a:rect l="0" t="0" r="r" b="b"/>
            <a:pathLst>
              <a:path w="64" h="62">
                <a:moveTo>
                  <a:pt x="16" y="54"/>
                </a:moveTo>
                <a:cubicBezTo>
                  <a:pt x="16" y="56"/>
                  <a:pt x="15" y="57"/>
                  <a:pt x="14" y="57"/>
                </a:cubicBezTo>
                <a:cubicBezTo>
                  <a:pt x="2" y="57"/>
                  <a:pt x="2" y="57"/>
                  <a:pt x="2" y="57"/>
                </a:cubicBezTo>
                <a:cubicBezTo>
                  <a:pt x="1" y="57"/>
                  <a:pt x="0" y="56"/>
                  <a:pt x="0" y="54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27"/>
                  <a:pt x="1" y="26"/>
                  <a:pt x="2" y="26"/>
                </a:cubicBezTo>
                <a:cubicBezTo>
                  <a:pt x="14" y="26"/>
                  <a:pt x="14" y="26"/>
                  <a:pt x="14" y="26"/>
                </a:cubicBezTo>
                <a:cubicBezTo>
                  <a:pt x="15" y="26"/>
                  <a:pt x="16" y="27"/>
                  <a:pt x="16" y="29"/>
                </a:cubicBezTo>
                <a:lnTo>
                  <a:pt x="16" y="54"/>
                </a:lnTo>
                <a:close/>
                <a:moveTo>
                  <a:pt x="7" y="47"/>
                </a:moveTo>
                <a:cubicBezTo>
                  <a:pt x="6" y="47"/>
                  <a:pt x="5" y="48"/>
                  <a:pt x="5" y="49"/>
                </a:cubicBezTo>
                <a:cubicBezTo>
                  <a:pt x="5" y="51"/>
                  <a:pt x="6" y="52"/>
                  <a:pt x="7" y="52"/>
                </a:cubicBezTo>
                <a:cubicBezTo>
                  <a:pt x="9" y="52"/>
                  <a:pt x="10" y="51"/>
                  <a:pt x="10" y="49"/>
                </a:cubicBezTo>
                <a:cubicBezTo>
                  <a:pt x="10" y="48"/>
                  <a:pt x="9" y="47"/>
                  <a:pt x="7" y="47"/>
                </a:cubicBezTo>
                <a:close/>
                <a:moveTo>
                  <a:pt x="62" y="35"/>
                </a:moveTo>
                <a:cubicBezTo>
                  <a:pt x="62" y="36"/>
                  <a:pt x="62" y="37"/>
                  <a:pt x="62" y="38"/>
                </a:cubicBezTo>
                <a:cubicBezTo>
                  <a:pt x="62" y="40"/>
                  <a:pt x="62" y="42"/>
                  <a:pt x="61" y="43"/>
                </a:cubicBezTo>
                <a:cubicBezTo>
                  <a:pt x="61" y="45"/>
                  <a:pt x="61" y="46"/>
                  <a:pt x="61" y="48"/>
                </a:cubicBezTo>
                <a:cubicBezTo>
                  <a:pt x="60" y="49"/>
                  <a:pt x="60" y="51"/>
                  <a:pt x="59" y="52"/>
                </a:cubicBezTo>
                <a:cubicBezTo>
                  <a:pt x="59" y="55"/>
                  <a:pt x="58" y="57"/>
                  <a:pt x="57" y="59"/>
                </a:cubicBezTo>
                <a:cubicBezTo>
                  <a:pt x="55" y="61"/>
                  <a:pt x="52" y="62"/>
                  <a:pt x="49" y="62"/>
                </a:cubicBezTo>
                <a:cubicBezTo>
                  <a:pt x="48" y="62"/>
                  <a:pt x="48" y="62"/>
                  <a:pt x="47" y="62"/>
                </a:cubicBezTo>
                <a:cubicBezTo>
                  <a:pt x="44" y="62"/>
                  <a:pt x="44" y="62"/>
                  <a:pt x="44" y="62"/>
                </a:cubicBezTo>
                <a:cubicBezTo>
                  <a:pt x="43" y="62"/>
                  <a:pt x="43" y="62"/>
                  <a:pt x="43" y="62"/>
                </a:cubicBezTo>
                <a:cubicBezTo>
                  <a:pt x="38" y="62"/>
                  <a:pt x="32" y="60"/>
                  <a:pt x="28" y="59"/>
                </a:cubicBezTo>
                <a:cubicBezTo>
                  <a:pt x="25" y="58"/>
                  <a:pt x="23" y="57"/>
                  <a:pt x="22" y="57"/>
                </a:cubicBezTo>
                <a:cubicBezTo>
                  <a:pt x="20" y="57"/>
                  <a:pt x="19" y="56"/>
                  <a:pt x="19" y="54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7"/>
                  <a:pt x="20" y="26"/>
                  <a:pt x="21" y="26"/>
                </a:cubicBezTo>
                <a:cubicBezTo>
                  <a:pt x="23" y="26"/>
                  <a:pt x="27" y="21"/>
                  <a:pt x="29" y="19"/>
                </a:cubicBezTo>
                <a:cubicBezTo>
                  <a:pt x="30" y="17"/>
                  <a:pt x="31" y="15"/>
                  <a:pt x="33" y="14"/>
                </a:cubicBezTo>
                <a:cubicBezTo>
                  <a:pt x="34" y="13"/>
                  <a:pt x="35" y="10"/>
                  <a:pt x="35" y="8"/>
                </a:cubicBezTo>
                <a:cubicBezTo>
                  <a:pt x="36" y="5"/>
                  <a:pt x="36" y="3"/>
                  <a:pt x="38" y="1"/>
                </a:cubicBezTo>
                <a:cubicBezTo>
                  <a:pt x="38" y="1"/>
                  <a:pt x="39" y="0"/>
                  <a:pt x="40" y="0"/>
                </a:cubicBezTo>
                <a:cubicBezTo>
                  <a:pt x="49" y="0"/>
                  <a:pt x="49" y="8"/>
                  <a:pt x="49" y="11"/>
                </a:cubicBezTo>
                <a:cubicBezTo>
                  <a:pt x="49" y="14"/>
                  <a:pt x="47" y="16"/>
                  <a:pt x="46" y="18"/>
                </a:cubicBezTo>
                <a:cubicBezTo>
                  <a:pt x="46" y="19"/>
                  <a:pt x="46" y="20"/>
                  <a:pt x="45" y="21"/>
                </a:cubicBezTo>
                <a:cubicBezTo>
                  <a:pt x="56" y="21"/>
                  <a:pt x="56" y="21"/>
                  <a:pt x="56" y="21"/>
                </a:cubicBezTo>
                <a:cubicBezTo>
                  <a:pt x="60" y="21"/>
                  <a:pt x="64" y="25"/>
                  <a:pt x="64" y="29"/>
                </a:cubicBezTo>
                <a:cubicBezTo>
                  <a:pt x="64" y="31"/>
                  <a:pt x="63" y="33"/>
                  <a:pt x="62" y="3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en-US">
              <a:latin typeface="汉仪润圆-65简" panose="00020600040101010101" pitchFamily="18" charset="-122"/>
              <a:ea typeface="汉仪润圆-65简" panose="00020600040101010101" pitchFamily="18" charset="-122"/>
              <a:cs typeface="+mn-ea"/>
              <a:sym typeface="汉仪润圆-65简" panose="00020600040101010101" pitchFamily="18" charset="-122"/>
            </a:endParaRPr>
          </a:p>
        </p:txBody>
      </p:sp>
      <p:sp>
        <p:nvSpPr>
          <p:cNvPr id="59" name="Freeform 148"/>
          <p:cNvSpPr>
            <a:spLocks noEditPoints="1"/>
          </p:cNvSpPr>
          <p:nvPr/>
        </p:nvSpPr>
        <p:spPr bwMode="auto">
          <a:xfrm>
            <a:off x="7989079" y="3578520"/>
            <a:ext cx="328870" cy="317039"/>
          </a:xfrm>
          <a:custGeom>
            <a:avLst/>
            <a:gdLst/>
            <a:ahLst/>
            <a:cxnLst>
              <a:cxn ang="0">
                <a:pos x="16" y="54"/>
              </a:cxn>
              <a:cxn ang="0">
                <a:pos x="14" y="57"/>
              </a:cxn>
              <a:cxn ang="0">
                <a:pos x="2" y="57"/>
              </a:cxn>
              <a:cxn ang="0">
                <a:pos x="0" y="54"/>
              </a:cxn>
              <a:cxn ang="0">
                <a:pos x="0" y="29"/>
              </a:cxn>
              <a:cxn ang="0">
                <a:pos x="2" y="26"/>
              </a:cxn>
              <a:cxn ang="0">
                <a:pos x="14" y="26"/>
              </a:cxn>
              <a:cxn ang="0">
                <a:pos x="16" y="29"/>
              </a:cxn>
              <a:cxn ang="0">
                <a:pos x="16" y="54"/>
              </a:cxn>
              <a:cxn ang="0">
                <a:pos x="7" y="47"/>
              </a:cxn>
              <a:cxn ang="0">
                <a:pos x="5" y="49"/>
              </a:cxn>
              <a:cxn ang="0">
                <a:pos x="7" y="52"/>
              </a:cxn>
              <a:cxn ang="0">
                <a:pos x="10" y="49"/>
              </a:cxn>
              <a:cxn ang="0">
                <a:pos x="7" y="47"/>
              </a:cxn>
              <a:cxn ang="0">
                <a:pos x="62" y="35"/>
              </a:cxn>
              <a:cxn ang="0">
                <a:pos x="62" y="38"/>
              </a:cxn>
              <a:cxn ang="0">
                <a:pos x="61" y="43"/>
              </a:cxn>
              <a:cxn ang="0">
                <a:pos x="61" y="48"/>
              </a:cxn>
              <a:cxn ang="0">
                <a:pos x="59" y="52"/>
              </a:cxn>
              <a:cxn ang="0">
                <a:pos x="57" y="59"/>
              </a:cxn>
              <a:cxn ang="0">
                <a:pos x="49" y="62"/>
              </a:cxn>
              <a:cxn ang="0">
                <a:pos x="47" y="62"/>
              </a:cxn>
              <a:cxn ang="0">
                <a:pos x="44" y="62"/>
              </a:cxn>
              <a:cxn ang="0">
                <a:pos x="43" y="62"/>
              </a:cxn>
              <a:cxn ang="0">
                <a:pos x="28" y="59"/>
              </a:cxn>
              <a:cxn ang="0">
                <a:pos x="22" y="57"/>
              </a:cxn>
              <a:cxn ang="0">
                <a:pos x="19" y="54"/>
              </a:cxn>
              <a:cxn ang="0">
                <a:pos x="19" y="29"/>
              </a:cxn>
              <a:cxn ang="0">
                <a:pos x="21" y="26"/>
              </a:cxn>
              <a:cxn ang="0">
                <a:pos x="29" y="19"/>
              </a:cxn>
              <a:cxn ang="0">
                <a:pos x="33" y="14"/>
              </a:cxn>
              <a:cxn ang="0">
                <a:pos x="35" y="8"/>
              </a:cxn>
              <a:cxn ang="0">
                <a:pos x="38" y="1"/>
              </a:cxn>
              <a:cxn ang="0">
                <a:pos x="40" y="0"/>
              </a:cxn>
              <a:cxn ang="0">
                <a:pos x="49" y="11"/>
              </a:cxn>
              <a:cxn ang="0">
                <a:pos x="46" y="18"/>
              </a:cxn>
              <a:cxn ang="0">
                <a:pos x="45" y="21"/>
              </a:cxn>
              <a:cxn ang="0">
                <a:pos x="56" y="21"/>
              </a:cxn>
              <a:cxn ang="0">
                <a:pos x="64" y="29"/>
              </a:cxn>
              <a:cxn ang="0">
                <a:pos x="62" y="35"/>
              </a:cxn>
            </a:cxnLst>
            <a:rect l="0" t="0" r="r" b="b"/>
            <a:pathLst>
              <a:path w="64" h="62">
                <a:moveTo>
                  <a:pt x="16" y="54"/>
                </a:moveTo>
                <a:cubicBezTo>
                  <a:pt x="16" y="56"/>
                  <a:pt x="15" y="57"/>
                  <a:pt x="14" y="57"/>
                </a:cubicBezTo>
                <a:cubicBezTo>
                  <a:pt x="2" y="57"/>
                  <a:pt x="2" y="57"/>
                  <a:pt x="2" y="57"/>
                </a:cubicBezTo>
                <a:cubicBezTo>
                  <a:pt x="1" y="57"/>
                  <a:pt x="0" y="56"/>
                  <a:pt x="0" y="54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27"/>
                  <a:pt x="1" y="26"/>
                  <a:pt x="2" y="26"/>
                </a:cubicBezTo>
                <a:cubicBezTo>
                  <a:pt x="14" y="26"/>
                  <a:pt x="14" y="26"/>
                  <a:pt x="14" y="26"/>
                </a:cubicBezTo>
                <a:cubicBezTo>
                  <a:pt x="15" y="26"/>
                  <a:pt x="16" y="27"/>
                  <a:pt x="16" y="29"/>
                </a:cubicBezTo>
                <a:lnTo>
                  <a:pt x="16" y="54"/>
                </a:lnTo>
                <a:close/>
                <a:moveTo>
                  <a:pt x="7" y="47"/>
                </a:moveTo>
                <a:cubicBezTo>
                  <a:pt x="6" y="47"/>
                  <a:pt x="5" y="48"/>
                  <a:pt x="5" y="49"/>
                </a:cubicBezTo>
                <a:cubicBezTo>
                  <a:pt x="5" y="51"/>
                  <a:pt x="6" y="52"/>
                  <a:pt x="7" y="52"/>
                </a:cubicBezTo>
                <a:cubicBezTo>
                  <a:pt x="9" y="52"/>
                  <a:pt x="10" y="51"/>
                  <a:pt x="10" y="49"/>
                </a:cubicBezTo>
                <a:cubicBezTo>
                  <a:pt x="10" y="48"/>
                  <a:pt x="9" y="47"/>
                  <a:pt x="7" y="47"/>
                </a:cubicBezTo>
                <a:close/>
                <a:moveTo>
                  <a:pt x="62" y="35"/>
                </a:moveTo>
                <a:cubicBezTo>
                  <a:pt x="62" y="36"/>
                  <a:pt x="62" y="37"/>
                  <a:pt x="62" y="38"/>
                </a:cubicBezTo>
                <a:cubicBezTo>
                  <a:pt x="62" y="40"/>
                  <a:pt x="62" y="42"/>
                  <a:pt x="61" y="43"/>
                </a:cubicBezTo>
                <a:cubicBezTo>
                  <a:pt x="61" y="45"/>
                  <a:pt x="61" y="46"/>
                  <a:pt x="61" y="48"/>
                </a:cubicBezTo>
                <a:cubicBezTo>
                  <a:pt x="60" y="49"/>
                  <a:pt x="60" y="51"/>
                  <a:pt x="59" y="52"/>
                </a:cubicBezTo>
                <a:cubicBezTo>
                  <a:pt x="59" y="55"/>
                  <a:pt x="58" y="57"/>
                  <a:pt x="57" y="59"/>
                </a:cubicBezTo>
                <a:cubicBezTo>
                  <a:pt x="55" y="61"/>
                  <a:pt x="52" y="62"/>
                  <a:pt x="49" y="62"/>
                </a:cubicBezTo>
                <a:cubicBezTo>
                  <a:pt x="48" y="62"/>
                  <a:pt x="48" y="62"/>
                  <a:pt x="47" y="62"/>
                </a:cubicBezTo>
                <a:cubicBezTo>
                  <a:pt x="44" y="62"/>
                  <a:pt x="44" y="62"/>
                  <a:pt x="44" y="62"/>
                </a:cubicBezTo>
                <a:cubicBezTo>
                  <a:pt x="43" y="62"/>
                  <a:pt x="43" y="62"/>
                  <a:pt x="43" y="62"/>
                </a:cubicBezTo>
                <a:cubicBezTo>
                  <a:pt x="38" y="62"/>
                  <a:pt x="32" y="60"/>
                  <a:pt x="28" y="59"/>
                </a:cubicBezTo>
                <a:cubicBezTo>
                  <a:pt x="25" y="58"/>
                  <a:pt x="23" y="57"/>
                  <a:pt x="22" y="57"/>
                </a:cubicBezTo>
                <a:cubicBezTo>
                  <a:pt x="20" y="57"/>
                  <a:pt x="19" y="56"/>
                  <a:pt x="19" y="54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7"/>
                  <a:pt x="20" y="26"/>
                  <a:pt x="21" y="26"/>
                </a:cubicBezTo>
                <a:cubicBezTo>
                  <a:pt x="23" y="26"/>
                  <a:pt x="27" y="21"/>
                  <a:pt x="29" y="19"/>
                </a:cubicBezTo>
                <a:cubicBezTo>
                  <a:pt x="30" y="17"/>
                  <a:pt x="31" y="15"/>
                  <a:pt x="33" y="14"/>
                </a:cubicBezTo>
                <a:cubicBezTo>
                  <a:pt x="34" y="13"/>
                  <a:pt x="35" y="10"/>
                  <a:pt x="35" y="8"/>
                </a:cubicBezTo>
                <a:cubicBezTo>
                  <a:pt x="36" y="5"/>
                  <a:pt x="36" y="3"/>
                  <a:pt x="38" y="1"/>
                </a:cubicBezTo>
                <a:cubicBezTo>
                  <a:pt x="38" y="1"/>
                  <a:pt x="39" y="0"/>
                  <a:pt x="40" y="0"/>
                </a:cubicBezTo>
                <a:cubicBezTo>
                  <a:pt x="49" y="0"/>
                  <a:pt x="49" y="8"/>
                  <a:pt x="49" y="11"/>
                </a:cubicBezTo>
                <a:cubicBezTo>
                  <a:pt x="49" y="14"/>
                  <a:pt x="47" y="16"/>
                  <a:pt x="46" y="18"/>
                </a:cubicBezTo>
                <a:cubicBezTo>
                  <a:pt x="46" y="19"/>
                  <a:pt x="46" y="20"/>
                  <a:pt x="45" y="21"/>
                </a:cubicBezTo>
                <a:cubicBezTo>
                  <a:pt x="56" y="21"/>
                  <a:pt x="56" y="21"/>
                  <a:pt x="56" y="21"/>
                </a:cubicBezTo>
                <a:cubicBezTo>
                  <a:pt x="60" y="21"/>
                  <a:pt x="64" y="25"/>
                  <a:pt x="64" y="29"/>
                </a:cubicBezTo>
                <a:cubicBezTo>
                  <a:pt x="64" y="31"/>
                  <a:pt x="63" y="33"/>
                  <a:pt x="62" y="3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en-US">
              <a:latin typeface="汉仪润圆-65简" panose="00020600040101010101" pitchFamily="18" charset="-122"/>
              <a:ea typeface="汉仪润圆-65简" panose="00020600040101010101" pitchFamily="18" charset="-122"/>
              <a:cs typeface="+mn-ea"/>
              <a:sym typeface="汉仪润圆-65简" panose="00020600040101010101" pitchFamily="18" charset="-122"/>
            </a:endParaRPr>
          </a:p>
        </p:txBody>
      </p:sp>
      <p:sp>
        <p:nvSpPr>
          <p:cNvPr id="60" name="Freeform 148"/>
          <p:cNvSpPr>
            <a:spLocks noEditPoints="1"/>
          </p:cNvSpPr>
          <p:nvPr/>
        </p:nvSpPr>
        <p:spPr bwMode="auto">
          <a:xfrm>
            <a:off x="10065572" y="3578520"/>
            <a:ext cx="328870" cy="317039"/>
          </a:xfrm>
          <a:custGeom>
            <a:avLst/>
            <a:gdLst/>
            <a:ahLst/>
            <a:cxnLst>
              <a:cxn ang="0">
                <a:pos x="16" y="54"/>
              </a:cxn>
              <a:cxn ang="0">
                <a:pos x="14" y="57"/>
              </a:cxn>
              <a:cxn ang="0">
                <a:pos x="2" y="57"/>
              </a:cxn>
              <a:cxn ang="0">
                <a:pos x="0" y="54"/>
              </a:cxn>
              <a:cxn ang="0">
                <a:pos x="0" y="29"/>
              </a:cxn>
              <a:cxn ang="0">
                <a:pos x="2" y="26"/>
              </a:cxn>
              <a:cxn ang="0">
                <a:pos x="14" y="26"/>
              </a:cxn>
              <a:cxn ang="0">
                <a:pos x="16" y="29"/>
              </a:cxn>
              <a:cxn ang="0">
                <a:pos x="16" y="54"/>
              </a:cxn>
              <a:cxn ang="0">
                <a:pos x="7" y="47"/>
              </a:cxn>
              <a:cxn ang="0">
                <a:pos x="5" y="49"/>
              </a:cxn>
              <a:cxn ang="0">
                <a:pos x="7" y="52"/>
              </a:cxn>
              <a:cxn ang="0">
                <a:pos x="10" y="49"/>
              </a:cxn>
              <a:cxn ang="0">
                <a:pos x="7" y="47"/>
              </a:cxn>
              <a:cxn ang="0">
                <a:pos x="62" y="35"/>
              </a:cxn>
              <a:cxn ang="0">
                <a:pos x="62" y="38"/>
              </a:cxn>
              <a:cxn ang="0">
                <a:pos x="61" y="43"/>
              </a:cxn>
              <a:cxn ang="0">
                <a:pos x="61" y="48"/>
              </a:cxn>
              <a:cxn ang="0">
                <a:pos x="59" y="52"/>
              </a:cxn>
              <a:cxn ang="0">
                <a:pos x="57" y="59"/>
              </a:cxn>
              <a:cxn ang="0">
                <a:pos x="49" y="62"/>
              </a:cxn>
              <a:cxn ang="0">
                <a:pos x="47" y="62"/>
              </a:cxn>
              <a:cxn ang="0">
                <a:pos x="44" y="62"/>
              </a:cxn>
              <a:cxn ang="0">
                <a:pos x="43" y="62"/>
              </a:cxn>
              <a:cxn ang="0">
                <a:pos x="28" y="59"/>
              </a:cxn>
              <a:cxn ang="0">
                <a:pos x="22" y="57"/>
              </a:cxn>
              <a:cxn ang="0">
                <a:pos x="19" y="54"/>
              </a:cxn>
              <a:cxn ang="0">
                <a:pos x="19" y="29"/>
              </a:cxn>
              <a:cxn ang="0">
                <a:pos x="21" y="26"/>
              </a:cxn>
              <a:cxn ang="0">
                <a:pos x="29" y="19"/>
              </a:cxn>
              <a:cxn ang="0">
                <a:pos x="33" y="14"/>
              </a:cxn>
              <a:cxn ang="0">
                <a:pos x="35" y="8"/>
              </a:cxn>
              <a:cxn ang="0">
                <a:pos x="38" y="1"/>
              </a:cxn>
              <a:cxn ang="0">
                <a:pos x="40" y="0"/>
              </a:cxn>
              <a:cxn ang="0">
                <a:pos x="49" y="11"/>
              </a:cxn>
              <a:cxn ang="0">
                <a:pos x="46" y="18"/>
              </a:cxn>
              <a:cxn ang="0">
                <a:pos x="45" y="21"/>
              </a:cxn>
              <a:cxn ang="0">
                <a:pos x="56" y="21"/>
              </a:cxn>
              <a:cxn ang="0">
                <a:pos x="64" y="29"/>
              </a:cxn>
              <a:cxn ang="0">
                <a:pos x="62" y="35"/>
              </a:cxn>
            </a:cxnLst>
            <a:rect l="0" t="0" r="r" b="b"/>
            <a:pathLst>
              <a:path w="64" h="62">
                <a:moveTo>
                  <a:pt x="16" y="54"/>
                </a:moveTo>
                <a:cubicBezTo>
                  <a:pt x="16" y="56"/>
                  <a:pt x="15" y="57"/>
                  <a:pt x="14" y="57"/>
                </a:cubicBezTo>
                <a:cubicBezTo>
                  <a:pt x="2" y="57"/>
                  <a:pt x="2" y="57"/>
                  <a:pt x="2" y="57"/>
                </a:cubicBezTo>
                <a:cubicBezTo>
                  <a:pt x="1" y="57"/>
                  <a:pt x="0" y="56"/>
                  <a:pt x="0" y="54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27"/>
                  <a:pt x="1" y="26"/>
                  <a:pt x="2" y="26"/>
                </a:cubicBezTo>
                <a:cubicBezTo>
                  <a:pt x="14" y="26"/>
                  <a:pt x="14" y="26"/>
                  <a:pt x="14" y="26"/>
                </a:cubicBezTo>
                <a:cubicBezTo>
                  <a:pt x="15" y="26"/>
                  <a:pt x="16" y="27"/>
                  <a:pt x="16" y="29"/>
                </a:cubicBezTo>
                <a:lnTo>
                  <a:pt x="16" y="54"/>
                </a:lnTo>
                <a:close/>
                <a:moveTo>
                  <a:pt x="7" y="47"/>
                </a:moveTo>
                <a:cubicBezTo>
                  <a:pt x="6" y="47"/>
                  <a:pt x="5" y="48"/>
                  <a:pt x="5" y="49"/>
                </a:cubicBezTo>
                <a:cubicBezTo>
                  <a:pt x="5" y="51"/>
                  <a:pt x="6" y="52"/>
                  <a:pt x="7" y="52"/>
                </a:cubicBezTo>
                <a:cubicBezTo>
                  <a:pt x="9" y="52"/>
                  <a:pt x="10" y="51"/>
                  <a:pt x="10" y="49"/>
                </a:cubicBezTo>
                <a:cubicBezTo>
                  <a:pt x="10" y="48"/>
                  <a:pt x="9" y="47"/>
                  <a:pt x="7" y="47"/>
                </a:cubicBezTo>
                <a:close/>
                <a:moveTo>
                  <a:pt x="62" y="35"/>
                </a:moveTo>
                <a:cubicBezTo>
                  <a:pt x="62" y="36"/>
                  <a:pt x="62" y="37"/>
                  <a:pt x="62" y="38"/>
                </a:cubicBezTo>
                <a:cubicBezTo>
                  <a:pt x="62" y="40"/>
                  <a:pt x="62" y="42"/>
                  <a:pt x="61" y="43"/>
                </a:cubicBezTo>
                <a:cubicBezTo>
                  <a:pt x="61" y="45"/>
                  <a:pt x="61" y="46"/>
                  <a:pt x="61" y="48"/>
                </a:cubicBezTo>
                <a:cubicBezTo>
                  <a:pt x="60" y="49"/>
                  <a:pt x="60" y="51"/>
                  <a:pt x="59" y="52"/>
                </a:cubicBezTo>
                <a:cubicBezTo>
                  <a:pt x="59" y="55"/>
                  <a:pt x="58" y="57"/>
                  <a:pt x="57" y="59"/>
                </a:cubicBezTo>
                <a:cubicBezTo>
                  <a:pt x="55" y="61"/>
                  <a:pt x="52" y="62"/>
                  <a:pt x="49" y="62"/>
                </a:cubicBezTo>
                <a:cubicBezTo>
                  <a:pt x="48" y="62"/>
                  <a:pt x="48" y="62"/>
                  <a:pt x="47" y="62"/>
                </a:cubicBezTo>
                <a:cubicBezTo>
                  <a:pt x="44" y="62"/>
                  <a:pt x="44" y="62"/>
                  <a:pt x="44" y="62"/>
                </a:cubicBezTo>
                <a:cubicBezTo>
                  <a:pt x="43" y="62"/>
                  <a:pt x="43" y="62"/>
                  <a:pt x="43" y="62"/>
                </a:cubicBezTo>
                <a:cubicBezTo>
                  <a:pt x="38" y="62"/>
                  <a:pt x="32" y="60"/>
                  <a:pt x="28" y="59"/>
                </a:cubicBezTo>
                <a:cubicBezTo>
                  <a:pt x="25" y="58"/>
                  <a:pt x="23" y="57"/>
                  <a:pt x="22" y="57"/>
                </a:cubicBezTo>
                <a:cubicBezTo>
                  <a:pt x="20" y="57"/>
                  <a:pt x="19" y="56"/>
                  <a:pt x="19" y="54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7"/>
                  <a:pt x="20" y="26"/>
                  <a:pt x="21" y="26"/>
                </a:cubicBezTo>
                <a:cubicBezTo>
                  <a:pt x="23" y="26"/>
                  <a:pt x="27" y="21"/>
                  <a:pt x="29" y="19"/>
                </a:cubicBezTo>
                <a:cubicBezTo>
                  <a:pt x="30" y="17"/>
                  <a:pt x="31" y="15"/>
                  <a:pt x="33" y="14"/>
                </a:cubicBezTo>
                <a:cubicBezTo>
                  <a:pt x="34" y="13"/>
                  <a:pt x="35" y="10"/>
                  <a:pt x="35" y="8"/>
                </a:cubicBezTo>
                <a:cubicBezTo>
                  <a:pt x="36" y="5"/>
                  <a:pt x="36" y="3"/>
                  <a:pt x="38" y="1"/>
                </a:cubicBezTo>
                <a:cubicBezTo>
                  <a:pt x="38" y="1"/>
                  <a:pt x="39" y="0"/>
                  <a:pt x="40" y="0"/>
                </a:cubicBezTo>
                <a:cubicBezTo>
                  <a:pt x="49" y="0"/>
                  <a:pt x="49" y="8"/>
                  <a:pt x="49" y="11"/>
                </a:cubicBezTo>
                <a:cubicBezTo>
                  <a:pt x="49" y="14"/>
                  <a:pt x="47" y="16"/>
                  <a:pt x="46" y="18"/>
                </a:cubicBezTo>
                <a:cubicBezTo>
                  <a:pt x="46" y="19"/>
                  <a:pt x="46" y="20"/>
                  <a:pt x="45" y="21"/>
                </a:cubicBezTo>
                <a:cubicBezTo>
                  <a:pt x="56" y="21"/>
                  <a:pt x="56" y="21"/>
                  <a:pt x="56" y="21"/>
                </a:cubicBezTo>
                <a:cubicBezTo>
                  <a:pt x="60" y="21"/>
                  <a:pt x="64" y="25"/>
                  <a:pt x="64" y="29"/>
                </a:cubicBezTo>
                <a:cubicBezTo>
                  <a:pt x="64" y="31"/>
                  <a:pt x="63" y="33"/>
                  <a:pt x="62" y="3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en-US">
              <a:latin typeface="汉仪润圆-65简" panose="00020600040101010101" pitchFamily="18" charset="-122"/>
              <a:ea typeface="汉仪润圆-65简" panose="00020600040101010101" pitchFamily="18" charset="-122"/>
              <a:cs typeface="+mn-ea"/>
              <a:sym typeface="汉仪润圆-65简" panose="00020600040101010101" pitchFamily="18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191002" y="91674"/>
            <a:ext cx="38099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400">
                <a:gradFill>
                  <a:gsLst>
                    <a:gs pos="0">
                      <a:srgbClr val="08AEEA"/>
                    </a:gs>
                    <a:gs pos="100000">
                      <a:srgbClr val="2AF598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zh-CN" altLang="en-US" sz="3600" b="1" dirty="0" smtClean="0">
                <a:solidFill>
                  <a:schemeClr val="bg1"/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  <a:sym typeface="汉仪润圆-65简" panose="00020600040101010101" pitchFamily="18" charset="-122"/>
              </a:rPr>
              <a:t>添加标题</a:t>
            </a:r>
            <a:endParaRPr lang="zh-CN" altLang="en-US" sz="3600" b="1" dirty="0">
              <a:solidFill>
                <a:schemeClr val="bg1"/>
              </a:solidFill>
              <a:latin typeface="汉仪润圆-65简" panose="00020600040101010101" pitchFamily="18" charset="-122"/>
              <a:ea typeface="汉仪润圆-65简" panose="00020600040101010101" pitchFamily="18" charset="-122"/>
              <a:cs typeface="+mn-ea"/>
              <a:sym typeface="汉仪润圆-65简" panose="00020600040101010101" pitchFamily="18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 flipV="1">
            <a:off x="3983905" y="400020"/>
            <a:ext cx="5406839" cy="45720"/>
            <a:chOff x="3256384" y="691984"/>
            <a:chExt cx="6488978" cy="108542"/>
          </a:xfrm>
        </p:grpSpPr>
        <p:cxnSp>
          <p:nvCxnSpPr>
            <p:cNvPr id="30" name="直接连接符 29"/>
            <p:cNvCxnSpPr/>
            <p:nvPr/>
          </p:nvCxnSpPr>
          <p:spPr>
            <a:xfrm flipH="1">
              <a:off x="3256384" y="691984"/>
              <a:ext cx="1039545" cy="0"/>
            </a:xfrm>
            <a:prstGeom prst="line">
              <a:avLst/>
            </a:prstGeom>
            <a:ln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 flipH="1" flipV="1">
              <a:off x="3939319" y="800526"/>
              <a:ext cx="356610" cy="0"/>
            </a:xfrm>
            <a:prstGeom prst="line">
              <a:avLst/>
            </a:prstGeom>
            <a:ln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 flipH="1">
              <a:off x="7286472" y="691984"/>
              <a:ext cx="2458890" cy="0"/>
            </a:xfrm>
            <a:prstGeom prst="line">
              <a:avLst/>
            </a:prstGeom>
            <a:ln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H="1">
              <a:off x="7286472" y="800526"/>
              <a:ext cx="1372336" cy="0"/>
            </a:xfrm>
            <a:prstGeom prst="line">
              <a:avLst/>
            </a:prstGeom>
            <a:ln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658813" y="3938620"/>
            <a:ext cx="686966" cy="697514"/>
          </a:xfrm>
          <a:prstGeom prst="roundRect">
            <a:avLst/>
          </a:prstGeom>
          <a:solidFill>
            <a:srgbClr val="2C90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bg1"/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  <a:sym typeface="汉仪润圆-65简" panose="00020600040101010101" pitchFamily="18" charset="-122"/>
              </a:rPr>
              <a:t>01</a:t>
            </a:r>
            <a:endParaRPr lang="en-GB" b="1" u="sng" dirty="0">
              <a:solidFill>
                <a:schemeClr val="bg1"/>
              </a:solidFill>
              <a:latin typeface="汉仪润圆-65简" panose="00020600040101010101" pitchFamily="18" charset="-122"/>
              <a:ea typeface="汉仪润圆-65简" panose="00020600040101010101" pitchFamily="18" charset="-122"/>
              <a:cs typeface="+mn-ea"/>
              <a:sym typeface="汉仪润圆-65简" panose="00020600040101010101" pitchFamily="18" charset="-122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4599194" y="3932357"/>
            <a:ext cx="686966" cy="697514"/>
          </a:xfrm>
          <a:prstGeom prst="roundRect">
            <a:avLst/>
          </a:prstGeom>
          <a:solidFill>
            <a:srgbClr val="2C90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>
                <a:solidFill>
                  <a:schemeClr val="bg1"/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  <a:sym typeface="汉仪润圆-65简" panose="00020600040101010101" pitchFamily="18" charset="-122"/>
              </a:rPr>
              <a:t>02</a:t>
            </a:r>
            <a:endParaRPr lang="en-GB" b="1" u="sng">
              <a:solidFill>
                <a:schemeClr val="bg1"/>
              </a:solidFill>
              <a:latin typeface="汉仪润圆-65简" panose="00020600040101010101" pitchFamily="18" charset="-122"/>
              <a:ea typeface="汉仪润圆-65简" panose="00020600040101010101" pitchFamily="18" charset="-122"/>
              <a:cs typeface="+mn-ea"/>
              <a:sym typeface="汉仪润圆-65简" panose="00020600040101010101" pitchFamily="18" charset="-122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670561" y="5289550"/>
            <a:ext cx="686966" cy="697514"/>
          </a:xfrm>
          <a:prstGeom prst="roundRect">
            <a:avLst/>
          </a:prstGeom>
          <a:solidFill>
            <a:srgbClr val="2C90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 smtClean="0">
                <a:solidFill>
                  <a:schemeClr val="bg1"/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  <a:sym typeface="汉仪润圆-65简" panose="00020600040101010101" pitchFamily="18" charset="-122"/>
              </a:rPr>
              <a:t>04</a:t>
            </a:r>
            <a:endParaRPr lang="en-GB" b="1" u="sng" dirty="0">
              <a:solidFill>
                <a:schemeClr val="bg1"/>
              </a:solidFill>
              <a:latin typeface="汉仪润圆-65简" panose="00020600040101010101" pitchFamily="18" charset="-122"/>
              <a:ea typeface="汉仪润圆-65简" panose="00020600040101010101" pitchFamily="18" charset="-122"/>
              <a:cs typeface="+mn-ea"/>
              <a:sym typeface="汉仪润圆-65简" panose="00020600040101010101" pitchFamily="18" charset="-122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4610941" y="5283288"/>
            <a:ext cx="686966" cy="697514"/>
          </a:xfrm>
          <a:prstGeom prst="roundRect">
            <a:avLst/>
          </a:prstGeom>
          <a:solidFill>
            <a:srgbClr val="2C90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 smtClean="0">
                <a:solidFill>
                  <a:schemeClr val="bg1"/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  <a:sym typeface="汉仪润圆-65简" panose="00020600040101010101" pitchFamily="18" charset="-122"/>
              </a:rPr>
              <a:t>05</a:t>
            </a:r>
            <a:endParaRPr lang="en-GB" b="1" u="sng" dirty="0">
              <a:solidFill>
                <a:schemeClr val="bg1"/>
              </a:solidFill>
              <a:latin typeface="汉仪润圆-65简" panose="00020600040101010101" pitchFamily="18" charset="-122"/>
              <a:ea typeface="汉仪润圆-65简" panose="00020600040101010101" pitchFamily="18" charset="-122"/>
              <a:cs typeface="+mn-ea"/>
              <a:sym typeface="汉仪润圆-65简" panose="00020600040101010101" pitchFamily="18" charset="-122"/>
            </a:endParaRPr>
          </a:p>
        </p:txBody>
      </p:sp>
      <p:sp>
        <p:nvSpPr>
          <p:cNvPr id="42" name="Text Placeholder 33"/>
          <p:cNvSpPr txBox="1"/>
          <p:nvPr/>
        </p:nvSpPr>
        <p:spPr>
          <a:xfrm>
            <a:off x="1423054" y="3849143"/>
            <a:ext cx="1890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1219200">
              <a:spcBef>
                <a:spcPct val="20000"/>
              </a:spcBef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</a:defRPr>
            </a:lvl1pPr>
          </a:lstStyle>
          <a:p>
            <a:r>
              <a:rPr lang="zh-CN" altLang="en-US" dirty="0" smtClean="0">
                <a:sym typeface="汉仪润圆-65简" panose="00020600040101010101" pitchFamily="18" charset="-122"/>
              </a:rPr>
              <a:t>添加标题</a:t>
            </a:r>
            <a:endParaRPr lang="en-AU" altLang="zh-CN" dirty="0">
              <a:sym typeface="汉仪润圆-65简" panose="00020600040101010101" pitchFamily="18" charset="-122"/>
            </a:endParaRPr>
          </a:p>
        </p:txBody>
      </p:sp>
      <p:sp>
        <p:nvSpPr>
          <p:cNvPr id="43" name="TextBox 20"/>
          <p:cNvSpPr txBox="1"/>
          <p:nvPr/>
        </p:nvSpPr>
        <p:spPr>
          <a:xfrm>
            <a:off x="1423054" y="4188392"/>
            <a:ext cx="2152698" cy="5506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050" u="sng">
                <a:solidFill>
                  <a:schemeClr val="tx1">
                    <a:lumMod val="50000"/>
                    <a:lumOff val="50000"/>
                  </a:schemeClr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</a:defRPr>
            </a:lvl1pPr>
          </a:lstStyle>
          <a:p>
            <a:r>
              <a:rPr lang="zh-CN" altLang="en-US" dirty="0" smtClean="0">
                <a:sym typeface="汉仪润圆-65简" panose="00020600040101010101" pitchFamily="18" charset="-122"/>
              </a:rPr>
              <a:t>您的正文已经简明扼要，字字珠玑，但信息却错综复杂</a:t>
            </a:r>
            <a:endParaRPr lang="en-US" altLang="zh-CN" dirty="0">
              <a:sym typeface="汉仪润圆-65简" panose="00020600040101010101" pitchFamily="18" charset="-122"/>
            </a:endParaRPr>
          </a:p>
        </p:txBody>
      </p:sp>
      <p:sp>
        <p:nvSpPr>
          <p:cNvPr id="44" name="Text Placeholder 33"/>
          <p:cNvSpPr txBox="1"/>
          <p:nvPr/>
        </p:nvSpPr>
        <p:spPr>
          <a:xfrm>
            <a:off x="5363435" y="3835244"/>
            <a:ext cx="1890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1219200">
              <a:spcBef>
                <a:spcPct val="20000"/>
              </a:spcBef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</a:defRPr>
            </a:lvl1pPr>
          </a:lstStyle>
          <a:p>
            <a:r>
              <a:rPr lang="zh-CN" altLang="en-US" dirty="0" smtClean="0">
                <a:sym typeface="汉仪润圆-65简" panose="00020600040101010101" pitchFamily="18" charset="-122"/>
              </a:rPr>
              <a:t>添加标题</a:t>
            </a:r>
            <a:endParaRPr lang="en-AU" altLang="zh-CN" dirty="0">
              <a:sym typeface="汉仪润圆-65简" panose="00020600040101010101" pitchFamily="18" charset="-122"/>
            </a:endParaRPr>
          </a:p>
        </p:txBody>
      </p:sp>
      <p:sp>
        <p:nvSpPr>
          <p:cNvPr id="45" name="TextBox 20"/>
          <p:cNvSpPr txBox="1"/>
          <p:nvPr/>
        </p:nvSpPr>
        <p:spPr>
          <a:xfrm>
            <a:off x="5363435" y="4174494"/>
            <a:ext cx="2152698" cy="5506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050" u="sng">
                <a:solidFill>
                  <a:schemeClr val="tx1">
                    <a:lumMod val="50000"/>
                    <a:lumOff val="50000"/>
                  </a:schemeClr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</a:defRPr>
            </a:lvl1pPr>
          </a:lstStyle>
          <a:p>
            <a:r>
              <a:rPr lang="zh-CN" altLang="en-US" dirty="0">
                <a:sym typeface="汉仪润圆-65简" panose="00020600040101010101" pitchFamily="18" charset="-122"/>
              </a:rPr>
              <a:t>您的正文已经简明扼要，字字珠玑，但信息却错综复杂</a:t>
            </a:r>
            <a:endParaRPr lang="en-US" altLang="zh-CN" dirty="0">
              <a:sym typeface="汉仪润圆-65简" panose="00020600040101010101" pitchFamily="18" charset="-122"/>
            </a:endParaRPr>
          </a:p>
        </p:txBody>
      </p:sp>
      <p:sp>
        <p:nvSpPr>
          <p:cNvPr id="46" name="Text Placeholder 33"/>
          <p:cNvSpPr txBox="1"/>
          <p:nvPr/>
        </p:nvSpPr>
        <p:spPr>
          <a:xfrm>
            <a:off x="1423054" y="5193811"/>
            <a:ext cx="1890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1219200">
              <a:spcBef>
                <a:spcPct val="20000"/>
              </a:spcBef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</a:defRPr>
            </a:lvl1pPr>
          </a:lstStyle>
          <a:p>
            <a:r>
              <a:rPr lang="zh-CN" altLang="en-US" dirty="0" smtClean="0">
                <a:sym typeface="汉仪润圆-65简" panose="00020600040101010101" pitchFamily="18" charset="-122"/>
              </a:rPr>
              <a:t>添加标题</a:t>
            </a:r>
            <a:endParaRPr lang="en-AU" altLang="zh-CN" dirty="0">
              <a:sym typeface="汉仪润圆-65简" panose="00020600040101010101" pitchFamily="18" charset="-122"/>
            </a:endParaRPr>
          </a:p>
        </p:txBody>
      </p:sp>
      <p:sp>
        <p:nvSpPr>
          <p:cNvPr id="47" name="TextBox 20"/>
          <p:cNvSpPr txBox="1"/>
          <p:nvPr/>
        </p:nvSpPr>
        <p:spPr>
          <a:xfrm>
            <a:off x="1423054" y="5533060"/>
            <a:ext cx="2152698" cy="57708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050" u="sng">
                <a:solidFill>
                  <a:schemeClr val="tx1">
                    <a:lumMod val="50000"/>
                    <a:lumOff val="50000"/>
                  </a:schemeClr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</a:defRPr>
            </a:lvl1pPr>
          </a:lstStyle>
          <a:p>
            <a:r>
              <a:rPr lang="zh-CN" altLang="en-US" dirty="0" smtClean="0">
                <a:sym typeface="汉仪润圆-65简" panose="00020600040101010101" pitchFamily="18" charset="-122"/>
              </a:rPr>
              <a:t>您的正文已经简明扼要，字字珠玑，但信息却错综复杂</a:t>
            </a:r>
            <a:endParaRPr lang="en-US" altLang="zh-CN" dirty="0">
              <a:sym typeface="汉仪润圆-65简" panose="00020600040101010101" pitchFamily="18" charset="-122"/>
            </a:endParaRPr>
          </a:p>
        </p:txBody>
      </p:sp>
      <p:sp>
        <p:nvSpPr>
          <p:cNvPr id="48" name="Text Placeholder 33"/>
          <p:cNvSpPr txBox="1"/>
          <p:nvPr/>
        </p:nvSpPr>
        <p:spPr>
          <a:xfrm>
            <a:off x="5363435" y="5179913"/>
            <a:ext cx="1890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1219200">
              <a:spcBef>
                <a:spcPct val="20000"/>
              </a:spcBef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</a:defRPr>
            </a:lvl1pPr>
          </a:lstStyle>
          <a:p>
            <a:r>
              <a:rPr lang="zh-CN" altLang="en-US" dirty="0" smtClean="0">
                <a:sym typeface="汉仪润圆-65简" panose="00020600040101010101" pitchFamily="18" charset="-122"/>
              </a:rPr>
              <a:t>添加标题</a:t>
            </a:r>
            <a:endParaRPr lang="en-AU" altLang="zh-CN" dirty="0">
              <a:sym typeface="汉仪润圆-65简" panose="00020600040101010101" pitchFamily="18" charset="-122"/>
            </a:endParaRPr>
          </a:p>
        </p:txBody>
      </p:sp>
      <p:sp>
        <p:nvSpPr>
          <p:cNvPr id="49" name="TextBox 20"/>
          <p:cNvSpPr txBox="1"/>
          <p:nvPr/>
        </p:nvSpPr>
        <p:spPr>
          <a:xfrm>
            <a:off x="5363435" y="5519162"/>
            <a:ext cx="2152698" cy="5506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050" u="sng">
                <a:solidFill>
                  <a:schemeClr val="tx1">
                    <a:lumMod val="50000"/>
                    <a:lumOff val="50000"/>
                  </a:schemeClr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</a:defRPr>
            </a:lvl1pPr>
          </a:lstStyle>
          <a:p>
            <a:r>
              <a:rPr lang="zh-CN" altLang="en-US" dirty="0">
                <a:sym typeface="汉仪润圆-65简" panose="00020600040101010101" pitchFamily="18" charset="-122"/>
              </a:rPr>
              <a:t>您的正文已经简明扼要，字字珠玑，但信息却错综复杂</a:t>
            </a:r>
            <a:endParaRPr lang="en-US" altLang="zh-CN" dirty="0">
              <a:sym typeface="汉仪润圆-65简" panose="00020600040101010101" pitchFamily="18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2612570" y="2494778"/>
            <a:ext cx="69668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  <a:sym typeface="汉仪润圆-65简" panose="00020600040101010101" pitchFamily="18" charset="-122"/>
              </a:rPr>
              <a:t>您的正文已经简明扼要，字字珠玑，但信息却错综复杂，需要用更多的文字来表述；但请您尽可能提炼思想的精髓，否则容易造成观者的阅读压力，适得其反。</a:t>
            </a:r>
            <a:endParaRPr lang="en-US" altLang="zh-CN" sz="1200" u="sng" dirty="0">
              <a:solidFill>
                <a:schemeClr val="tx1">
                  <a:lumMod val="50000"/>
                  <a:lumOff val="50000"/>
                </a:schemeClr>
              </a:solidFill>
              <a:latin typeface="汉仪润圆-65简" panose="00020600040101010101" pitchFamily="18" charset="-122"/>
              <a:ea typeface="汉仪润圆-65简" panose="00020600040101010101" pitchFamily="18" charset="-122"/>
              <a:cs typeface="+mn-ea"/>
              <a:sym typeface="汉仪润圆-65简" panose="00020600040101010101" pitchFamily="18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4928997" y="2094943"/>
            <a:ext cx="2334005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  <a:sym typeface="汉仪润圆-65简" panose="00020600040101010101" pitchFamily="18" charset="-122"/>
              </a:rPr>
              <a:t>COMPANY TRAINING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汉仪润圆-65简" panose="00020600040101010101" pitchFamily="18" charset="-122"/>
              <a:ea typeface="汉仪润圆-65简" panose="00020600040101010101" pitchFamily="18" charset="-122"/>
              <a:cs typeface="+mn-ea"/>
              <a:sym typeface="汉仪润圆-65简" panose="00020600040101010101" pitchFamily="18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3509302" y="1416443"/>
            <a:ext cx="51733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1219200">
              <a:spcBef>
                <a:spcPct val="20000"/>
              </a:spcBef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</a:defRPr>
            </a:lvl1pPr>
          </a:lstStyle>
          <a:p>
            <a:pPr algn="ctr"/>
            <a:r>
              <a:rPr lang="zh-CN" altLang="en-US" dirty="0">
                <a:sym typeface="汉仪润圆-65简" panose="00020600040101010101" pitchFamily="18" charset="-122"/>
              </a:rPr>
              <a:t>单击添加大标题</a:t>
            </a:r>
            <a:endParaRPr lang="zh-CN" altLang="en-US" dirty="0">
              <a:sym typeface="汉仪润圆-65简" panose="00020600040101010101" pitchFamily="18" charset="-122"/>
            </a:endParaRPr>
          </a:p>
        </p:txBody>
      </p:sp>
      <p:sp>
        <p:nvSpPr>
          <p:cNvPr id="29" name="Rounded Rectangle 30"/>
          <p:cNvSpPr/>
          <p:nvPr/>
        </p:nvSpPr>
        <p:spPr>
          <a:xfrm>
            <a:off x="8579736" y="3932357"/>
            <a:ext cx="686966" cy="697514"/>
          </a:xfrm>
          <a:prstGeom prst="roundRect">
            <a:avLst/>
          </a:prstGeom>
          <a:solidFill>
            <a:srgbClr val="2C90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 smtClean="0">
                <a:solidFill>
                  <a:schemeClr val="bg1"/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  <a:sym typeface="汉仪润圆-65简" panose="00020600040101010101" pitchFamily="18" charset="-122"/>
              </a:rPr>
              <a:t>03</a:t>
            </a:r>
            <a:endParaRPr lang="en-GB" b="1" u="sng" dirty="0">
              <a:solidFill>
                <a:schemeClr val="bg1"/>
              </a:solidFill>
              <a:latin typeface="汉仪润圆-65简" panose="00020600040101010101" pitchFamily="18" charset="-122"/>
              <a:ea typeface="汉仪润圆-65简" panose="00020600040101010101" pitchFamily="18" charset="-122"/>
              <a:cs typeface="+mn-ea"/>
              <a:sym typeface="汉仪润圆-65简" panose="00020600040101010101" pitchFamily="18" charset="-122"/>
            </a:endParaRPr>
          </a:p>
        </p:txBody>
      </p:sp>
      <p:sp>
        <p:nvSpPr>
          <p:cNvPr id="40" name="Rounded Rectangle 38"/>
          <p:cNvSpPr/>
          <p:nvPr/>
        </p:nvSpPr>
        <p:spPr>
          <a:xfrm>
            <a:off x="8591483" y="5283288"/>
            <a:ext cx="686966" cy="697514"/>
          </a:xfrm>
          <a:prstGeom prst="roundRect">
            <a:avLst/>
          </a:prstGeom>
          <a:solidFill>
            <a:srgbClr val="2C90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 smtClean="0">
                <a:solidFill>
                  <a:schemeClr val="bg1"/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  <a:sym typeface="汉仪润圆-65简" panose="00020600040101010101" pitchFamily="18" charset="-122"/>
              </a:rPr>
              <a:t>06</a:t>
            </a:r>
            <a:endParaRPr lang="en-GB" b="1" u="sng" dirty="0">
              <a:solidFill>
                <a:schemeClr val="bg1"/>
              </a:solidFill>
              <a:latin typeface="汉仪润圆-65简" panose="00020600040101010101" pitchFamily="18" charset="-122"/>
              <a:ea typeface="汉仪润圆-65简" panose="00020600040101010101" pitchFamily="18" charset="-122"/>
              <a:cs typeface="+mn-ea"/>
              <a:sym typeface="汉仪润圆-65简" panose="00020600040101010101" pitchFamily="18" charset="-122"/>
            </a:endParaRPr>
          </a:p>
        </p:txBody>
      </p:sp>
      <p:sp>
        <p:nvSpPr>
          <p:cNvPr id="41" name="Text Placeholder 33"/>
          <p:cNvSpPr txBox="1"/>
          <p:nvPr/>
        </p:nvSpPr>
        <p:spPr>
          <a:xfrm>
            <a:off x="9343977" y="3835244"/>
            <a:ext cx="1890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1219200">
              <a:spcBef>
                <a:spcPct val="20000"/>
              </a:spcBef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</a:defRPr>
            </a:lvl1pPr>
          </a:lstStyle>
          <a:p>
            <a:r>
              <a:rPr lang="zh-CN" altLang="en-US" dirty="0" smtClean="0">
                <a:sym typeface="汉仪润圆-65简" panose="00020600040101010101" pitchFamily="18" charset="-122"/>
              </a:rPr>
              <a:t>添加标题</a:t>
            </a:r>
            <a:endParaRPr lang="en-AU" altLang="zh-CN" dirty="0">
              <a:sym typeface="汉仪润圆-65简" panose="00020600040101010101" pitchFamily="18" charset="-122"/>
            </a:endParaRPr>
          </a:p>
        </p:txBody>
      </p:sp>
      <p:sp>
        <p:nvSpPr>
          <p:cNvPr id="53" name="TextBox 20"/>
          <p:cNvSpPr txBox="1"/>
          <p:nvPr/>
        </p:nvSpPr>
        <p:spPr>
          <a:xfrm>
            <a:off x="9343977" y="4174494"/>
            <a:ext cx="2152698" cy="5506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050" u="sng">
                <a:solidFill>
                  <a:schemeClr val="tx1">
                    <a:lumMod val="50000"/>
                    <a:lumOff val="50000"/>
                  </a:schemeClr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</a:defRPr>
            </a:lvl1pPr>
          </a:lstStyle>
          <a:p>
            <a:r>
              <a:rPr lang="zh-CN" altLang="en-US" dirty="0">
                <a:sym typeface="汉仪润圆-65简" panose="00020600040101010101" pitchFamily="18" charset="-122"/>
              </a:rPr>
              <a:t>您的正文已经简明扼要，字字珠玑，但信息却错综复杂</a:t>
            </a:r>
            <a:endParaRPr lang="en-US" altLang="zh-CN" dirty="0">
              <a:sym typeface="汉仪润圆-65简" panose="00020600040101010101" pitchFamily="18" charset="-122"/>
            </a:endParaRPr>
          </a:p>
        </p:txBody>
      </p:sp>
      <p:sp>
        <p:nvSpPr>
          <p:cNvPr id="54" name="Text Placeholder 33"/>
          <p:cNvSpPr txBox="1"/>
          <p:nvPr/>
        </p:nvSpPr>
        <p:spPr>
          <a:xfrm>
            <a:off x="9343977" y="5179913"/>
            <a:ext cx="1890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1219200">
              <a:spcBef>
                <a:spcPct val="20000"/>
              </a:spcBef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</a:defRPr>
            </a:lvl1pPr>
          </a:lstStyle>
          <a:p>
            <a:r>
              <a:rPr lang="zh-CN" altLang="en-US" dirty="0" smtClean="0">
                <a:sym typeface="汉仪润圆-65简" panose="00020600040101010101" pitchFamily="18" charset="-122"/>
              </a:rPr>
              <a:t>添加标题</a:t>
            </a:r>
            <a:endParaRPr lang="en-AU" altLang="zh-CN" dirty="0">
              <a:sym typeface="汉仪润圆-65简" panose="00020600040101010101" pitchFamily="18" charset="-122"/>
            </a:endParaRPr>
          </a:p>
        </p:txBody>
      </p:sp>
      <p:sp>
        <p:nvSpPr>
          <p:cNvPr id="55" name="TextBox 20"/>
          <p:cNvSpPr txBox="1"/>
          <p:nvPr/>
        </p:nvSpPr>
        <p:spPr>
          <a:xfrm>
            <a:off x="9343977" y="5519162"/>
            <a:ext cx="2152698" cy="5506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050" u="sng">
                <a:solidFill>
                  <a:schemeClr val="tx1">
                    <a:lumMod val="50000"/>
                    <a:lumOff val="50000"/>
                  </a:schemeClr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</a:defRPr>
            </a:lvl1pPr>
          </a:lstStyle>
          <a:p>
            <a:r>
              <a:rPr lang="zh-CN" altLang="en-US" dirty="0">
                <a:sym typeface="汉仪润圆-65简" panose="00020600040101010101" pitchFamily="18" charset="-122"/>
              </a:rPr>
              <a:t>您的正文已经简明扼要，字字珠玑，但信息却错综复杂</a:t>
            </a:r>
            <a:endParaRPr lang="en-US" altLang="zh-CN" dirty="0">
              <a:sym typeface="汉仪润圆-65简" panose="00020600040101010101" pitchFamily="18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4191002" y="91674"/>
            <a:ext cx="38099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400">
                <a:gradFill>
                  <a:gsLst>
                    <a:gs pos="0">
                      <a:srgbClr val="08AEEA"/>
                    </a:gs>
                    <a:gs pos="100000">
                      <a:srgbClr val="2AF598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zh-CN" altLang="en-US" sz="3600" b="1" dirty="0" smtClean="0">
                <a:solidFill>
                  <a:schemeClr val="bg1"/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  <a:sym typeface="汉仪润圆-65简" panose="00020600040101010101" pitchFamily="18" charset="-122"/>
              </a:rPr>
              <a:t>添加标题</a:t>
            </a:r>
            <a:endParaRPr lang="zh-CN" altLang="en-US" sz="3600" b="1" dirty="0">
              <a:solidFill>
                <a:schemeClr val="bg1"/>
              </a:solidFill>
              <a:latin typeface="汉仪润圆-65简" panose="00020600040101010101" pitchFamily="18" charset="-122"/>
              <a:ea typeface="汉仪润圆-65简" panose="00020600040101010101" pitchFamily="18" charset="-122"/>
              <a:cs typeface="+mn-ea"/>
              <a:sym typeface="汉仪润圆-65简" panose="00020600040101010101" pitchFamily="18" charset="-122"/>
            </a:endParaRPr>
          </a:p>
        </p:txBody>
      </p:sp>
      <p:grpSp>
        <p:nvGrpSpPr>
          <p:cNvPr id="57" name="组合 56"/>
          <p:cNvGrpSpPr/>
          <p:nvPr/>
        </p:nvGrpSpPr>
        <p:grpSpPr>
          <a:xfrm flipV="1">
            <a:off x="3983905" y="400020"/>
            <a:ext cx="5406839" cy="45720"/>
            <a:chOff x="3256384" y="691984"/>
            <a:chExt cx="6488978" cy="108542"/>
          </a:xfrm>
        </p:grpSpPr>
        <p:cxnSp>
          <p:nvCxnSpPr>
            <p:cNvPr id="58" name="直接连接符 57"/>
            <p:cNvCxnSpPr/>
            <p:nvPr/>
          </p:nvCxnSpPr>
          <p:spPr>
            <a:xfrm flipH="1">
              <a:off x="3256384" y="691984"/>
              <a:ext cx="1039545" cy="0"/>
            </a:xfrm>
            <a:prstGeom prst="line">
              <a:avLst/>
            </a:prstGeom>
            <a:ln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 flipH="1" flipV="1">
              <a:off x="3939319" y="800526"/>
              <a:ext cx="356610" cy="0"/>
            </a:xfrm>
            <a:prstGeom prst="line">
              <a:avLst/>
            </a:prstGeom>
            <a:ln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 flipH="1">
              <a:off x="7286472" y="691984"/>
              <a:ext cx="2458890" cy="0"/>
            </a:xfrm>
            <a:prstGeom prst="line">
              <a:avLst/>
            </a:prstGeom>
            <a:ln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 flipH="1">
              <a:off x="7286472" y="800526"/>
              <a:ext cx="1372336" cy="0"/>
            </a:xfrm>
            <a:prstGeom prst="line">
              <a:avLst/>
            </a:prstGeom>
            <a:ln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矩形 6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汉仪润圆-65简" panose="00020600040101010101" pitchFamily="18" charset="-122"/>
            </a:endParaRPr>
          </a:p>
        </p:txBody>
      </p:sp>
      <p:pic>
        <p:nvPicPr>
          <p:cNvPr id="4" name="图片占位符 3"/>
          <p:cNvPicPr>
            <a:picLocks noGrp="1" noChangeAspect="1"/>
          </p:cNvPicPr>
          <p:nvPr>
            <p:ph type="pic" sz="quarter" idx="10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5" r="15845"/>
          <a:stretch>
            <a:fillRect/>
          </a:stretch>
        </p:blipFill>
        <p:spPr/>
      </p:pic>
      <p:sp>
        <p:nvSpPr>
          <p:cNvPr id="42" name="Rectangle 41"/>
          <p:cNvSpPr/>
          <p:nvPr/>
        </p:nvSpPr>
        <p:spPr>
          <a:xfrm>
            <a:off x="0" y="0"/>
            <a:ext cx="3346703" cy="6858000"/>
          </a:xfrm>
          <a:prstGeom prst="rect">
            <a:avLst/>
          </a:prstGeom>
          <a:solidFill>
            <a:srgbClr val="0C1F61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汉仪润圆-65简" panose="00020600040101010101" pitchFamily="18" charset="-122"/>
              <a:ea typeface="汉仪润圆-65简" panose="00020600040101010101" pitchFamily="18" charset="-122"/>
              <a:cs typeface="+mn-ea"/>
              <a:sym typeface="汉仪润圆-65简" panose="00020600040101010101" pitchFamily="18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835847" y="1337942"/>
            <a:ext cx="1300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1219200">
              <a:spcBef>
                <a:spcPct val="20000"/>
              </a:spcBef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</a:defRPr>
            </a:lvl1pPr>
          </a:lstStyle>
          <a:p>
            <a:r>
              <a:rPr lang="zh-CN" altLang="en-US" dirty="0" smtClean="0">
                <a:sym typeface="汉仪润圆-65简" panose="00020600040101010101" pitchFamily="18" charset="-122"/>
              </a:rPr>
              <a:t>添加标题</a:t>
            </a:r>
            <a:endParaRPr lang="zh-CN" altLang="en-US" dirty="0">
              <a:sym typeface="汉仪润圆-65简" panose="00020600040101010101" pitchFamily="18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4835847" y="1674364"/>
            <a:ext cx="2407911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  <a:sym typeface="汉仪润圆-65简" panose="00020600040101010101" pitchFamily="18" charset="-122"/>
              </a:rPr>
              <a:t>您的正文已经简明扼要，字字珠玑，但信息却错综复杂</a:t>
            </a:r>
            <a:endParaRPr lang="en-US" altLang="zh-CN" sz="1050" u="sng" dirty="0">
              <a:solidFill>
                <a:schemeClr val="tx1">
                  <a:lumMod val="50000"/>
                  <a:lumOff val="50000"/>
                </a:schemeClr>
              </a:solidFill>
              <a:latin typeface="汉仪润圆-65简" panose="00020600040101010101" pitchFamily="18" charset="-122"/>
              <a:ea typeface="汉仪润圆-65简" panose="00020600040101010101" pitchFamily="18" charset="-122"/>
              <a:cs typeface="+mn-ea"/>
              <a:sym typeface="汉仪润圆-65简" panose="00020600040101010101" pitchFamily="18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4834718" y="3108462"/>
            <a:ext cx="1300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1219200">
              <a:spcBef>
                <a:spcPct val="20000"/>
              </a:spcBef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</a:defRPr>
            </a:lvl1pPr>
          </a:lstStyle>
          <a:p>
            <a:r>
              <a:rPr lang="zh-CN" altLang="en-US" dirty="0" smtClean="0">
                <a:sym typeface="汉仪润圆-65简" panose="00020600040101010101" pitchFamily="18" charset="-122"/>
              </a:rPr>
              <a:t>添加标题</a:t>
            </a:r>
            <a:endParaRPr lang="zh-CN" altLang="en-US" dirty="0">
              <a:sym typeface="汉仪润圆-65简" panose="00020600040101010101" pitchFamily="18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834718" y="3444884"/>
            <a:ext cx="2407911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  <a:sym typeface="汉仪润圆-65简" panose="00020600040101010101" pitchFamily="18" charset="-122"/>
              </a:rPr>
              <a:t>您的正文已经简明扼要，字字珠玑，但信息却错综复杂</a:t>
            </a:r>
            <a:endParaRPr lang="en-US" altLang="zh-CN" sz="1050" u="sng" dirty="0">
              <a:solidFill>
                <a:schemeClr val="tx1">
                  <a:lumMod val="50000"/>
                  <a:lumOff val="50000"/>
                </a:schemeClr>
              </a:solidFill>
              <a:latin typeface="汉仪润圆-65简" panose="00020600040101010101" pitchFamily="18" charset="-122"/>
              <a:ea typeface="汉仪润圆-65简" panose="00020600040101010101" pitchFamily="18" charset="-122"/>
              <a:cs typeface="+mn-ea"/>
              <a:sym typeface="汉仪润圆-65简" panose="00020600040101010101" pitchFamily="18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4834718" y="4912529"/>
            <a:ext cx="1300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1219200">
              <a:spcBef>
                <a:spcPct val="20000"/>
              </a:spcBef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</a:defRPr>
            </a:lvl1pPr>
          </a:lstStyle>
          <a:p>
            <a:r>
              <a:rPr lang="zh-CN" altLang="en-US" dirty="0" smtClean="0">
                <a:sym typeface="汉仪润圆-65简" panose="00020600040101010101" pitchFamily="18" charset="-122"/>
              </a:rPr>
              <a:t>添加标题</a:t>
            </a:r>
            <a:endParaRPr lang="zh-CN" altLang="en-US" dirty="0">
              <a:sym typeface="汉仪润圆-65简" panose="00020600040101010101" pitchFamily="18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4834718" y="5248951"/>
            <a:ext cx="2407911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  <a:sym typeface="汉仪润圆-65简" panose="00020600040101010101" pitchFamily="18" charset="-122"/>
              </a:rPr>
              <a:t>您的正文已经简明扼要，字字珠玑，但信息却错综复杂</a:t>
            </a:r>
            <a:endParaRPr lang="en-US" altLang="zh-CN" sz="1050" u="sng" dirty="0">
              <a:solidFill>
                <a:schemeClr val="tx1">
                  <a:lumMod val="50000"/>
                  <a:lumOff val="50000"/>
                </a:schemeClr>
              </a:solidFill>
              <a:latin typeface="汉仪润圆-65简" panose="00020600040101010101" pitchFamily="18" charset="-122"/>
              <a:ea typeface="汉仪润圆-65简" panose="00020600040101010101" pitchFamily="18" charset="-122"/>
              <a:cs typeface="+mn-ea"/>
              <a:sym typeface="汉仪润圆-65简" panose="00020600040101010101" pitchFamily="18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8981503" y="1337942"/>
            <a:ext cx="1300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1219200">
              <a:spcBef>
                <a:spcPct val="20000"/>
              </a:spcBef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</a:defRPr>
            </a:lvl1pPr>
          </a:lstStyle>
          <a:p>
            <a:r>
              <a:rPr lang="zh-CN" altLang="en-US" dirty="0" smtClean="0">
                <a:sym typeface="汉仪润圆-65简" panose="00020600040101010101" pitchFamily="18" charset="-122"/>
              </a:rPr>
              <a:t>添加标题</a:t>
            </a:r>
            <a:endParaRPr lang="zh-CN" altLang="en-US" dirty="0">
              <a:sym typeface="汉仪润圆-65简" panose="00020600040101010101" pitchFamily="18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8981503" y="1674364"/>
            <a:ext cx="2407911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  <a:sym typeface="汉仪润圆-65简" panose="00020600040101010101" pitchFamily="18" charset="-122"/>
              </a:rPr>
              <a:t>您的正文已经简明扼要，字字珠玑，但信息却错综复杂</a:t>
            </a:r>
            <a:endParaRPr lang="en-US" altLang="zh-CN" sz="1050" u="sng" dirty="0">
              <a:solidFill>
                <a:schemeClr val="tx1">
                  <a:lumMod val="50000"/>
                  <a:lumOff val="50000"/>
                </a:schemeClr>
              </a:solidFill>
              <a:latin typeface="汉仪润圆-65简" panose="00020600040101010101" pitchFamily="18" charset="-122"/>
              <a:ea typeface="汉仪润圆-65简" panose="00020600040101010101" pitchFamily="18" charset="-122"/>
              <a:cs typeface="+mn-ea"/>
              <a:sym typeface="汉仪润圆-65简" panose="00020600040101010101" pitchFamily="18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8980374" y="3108462"/>
            <a:ext cx="1300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1219200">
              <a:spcBef>
                <a:spcPct val="20000"/>
              </a:spcBef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</a:defRPr>
            </a:lvl1pPr>
          </a:lstStyle>
          <a:p>
            <a:r>
              <a:rPr lang="zh-CN" altLang="en-US" dirty="0" smtClean="0">
                <a:sym typeface="汉仪润圆-65简" panose="00020600040101010101" pitchFamily="18" charset="-122"/>
              </a:rPr>
              <a:t>添加标题</a:t>
            </a:r>
            <a:endParaRPr lang="zh-CN" altLang="en-US" dirty="0">
              <a:sym typeface="汉仪润圆-65简" panose="00020600040101010101" pitchFamily="18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8980374" y="3444884"/>
            <a:ext cx="2407911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  <a:sym typeface="汉仪润圆-65简" panose="00020600040101010101" pitchFamily="18" charset="-122"/>
              </a:rPr>
              <a:t>您的正文已经简明扼要，字字珠玑，但信息却错综复杂</a:t>
            </a:r>
            <a:endParaRPr lang="en-US" altLang="zh-CN" sz="1050" u="sng" dirty="0">
              <a:solidFill>
                <a:schemeClr val="tx1">
                  <a:lumMod val="50000"/>
                  <a:lumOff val="50000"/>
                </a:schemeClr>
              </a:solidFill>
              <a:latin typeface="汉仪润圆-65简" panose="00020600040101010101" pitchFamily="18" charset="-122"/>
              <a:ea typeface="汉仪润圆-65简" panose="00020600040101010101" pitchFamily="18" charset="-122"/>
              <a:cs typeface="+mn-ea"/>
              <a:sym typeface="汉仪润圆-65简" panose="00020600040101010101" pitchFamily="18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8980374" y="4912529"/>
            <a:ext cx="1300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1219200">
              <a:spcBef>
                <a:spcPct val="20000"/>
              </a:spcBef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</a:defRPr>
            </a:lvl1pPr>
          </a:lstStyle>
          <a:p>
            <a:r>
              <a:rPr lang="zh-CN" altLang="en-US" dirty="0" smtClean="0">
                <a:sym typeface="汉仪润圆-65简" panose="00020600040101010101" pitchFamily="18" charset="-122"/>
              </a:rPr>
              <a:t>添加标题</a:t>
            </a:r>
            <a:endParaRPr lang="zh-CN" altLang="en-US" dirty="0">
              <a:sym typeface="汉仪润圆-65简" panose="00020600040101010101" pitchFamily="18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8980374" y="5248951"/>
            <a:ext cx="2407911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  <a:sym typeface="汉仪润圆-65简" panose="00020600040101010101" pitchFamily="18" charset="-122"/>
              </a:rPr>
              <a:t>您的正文已经简明扼要，字字珠玑，但信息却错综复杂</a:t>
            </a:r>
            <a:endParaRPr lang="en-US" altLang="zh-CN" sz="1050" u="sng" dirty="0">
              <a:solidFill>
                <a:schemeClr val="tx1">
                  <a:lumMod val="50000"/>
                  <a:lumOff val="50000"/>
                </a:schemeClr>
              </a:solidFill>
              <a:latin typeface="汉仪润圆-65简" panose="00020600040101010101" pitchFamily="18" charset="-122"/>
              <a:ea typeface="汉仪润圆-65简" panose="00020600040101010101" pitchFamily="18" charset="-122"/>
              <a:cs typeface="+mn-ea"/>
              <a:sym typeface="汉仪润圆-65简" panose="00020600040101010101" pitchFamily="18" charset="-122"/>
            </a:endParaRPr>
          </a:p>
        </p:txBody>
      </p:sp>
      <p:sp>
        <p:nvSpPr>
          <p:cNvPr id="46" name="椭圆 45"/>
          <p:cNvSpPr/>
          <p:nvPr/>
        </p:nvSpPr>
        <p:spPr>
          <a:xfrm rot="10800000" flipV="1">
            <a:off x="3771901" y="1372213"/>
            <a:ext cx="797312" cy="797312"/>
          </a:xfrm>
          <a:prstGeom prst="ellipse">
            <a:avLst/>
          </a:prstGeom>
          <a:solidFill>
            <a:srgbClr val="2C908A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600" b="1" u="sng" dirty="0" smtClean="0">
                <a:solidFill>
                  <a:schemeClr val="bg1"/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  <a:sym typeface="汉仪润圆-65简" panose="00020600040101010101" pitchFamily="18" charset="-122"/>
              </a:rPr>
              <a:t>01</a:t>
            </a:r>
            <a:endParaRPr lang="zh-CN" altLang="en-US" sz="1600" b="1" u="sng" dirty="0">
              <a:solidFill>
                <a:schemeClr val="bg1"/>
              </a:solidFill>
              <a:latin typeface="汉仪润圆-65简" panose="00020600040101010101" pitchFamily="18" charset="-122"/>
              <a:ea typeface="汉仪润圆-65简" panose="00020600040101010101" pitchFamily="18" charset="-122"/>
              <a:cs typeface="+mn-ea"/>
              <a:sym typeface="汉仪润圆-65简" panose="00020600040101010101" pitchFamily="18" charset="-122"/>
            </a:endParaRPr>
          </a:p>
        </p:txBody>
      </p:sp>
      <p:sp>
        <p:nvSpPr>
          <p:cNvPr id="50" name="椭圆 49"/>
          <p:cNvSpPr/>
          <p:nvPr/>
        </p:nvSpPr>
        <p:spPr>
          <a:xfrm rot="10800000" flipV="1">
            <a:off x="7933104" y="1372213"/>
            <a:ext cx="797312" cy="797312"/>
          </a:xfrm>
          <a:prstGeom prst="ellipse">
            <a:avLst/>
          </a:prstGeom>
          <a:solidFill>
            <a:srgbClr val="2C908A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600" b="1" u="sng" dirty="0" smtClean="0">
                <a:solidFill>
                  <a:schemeClr val="bg1"/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  <a:sym typeface="汉仪润圆-65简" panose="00020600040101010101" pitchFamily="18" charset="-122"/>
              </a:rPr>
              <a:t>04</a:t>
            </a:r>
            <a:endParaRPr lang="zh-CN" altLang="en-US" sz="1600" b="1" u="sng" dirty="0">
              <a:solidFill>
                <a:schemeClr val="bg1"/>
              </a:solidFill>
              <a:latin typeface="汉仪润圆-65简" panose="00020600040101010101" pitchFamily="18" charset="-122"/>
              <a:ea typeface="汉仪润圆-65简" panose="00020600040101010101" pitchFamily="18" charset="-122"/>
              <a:cs typeface="+mn-ea"/>
              <a:sym typeface="汉仪润圆-65简" panose="00020600040101010101" pitchFamily="18" charset="-122"/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3771901" y="4850295"/>
            <a:ext cx="797312" cy="797312"/>
          </a:xfrm>
          <a:prstGeom prst="ellipse">
            <a:avLst/>
          </a:prstGeom>
          <a:solidFill>
            <a:srgbClr val="2C908A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600" b="1" u="sng" dirty="0" smtClean="0">
                <a:solidFill>
                  <a:schemeClr val="bg1"/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  <a:sym typeface="汉仪润圆-65简" panose="00020600040101010101" pitchFamily="18" charset="-122"/>
              </a:rPr>
              <a:t>03</a:t>
            </a:r>
            <a:endParaRPr lang="zh-CN" altLang="en-US" sz="1600" b="1" u="sng" dirty="0">
              <a:solidFill>
                <a:schemeClr val="bg1"/>
              </a:solidFill>
              <a:latin typeface="汉仪润圆-65简" panose="00020600040101010101" pitchFamily="18" charset="-122"/>
              <a:ea typeface="汉仪润圆-65简" panose="00020600040101010101" pitchFamily="18" charset="-122"/>
              <a:cs typeface="+mn-ea"/>
              <a:sym typeface="汉仪润圆-65简" panose="00020600040101010101" pitchFamily="18" charset="-122"/>
            </a:endParaRPr>
          </a:p>
        </p:txBody>
      </p:sp>
      <p:sp>
        <p:nvSpPr>
          <p:cNvPr id="54" name="椭圆 53"/>
          <p:cNvSpPr/>
          <p:nvPr/>
        </p:nvSpPr>
        <p:spPr>
          <a:xfrm>
            <a:off x="7933104" y="4850295"/>
            <a:ext cx="797312" cy="797312"/>
          </a:xfrm>
          <a:prstGeom prst="ellipse">
            <a:avLst/>
          </a:prstGeom>
          <a:solidFill>
            <a:srgbClr val="2C908A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600" b="1" u="sng" dirty="0" smtClean="0">
                <a:solidFill>
                  <a:schemeClr val="bg1"/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  <a:sym typeface="汉仪润圆-65简" panose="00020600040101010101" pitchFamily="18" charset="-122"/>
              </a:rPr>
              <a:t>06</a:t>
            </a:r>
            <a:endParaRPr lang="zh-CN" altLang="en-US" sz="1600" b="1" u="sng" dirty="0">
              <a:solidFill>
                <a:schemeClr val="bg1"/>
              </a:solidFill>
              <a:latin typeface="汉仪润圆-65简" panose="00020600040101010101" pitchFamily="18" charset="-122"/>
              <a:ea typeface="汉仪润圆-65简" panose="00020600040101010101" pitchFamily="18" charset="-122"/>
              <a:cs typeface="+mn-ea"/>
              <a:sym typeface="汉仪润圆-65简" panose="00020600040101010101" pitchFamily="18" charset="-122"/>
            </a:endParaRPr>
          </a:p>
        </p:txBody>
      </p:sp>
      <p:sp>
        <p:nvSpPr>
          <p:cNvPr id="60" name="椭圆 59"/>
          <p:cNvSpPr/>
          <p:nvPr/>
        </p:nvSpPr>
        <p:spPr>
          <a:xfrm>
            <a:off x="7933104" y="3079724"/>
            <a:ext cx="797312" cy="797312"/>
          </a:xfrm>
          <a:prstGeom prst="ellipse">
            <a:avLst/>
          </a:prstGeom>
          <a:solidFill>
            <a:srgbClr val="2C908A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600" b="1" u="sng" dirty="0" smtClean="0">
                <a:solidFill>
                  <a:schemeClr val="bg1"/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  <a:sym typeface="汉仪润圆-65简" panose="00020600040101010101" pitchFamily="18" charset="-122"/>
              </a:rPr>
              <a:t>05</a:t>
            </a:r>
            <a:endParaRPr lang="zh-CN" altLang="en-US" sz="1600" b="1" u="sng" dirty="0">
              <a:solidFill>
                <a:schemeClr val="bg1"/>
              </a:solidFill>
              <a:latin typeface="汉仪润圆-65简" panose="00020600040101010101" pitchFamily="18" charset="-122"/>
              <a:ea typeface="汉仪润圆-65简" panose="00020600040101010101" pitchFamily="18" charset="-122"/>
              <a:cs typeface="+mn-ea"/>
              <a:sym typeface="汉仪润圆-65简" panose="00020600040101010101" pitchFamily="18" charset="-122"/>
            </a:endParaRPr>
          </a:p>
        </p:txBody>
      </p:sp>
      <p:sp>
        <p:nvSpPr>
          <p:cNvPr id="62" name="椭圆 61"/>
          <p:cNvSpPr/>
          <p:nvPr/>
        </p:nvSpPr>
        <p:spPr>
          <a:xfrm>
            <a:off x="3771901" y="3079724"/>
            <a:ext cx="797312" cy="797312"/>
          </a:xfrm>
          <a:prstGeom prst="ellipse">
            <a:avLst/>
          </a:prstGeom>
          <a:solidFill>
            <a:srgbClr val="2C908A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600" b="1" u="sng" dirty="0" smtClean="0">
                <a:solidFill>
                  <a:schemeClr val="bg1"/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  <a:sym typeface="汉仪润圆-65简" panose="00020600040101010101" pitchFamily="18" charset="-122"/>
              </a:rPr>
              <a:t>02</a:t>
            </a:r>
            <a:endParaRPr lang="zh-CN" altLang="en-US" sz="1600" b="1" u="sng" dirty="0">
              <a:solidFill>
                <a:schemeClr val="bg1"/>
              </a:solidFill>
              <a:latin typeface="汉仪润圆-65简" panose="00020600040101010101" pitchFamily="18" charset="-122"/>
              <a:ea typeface="汉仪润圆-65简" panose="00020600040101010101" pitchFamily="18" charset="-122"/>
              <a:cs typeface="+mn-ea"/>
              <a:sym typeface="汉仪润圆-65简" panose="00020600040101010101" pitchFamily="18" charset="-122"/>
            </a:endParaRPr>
          </a:p>
        </p:txBody>
      </p:sp>
      <p:sp>
        <p:nvSpPr>
          <p:cNvPr id="67" name="TextBox 7"/>
          <p:cNvSpPr txBox="1"/>
          <p:nvPr/>
        </p:nvSpPr>
        <p:spPr>
          <a:xfrm>
            <a:off x="586153" y="1790418"/>
            <a:ext cx="851515" cy="230832"/>
          </a:xfrm>
          <a:prstGeom prst="rect">
            <a:avLst/>
          </a:prstGeom>
          <a:solidFill>
            <a:srgbClr val="2C908A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  <a:sym typeface="汉仪润圆-65简" panose="00020600040101010101" pitchFamily="18" charset="-122"/>
              </a:rPr>
              <a:t>Let’s Start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汉仪润圆-65简" panose="00020600040101010101" pitchFamily="18" charset="-122"/>
              <a:ea typeface="汉仪润圆-65简" panose="00020600040101010101" pitchFamily="18" charset="-122"/>
              <a:cs typeface="+mn-ea"/>
              <a:sym typeface="汉仪润圆-65简" panose="00020600040101010101" pitchFamily="18" charset="-122"/>
            </a:endParaRPr>
          </a:p>
        </p:txBody>
      </p:sp>
      <p:sp>
        <p:nvSpPr>
          <p:cNvPr id="68" name="TextBox 5"/>
          <p:cNvSpPr txBox="1">
            <a:spLocks noChangeArrowheads="1"/>
          </p:cNvSpPr>
          <p:nvPr/>
        </p:nvSpPr>
        <p:spPr bwMode="auto">
          <a:xfrm>
            <a:off x="494193" y="2359041"/>
            <a:ext cx="23144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1219200">
              <a:spcBef>
                <a:spcPct val="20000"/>
              </a:spcBef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  <a:sym typeface="汉仪润圆-65简" panose="00020600040101010101" pitchFamily="18" charset="-122"/>
              </a:rPr>
              <a:t>单击添加大标题</a:t>
            </a:r>
            <a:endParaRPr lang="en-US" altLang="zh-CN" dirty="0">
              <a:solidFill>
                <a:schemeClr val="bg1"/>
              </a:solidFill>
              <a:sym typeface="汉仪润圆-65简" panose="00020600040101010101" pitchFamily="18" charset="-122"/>
            </a:endParaRPr>
          </a:p>
        </p:txBody>
      </p:sp>
      <p:sp>
        <p:nvSpPr>
          <p:cNvPr id="69" name="TextBox 6"/>
          <p:cNvSpPr txBox="1">
            <a:spLocks noChangeArrowheads="1"/>
          </p:cNvSpPr>
          <p:nvPr/>
        </p:nvSpPr>
        <p:spPr bwMode="auto">
          <a:xfrm>
            <a:off x="494194" y="2203466"/>
            <a:ext cx="137569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900" dirty="0" smtClean="0">
                <a:solidFill>
                  <a:schemeClr val="bg1"/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  <a:sym typeface="汉仪润圆-65简" panose="00020600040101010101" pitchFamily="18" charset="-122"/>
              </a:rPr>
              <a:t>COMPANY TRAINING</a:t>
            </a:r>
            <a:endParaRPr lang="en-US" altLang="zh-CN" sz="900" dirty="0">
              <a:solidFill>
                <a:schemeClr val="bg1"/>
              </a:solidFill>
              <a:latin typeface="汉仪润圆-65简" panose="00020600040101010101" pitchFamily="18" charset="-122"/>
              <a:ea typeface="汉仪润圆-65简" panose="00020600040101010101" pitchFamily="18" charset="-122"/>
              <a:cs typeface="+mn-ea"/>
              <a:sym typeface="汉仪润圆-65简" panose="00020600040101010101" pitchFamily="18" charset="-122"/>
            </a:endParaRPr>
          </a:p>
        </p:txBody>
      </p:sp>
      <p:sp>
        <p:nvSpPr>
          <p:cNvPr id="70" name="Rectangle 11"/>
          <p:cNvSpPr>
            <a:spLocks noChangeArrowheads="1"/>
          </p:cNvSpPr>
          <p:nvPr/>
        </p:nvSpPr>
        <p:spPr bwMode="auto">
          <a:xfrm>
            <a:off x="494193" y="3747180"/>
            <a:ext cx="2216011" cy="1304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u="sng" dirty="0">
                <a:solidFill>
                  <a:schemeClr val="bg1"/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  <a:sym typeface="汉仪润圆-65简" panose="00020600040101010101" pitchFamily="18" charset="-122"/>
              </a:rPr>
              <a:t>您的正文已经简明扼要，字字珠玑，但信息却错综复杂，需要用更多的文字来表述；但请您尽可能提炼思想的精髓，否则容易造成观者的阅读压力，适得其反。</a:t>
            </a:r>
            <a:endParaRPr lang="en-US" altLang="zh-CN" sz="1050" u="sng" dirty="0">
              <a:solidFill>
                <a:schemeClr val="bg1"/>
              </a:solidFill>
              <a:latin typeface="汉仪润圆-65简" panose="00020600040101010101" pitchFamily="18" charset="-122"/>
              <a:ea typeface="汉仪润圆-65简" panose="00020600040101010101" pitchFamily="18" charset="-122"/>
              <a:cs typeface="+mn-ea"/>
              <a:sym typeface="汉仪润圆-65简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4601770" y="1903647"/>
            <a:ext cx="3089188" cy="3492843"/>
          </a:xfrm>
          <a:prstGeom prst="rect">
            <a:avLst/>
          </a:prstGeom>
          <a:solidFill>
            <a:schemeClr val="bg1"/>
          </a:solidFill>
          <a:ln>
            <a:solidFill>
              <a:srgbClr val="2C908A"/>
            </a:solidFill>
          </a:ln>
          <a:effectLst>
            <a:outerShdw blurRad="469900" dist="419100" dir="5400000" algn="ctr" rotWithShape="0">
              <a:schemeClr val="bg1">
                <a:lumMod val="50000"/>
                <a:alpha val="2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汉仪润圆-65简" panose="00020600040101010101" pitchFamily="18" charset="-122"/>
              <a:ea typeface="汉仪润圆-65简" panose="00020600040101010101" pitchFamily="18" charset="-122"/>
              <a:cs typeface="+mn-ea"/>
              <a:sym typeface="汉仪润圆-65简" panose="00020600040101010101" pitchFamily="18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059657" y="1903647"/>
            <a:ext cx="3089188" cy="3492843"/>
          </a:xfrm>
          <a:prstGeom prst="rect">
            <a:avLst/>
          </a:prstGeom>
          <a:solidFill>
            <a:schemeClr val="bg1"/>
          </a:solidFill>
          <a:ln>
            <a:solidFill>
              <a:srgbClr val="2C908A"/>
            </a:solidFill>
          </a:ln>
          <a:effectLst>
            <a:outerShdw blurRad="469900" dist="419100" dir="5400000" algn="ctr" rotWithShape="0">
              <a:schemeClr val="bg1">
                <a:lumMod val="50000"/>
                <a:alpha val="2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汉仪润圆-65简" panose="00020600040101010101" pitchFamily="18" charset="-122"/>
              <a:ea typeface="汉仪润圆-65简" panose="00020600040101010101" pitchFamily="18" charset="-122"/>
              <a:cs typeface="+mn-ea"/>
              <a:sym typeface="汉仪润圆-65简" panose="00020600040101010101" pitchFamily="18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143883" y="1903647"/>
            <a:ext cx="3089188" cy="3492843"/>
          </a:xfrm>
          <a:prstGeom prst="rect">
            <a:avLst/>
          </a:prstGeom>
          <a:solidFill>
            <a:schemeClr val="bg1"/>
          </a:solidFill>
          <a:ln>
            <a:solidFill>
              <a:srgbClr val="2C908A"/>
            </a:solidFill>
          </a:ln>
          <a:effectLst>
            <a:outerShdw blurRad="469900" dist="419100" dir="5400000" algn="ctr" rotWithShape="0">
              <a:schemeClr val="bg1">
                <a:lumMod val="50000"/>
                <a:alpha val="2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汉仪润圆-65简" panose="00020600040101010101" pitchFamily="18" charset="-122"/>
              <a:ea typeface="汉仪润圆-65简" panose="00020600040101010101" pitchFamily="18" charset="-122"/>
              <a:cs typeface="+mn-ea"/>
              <a:sym typeface="汉仪润圆-65简" panose="00020600040101010101" pitchFamily="18" charset="-122"/>
            </a:endParaRPr>
          </a:p>
        </p:txBody>
      </p:sp>
      <p:sp>
        <p:nvSpPr>
          <p:cNvPr id="5" name="Text Placeholder 33"/>
          <p:cNvSpPr txBox="1"/>
          <p:nvPr/>
        </p:nvSpPr>
        <p:spPr>
          <a:xfrm>
            <a:off x="1755646" y="3348704"/>
            <a:ext cx="1807806" cy="371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1219200">
              <a:spcBef>
                <a:spcPct val="20000"/>
              </a:spcBef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</a:defRPr>
            </a:lvl1pPr>
          </a:lstStyle>
          <a:p>
            <a:r>
              <a:rPr lang="zh-CN" altLang="en-US" dirty="0" smtClean="0">
                <a:sym typeface="汉仪润圆-65简" panose="00020600040101010101" pitchFamily="18" charset="-122"/>
              </a:rPr>
              <a:t>添加标题</a:t>
            </a:r>
            <a:endParaRPr lang="en-AU" dirty="0">
              <a:sym typeface="汉仪润圆-65简" panose="00020600040101010101" pitchFamily="18" charset="-122"/>
            </a:endParaRPr>
          </a:p>
        </p:txBody>
      </p:sp>
      <p:sp>
        <p:nvSpPr>
          <p:cNvPr id="6" name="Oval 117"/>
          <p:cNvSpPr/>
          <p:nvPr/>
        </p:nvSpPr>
        <p:spPr>
          <a:xfrm>
            <a:off x="2220783" y="2293189"/>
            <a:ext cx="893362" cy="893358"/>
          </a:xfrm>
          <a:prstGeom prst="ellipse">
            <a:avLst/>
          </a:prstGeom>
          <a:solidFill>
            <a:srgbClr val="0C1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AU" b="1" u="sng" dirty="0" smtClean="0">
                <a:solidFill>
                  <a:schemeClr val="bg1"/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  <a:sym typeface="汉仪润圆-65简" panose="00020600040101010101" pitchFamily="18" charset="-122"/>
              </a:rPr>
              <a:t>01</a:t>
            </a:r>
            <a:endParaRPr lang="en-AU" b="1" u="sng" dirty="0">
              <a:solidFill>
                <a:schemeClr val="bg1"/>
              </a:solidFill>
              <a:latin typeface="汉仪润圆-65简" panose="00020600040101010101" pitchFamily="18" charset="-122"/>
              <a:ea typeface="汉仪润圆-65简" panose="00020600040101010101" pitchFamily="18" charset="-122"/>
              <a:cs typeface="+mn-ea"/>
              <a:sym typeface="汉仪润圆-65简" panose="00020600040101010101" pitchFamily="18" charset="-122"/>
            </a:endParaRPr>
          </a:p>
        </p:txBody>
      </p:sp>
      <p:sp>
        <p:nvSpPr>
          <p:cNvPr id="9" name="Text Placeholder 33"/>
          <p:cNvSpPr txBox="1"/>
          <p:nvPr/>
        </p:nvSpPr>
        <p:spPr>
          <a:xfrm>
            <a:off x="5172931" y="3348704"/>
            <a:ext cx="1807806" cy="371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1219200">
              <a:spcBef>
                <a:spcPct val="20000"/>
              </a:spcBef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</a:defRPr>
            </a:lvl1pPr>
          </a:lstStyle>
          <a:p>
            <a:r>
              <a:rPr lang="zh-CN" altLang="en-US" dirty="0">
                <a:sym typeface="汉仪润圆-65简" panose="00020600040101010101" pitchFamily="18" charset="-122"/>
              </a:rPr>
              <a:t>添加标题</a:t>
            </a:r>
            <a:endParaRPr lang="en-AU" dirty="0">
              <a:sym typeface="汉仪润圆-65简" panose="00020600040101010101" pitchFamily="18" charset="-122"/>
            </a:endParaRPr>
          </a:p>
        </p:txBody>
      </p:sp>
      <p:sp>
        <p:nvSpPr>
          <p:cNvPr id="10" name="Oval 121"/>
          <p:cNvSpPr/>
          <p:nvPr/>
        </p:nvSpPr>
        <p:spPr>
          <a:xfrm>
            <a:off x="5638068" y="2293189"/>
            <a:ext cx="893362" cy="893358"/>
          </a:xfrm>
          <a:prstGeom prst="ellipse">
            <a:avLst/>
          </a:prstGeom>
          <a:solidFill>
            <a:srgbClr val="0C1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AU" b="1" u="sng" dirty="0" smtClean="0">
                <a:solidFill>
                  <a:schemeClr val="bg1"/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  <a:sym typeface="汉仪润圆-65简" panose="00020600040101010101" pitchFamily="18" charset="-122"/>
              </a:rPr>
              <a:t>02</a:t>
            </a:r>
            <a:endParaRPr lang="en-AU" b="1" u="sng" dirty="0">
              <a:solidFill>
                <a:schemeClr val="bg1"/>
              </a:solidFill>
              <a:latin typeface="汉仪润圆-65简" panose="00020600040101010101" pitchFamily="18" charset="-122"/>
              <a:ea typeface="汉仪润圆-65简" panose="00020600040101010101" pitchFamily="18" charset="-122"/>
              <a:cs typeface="+mn-ea"/>
              <a:sym typeface="汉仪润圆-65简" panose="00020600040101010101" pitchFamily="18" charset="-122"/>
            </a:endParaRPr>
          </a:p>
        </p:txBody>
      </p:sp>
      <p:sp>
        <p:nvSpPr>
          <p:cNvPr id="13" name="Text Placeholder 33"/>
          <p:cNvSpPr txBox="1"/>
          <p:nvPr/>
        </p:nvSpPr>
        <p:spPr>
          <a:xfrm>
            <a:off x="8546675" y="3348704"/>
            <a:ext cx="1807806" cy="371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1219200">
              <a:spcBef>
                <a:spcPct val="20000"/>
              </a:spcBef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</a:defRPr>
            </a:lvl1pPr>
          </a:lstStyle>
          <a:p>
            <a:r>
              <a:rPr lang="zh-CN" altLang="en-US" dirty="0">
                <a:sym typeface="汉仪润圆-65简" panose="00020600040101010101" pitchFamily="18" charset="-122"/>
              </a:rPr>
              <a:t>添加标题</a:t>
            </a:r>
            <a:endParaRPr lang="en-AU" dirty="0">
              <a:sym typeface="汉仪润圆-65简" panose="00020600040101010101" pitchFamily="18" charset="-122"/>
            </a:endParaRPr>
          </a:p>
        </p:txBody>
      </p:sp>
      <p:sp>
        <p:nvSpPr>
          <p:cNvPr id="14" name="Oval 128"/>
          <p:cNvSpPr/>
          <p:nvPr/>
        </p:nvSpPr>
        <p:spPr>
          <a:xfrm>
            <a:off x="9011812" y="2293189"/>
            <a:ext cx="893362" cy="893358"/>
          </a:xfrm>
          <a:prstGeom prst="ellipse">
            <a:avLst/>
          </a:prstGeom>
          <a:solidFill>
            <a:srgbClr val="0C1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AU" b="1" u="sng" dirty="0" smtClean="0">
                <a:solidFill>
                  <a:schemeClr val="bg1"/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  <a:sym typeface="汉仪润圆-65简" panose="00020600040101010101" pitchFamily="18" charset="-122"/>
              </a:rPr>
              <a:t>03</a:t>
            </a:r>
            <a:endParaRPr lang="en-AU" b="1" u="sng" dirty="0">
              <a:solidFill>
                <a:schemeClr val="bg1"/>
              </a:solidFill>
              <a:latin typeface="汉仪润圆-65简" panose="00020600040101010101" pitchFamily="18" charset="-122"/>
              <a:ea typeface="汉仪润圆-65简" panose="00020600040101010101" pitchFamily="18" charset="-122"/>
              <a:cs typeface="+mn-ea"/>
              <a:sym typeface="汉仪润圆-65简" panose="00020600040101010101" pitchFamily="18" charset="-122"/>
            </a:endParaRPr>
          </a:p>
        </p:txBody>
      </p:sp>
      <p:sp>
        <p:nvSpPr>
          <p:cNvPr id="19" name="TextBox 20"/>
          <p:cNvSpPr txBox="1"/>
          <p:nvPr/>
        </p:nvSpPr>
        <p:spPr>
          <a:xfrm>
            <a:off x="1716192" y="4044546"/>
            <a:ext cx="2082610" cy="81945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050" u="sng">
                <a:solidFill>
                  <a:schemeClr val="tx1">
                    <a:lumMod val="50000"/>
                    <a:lumOff val="50000"/>
                  </a:schemeClr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</a:defRPr>
            </a:lvl1pPr>
          </a:lstStyle>
          <a:p>
            <a:r>
              <a:rPr lang="zh-CN" altLang="en-US" dirty="0" smtClean="0">
                <a:sym typeface="汉仪润圆-65简" panose="00020600040101010101" pitchFamily="18" charset="-122"/>
              </a:rPr>
              <a:t>单击此处输入你的正文，文字是您思想的提炼，为了最终演示发布的良好效果</a:t>
            </a:r>
            <a:endParaRPr lang="en-US" altLang="zh-CN" dirty="0">
              <a:sym typeface="汉仪润圆-65简" panose="00020600040101010101" pitchFamily="18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82617" y="4044545"/>
            <a:ext cx="2082610" cy="81945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050" u="sng">
                <a:solidFill>
                  <a:schemeClr val="tx1">
                    <a:lumMod val="50000"/>
                    <a:lumOff val="50000"/>
                  </a:schemeClr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</a:defRPr>
            </a:lvl1pPr>
          </a:lstStyle>
          <a:p>
            <a:r>
              <a:rPr lang="zh-CN" altLang="en-US" dirty="0" smtClean="0">
                <a:sym typeface="汉仪润圆-65简" panose="00020600040101010101" pitchFamily="18" charset="-122"/>
              </a:rPr>
              <a:t>单击此处输入你的正文，文字是您思想的提炼，为了最终演示发布的良好效果</a:t>
            </a:r>
            <a:endParaRPr lang="en-US" altLang="zh-CN" dirty="0">
              <a:sym typeface="汉仪润圆-65简" panose="00020600040101010101" pitchFamily="18" charset="-122"/>
            </a:endParaRPr>
          </a:p>
        </p:txBody>
      </p:sp>
      <p:sp>
        <p:nvSpPr>
          <p:cNvPr id="22" name="TextBox 20"/>
          <p:cNvSpPr txBox="1"/>
          <p:nvPr/>
        </p:nvSpPr>
        <p:spPr>
          <a:xfrm>
            <a:off x="8556361" y="4044545"/>
            <a:ext cx="2082610" cy="81945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050" u="sng">
                <a:solidFill>
                  <a:schemeClr val="tx1">
                    <a:lumMod val="50000"/>
                    <a:lumOff val="50000"/>
                  </a:schemeClr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</a:defRPr>
            </a:lvl1pPr>
          </a:lstStyle>
          <a:p>
            <a:r>
              <a:rPr lang="zh-CN" altLang="en-US" dirty="0" smtClean="0">
                <a:sym typeface="汉仪润圆-65简" panose="00020600040101010101" pitchFamily="18" charset="-122"/>
              </a:rPr>
              <a:t>单击此处输入你的正文，文字是您思想的提炼，为了最终演示发布的良好效果</a:t>
            </a:r>
            <a:endParaRPr lang="en-US" altLang="zh-CN" dirty="0">
              <a:sym typeface="汉仪润圆-65简" panose="00020600040101010101" pitchFamily="18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191002" y="91674"/>
            <a:ext cx="38099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400">
                <a:gradFill>
                  <a:gsLst>
                    <a:gs pos="0">
                      <a:srgbClr val="08AEEA"/>
                    </a:gs>
                    <a:gs pos="100000">
                      <a:srgbClr val="2AF598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zh-CN" altLang="en-US" sz="3600" b="1" dirty="0" smtClean="0">
                <a:solidFill>
                  <a:schemeClr val="bg1"/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  <a:sym typeface="汉仪润圆-65简" panose="00020600040101010101" pitchFamily="18" charset="-122"/>
              </a:rPr>
              <a:t>添加标题</a:t>
            </a:r>
            <a:endParaRPr lang="zh-CN" altLang="en-US" sz="3600" b="1" dirty="0">
              <a:solidFill>
                <a:schemeClr val="bg1"/>
              </a:solidFill>
              <a:latin typeface="汉仪润圆-65简" panose="00020600040101010101" pitchFamily="18" charset="-122"/>
              <a:ea typeface="汉仪润圆-65简" panose="00020600040101010101" pitchFamily="18" charset="-122"/>
              <a:cs typeface="+mn-ea"/>
              <a:sym typeface="汉仪润圆-65简" panose="00020600040101010101" pitchFamily="18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 flipV="1">
            <a:off x="3983905" y="400020"/>
            <a:ext cx="5406839" cy="45720"/>
            <a:chOff x="3256384" y="691984"/>
            <a:chExt cx="6488978" cy="108542"/>
          </a:xfrm>
        </p:grpSpPr>
        <p:cxnSp>
          <p:nvCxnSpPr>
            <p:cNvPr id="28" name="直接连接符 27"/>
            <p:cNvCxnSpPr/>
            <p:nvPr/>
          </p:nvCxnSpPr>
          <p:spPr>
            <a:xfrm flipH="1">
              <a:off x="3256384" y="691984"/>
              <a:ext cx="1039545" cy="0"/>
            </a:xfrm>
            <a:prstGeom prst="line">
              <a:avLst/>
            </a:prstGeom>
            <a:ln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flipH="1" flipV="1">
              <a:off x="3939319" y="800526"/>
              <a:ext cx="356610" cy="0"/>
            </a:xfrm>
            <a:prstGeom prst="line">
              <a:avLst/>
            </a:prstGeom>
            <a:ln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 flipH="1">
              <a:off x="7286472" y="691984"/>
              <a:ext cx="2458890" cy="0"/>
            </a:xfrm>
            <a:prstGeom prst="line">
              <a:avLst/>
            </a:prstGeom>
            <a:ln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 flipH="1">
              <a:off x="7286472" y="800526"/>
              <a:ext cx="1372336" cy="0"/>
            </a:xfrm>
            <a:prstGeom prst="line">
              <a:avLst/>
            </a:prstGeom>
            <a:ln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786066" y="3705461"/>
            <a:ext cx="456460" cy="456460"/>
          </a:xfrm>
          <a:prstGeom prst="roundRect">
            <a:avLst>
              <a:gd name="adj" fmla="val 50000"/>
            </a:avLst>
          </a:prstGeom>
          <a:solidFill>
            <a:srgbClr val="0C1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b="1" u="sng" dirty="0" smtClean="0"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  <a:sym typeface="汉仪润圆-65简" panose="00020600040101010101" pitchFamily="18" charset="-122"/>
              </a:rPr>
              <a:t>03</a:t>
            </a:r>
            <a:endParaRPr lang="en-GB" sz="1400" b="1" u="sng" dirty="0">
              <a:latin typeface="汉仪润圆-65简" panose="00020600040101010101" pitchFamily="18" charset="-122"/>
              <a:ea typeface="汉仪润圆-65简" panose="00020600040101010101" pitchFamily="18" charset="-122"/>
              <a:cs typeface="+mn-ea"/>
              <a:sym typeface="汉仪润圆-65简" panose="00020600040101010101" pitchFamily="18" charset="-122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757140" y="3705461"/>
            <a:ext cx="456460" cy="456460"/>
          </a:xfrm>
          <a:prstGeom prst="roundRect">
            <a:avLst>
              <a:gd name="adj" fmla="val 50000"/>
            </a:avLst>
          </a:prstGeom>
          <a:solidFill>
            <a:srgbClr val="2C90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b="1" u="sng" dirty="0" smtClean="0"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  <a:sym typeface="汉仪润圆-65简" panose="00020600040101010101" pitchFamily="18" charset="-122"/>
              </a:rPr>
              <a:t>04</a:t>
            </a:r>
            <a:endParaRPr lang="en-GB" sz="1400" b="1" u="sng" dirty="0">
              <a:latin typeface="汉仪润圆-65简" panose="00020600040101010101" pitchFamily="18" charset="-122"/>
              <a:ea typeface="汉仪润圆-65简" panose="00020600040101010101" pitchFamily="18" charset="-122"/>
              <a:cs typeface="+mn-ea"/>
              <a:sym typeface="汉仪润圆-65简" panose="00020600040101010101" pitchFamily="18" charset="-122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757140" y="5107967"/>
            <a:ext cx="456460" cy="456460"/>
          </a:xfrm>
          <a:prstGeom prst="roundRect">
            <a:avLst>
              <a:gd name="adj" fmla="val 50000"/>
            </a:avLst>
          </a:prstGeom>
          <a:solidFill>
            <a:srgbClr val="0C1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b="1" u="sng" dirty="0" smtClean="0"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  <a:sym typeface="汉仪润圆-65简" panose="00020600040101010101" pitchFamily="18" charset="-122"/>
              </a:rPr>
              <a:t>06</a:t>
            </a:r>
            <a:endParaRPr lang="en-GB" sz="1400" b="1" u="sng" dirty="0">
              <a:latin typeface="汉仪润圆-65简" panose="00020600040101010101" pitchFamily="18" charset="-122"/>
              <a:ea typeface="汉仪润圆-65简" panose="00020600040101010101" pitchFamily="18" charset="-122"/>
              <a:cs typeface="+mn-ea"/>
              <a:sym typeface="汉仪润圆-65简" panose="00020600040101010101" pitchFamily="18" charset="-122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86066" y="2308817"/>
            <a:ext cx="456460" cy="456460"/>
          </a:xfrm>
          <a:prstGeom prst="roundRect">
            <a:avLst>
              <a:gd name="adj" fmla="val 50000"/>
            </a:avLst>
          </a:prstGeom>
          <a:solidFill>
            <a:srgbClr val="2C90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b="1" u="sng" dirty="0" smtClean="0"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  <a:sym typeface="汉仪润圆-65简" panose="00020600040101010101" pitchFamily="18" charset="-122"/>
              </a:rPr>
              <a:t>01</a:t>
            </a:r>
            <a:endParaRPr lang="en-GB" sz="1400" b="1" u="sng" dirty="0">
              <a:latin typeface="汉仪润圆-65简" panose="00020600040101010101" pitchFamily="18" charset="-122"/>
              <a:ea typeface="汉仪润圆-65简" panose="00020600040101010101" pitchFamily="18" charset="-122"/>
              <a:cs typeface="+mn-ea"/>
              <a:sym typeface="汉仪润圆-65简" panose="00020600040101010101" pitchFamily="18" charset="-122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757140" y="2308817"/>
            <a:ext cx="456460" cy="456460"/>
          </a:xfrm>
          <a:prstGeom prst="roundRect">
            <a:avLst>
              <a:gd name="adj" fmla="val 50000"/>
            </a:avLst>
          </a:prstGeom>
          <a:solidFill>
            <a:srgbClr val="0C1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b="1" u="sng" dirty="0" smtClean="0"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  <a:sym typeface="汉仪润圆-65简" panose="00020600040101010101" pitchFamily="18" charset="-122"/>
              </a:rPr>
              <a:t>02</a:t>
            </a:r>
            <a:endParaRPr lang="en-GB" sz="1400" b="1" u="sng" dirty="0">
              <a:latin typeface="汉仪润圆-65简" panose="00020600040101010101" pitchFamily="18" charset="-122"/>
              <a:ea typeface="汉仪润圆-65简" panose="00020600040101010101" pitchFamily="18" charset="-122"/>
              <a:cs typeface="+mn-ea"/>
              <a:sym typeface="汉仪润圆-65简" panose="00020600040101010101" pitchFamily="18" charset="-122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86066" y="5107967"/>
            <a:ext cx="456460" cy="456460"/>
          </a:xfrm>
          <a:prstGeom prst="roundRect">
            <a:avLst>
              <a:gd name="adj" fmla="val 50000"/>
            </a:avLst>
          </a:prstGeom>
          <a:solidFill>
            <a:srgbClr val="2C90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b="1" u="sng" dirty="0" smtClean="0"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  <a:sym typeface="汉仪润圆-65简" panose="00020600040101010101" pitchFamily="18" charset="-122"/>
              </a:rPr>
              <a:t>05</a:t>
            </a:r>
            <a:endParaRPr lang="en-GB" sz="1400" b="1" u="sng" dirty="0">
              <a:latin typeface="汉仪润圆-65简" panose="00020600040101010101" pitchFamily="18" charset="-122"/>
              <a:ea typeface="汉仪润圆-65简" panose="00020600040101010101" pitchFamily="18" charset="-122"/>
              <a:cs typeface="+mn-ea"/>
              <a:sym typeface="汉仪润圆-65简" panose="00020600040101010101" pitchFamily="18" charset="-122"/>
            </a:endParaRPr>
          </a:p>
        </p:txBody>
      </p:sp>
      <p:sp>
        <p:nvSpPr>
          <p:cNvPr id="92" name="Text Placeholder 33"/>
          <p:cNvSpPr txBox="1"/>
          <p:nvPr/>
        </p:nvSpPr>
        <p:spPr>
          <a:xfrm>
            <a:off x="7673363" y="2079847"/>
            <a:ext cx="1893998" cy="380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1219200">
              <a:spcBef>
                <a:spcPct val="20000"/>
              </a:spcBef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</a:defRPr>
            </a:lvl1pPr>
          </a:lstStyle>
          <a:p>
            <a:r>
              <a:rPr lang="zh-CN" altLang="en-US" dirty="0" smtClean="0">
                <a:sym typeface="汉仪润圆-65简" panose="00020600040101010101" pitchFamily="18" charset="-122"/>
              </a:rPr>
              <a:t>添加标题</a:t>
            </a:r>
            <a:endParaRPr lang="en-AU" dirty="0">
              <a:sym typeface="汉仪润圆-65简" panose="00020600040101010101" pitchFamily="18" charset="-122"/>
            </a:endParaRPr>
          </a:p>
        </p:txBody>
      </p:sp>
      <p:sp>
        <p:nvSpPr>
          <p:cNvPr id="93" name="Text Placeholder 33"/>
          <p:cNvSpPr txBox="1"/>
          <p:nvPr/>
        </p:nvSpPr>
        <p:spPr>
          <a:xfrm>
            <a:off x="7673363" y="3506582"/>
            <a:ext cx="1890907" cy="380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1219200">
              <a:spcBef>
                <a:spcPct val="20000"/>
              </a:spcBef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</a:defRPr>
            </a:lvl1pPr>
          </a:lstStyle>
          <a:p>
            <a:r>
              <a:rPr lang="zh-CN" altLang="en-US" dirty="0" smtClean="0">
                <a:sym typeface="汉仪润圆-65简" panose="00020600040101010101" pitchFamily="18" charset="-122"/>
              </a:rPr>
              <a:t>添加标题</a:t>
            </a:r>
            <a:endParaRPr lang="en-AU" dirty="0">
              <a:sym typeface="汉仪润圆-65简" panose="00020600040101010101" pitchFamily="18" charset="-122"/>
            </a:endParaRPr>
          </a:p>
        </p:txBody>
      </p:sp>
      <p:sp>
        <p:nvSpPr>
          <p:cNvPr id="94" name="Text Placeholder 33"/>
          <p:cNvSpPr txBox="1"/>
          <p:nvPr/>
        </p:nvSpPr>
        <p:spPr>
          <a:xfrm>
            <a:off x="7673363" y="4910107"/>
            <a:ext cx="1890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1219200">
              <a:spcBef>
                <a:spcPct val="20000"/>
              </a:spcBef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</a:defRPr>
            </a:lvl1pPr>
          </a:lstStyle>
          <a:p>
            <a:r>
              <a:rPr lang="zh-CN" altLang="en-US" dirty="0" smtClean="0">
                <a:sym typeface="汉仪润圆-65简" panose="00020600040101010101" pitchFamily="18" charset="-122"/>
              </a:rPr>
              <a:t>添加标题</a:t>
            </a:r>
            <a:endParaRPr lang="en-AU" altLang="zh-CN" dirty="0">
              <a:sym typeface="汉仪润圆-65简" panose="00020600040101010101" pitchFamily="18" charset="-122"/>
            </a:endParaRPr>
          </a:p>
        </p:txBody>
      </p:sp>
      <p:sp>
        <p:nvSpPr>
          <p:cNvPr id="95" name="TextBox 20"/>
          <p:cNvSpPr txBox="1"/>
          <p:nvPr/>
        </p:nvSpPr>
        <p:spPr>
          <a:xfrm>
            <a:off x="7673363" y="2503043"/>
            <a:ext cx="3225296" cy="57708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050" u="sng">
                <a:solidFill>
                  <a:schemeClr val="tx1">
                    <a:lumMod val="50000"/>
                    <a:lumOff val="50000"/>
                  </a:schemeClr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</a:defRPr>
            </a:lvl1pPr>
          </a:lstStyle>
          <a:p>
            <a:r>
              <a:rPr lang="zh-CN" altLang="en-US" dirty="0" smtClean="0">
                <a:sym typeface="汉仪润圆-65简" panose="00020600040101010101" pitchFamily="18" charset="-122"/>
              </a:rPr>
              <a:t>单击此处输入你的正文，文字是您思想的提炼，为了最终演示发布的良好效果</a:t>
            </a:r>
            <a:endParaRPr lang="en-US" altLang="zh-CN" dirty="0">
              <a:sym typeface="汉仪润圆-65简" panose="00020600040101010101" pitchFamily="18" charset="-122"/>
            </a:endParaRPr>
          </a:p>
        </p:txBody>
      </p:sp>
      <p:sp>
        <p:nvSpPr>
          <p:cNvPr id="96" name="TextBox 20"/>
          <p:cNvSpPr txBox="1"/>
          <p:nvPr/>
        </p:nvSpPr>
        <p:spPr>
          <a:xfrm>
            <a:off x="7673363" y="3907894"/>
            <a:ext cx="3225296" cy="57708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050" u="sng">
                <a:solidFill>
                  <a:schemeClr val="tx1">
                    <a:lumMod val="50000"/>
                    <a:lumOff val="50000"/>
                  </a:schemeClr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</a:defRPr>
            </a:lvl1pPr>
          </a:lstStyle>
          <a:p>
            <a:r>
              <a:rPr lang="zh-CN" altLang="en-US" dirty="0" smtClean="0">
                <a:sym typeface="汉仪润圆-65简" panose="00020600040101010101" pitchFamily="18" charset="-122"/>
              </a:rPr>
              <a:t>单击此处输入你的正文，文字是您思想的提炼，为了最终演示发布的良好效果</a:t>
            </a:r>
            <a:endParaRPr lang="en-US" altLang="zh-CN" dirty="0">
              <a:sym typeface="汉仪润圆-65简" panose="00020600040101010101" pitchFamily="18" charset="-122"/>
            </a:endParaRPr>
          </a:p>
        </p:txBody>
      </p:sp>
      <p:sp>
        <p:nvSpPr>
          <p:cNvPr id="97" name="TextBox 20"/>
          <p:cNvSpPr txBox="1"/>
          <p:nvPr/>
        </p:nvSpPr>
        <p:spPr>
          <a:xfrm>
            <a:off x="7673363" y="5312745"/>
            <a:ext cx="3225296" cy="57708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050" u="sng">
                <a:solidFill>
                  <a:schemeClr val="tx1">
                    <a:lumMod val="50000"/>
                    <a:lumOff val="50000"/>
                  </a:schemeClr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</a:defRPr>
            </a:lvl1pPr>
          </a:lstStyle>
          <a:p>
            <a:r>
              <a:rPr lang="zh-CN" altLang="en-US" dirty="0" smtClean="0">
                <a:sym typeface="汉仪润圆-65简" panose="00020600040101010101" pitchFamily="18" charset="-122"/>
              </a:rPr>
              <a:t>单击此处输入你的正文，文字是您思想的提炼，为了最终演示发布的良好效果</a:t>
            </a:r>
            <a:endParaRPr lang="en-US" altLang="zh-CN" dirty="0">
              <a:sym typeface="汉仪润圆-65简" panose="00020600040101010101" pitchFamily="18" charset="-122"/>
            </a:endParaRPr>
          </a:p>
        </p:txBody>
      </p:sp>
      <p:sp>
        <p:nvSpPr>
          <p:cNvPr id="98" name="Text Placeholder 33"/>
          <p:cNvSpPr txBox="1"/>
          <p:nvPr/>
        </p:nvSpPr>
        <p:spPr>
          <a:xfrm>
            <a:off x="1691711" y="2079847"/>
            <a:ext cx="1893998" cy="380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1219200">
              <a:spcBef>
                <a:spcPct val="20000"/>
              </a:spcBef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</a:defRPr>
            </a:lvl1pPr>
          </a:lstStyle>
          <a:p>
            <a:r>
              <a:rPr lang="zh-CN" altLang="en-US" dirty="0" smtClean="0">
                <a:sym typeface="汉仪润圆-65简" panose="00020600040101010101" pitchFamily="18" charset="-122"/>
              </a:rPr>
              <a:t>添加标题</a:t>
            </a:r>
            <a:endParaRPr lang="en-AU" dirty="0">
              <a:sym typeface="汉仪润圆-65简" panose="00020600040101010101" pitchFamily="18" charset="-122"/>
            </a:endParaRPr>
          </a:p>
        </p:txBody>
      </p:sp>
      <p:sp>
        <p:nvSpPr>
          <p:cNvPr id="99" name="Text Placeholder 33"/>
          <p:cNvSpPr txBox="1"/>
          <p:nvPr/>
        </p:nvSpPr>
        <p:spPr>
          <a:xfrm>
            <a:off x="1691711" y="3506582"/>
            <a:ext cx="1890907" cy="380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1219200">
              <a:spcBef>
                <a:spcPct val="20000"/>
              </a:spcBef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</a:defRPr>
            </a:lvl1pPr>
          </a:lstStyle>
          <a:p>
            <a:r>
              <a:rPr lang="zh-CN" altLang="en-US" dirty="0" smtClean="0">
                <a:sym typeface="汉仪润圆-65简" panose="00020600040101010101" pitchFamily="18" charset="-122"/>
              </a:rPr>
              <a:t>添加标题</a:t>
            </a:r>
            <a:endParaRPr lang="en-AU" dirty="0">
              <a:sym typeface="汉仪润圆-65简" panose="00020600040101010101" pitchFamily="18" charset="-122"/>
            </a:endParaRPr>
          </a:p>
        </p:txBody>
      </p:sp>
      <p:sp>
        <p:nvSpPr>
          <p:cNvPr id="100" name="Text Placeholder 33"/>
          <p:cNvSpPr txBox="1"/>
          <p:nvPr/>
        </p:nvSpPr>
        <p:spPr>
          <a:xfrm>
            <a:off x="1691711" y="4910107"/>
            <a:ext cx="1890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1219200">
              <a:spcBef>
                <a:spcPct val="20000"/>
              </a:spcBef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</a:defRPr>
            </a:lvl1pPr>
          </a:lstStyle>
          <a:p>
            <a:r>
              <a:rPr lang="zh-CN" altLang="en-US" dirty="0" smtClean="0">
                <a:sym typeface="汉仪润圆-65简" panose="00020600040101010101" pitchFamily="18" charset="-122"/>
              </a:rPr>
              <a:t>添加标题</a:t>
            </a:r>
            <a:endParaRPr lang="en-AU" altLang="zh-CN" dirty="0">
              <a:sym typeface="汉仪润圆-65简" panose="00020600040101010101" pitchFamily="18" charset="-122"/>
            </a:endParaRPr>
          </a:p>
        </p:txBody>
      </p:sp>
      <p:sp>
        <p:nvSpPr>
          <p:cNvPr id="101" name="TextBox 20"/>
          <p:cNvSpPr txBox="1"/>
          <p:nvPr/>
        </p:nvSpPr>
        <p:spPr>
          <a:xfrm>
            <a:off x="1691711" y="2503043"/>
            <a:ext cx="3225296" cy="57708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050" u="sng">
                <a:solidFill>
                  <a:schemeClr val="tx1">
                    <a:lumMod val="50000"/>
                    <a:lumOff val="50000"/>
                  </a:schemeClr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</a:defRPr>
            </a:lvl1pPr>
          </a:lstStyle>
          <a:p>
            <a:r>
              <a:rPr lang="zh-CN" altLang="en-US" dirty="0" smtClean="0">
                <a:sym typeface="汉仪润圆-65简" panose="00020600040101010101" pitchFamily="18" charset="-122"/>
              </a:rPr>
              <a:t>单击此处输入你的正文，文字是您思想的提炼，为了最终演示发布的良好效果</a:t>
            </a:r>
            <a:endParaRPr lang="en-US" altLang="zh-CN" dirty="0">
              <a:sym typeface="汉仪润圆-65简" panose="00020600040101010101" pitchFamily="18" charset="-122"/>
            </a:endParaRPr>
          </a:p>
        </p:txBody>
      </p:sp>
      <p:sp>
        <p:nvSpPr>
          <p:cNvPr id="102" name="TextBox 20"/>
          <p:cNvSpPr txBox="1"/>
          <p:nvPr/>
        </p:nvSpPr>
        <p:spPr>
          <a:xfrm>
            <a:off x="1691711" y="3907894"/>
            <a:ext cx="3225296" cy="57708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050" u="sng">
                <a:solidFill>
                  <a:schemeClr val="tx1">
                    <a:lumMod val="50000"/>
                    <a:lumOff val="50000"/>
                  </a:schemeClr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</a:defRPr>
            </a:lvl1pPr>
          </a:lstStyle>
          <a:p>
            <a:r>
              <a:rPr lang="zh-CN" altLang="en-US" dirty="0" smtClean="0">
                <a:sym typeface="汉仪润圆-65简" panose="00020600040101010101" pitchFamily="18" charset="-122"/>
              </a:rPr>
              <a:t>单击此处输入你的正文，文字是您思想的提炼，为了最终演示发布的良好效果</a:t>
            </a:r>
            <a:endParaRPr lang="en-US" altLang="zh-CN" dirty="0">
              <a:sym typeface="汉仪润圆-65简" panose="00020600040101010101" pitchFamily="18" charset="-122"/>
            </a:endParaRPr>
          </a:p>
        </p:txBody>
      </p:sp>
      <p:sp>
        <p:nvSpPr>
          <p:cNvPr id="103" name="TextBox 20"/>
          <p:cNvSpPr txBox="1"/>
          <p:nvPr/>
        </p:nvSpPr>
        <p:spPr>
          <a:xfrm>
            <a:off x="1691711" y="5312745"/>
            <a:ext cx="3225296" cy="57708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050" u="sng">
                <a:solidFill>
                  <a:schemeClr val="tx1">
                    <a:lumMod val="50000"/>
                    <a:lumOff val="50000"/>
                  </a:schemeClr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</a:defRPr>
            </a:lvl1pPr>
          </a:lstStyle>
          <a:p>
            <a:r>
              <a:rPr lang="zh-CN" altLang="en-US" dirty="0" smtClean="0">
                <a:sym typeface="汉仪润圆-65简" panose="00020600040101010101" pitchFamily="18" charset="-122"/>
              </a:rPr>
              <a:t>单击此处输入你的正文，文字是您思想的提炼，为了最终演示发布的良好效果</a:t>
            </a:r>
            <a:endParaRPr lang="en-US" altLang="zh-CN" dirty="0">
              <a:sym typeface="汉仪润圆-65简" panose="00020600040101010101" pitchFamily="18" charset="-122"/>
            </a:endParaRPr>
          </a:p>
        </p:txBody>
      </p:sp>
      <p:sp>
        <p:nvSpPr>
          <p:cNvPr id="104" name="文本框 103"/>
          <p:cNvSpPr txBox="1"/>
          <p:nvPr/>
        </p:nvSpPr>
        <p:spPr>
          <a:xfrm>
            <a:off x="4191002" y="91674"/>
            <a:ext cx="38099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400">
                <a:gradFill>
                  <a:gsLst>
                    <a:gs pos="0">
                      <a:srgbClr val="08AEEA"/>
                    </a:gs>
                    <a:gs pos="100000">
                      <a:srgbClr val="2AF598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zh-CN" altLang="en-US" sz="3600" b="1" dirty="0" smtClean="0">
                <a:solidFill>
                  <a:schemeClr val="bg1"/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  <a:sym typeface="汉仪润圆-65简" panose="00020600040101010101" pitchFamily="18" charset="-122"/>
              </a:rPr>
              <a:t>添加标题</a:t>
            </a:r>
            <a:endParaRPr lang="zh-CN" altLang="en-US" sz="3600" b="1" dirty="0">
              <a:solidFill>
                <a:schemeClr val="bg1"/>
              </a:solidFill>
              <a:latin typeface="汉仪润圆-65简" panose="00020600040101010101" pitchFamily="18" charset="-122"/>
              <a:ea typeface="汉仪润圆-65简" panose="00020600040101010101" pitchFamily="18" charset="-122"/>
              <a:cs typeface="+mn-ea"/>
              <a:sym typeface="汉仪润圆-65简" panose="00020600040101010101" pitchFamily="18" charset="-122"/>
            </a:endParaRPr>
          </a:p>
        </p:txBody>
      </p:sp>
      <p:grpSp>
        <p:nvGrpSpPr>
          <p:cNvPr id="105" name="组合 104"/>
          <p:cNvGrpSpPr/>
          <p:nvPr/>
        </p:nvGrpSpPr>
        <p:grpSpPr>
          <a:xfrm flipV="1">
            <a:off x="3983905" y="400020"/>
            <a:ext cx="5406839" cy="45720"/>
            <a:chOff x="3256384" y="691984"/>
            <a:chExt cx="6488978" cy="108542"/>
          </a:xfrm>
        </p:grpSpPr>
        <p:cxnSp>
          <p:nvCxnSpPr>
            <p:cNvPr id="106" name="直接连接符 105"/>
            <p:cNvCxnSpPr/>
            <p:nvPr/>
          </p:nvCxnSpPr>
          <p:spPr>
            <a:xfrm flipH="1">
              <a:off x="3256384" y="691984"/>
              <a:ext cx="1039545" cy="0"/>
            </a:xfrm>
            <a:prstGeom prst="line">
              <a:avLst/>
            </a:prstGeom>
            <a:ln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连接符 108"/>
            <p:cNvCxnSpPr/>
            <p:nvPr/>
          </p:nvCxnSpPr>
          <p:spPr>
            <a:xfrm flipH="1" flipV="1">
              <a:off x="3939319" y="800526"/>
              <a:ext cx="356610" cy="0"/>
            </a:xfrm>
            <a:prstGeom prst="line">
              <a:avLst/>
            </a:prstGeom>
            <a:ln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连接符 109"/>
            <p:cNvCxnSpPr/>
            <p:nvPr/>
          </p:nvCxnSpPr>
          <p:spPr>
            <a:xfrm flipH="1">
              <a:off x="7286472" y="691984"/>
              <a:ext cx="2458890" cy="0"/>
            </a:xfrm>
            <a:prstGeom prst="line">
              <a:avLst/>
            </a:prstGeom>
            <a:ln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接连接符 110"/>
            <p:cNvCxnSpPr/>
            <p:nvPr/>
          </p:nvCxnSpPr>
          <p:spPr>
            <a:xfrm flipH="1">
              <a:off x="7286472" y="800526"/>
              <a:ext cx="1372336" cy="0"/>
            </a:xfrm>
            <a:prstGeom prst="line">
              <a:avLst/>
            </a:prstGeom>
            <a:ln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 46"/>
          <p:cNvSpPr/>
          <p:nvPr/>
        </p:nvSpPr>
        <p:spPr>
          <a:xfrm>
            <a:off x="1" y="0"/>
            <a:ext cx="12192000" cy="3044068"/>
          </a:xfrm>
          <a:prstGeom prst="rect">
            <a:avLst/>
          </a:prstGeom>
          <a:solidFill>
            <a:srgbClr val="0C1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汉仪润圆-65简" panose="00020600040101010101" pitchFamily="18" charset="-122"/>
              <a:ea typeface="汉仪润圆-65简" panose="00020600040101010101" pitchFamily="18" charset="-122"/>
              <a:cs typeface="+mn-ea"/>
              <a:sym typeface="汉仪润圆-65简" panose="00020600040101010101" pitchFamily="18" charset="-122"/>
            </a:endParaRPr>
          </a:p>
        </p:txBody>
      </p:sp>
      <p:pic>
        <p:nvPicPr>
          <p:cNvPr id="68" name="图片 67"/>
          <p:cNvPicPr>
            <a:picLocks noChangeAspect="1"/>
          </p:cNvPicPr>
          <p:nvPr/>
        </p:nvPicPr>
        <p:blipFill>
          <a:blip r:embed="rId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1" y="3981475"/>
            <a:ext cx="11633200" cy="703441"/>
          </a:xfrm>
          <a:prstGeom prst="rect">
            <a:avLst/>
          </a:prstGeom>
        </p:spPr>
      </p:pic>
      <p:sp>
        <p:nvSpPr>
          <p:cNvPr id="50" name="矩形 49"/>
          <p:cNvSpPr/>
          <p:nvPr/>
        </p:nvSpPr>
        <p:spPr>
          <a:xfrm>
            <a:off x="8941751" y="5505214"/>
            <a:ext cx="2093008" cy="550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  <a:sym typeface="汉仪润圆-65简" panose="00020600040101010101" pitchFamily="18" charset="-122"/>
              </a:rPr>
              <a:t>您的正文已经简明扼要，字字珠玑，但信息却错综复杂</a:t>
            </a:r>
            <a:endParaRPr lang="en-US" altLang="zh-CN" sz="1050" u="sng" dirty="0">
              <a:solidFill>
                <a:schemeClr val="tx1">
                  <a:lumMod val="50000"/>
                  <a:lumOff val="50000"/>
                </a:schemeClr>
              </a:solidFill>
              <a:latin typeface="汉仪润圆-65简" panose="00020600040101010101" pitchFamily="18" charset="-122"/>
              <a:ea typeface="汉仪润圆-65简" panose="00020600040101010101" pitchFamily="18" charset="-122"/>
              <a:cs typeface="+mn-ea"/>
              <a:sym typeface="汉仪润圆-65简" panose="00020600040101010101" pitchFamily="18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8941750" y="5017449"/>
            <a:ext cx="1338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1219200">
              <a:spcBef>
                <a:spcPct val="20000"/>
              </a:spcBef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</a:defRPr>
            </a:lvl1pPr>
          </a:lstStyle>
          <a:p>
            <a:r>
              <a:rPr lang="zh-CN" altLang="en-US" dirty="0" smtClean="0">
                <a:sym typeface="汉仪润圆-65简" panose="00020600040101010101" pitchFamily="18" charset="-122"/>
              </a:rPr>
              <a:t>添加标题</a:t>
            </a:r>
            <a:endParaRPr lang="zh-CN" altLang="en-US" dirty="0">
              <a:sym typeface="汉仪润圆-65简" panose="00020600040101010101" pitchFamily="18" charset="-122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2027505" y="5505214"/>
            <a:ext cx="2094485" cy="550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  <a:sym typeface="汉仪润圆-65简" panose="00020600040101010101" pitchFamily="18" charset="-122"/>
              </a:rPr>
              <a:t>您的正文已经简明扼要，字字珠玑，但信息却错综复杂</a:t>
            </a:r>
            <a:endParaRPr lang="en-US" altLang="zh-CN" sz="1050" u="sng" dirty="0">
              <a:solidFill>
                <a:schemeClr val="tx1">
                  <a:lumMod val="50000"/>
                  <a:lumOff val="50000"/>
                </a:schemeClr>
              </a:solidFill>
              <a:latin typeface="汉仪润圆-65简" panose="00020600040101010101" pitchFamily="18" charset="-122"/>
              <a:ea typeface="汉仪润圆-65简" panose="00020600040101010101" pitchFamily="18" charset="-122"/>
              <a:cs typeface="+mn-ea"/>
              <a:sym typeface="汉仪润圆-65简" panose="00020600040101010101" pitchFamily="18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2027505" y="5017449"/>
            <a:ext cx="1107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1219200">
              <a:spcBef>
                <a:spcPct val="20000"/>
              </a:spcBef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</a:defRPr>
            </a:lvl1pPr>
          </a:lstStyle>
          <a:p>
            <a:r>
              <a:rPr lang="zh-CN" altLang="en-US" dirty="0" smtClean="0">
                <a:sym typeface="汉仪润圆-65简" panose="00020600040101010101" pitchFamily="18" charset="-122"/>
              </a:rPr>
              <a:t>添加标题</a:t>
            </a:r>
            <a:endParaRPr lang="zh-CN" altLang="en-US" dirty="0">
              <a:sym typeface="汉仪润圆-65简" panose="00020600040101010101" pitchFamily="18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5447191" y="5506210"/>
            <a:ext cx="2094485" cy="550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  <a:sym typeface="汉仪润圆-65简" panose="00020600040101010101" pitchFamily="18" charset="-122"/>
              </a:rPr>
              <a:t>您的正文已经简明扼要，字字珠玑，但信息却错综复杂</a:t>
            </a:r>
            <a:endParaRPr lang="en-US" altLang="zh-CN" sz="1050" u="sng" dirty="0">
              <a:solidFill>
                <a:schemeClr val="tx1">
                  <a:lumMod val="50000"/>
                  <a:lumOff val="50000"/>
                </a:schemeClr>
              </a:solidFill>
              <a:latin typeface="汉仪润圆-65简" panose="00020600040101010101" pitchFamily="18" charset="-122"/>
              <a:ea typeface="汉仪润圆-65简" panose="00020600040101010101" pitchFamily="18" charset="-122"/>
              <a:cs typeface="+mn-ea"/>
              <a:sym typeface="汉仪润圆-65简" panose="00020600040101010101" pitchFamily="18" charset="-122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5447191" y="5018445"/>
            <a:ext cx="1107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1219200">
              <a:spcBef>
                <a:spcPct val="20000"/>
              </a:spcBef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</a:defRPr>
            </a:lvl1pPr>
          </a:lstStyle>
          <a:p>
            <a:r>
              <a:rPr lang="zh-CN" altLang="en-US" dirty="0" smtClean="0">
                <a:sym typeface="汉仪润圆-65简" panose="00020600040101010101" pitchFamily="18" charset="-122"/>
              </a:rPr>
              <a:t>添加标题</a:t>
            </a:r>
            <a:endParaRPr lang="zh-CN" altLang="en-US" dirty="0">
              <a:sym typeface="汉仪润圆-65简" panose="00020600040101010101" pitchFamily="18" charset="-122"/>
            </a:endParaRPr>
          </a:p>
        </p:txBody>
      </p:sp>
      <p:pic>
        <p:nvPicPr>
          <p:cNvPr id="25" name="图片占位符 24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34" b="27934"/>
          <a:stretch>
            <a:fillRect/>
          </a:stretch>
        </p:blipFill>
        <p:spPr/>
      </p:pic>
      <p:sp>
        <p:nvSpPr>
          <p:cNvPr id="56" name="椭圆 55"/>
          <p:cNvSpPr/>
          <p:nvPr/>
        </p:nvSpPr>
        <p:spPr>
          <a:xfrm>
            <a:off x="1337989" y="5205998"/>
            <a:ext cx="548476" cy="548476"/>
          </a:xfrm>
          <a:prstGeom prst="ellipse">
            <a:avLst/>
          </a:prstGeom>
          <a:solidFill>
            <a:srgbClr val="2C90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400" b="1" u="sng" dirty="0" smtClean="0">
                <a:solidFill>
                  <a:schemeClr val="bg1"/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  <a:sym typeface="汉仪润圆-65简" panose="00020600040101010101" pitchFamily="18" charset="-122"/>
              </a:rPr>
              <a:t>01</a:t>
            </a:r>
            <a:endParaRPr lang="zh-CN" altLang="en-US" sz="1400" b="1" u="sng" dirty="0">
              <a:solidFill>
                <a:schemeClr val="bg1"/>
              </a:solidFill>
              <a:latin typeface="汉仪润圆-65简" panose="00020600040101010101" pitchFamily="18" charset="-122"/>
              <a:ea typeface="汉仪润圆-65简" panose="00020600040101010101" pitchFamily="18" charset="-122"/>
              <a:cs typeface="+mn-ea"/>
              <a:sym typeface="汉仪润圆-65简" panose="00020600040101010101" pitchFamily="18" charset="-122"/>
            </a:endParaRPr>
          </a:p>
        </p:txBody>
      </p:sp>
      <p:sp>
        <p:nvSpPr>
          <p:cNvPr id="57" name="椭圆 56"/>
          <p:cNvSpPr/>
          <p:nvPr/>
        </p:nvSpPr>
        <p:spPr>
          <a:xfrm>
            <a:off x="4757675" y="5242094"/>
            <a:ext cx="548476" cy="548476"/>
          </a:xfrm>
          <a:prstGeom prst="ellipse">
            <a:avLst/>
          </a:prstGeom>
          <a:solidFill>
            <a:srgbClr val="2C90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400" b="1" u="sng" dirty="0" smtClean="0">
                <a:solidFill>
                  <a:schemeClr val="bg1"/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  <a:sym typeface="汉仪润圆-65简" panose="00020600040101010101" pitchFamily="18" charset="-122"/>
              </a:rPr>
              <a:t>02</a:t>
            </a:r>
            <a:endParaRPr lang="zh-CN" altLang="en-US" sz="1400" b="1" u="sng" dirty="0">
              <a:solidFill>
                <a:schemeClr val="bg1"/>
              </a:solidFill>
              <a:latin typeface="汉仪润圆-65简" panose="00020600040101010101" pitchFamily="18" charset="-122"/>
              <a:ea typeface="汉仪润圆-65简" panose="00020600040101010101" pitchFamily="18" charset="-122"/>
              <a:cs typeface="+mn-ea"/>
              <a:sym typeface="汉仪润圆-65简" panose="00020600040101010101" pitchFamily="18" charset="-122"/>
            </a:endParaRPr>
          </a:p>
        </p:txBody>
      </p:sp>
      <p:sp>
        <p:nvSpPr>
          <p:cNvPr id="58" name="椭圆 57"/>
          <p:cNvSpPr/>
          <p:nvPr/>
        </p:nvSpPr>
        <p:spPr>
          <a:xfrm>
            <a:off x="8250519" y="5247985"/>
            <a:ext cx="548476" cy="548476"/>
          </a:xfrm>
          <a:prstGeom prst="ellipse">
            <a:avLst/>
          </a:prstGeom>
          <a:solidFill>
            <a:srgbClr val="2C90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400" b="1" u="sng" dirty="0" smtClean="0">
                <a:solidFill>
                  <a:schemeClr val="bg1"/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  <a:sym typeface="汉仪润圆-65简" panose="00020600040101010101" pitchFamily="18" charset="-122"/>
              </a:rPr>
              <a:t>03</a:t>
            </a:r>
            <a:endParaRPr lang="zh-CN" altLang="en-US" sz="1400" b="1" u="sng" dirty="0">
              <a:solidFill>
                <a:schemeClr val="bg1"/>
              </a:solidFill>
              <a:latin typeface="汉仪润圆-65简" panose="00020600040101010101" pitchFamily="18" charset="-122"/>
              <a:ea typeface="汉仪润圆-65简" panose="00020600040101010101" pitchFamily="18" charset="-122"/>
              <a:cs typeface="+mn-ea"/>
              <a:sym typeface="汉仪润圆-65简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  <p:tag name="KSO_WPP_MARK_KEY" val="819e3bbc-838e-49f0-9842-7bee0c7869f9"/>
  <p:tag name="COMMONDATA" val="eyJoZGlkIjoiNmU0ZmNjMjcyNjVhYWVmODFmMDA2NGIyZTQxOWE2NzQifQ=="/>
</p:tagLst>
</file>

<file path=ppt/theme/theme1.xml><?xml version="1.0" encoding="utf-8"?>
<a:theme xmlns:a="http://schemas.openxmlformats.org/drawingml/2006/main" name="pl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ykoh32e">
      <a:majorFont>
        <a:latin typeface="汉仪润圆-65简"/>
        <a:ea typeface="汉仪润圆-65简"/>
        <a:cs typeface=""/>
      </a:majorFont>
      <a:minorFont>
        <a:latin typeface="汉仪润圆-65简"/>
        <a:ea typeface="汉仪润圆-65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汉仪润圆-65简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汉仪润圆-65简"/>
        <a:ea typeface=""/>
        <a:cs typeface=""/>
        <a:font script="Jpan" typeface="ＭＳ Ｐゴシック"/>
        <a:font script="Hang" typeface="맑은 고딕"/>
        <a:font script="Hans" typeface="汉仪润圆-65简"/>
        <a:font script="Hant" typeface="新細明體"/>
        <a:font script="Arab" typeface="汉仪润圆-65简"/>
        <a:font script="Hebr" typeface="汉仪润圆-65简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汉仪润圆-65简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汉仪润圆-65简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汉仪润圆-65简"/>
        <a:ea typeface=""/>
        <a:cs typeface=""/>
        <a:font script="Jpan" typeface="ＭＳ Ｐゴシック"/>
        <a:font script="Hang" typeface="맑은 고딕"/>
        <a:font script="Hans" typeface="汉仪润圆-65简"/>
        <a:font script="Hant" typeface="新細明體"/>
        <a:font script="Arab" typeface="汉仪润圆-65简"/>
        <a:font script="Hebr" typeface="汉仪润圆-65简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汉仪润圆-65简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2583</Words>
  <Application>WPS 演示</Application>
  <PresentationFormat>宽屏</PresentationFormat>
  <Paragraphs>428</Paragraphs>
  <Slides>16</Slides>
  <Notes>14</Notes>
  <HiddenSlides>1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5" baseType="lpstr">
      <vt:lpstr>Arial</vt:lpstr>
      <vt:lpstr>宋体</vt:lpstr>
      <vt:lpstr>Wingdings</vt:lpstr>
      <vt:lpstr>汉仪润圆-65简</vt:lpstr>
      <vt:lpstr>微软雅黑</vt:lpstr>
      <vt:lpstr>Calibri</vt:lpstr>
      <vt:lpstr>Open Sans</vt:lpstr>
      <vt:lpstr>Arial Unicode MS</vt:lpstr>
      <vt:lpstr>pl主题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admin</cp:lastModifiedBy>
  <cp:revision>447</cp:revision>
  <dcterms:created xsi:type="dcterms:W3CDTF">2021-10-25T03:40:00Z</dcterms:created>
  <dcterms:modified xsi:type="dcterms:W3CDTF">2023-01-12T01:31:50Z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DBE675F32E96478F821EB56963CD9AB5</vt:lpwstr>
  </property>
  <property fmtid="{D5CDD505-2E9C-101B-9397-08002B2CF9AE}" pid="3" name="KSOProductBuildVer">
    <vt:lpwstr>2052-11.1.0.12598</vt:lpwstr>
  </property>
</Properties>
</file>