
<file path=[Content_Types].xml><?xml version="1.0" encoding="utf-8"?>
<Types xmlns="http://schemas.openxmlformats.org/package/2006/content-types">
  <Default ContentType="image/jpeg" Extension="jpeg"/>
  <Default ContentType="image/.jpg" Extension="JPG"/>
  <Default ContentType="application/vnd.openxmlformats-officedocument.spreadsheetml.sheet" Extension="xlsx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drawingml.chart+xml" PartName="/ppt/charts/chart1.xml"/>
  <Override ContentType="application/vnd.openxmlformats-officedocument.drawingml.chart+xml" PartName="/ppt/charts/chart2.xml"/>
  <Override ContentType="application/vnd.openxmlformats-officedocument.drawingml.chart+xml" PartName="/ppt/charts/chart3.xml"/>
  <Override ContentType="application/vnd.openxmlformats-officedocument.drawingml.chart+xml" PartName="/ppt/charts/chart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ms-office.chartcolorstyle+xml" PartName="/ppt/charts/colors4.xml"/>
  <Override ContentType="application/vnd.ms-office.chartstyle+xml" PartName="/ppt/charts/style1.xml"/>
  <Override ContentType="application/vnd.ms-office.chartstyle+xml" PartName="/ppt/charts/style2.xml"/>
  <Override ContentType="application/vnd.ms-office.chartstyle+xml" PartName="/ppt/charts/style3.xml"/>
  <Override ContentType="application/vnd.ms-office.chartstyle+xml" PartName="/ppt/charts/style4.xml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vnd.openxmlformats-officedocument.presentationml.handoutMaster+xml" PartName="/ppt/handoutMasters/handoutMaster1.xml"/>
  <Override ContentType="image/svg+xml" PartName="/ppt/media/image11.svg"/>
  <Override ContentType="image/svg+xml" PartName="/ppt/media/image13.svg"/>
  <Override ContentType="image/svg+xml" PartName="/ppt/media/image15.svg"/>
  <Override ContentType="image/svg+xml" PartName="/ppt/media/image4.svg"/>
  <Override ContentType="image/svg+xml" PartName="/ppt/media/image6.svg"/>
  <Override ContentType="image/svg+xml" PartName="/ppt/media/image8.svg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.xml"/>
  <Override ContentType="application/vnd.openxmlformats-officedocument.presentationml.tags+xml" PartName="/ppt/tags/tag20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</p:sldIdLst>
  <p:sldSz cx="12192000" cy="6858000"/>
  <p:notesSz cx="6858000" cy="9144000"/>
  <p:embeddedFontLst>
    <p:embeddedFont>
      <p:font typeface="汉仪雅酷黑 75W" panose="020B0804020202020204" pitchFamily="34" charset="-122"/>
      <p:bold r:id="rId28"/>
    </p:embeddedFont>
    <p:embeddedFont>
      <p:font typeface="思源黑体 CN Light" panose="020B0300000000000000" pitchFamily="34" charset="-122"/>
      <p:regular r:id="rId29"/>
    </p:embeddedFont>
    <p:embeddedFont>
      <p:font typeface="Oswald SemiBold" pitchFamily="2" charset="0"/>
      <p:bold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72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54" y="132"/>
      </p:cViewPr>
      <p:guideLst>
        <p:guide orient="horz" pos="21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20.xml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7.6</c:v>
                </c:pt>
                <c:pt idx="1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6.5</c:v>
                </c:pt>
                <c:pt idx="1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4.8</c:v>
                </c:pt>
                <c:pt idx="1">
                  <c:v>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Light" panose="020B0300000000000000" pitchFamily="34" charset="-122"/>
              </a:rPr>
            </a:fld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Light" panose="020B0300000000000000" pitchFamily="34" charset="-122"/>
              </a:rPr>
            </a:fld>
            <a:endParaRPr lang="zh-CN" altLang="en-US">
              <a:cs typeface="思源黑体 CN Light" panose="020B0300000000000000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思源黑体 CN Light" panose="020B03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思源黑体 CN Light" panose="020B03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思源黑体 CN Light" panose="020B03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思源黑体 CN Light" panose="020B03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思源黑体 CN Light" panose="020B03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城市的风景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" y="0"/>
            <a:ext cx="12178290" cy="6858000"/>
          </a:xfrm>
          <a:prstGeom prst="rect">
            <a:avLst/>
          </a:prstGeom>
        </p:spPr>
      </p:pic>
      <p:sp>
        <p:nvSpPr>
          <p:cNvPr id="27" name="矩形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18" name="任意多边形: 形状 17"/>
          <p:cNvSpPr/>
          <p:nvPr/>
        </p:nvSpPr>
        <p:spPr>
          <a:xfrm>
            <a:off x="3587588" y="17169"/>
            <a:ext cx="6265919" cy="6017800"/>
          </a:xfrm>
          <a:custGeom>
            <a:avLst/>
            <a:gdLst>
              <a:gd name="connsiteX0" fmla="*/ 453881 w 5123543"/>
              <a:gd name="connsiteY0" fmla="*/ 0 h 4920660"/>
              <a:gd name="connsiteX1" fmla="*/ 5123543 w 5123543"/>
              <a:gd name="connsiteY1" fmla="*/ 0 h 4920660"/>
              <a:gd name="connsiteX2" fmla="*/ 5123543 w 5123543"/>
              <a:gd name="connsiteY2" fmla="*/ 4339045 h 4920660"/>
              <a:gd name="connsiteX3" fmla="*/ 5091606 w 5123543"/>
              <a:gd name="connsiteY3" fmla="*/ 4362928 h 4920660"/>
              <a:gd name="connsiteX4" fmla="*/ 3265714 w 5123543"/>
              <a:gd name="connsiteY4" fmla="*/ 4920660 h 4920660"/>
              <a:gd name="connsiteX5" fmla="*/ 0 w 5123543"/>
              <a:gd name="connsiteY5" fmla="*/ 1654946 h 4920660"/>
              <a:gd name="connsiteX6" fmla="*/ 394154 w 5123543"/>
              <a:gd name="connsiteY6" fmla="*/ 98313 h 492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3543" h="4920660">
                <a:moveTo>
                  <a:pt x="453881" y="0"/>
                </a:moveTo>
                <a:lnTo>
                  <a:pt x="5123543" y="0"/>
                </a:lnTo>
                <a:lnTo>
                  <a:pt x="5123543" y="4339045"/>
                </a:lnTo>
                <a:lnTo>
                  <a:pt x="5091606" y="4362928"/>
                </a:lnTo>
                <a:cubicBezTo>
                  <a:pt x="4570394" y="4715051"/>
                  <a:pt x="3942066" y="4920660"/>
                  <a:pt x="3265714" y="4920660"/>
                </a:cubicBezTo>
                <a:cubicBezTo>
                  <a:pt x="1462110" y="4920660"/>
                  <a:pt x="0" y="3458550"/>
                  <a:pt x="0" y="1654946"/>
                </a:cubicBezTo>
                <a:cubicBezTo>
                  <a:pt x="0" y="1091320"/>
                  <a:pt x="142785" y="561043"/>
                  <a:pt x="394154" y="98313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19" name="任意多边形: 形状 18"/>
          <p:cNvSpPr/>
          <p:nvPr/>
        </p:nvSpPr>
        <p:spPr>
          <a:xfrm>
            <a:off x="4738754" y="0"/>
            <a:ext cx="6265919" cy="6017800"/>
          </a:xfrm>
          <a:custGeom>
            <a:avLst/>
            <a:gdLst>
              <a:gd name="connsiteX0" fmla="*/ 453881 w 5123543"/>
              <a:gd name="connsiteY0" fmla="*/ 0 h 4920660"/>
              <a:gd name="connsiteX1" fmla="*/ 5123543 w 5123543"/>
              <a:gd name="connsiteY1" fmla="*/ 0 h 4920660"/>
              <a:gd name="connsiteX2" fmla="*/ 5123543 w 5123543"/>
              <a:gd name="connsiteY2" fmla="*/ 4339045 h 4920660"/>
              <a:gd name="connsiteX3" fmla="*/ 5091606 w 5123543"/>
              <a:gd name="connsiteY3" fmla="*/ 4362928 h 4920660"/>
              <a:gd name="connsiteX4" fmla="*/ 3265714 w 5123543"/>
              <a:gd name="connsiteY4" fmla="*/ 4920660 h 4920660"/>
              <a:gd name="connsiteX5" fmla="*/ 0 w 5123543"/>
              <a:gd name="connsiteY5" fmla="*/ 1654946 h 4920660"/>
              <a:gd name="connsiteX6" fmla="*/ 394154 w 5123543"/>
              <a:gd name="connsiteY6" fmla="*/ 98313 h 492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3543" h="4920660">
                <a:moveTo>
                  <a:pt x="453881" y="0"/>
                </a:moveTo>
                <a:lnTo>
                  <a:pt x="5123543" y="0"/>
                </a:lnTo>
                <a:lnTo>
                  <a:pt x="5123543" y="4339045"/>
                </a:lnTo>
                <a:lnTo>
                  <a:pt x="5091606" y="4362928"/>
                </a:lnTo>
                <a:cubicBezTo>
                  <a:pt x="4570394" y="4715051"/>
                  <a:pt x="3942066" y="4920660"/>
                  <a:pt x="3265714" y="4920660"/>
                </a:cubicBezTo>
                <a:cubicBezTo>
                  <a:pt x="1462110" y="4920660"/>
                  <a:pt x="0" y="3458550"/>
                  <a:pt x="0" y="1654946"/>
                </a:cubicBezTo>
                <a:cubicBezTo>
                  <a:pt x="0" y="1091320"/>
                  <a:pt x="142785" y="561043"/>
                  <a:pt x="394154" y="98313"/>
                </a:cubicBezTo>
                <a:close/>
              </a:path>
            </a:pathLst>
          </a:cu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0" name="任意多边形: 形状 19"/>
          <p:cNvSpPr/>
          <p:nvPr/>
        </p:nvSpPr>
        <p:spPr>
          <a:xfrm>
            <a:off x="5285487" y="-1"/>
            <a:ext cx="6906515" cy="6633030"/>
          </a:xfrm>
          <a:custGeom>
            <a:avLst/>
            <a:gdLst>
              <a:gd name="connsiteX0" fmla="*/ 453881 w 5123543"/>
              <a:gd name="connsiteY0" fmla="*/ 0 h 4920660"/>
              <a:gd name="connsiteX1" fmla="*/ 5123543 w 5123543"/>
              <a:gd name="connsiteY1" fmla="*/ 0 h 4920660"/>
              <a:gd name="connsiteX2" fmla="*/ 5123543 w 5123543"/>
              <a:gd name="connsiteY2" fmla="*/ 4339045 h 4920660"/>
              <a:gd name="connsiteX3" fmla="*/ 5091606 w 5123543"/>
              <a:gd name="connsiteY3" fmla="*/ 4362928 h 4920660"/>
              <a:gd name="connsiteX4" fmla="*/ 3265714 w 5123543"/>
              <a:gd name="connsiteY4" fmla="*/ 4920660 h 4920660"/>
              <a:gd name="connsiteX5" fmla="*/ 0 w 5123543"/>
              <a:gd name="connsiteY5" fmla="*/ 1654946 h 4920660"/>
              <a:gd name="connsiteX6" fmla="*/ 394154 w 5123543"/>
              <a:gd name="connsiteY6" fmla="*/ 98313 h 492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3543" h="4920660">
                <a:moveTo>
                  <a:pt x="453881" y="0"/>
                </a:moveTo>
                <a:lnTo>
                  <a:pt x="5123543" y="0"/>
                </a:lnTo>
                <a:lnTo>
                  <a:pt x="5123543" y="4339045"/>
                </a:lnTo>
                <a:lnTo>
                  <a:pt x="5091606" y="4362928"/>
                </a:lnTo>
                <a:cubicBezTo>
                  <a:pt x="4570394" y="4715051"/>
                  <a:pt x="3942066" y="4920660"/>
                  <a:pt x="3265714" y="4920660"/>
                </a:cubicBezTo>
                <a:cubicBezTo>
                  <a:pt x="1462110" y="4920660"/>
                  <a:pt x="0" y="3458550"/>
                  <a:pt x="0" y="1654946"/>
                </a:cubicBezTo>
                <a:cubicBezTo>
                  <a:pt x="0" y="1091320"/>
                  <a:pt x="142785" y="561043"/>
                  <a:pt x="394154" y="983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1" name="Freeform 12"/>
          <p:cNvSpPr>
            <a:spLocks noEditPoints="1"/>
          </p:cNvSpPr>
          <p:nvPr/>
        </p:nvSpPr>
        <p:spPr bwMode="auto">
          <a:xfrm flipV="1">
            <a:off x="3295371" y="3962285"/>
            <a:ext cx="6614716" cy="2072684"/>
          </a:xfrm>
          <a:custGeom>
            <a:avLst/>
            <a:gdLst>
              <a:gd name="T0" fmla="*/ 1 w 1461"/>
              <a:gd name="T1" fmla="*/ 457 h 457"/>
              <a:gd name="T2" fmla="*/ 0 w 1461"/>
              <a:gd name="T3" fmla="*/ 457 h 457"/>
              <a:gd name="T4" fmla="*/ 1 w 1461"/>
              <a:gd name="T5" fmla="*/ 457 h 457"/>
              <a:gd name="T6" fmla="*/ 2 w 1461"/>
              <a:gd name="T7" fmla="*/ 457 h 457"/>
              <a:gd name="T8" fmla="*/ 1 w 1461"/>
              <a:gd name="T9" fmla="*/ 457 h 457"/>
              <a:gd name="T10" fmla="*/ 2 w 1461"/>
              <a:gd name="T11" fmla="*/ 457 h 457"/>
              <a:gd name="T12" fmla="*/ 3 w 1461"/>
              <a:gd name="T13" fmla="*/ 457 h 457"/>
              <a:gd name="T14" fmla="*/ 2 w 1461"/>
              <a:gd name="T15" fmla="*/ 457 h 457"/>
              <a:gd name="T16" fmla="*/ 3 w 1461"/>
              <a:gd name="T17" fmla="*/ 457 h 457"/>
              <a:gd name="T18" fmla="*/ 3 w 1461"/>
              <a:gd name="T19" fmla="*/ 457 h 457"/>
              <a:gd name="T20" fmla="*/ 3 w 1461"/>
              <a:gd name="T21" fmla="*/ 457 h 457"/>
              <a:gd name="T22" fmla="*/ 3 w 1461"/>
              <a:gd name="T23" fmla="*/ 457 h 457"/>
              <a:gd name="T24" fmla="*/ 4 w 1461"/>
              <a:gd name="T25" fmla="*/ 457 h 457"/>
              <a:gd name="T26" fmla="*/ 4 w 1461"/>
              <a:gd name="T27" fmla="*/ 457 h 457"/>
              <a:gd name="T28" fmla="*/ 4 w 1461"/>
              <a:gd name="T29" fmla="*/ 457 h 457"/>
              <a:gd name="T30" fmla="*/ 5 w 1461"/>
              <a:gd name="T31" fmla="*/ 457 h 457"/>
              <a:gd name="T32" fmla="*/ 5 w 1461"/>
              <a:gd name="T33" fmla="*/ 457 h 457"/>
              <a:gd name="T34" fmla="*/ 5 w 1461"/>
              <a:gd name="T35" fmla="*/ 457 h 457"/>
              <a:gd name="T36" fmla="*/ 6 w 1461"/>
              <a:gd name="T37" fmla="*/ 457 h 457"/>
              <a:gd name="T38" fmla="*/ 5 w 1461"/>
              <a:gd name="T39" fmla="*/ 457 h 457"/>
              <a:gd name="T40" fmla="*/ 6 w 1461"/>
              <a:gd name="T41" fmla="*/ 457 h 457"/>
              <a:gd name="T42" fmla="*/ 7 w 1461"/>
              <a:gd name="T43" fmla="*/ 457 h 457"/>
              <a:gd name="T44" fmla="*/ 6 w 1461"/>
              <a:gd name="T45" fmla="*/ 457 h 457"/>
              <a:gd name="T46" fmla="*/ 7 w 1461"/>
              <a:gd name="T47" fmla="*/ 457 h 457"/>
              <a:gd name="T48" fmla="*/ 10 w 1461"/>
              <a:gd name="T49" fmla="*/ 457 h 457"/>
              <a:gd name="T50" fmla="*/ 7 w 1461"/>
              <a:gd name="T51" fmla="*/ 457 h 457"/>
              <a:gd name="T52" fmla="*/ 10 w 1461"/>
              <a:gd name="T53" fmla="*/ 457 h 457"/>
              <a:gd name="T54" fmla="*/ 11 w 1461"/>
              <a:gd name="T55" fmla="*/ 457 h 457"/>
              <a:gd name="T56" fmla="*/ 10 w 1461"/>
              <a:gd name="T57" fmla="*/ 457 h 457"/>
              <a:gd name="T58" fmla="*/ 11 w 1461"/>
              <a:gd name="T59" fmla="*/ 457 h 457"/>
              <a:gd name="T60" fmla="*/ 12 w 1461"/>
              <a:gd name="T61" fmla="*/ 457 h 457"/>
              <a:gd name="T62" fmla="*/ 11 w 1461"/>
              <a:gd name="T63" fmla="*/ 457 h 457"/>
              <a:gd name="T64" fmla="*/ 12 w 1461"/>
              <a:gd name="T65" fmla="*/ 457 h 457"/>
              <a:gd name="T66" fmla="*/ 13 w 1461"/>
              <a:gd name="T67" fmla="*/ 457 h 457"/>
              <a:gd name="T68" fmla="*/ 12 w 1461"/>
              <a:gd name="T69" fmla="*/ 457 h 457"/>
              <a:gd name="T70" fmla="*/ 13 w 1461"/>
              <a:gd name="T71" fmla="*/ 457 h 457"/>
              <a:gd name="T72" fmla="*/ 14 w 1461"/>
              <a:gd name="T73" fmla="*/ 457 h 457"/>
              <a:gd name="T74" fmla="*/ 13 w 1461"/>
              <a:gd name="T75" fmla="*/ 457 h 457"/>
              <a:gd name="T76" fmla="*/ 14 w 1461"/>
              <a:gd name="T77" fmla="*/ 457 h 457"/>
              <a:gd name="T78" fmla="*/ 14 w 1461"/>
              <a:gd name="T79" fmla="*/ 457 h 457"/>
              <a:gd name="T80" fmla="*/ 14 w 1461"/>
              <a:gd name="T81" fmla="*/ 457 h 457"/>
              <a:gd name="T82" fmla="*/ 14 w 1461"/>
              <a:gd name="T83" fmla="*/ 457 h 457"/>
              <a:gd name="T84" fmla="*/ 1461 w 1461"/>
              <a:gd name="T85" fmla="*/ 0 h 457"/>
              <a:gd name="T86" fmla="*/ 1461 w 1461"/>
              <a:gd name="T87" fmla="*/ 0 h 457"/>
              <a:gd name="T88" fmla="*/ 15 w 1461"/>
              <a:gd name="T89" fmla="*/ 457 h 457"/>
              <a:gd name="T90" fmla="*/ 1461 w 1461"/>
              <a:gd name="T91" fmla="*/ 0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461" h="457">
                <a:moveTo>
                  <a:pt x="1" y="457"/>
                </a:moveTo>
                <a:cubicBezTo>
                  <a:pt x="1" y="457"/>
                  <a:pt x="0" y="457"/>
                  <a:pt x="0" y="457"/>
                </a:cubicBezTo>
                <a:cubicBezTo>
                  <a:pt x="0" y="457"/>
                  <a:pt x="1" y="457"/>
                  <a:pt x="1" y="457"/>
                </a:cubicBezTo>
                <a:moveTo>
                  <a:pt x="2" y="457"/>
                </a:moveTo>
                <a:cubicBezTo>
                  <a:pt x="2" y="457"/>
                  <a:pt x="1" y="457"/>
                  <a:pt x="1" y="457"/>
                </a:cubicBezTo>
                <a:cubicBezTo>
                  <a:pt x="1" y="457"/>
                  <a:pt x="2" y="457"/>
                  <a:pt x="2" y="457"/>
                </a:cubicBezTo>
                <a:moveTo>
                  <a:pt x="3" y="457"/>
                </a:moveTo>
                <a:cubicBezTo>
                  <a:pt x="2" y="457"/>
                  <a:pt x="2" y="457"/>
                  <a:pt x="2" y="457"/>
                </a:cubicBezTo>
                <a:cubicBezTo>
                  <a:pt x="2" y="457"/>
                  <a:pt x="2" y="457"/>
                  <a:pt x="3" y="457"/>
                </a:cubicBezTo>
                <a:moveTo>
                  <a:pt x="3" y="457"/>
                </a:moveTo>
                <a:cubicBezTo>
                  <a:pt x="3" y="457"/>
                  <a:pt x="3" y="457"/>
                  <a:pt x="3" y="457"/>
                </a:cubicBezTo>
                <a:cubicBezTo>
                  <a:pt x="3" y="457"/>
                  <a:pt x="3" y="457"/>
                  <a:pt x="3" y="457"/>
                </a:cubicBezTo>
                <a:moveTo>
                  <a:pt x="4" y="457"/>
                </a:moveTo>
                <a:cubicBezTo>
                  <a:pt x="4" y="457"/>
                  <a:pt x="4" y="457"/>
                  <a:pt x="4" y="457"/>
                </a:cubicBezTo>
                <a:cubicBezTo>
                  <a:pt x="4" y="457"/>
                  <a:pt x="4" y="457"/>
                  <a:pt x="4" y="457"/>
                </a:cubicBezTo>
                <a:moveTo>
                  <a:pt x="5" y="457"/>
                </a:moveTo>
                <a:cubicBezTo>
                  <a:pt x="5" y="457"/>
                  <a:pt x="5" y="457"/>
                  <a:pt x="5" y="457"/>
                </a:cubicBezTo>
                <a:cubicBezTo>
                  <a:pt x="5" y="457"/>
                  <a:pt x="5" y="457"/>
                  <a:pt x="5" y="457"/>
                </a:cubicBezTo>
                <a:moveTo>
                  <a:pt x="6" y="457"/>
                </a:moveTo>
                <a:cubicBezTo>
                  <a:pt x="6" y="457"/>
                  <a:pt x="6" y="457"/>
                  <a:pt x="5" y="457"/>
                </a:cubicBezTo>
                <a:cubicBezTo>
                  <a:pt x="6" y="457"/>
                  <a:pt x="6" y="457"/>
                  <a:pt x="6" y="457"/>
                </a:cubicBezTo>
                <a:moveTo>
                  <a:pt x="7" y="457"/>
                </a:moveTo>
                <a:cubicBezTo>
                  <a:pt x="7" y="457"/>
                  <a:pt x="6" y="457"/>
                  <a:pt x="6" y="457"/>
                </a:cubicBezTo>
                <a:cubicBezTo>
                  <a:pt x="6" y="457"/>
                  <a:pt x="7" y="457"/>
                  <a:pt x="7" y="457"/>
                </a:cubicBezTo>
                <a:moveTo>
                  <a:pt x="10" y="457"/>
                </a:moveTo>
                <a:cubicBezTo>
                  <a:pt x="9" y="457"/>
                  <a:pt x="8" y="457"/>
                  <a:pt x="7" y="457"/>
                </a:cubicBezTo>
                <a:cubicBezTo>
                  <a:pt x="8" y="457"/>
                  <a:pt x="9" y="457"/>
                  <a:pt x="10" y="457"/>
                </a:cubicBezTo>
                <a:moveTo>
                  <a:pt x="11" y="457"/>
                </a:moveTo>
                <a:cubicBezTo>
                  <a:pt x="11" y="457"/>
                  <a:pt x="11" y="457"/>
                  <a:pt x="10" y="457"/>
                </a:cubicBezTo>
                <a:cubicBezTo>
                  <a:pt x="11" y="457"/>
                  <a:pt x="11" y="457"/>
                  <a:pt x="11" y="457"/>
                </a:cubicBezTo>
                <a:moveTo>
                  <a:pt x="12" y="457"/>
                </a:moveTo>
                <a:cubicBezTo>
                  <a:pt x="12" y="457"/>
                  <a:pt x="11" y="457"/>
                  <a:pt x="11" y="457"/>
                </a:cubicBezTo>
                <a:cubicBezTo>
                  <a:pt x="11" y="457"/>
                  <a:pt x="12" y="457"/>
                  <a:pt x="12" y="457"/>
                </a:cubicBezTo>
                <a:moveTo>
                  <a:pt x="13" y="457"/>
                </a:moveTo>
                <a:cubicBezTo>
                  <a:pt x="13" y="457"/>
                  <a:pt x="12" y="457"/>
                  <a:pt x="12" y="457"/>
                </a:cubicBezTo>
                <a:cubicBezTo>
                  <a:pt x="12" y="457"/>
                  <a:pt x="13" y="457"/>
                  <a:pt x="13" y="457"/>
                </a:cubicBezTo>
                <a:moveTo>
                  <a:pt x="14" y="457"/>
                </a:moveTo>
                <a:cubicBezTo>
                  <a:pt x="13" y="457"/>
                  <a:pt x="13" y="457"/>
                  <a:pt x="13" y="457"/>
                </a:cubicBezTo>
                <a:cubicBezTo>
                  <a:pt x="13" y="457"/>
                  <a:pt x="13" y="457"/>
                  <a:pt x="14" y="457"/>
                </a:cubicBezTo>
                <a:moveTo>
                  <a:pt x="14" y="457"/>
                </a:moveTo>
                <a:cubicBezTo>
                  <a:pt x="14" y="457"/>
                  <a:pt x="14" y="457"/>
                  <a:pt x="14" y="457"/>
                </a:cubicBezTo>
                <a:cubicBezTo>
                  <a:pt x="14" y="457"/>
                  <a:pt x="14" y="457"/>
                  <a:pt x="14" y="457"/>
                </a:cubicBezTo>
                <a:moveTo>
                  <a:pt x="1461" y="0"/>
                </a:moveTo>
                <a:cubicBezTo>
                  <a:pt x="1461" y="0"/>
                  <a:pt x="1461" y="0"/>
                  <a:pt x="1461" y="0"/>
                </a:cubicBezTo>
                <a:cubicBezTo>
                  <a:pt x="963" y="95"/>
                  <a:pt x="535" y="445"/>
                  <a:pt x="15" y="457"/>
                </a:cubicBezTo>
                <a:cubicBezTo>
                  <a:pt x="535" y="445"/>
                  <a:pt x="963" y="95"/>
                  <a:pt x="1461" y="0"/>
                </a:cubicBezTo>
              </a:path>
            </a:pathLst>
          </a:custGeom>
          <a:solidFill>
            <a:srgbClr val="BDBB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2" name="Freeform 18"/>
          <p:cNvSpPr/>
          <p:nvPr/>
        </p:nvSpPr>
        <p:spPr bwMode="auto">
          <a:xfrm flipH="1">
            <a:off x="-13955" y="3735621"/>
            <a:ext cx="12205954" cy="3122380"/>
          </a:xfrm>
          <a:custGeom>
            <a:avLst/>
            <a:gdLst>
              <a:gd name="T0" fmla="*/ 1551 w 2694"/>
              <a:gd name="T1" fmla="*/ 389 h 698"/>
              <a:gd name="T2" fmla="*/ 0 w 2694"/>
              <a:gd name="T3" fmla="*/ 296 h 698"/>
              <a:gd name="T4" fmla="*/ 0 w 2694"/>
              <a:gd name="T5" fmla="*/ 698 h 698"/>
              <a:gd name="T6" fmla="*/ 2694 w 2694"/>
              <a:gd name="T7" fmla="*/ 698 h 698"/>
              <a:gd name="T8" fmla="*/ 2694 w 2694"/>
              <a:gd name="T9" fmla="*/ 253 h 698"/>
              <a:gd name="T10" fmla="*/ 1551 w 2694"/>
              <a:gd name="T11" fmla="*/ 389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94" h="698">
                <a:moveTo>
                  <a:pt x="1551" y="389"/>
                </a:moveTo>
                <a:cubicBezTo>
                  <a:pt x="1022" y="575"/>
                  <a:pt x="501" y="523"/>
                  <a:pt x="0" y="296"/>
                </a:cubicBezTo>
                <a:cubicBezTo>
                  <a:pt x="0" y="698"/>
                  <a:pt x="0" y="698"/>
                  <a:pt x="0" y="698"/>
                </a:cubicBezTo>
                <a:cubicBezTo>
                  <a:pt x="2694" y="698"/>
                  <a:pt x="2694" y="698"/>
                  <a:pt x="2694" y="698"/>
                </a:cubicBezTo>
                <a:cubicBezTo>
                  <a:pt x="2694" y="253"/>
                  <a:pt x="2694" y="253"/>
                  <a:pt x="2694" y="253"/>
                </a:cubicBezTo>
                <a:cubicBezTo>
                  <a:pt x="2355" y="0"/>
                  <a:pt x="1910" y="262"/>
                  <a:pt x="1551" y="3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3" name="Freeform 19"/>
          <p:cNvSpPr/>
          <p:nvPr/>
        </p:nvSpPr>
        <p:spPr bwMode="auto">
          <a:xfrm flipH="1">
            <a:off x="5692412" y="5265442"/>
            <a:ext cx="6492733" cy="1663858"/>
          </a:xfrm>
          <a:custGeom>
            <a:avLst/>
            <a:gdLst>
              <a:gd name="T0" fmla="*/ 1441 w 1441"/>
              <a:gd name="T1" fmla="*/ 128 h 368"/>
              <a:gd name="T2" fmla="*/ 0 w 1441"/>
              <a:gd name="T3" fmla="*/ 0 h 368"/>
              <a:gd name="T4" fmla="*/ 0 w 1441"/>
              <a:gd name="T5" fmla="*/ 203 h 368"/>
              <a:gd name="T6" fmla="*/ 1441 w 1441"/>
              <a:gd name="T7" fmla="*/ 128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1" h="368">
                <a:moveTo>
                  <a:pt x="1441" y="128"/>
                </a:moveTo>
                <a:cubicBezTo>
                  <a:pt x="950" y="271"/>
                  <a:pt x="466" y="211"/>
                  <a:pt x="0" y="0"/>
                </a:cubicBezTo>
                <a:cubicBezTo>
                  <a:pt x="0" y="203"/>
                  <a:pt x="0" y="203"/>
                  <a:pt x="0" y="203"/>
                </a:cubicBezTo>
                <a:cubicBezTo>
                  <a:pt x="478" y="368"/>
                  <a:pt x="963" y="319"/>
                  <a:pt x="1441" y="12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4" name="Freeform 20"/>
          <p:cNvSpPr/>
          <p:nvPr/>
        </p:nvSpPr>
        <p:spPr bwMode="auto">
          <a:xfrm flipH="1">
            <a:off x="560" y="4362943"/>
            <a:ext cx="12192247" cy="1856926"/>
          </a:xfrm>
          <a:custGeom>
            <a:avLst/>
            <a:gdLst>
              <a:gd name="T0" fmla="*/ 2360 w 2694"/>
              <a:gd name="T1" fmla="*/ 0 h 411"/>
              <a:gd name="T2" fmla="*/ 1551 w 2694"/>
              <a:gd name="T3" fmla="*/ 242 h 411"/>
              <a:gd name="T4" fmla="*/ 900 w 2694"/>
              <a:gd name="T5" fmla="*/ 355 h 411"/>
              <a:gd name="T6" fmla="*/ 0 w 2694"/>
              <a:gd name="T7" fmla="*/ 149 h 411"/>
              <a:gd name="T8" fmla="*/ 0 w 2694"/>
              <a:gd name="T9" fmla="*/ 205 h 411"/>
              <a:gd name="T10" fmla="*/ 900 w 2694"/>
              <a:gd name="T11" fmla="*/ 411 h 411"/>
              <a:gd name="T12" fmla="*/ 1441 w 2694"/>
              <a:gd name="T13" fmla="*/ 333 h 411"/>
              <a:gd name="T14" fmla="*/ 1315 w 2694"/>
              <a:gd name="T15" fmla="*/ 380 h 411"/>
              <a:gd name="T16" fmla="*/ 1554 w 2694"/>
              <a:gd name="T17" fmla="*/ 300 h 411"/>
              <a:gd name="T18" fmla="*/ 2382 w 2694"/>
              <a:gd name="T19" fmla="*/ 20 h 411"/>
              <a:gd name="T20" fmla="*/ 2694 w 2694"/>
              <a:gd name="T21" fmla="*/ 116 h 411"/>
              <a:gd name="T22" fmla="*/ 2694 w 2694"/>
              <a:gd name="T23" fmla="*/ 106 h 411"/>
              <a:gd name="T24" fmla="*/ 2360 w 2694"/>
              <a:gd name="T25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94" h="411">
                <a:moveTo>
                  <a:pt x="2360" y="0"/>
                </a:moveTo>
                <a:cubicBezTo>
                  <a:pt x="2092" y="0"/>
                  <a:pt x="1801" y="153"/>
                  <a:pt x="1551" y="242"/>
                </a:cubicBezTo>
                <a:cubicBezTo>
                  <a:pt x="1332" y="319"/>
                  <a:pt x="1115" y="355"/>
                  <a:pt x="900" y="355"/>
                </a:cubicBezTo>
                <a:cubicBezTo>
                  <a:pt x="595" y="355"/>
                  <a:pt x="294" y="282"/>
                  <a:pt x="0" y="149"/>
                </a:cubicBezTo>
                <a:cubicBezTo>
                  <a:pt x="0" y="205"/>
                  <a:pt x="0" y="205"/>
                  <a:pt x="0" y="205"/>
                </a:cubicBezTo>
                <a:cubicBezTo>
                  <a:pt x="294" y="338"/>
                  <a:pt x="595" y="411"/>
                  <a:pt x="900" y="411"/>
                </a:cubicBezTo>
                <a:cubicBezTo>
                  <a:pt x="1079" y="411"/>
                  <a:pt x="1259" y="386"/>
                  <a:pt x="1441" y="333"/>
                </a:cubicBezTo>
                <a:cubicBezTo>
                  <a:pt x="1399" y="350"/>
                  <a:pt x="1357" y="365"/>
                  <a:pt x="1315" y="380"/>
                </a:cubicBezTo>
                <a:cubicBezTo>
                  <a:pt x="1395" y="359"/>
                  <a:pt x="1474" y="332"/>
                  <a:pt x="1554" y="300"/>
                </a:cubicBezTo>
                <a:cubicBezTo>
                  <a:pt x="1809" y="196"/>
                  <a:pt x="2105" y="20"/>
                  <a:pt x="2382" y="20"/>
                </a:cubicBezTo>
                <a:cubicBezTo>
                  <a:pt x="2490" y="20"/>
                  <a:pt x="2596" y="47"/>
                  <a:pt x="2694" y="116"/>
                </a:cubicBezTo>
                <a:cubicBezTo>
                  <a:pt x="2694" y="106"/>
                  <a:pt x="2694" y="106"/>
                  <a:pt x="2694" y="106"/>
                </a:cubicBezTo>
                <a:cubicBezTo>
                  <a:pt x="2591" y="29"/>
                  <a:pt x="2478" y="0"/>
                  <a:pt x="2360" y="0"/>
                </a:cubicBez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5" name="Freeform 21"/>
          <p:cNvSpPr/>
          <p:nvPr/>
        </p:nvSpPr>
        <p:spPr bwMode="auto">
          <a:xfrm flipH="1">
            <a:off x="5617442" y="5265440"/>
            <a:ext cx="6567703" cy="1097177"/>
          </a:xfrm>
          <a:custGeom>
            <a:avLst/>
            <a:gdLst>
              <a:gd name="T0" fmla="*/ 0 w 1441"/>
              <a:gd name="T1" fmla="*/ 0 h 240"/>
              <a:gd name="T2" fmla="*/ 0 w 1441"/>
              <a:gd name="T3" fmla="*/ 73 h 240"/>
              <a:gd name="T4" fmla="*/ 821 w 1441"/>
              <a:gd name="T5" fmla="*/ 240 h 240"/>
              <a:gd name="T6" fmla="*/ 1315 w 1441"/>
              <a:gd name="T7" fmla="*/ 175 h 240"/>
              <a:gd name="T8" fmla="*/ 1441 w 1441"/>
              <a:gd name="T9" fmla="*/ 128 h 240"/>
              <a:gd name="T10" fmla="*/ 900 w 1441"/>
              <a:gd name="T11" fmla="*/ 206 h 240"/>
              <a:gd name="T12" fmla="*/ 0 w 1441"/>
              <a:gd name="T13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1" h="240">
                <a:moveTo>
                  <a:pt x="0" y="0"/>
                </a:moveTo>
                <a:cubicBezTo>
                  <a:pt x="0" y="73"/>
                  <a:pt x="0" y="73"/>
                  <a:pt x="0" y="73"/>
                </a:cubicBezTo>
                <a:cubicBezTo>
                  <a:pt x="271" y="181"/>
                  <a:pt x="545" y="240"/>
                  <a:pt x="821" y="240"/>
                </a:cubicBezTo>
                <a:cubicBezTo>
                  <a:pt x="985" y="240"/>
                  <a:pt x="1150" y="219"/>
                  <a:pt x="1315" y="175"/>
                </a:cubicBezTo>
                <a:cubicBezTo>
                  <a:pt x="1357" y="160"/>
                  <a:pt x="1399" y="145"/>
                  <a:pt x="1441" y="128"/>
                </a:cubicBezTo>
                <a:cubicBezTo>
                  <a:pt x="1259" y="181"/>
                  <a:pt x="1079" y="206"/>
                  <a:pt x="900" y="206"/>
                </a:cubicBezTo>
                <a:cubicBezTo>
                  <a:pt x="595" y="206"/>
                  <a:pt x="294" y="133"/>
                  <a:pt x="0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6" name="Freeform 20"/>
          <p:cNvSpPr/>
          <p:nvPr/>
        </p:nvSpPr>
        <p:spPr bwMode="auto">
          <a:xfrm flipH="1">
            <a:off x="-9113" y="4114853"/>
            <a:ext cx="12194259" cy="1856926"/>
          </a:xfrm>
          <a:custGeom>
            <a:avLst/>
            <a:gdLst>
              <a:gd name="T0" fmla="*/ 2360 w 2694"/>
              <a:gd name="T1" fmla="*/ 0 h 411"/>
              <a:gd name="T2" fmla="*/ 1551 w 2694"/>
              <a:gd name="T3" fmla="*/ 242 h 411"/>
              <a:gd name="T4" fmla="*/ 900 w 2694"/>
              <a:gd name="T5" fmla="*/ 355 h 411"/>
              <a:gd name="T6" fmla="*/ 0 w 2694"/>
              <a:gd name="T7" fmla="*/ 149 h 411"/>
              <a:gd name="T8" fmla="*/ 0 w 2694"/>
              <a:gd name="T9" fmla="*/ 205 h 411"/>
              <a:gd name="T10" fmla="*/ 900 w 2694"/>
              <a:gd name="T11" fmla="*/ 411 h 411"/>
              <a:gd name="T12" fmla="*/ 1441 w 2694"/>
              <a:gd name="T13" fmla="*/ 333 h 411"/>
              <a:gd name="T14" fmla="*/ 1315 w 2694"/>
              <a:gd name="T15" fmla="*/ 380 h 411"/>
              <a:gd name="T16" fmla="*/ 1554 w 2694"/>
              <a:gd name="T17" fmla="*/ 300 h 411"/>
              <a:gd name="T18" fmla="*/ 2382 w 2694"/>
              <a:gd name="T19" fmla="*/ 20 h 411"/>
              <a:gd name="T20" fmla="*/ 2694 w 2694"/>
              <a:gd name="T21" fmla="*/ 116 h 411"/>
              <a:gd name="T22" fmla="*/ 2694 w 2694"/>
              <a:gd name="T23" fmla="*/ 106 h 411"/>
              <a:gd name="T24" fmla="*/ 2360 w 2694"/>
              <a:gd name="T25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94" h="411">
                <a:moveTo>
                  <a:pt x="2360" y="0"/>
                </a:moveTo>
                <a:cubicBezTo>
                  <a:pt x="2092" y="0"/>
                  <a:pt x="1801" y="153"/>
                  <a:pt x="1551" y="242"/>
                </a:cubicBezTo>
                <a:cubicBezTo>
                  <a:pt x="1332" y="319"/>
                  <a:pt x="1115" y="355"/>
                  <a:pt x="900" y="355"/>
                </a:cubicBezTo>
                <a:cubicBezTo>
                  <a:pt x="595" y="355"/>
                  <a:pt x="294" y="282"/>
                  <a:pt x="0" y="149"/>
                </a:cubicBezTo>
                <a:cubicBezTo>
                  <a:pt x="0" y="205"/>
                  <a:pt x="0" y="205"/>
                  <a:pt x="0" y="205"/>
                </a:cubicBezTo>
                <a:cubicBezTo>
                  <a:pt x="294" y="338"/>
                  <a:pt x="595" y="411"/>
                  <a:pt x="900" y="411"/>
                </a:cubicBezTo>
                <a:cubicBezTo>
                  <a:pt x="1079" y="411"/>
                  <a:pt x="1259" y="386"/>
                  <a:pt x="1441" y="333"/>
                </a:cubicBezTo>
                <a:cubicBezTo>
                  <a:pt x="1399" y="350"/>
                  <a:pt x="1357" y="365"/>
                  <a:pt x="1315" y="380"/>
                </a:cubicBezTo>
                <a:cubicBezTo>
                  <a:pt x="1395" y="359"/>
                  <a:pt x="1474" y="332"/>
                  <a:pt x="1554" y="300"/>
                </a:cubicBezTo>
                <a:cubicBezTo>
                  <a:pt x="1809" y="196"/>
                  <a:pt x="2105" y="20"/>
                  <a:pt x="2382" y="20"/>
                </a:cubicBezTo>
                <a:cubicBezTo>
                  <a:pt x="2490" y="20"/>
                  <a:pt x="2596" y="47"/>
                  <a:pt x="2694" y="116"/>
                </a:cubicBezTo>
                <a:cubicBezTo>
                  <a:pt x="2694" y="106"/>
                  <a:pt x="2694" y="106"/>
                  <a:pt x="2694" y="106"/>
                </a:cubicBezTo>
                <a:cubicBezTo>
                  <a:pt x="2591" y="29"/>
                  <a:pt x="2478" y="0"/>
                  <a:pt x="2360" y="0"/>
                </a:cubicBezTo>
              </a:path>
            </a:pathLst>
          </a:custGeom>
          <a:solidFill>
            <a:schemeClr val="tx1">
              <a:lumMod val="95000"/>
              <a:lumOff val="5000"/>
              <a:alpha val="3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428718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316125" y="1518494"/>
            <a:ext cx="1941226" cy="2938072"/>
            <a:chOff x="1316125" y="1518494"/>
            <a:chExt cx="1941226" cy="2938072"/>
          </a:xfrm>
        </p:grpSpPr>
        <p:sp>
          <p:nvSpPr>
            <p:cNvPr id="10" name="矩形 9"/>
            <p:cNvSpPr/>
            <p:nvPr/>
          </p:nvSpPr>
          <p:spPr>
            <a:xfrm>
              <a:off x="1316125" y="1518494"/>
              <a:ext cx="1941226" cy="2938072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Light" panose="020B0300000000000000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461658" y="1834771"/>
              <a:ext cx="1650160" cy="2305518"/>
              <a:chOff x="1408458" y="2480544"/>
              <a:chExt cx="1650160" cy="2305518"/>
            </a:xfrm>
          </p:grpSpPr>
          <p:sp>
            <p:nvSpPr>
              <p:cNvPr id="12" name="文本框 4"/>
              <p:cNvSpPr txBox="1"/>
              <p:nvPr/>
            </p:nvSpPr>
            <p:spPr>
              <a:xfrm>
                <a:off x="1408458" y="2480544"/>
                <a:ext cx="1107996" cy="2305518"/>
              </a:xfrm>
              <a:prstGeom prst="rect">
                <a:avLst/>
              </a:prstGeom>
              <a:noFill/>
            </p:spPr>
            <p:txBody>
              <a:bodyPr vert="eaVert" wrap="square" rtlCol="0" anchor="ctr" anchorCtr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6000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目  录</a:t>
                </a:r>
                <a:endParaRPr lang="zh-CN" altLang="en-US" sz="6000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13" name="文本框 6"/>
              <p:cNvSpPr txBox="1"/>
              <p:nvPr/>
            </p:nvSpPr>
            <p:spPr>
              <a:xfrm>
                <a:off x="2319954" y="2540092"/>
                <a:ext cx="738664" cy="218642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content</a:t>
                </a:r>
                <a:endParaRPr lang="en-US" altLang="zh-CN" sz="3600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3955" y="3735621"/>
            <a:ext cx="12206762" cy="3193679"/>
            <a:chOff x="-13955" y="3735621"/>
            <a:chExt cx="12206762" cy="3193679"/>
          </a:xfrm>
        </p:grpSpPr>
        <p:sp>
          <p:nvSpPr>
            <p:cNvPr id="8" name="Freeform 18"/>
            <p:cNvSpPr/>
            <p:nvPr/>
          </p:nvSpPr>
          <p:spPr bwMode="auto">
            <a:xfrm flipH="1">
              <a:off x="-13955" y="3735621"/>
              <a:ext cx="12205954" cy="3122380"/>
            </a:xfrm>
            <a:custGeom>
              <a:avLst/>
              <a:gdLst>
                <a:gd name="T0" fmla="*/ 1551 w 2694"/>
                <a:gd name="T1" fmla="*/ 389 h 698"/>
                <a:gd name="T2" fmla="*/ 0 w 2694"/>
                <a:gd name="T3" fmla="*/ 296 h 698"/>
                <a:gd name="T4" fmla="*/ 0 w 2694"/>
                <a:gd name="T5" fmla="*/ 698 h 698"/>
                <a:gd name="T6" fmla="*/ 2694 w 2694"/>
                <a:gd name="T7" fmla="*/ 698 h 698"/>
                <a:gd name="T8" fmla="*/ 2694 w 2694"/>
                <a:gd name="T9" fmla="*/ 253 h 698"/>
                <a:gd name="T10" fmla="*/ 1551 w 2694"/>
                <a:gd name="T11" fmla="*/ 389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4" h="698">
                  <a:moveTo>
                    <a:pt x="1551" y="389"/>
                  </a:moveTo>
                  <a:cubicBezTo>
                    <a:pt x="1022" y="575"/>
                    <a:pt x="501" y="523"/>
                    <a:pt x="0" y="296"/>
                  </a:cubicBezTo>
                  <a:cubicBezTo>
                    <a:pt x="0" y="698"/>
                    <a:pt x="0" y="698"/>
                    <a:pt x="0" y="698"/>
                  </a:cubicBezTo>
                  <a:cubicBezTo>
                    <a:pt x="2694" y="698"/>
                    <a:pt x="2694" y="698"/>
                    <a:pt x="2694" y="698"/>
                  </a:cubicBezTo>
                  <a:cubicBezTo>
                    <a:pt x="2694" y="253"/>
                    <a:pt x="2694" y="253"/>
                    <a:pt x="2694" y="253"/>
                  </a:cubicBezTo>
                  <a:cubicBezTo>
                    <a:pt x="2355" y="0"/>
                    <a:pt x="1910" y="262"/>
                    <a:pt x="1551" y="389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560" y="4362943"/>
              <a:ext cx="12192247" cy="2566357"/>
              <a:chOff x="560" y="4362943"/>
              <a:chExt cx="12192247" cy="2566357"/>
            </a:xfrm>
          </p:grpSpPr>
          <p:sp>
            <p:nvSpPr>
              <p:cNvPr id="10" name="Freeform 19"/>
              <p:cNvSpPr/>
              <p:nvPr/>
            </p:nvSpPr>
            <p:spPr bwMode="auto">
              <a:xfrm flipH="1">
                <a:off x="5692412" y="5265442"/>
                <a:ext cx="6492733" cy="1663858"/>
              </a:xfrm>
              <a:custGeom>
                <a:avLst/>
                <a:gdLst>
                  <a:gd name="T0" fmla="*/ 1441 w 1441"/>
                  <a:gd name="T1" fmla="*/ 128 h 368"/>
                  <a:gd name="T2" fmla="*/ 0 w 1441"/>
                  <a:gd name="T3" fmla="*/ 0 h 368"/>
                  <a:gd name="T4" fmla="*/ 0 w 1441"/>
                  <a:gd name="T5" fmla="*/ 203 h 368"/>
                  <a:gd name="T6" fmla="*/ 1441 w 1441"/>
                  <a:gd name="T7" fmla="*/ 128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1" h="368">
                    <a:moveTo>
                      <a:pt x="1441" y="128"/>
                    </a:moveTo>
                    <a:cubicBezTo>
                      <a:pt x="950" y="271"/>
                      <a:pt x="466" y="211"/>
                      <a:pt x="0" y="0"/>
                    </a:cubicBezTo>
                    <a:cubicBezTo>
                      <a:pt x="0" y="203"/>
                      <a:pt x="0" y="203"/>
                      <a:pt x="0" y="203"/>
                    </a:cubicBezTo>
                    <a:cubicBezTo>
                      <a:pt x="478" y="368"/>
                      <a:pt x="963" y="319"/>
                      <a:pt x="1441" y="12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1" name="Freeform 20"/>
              <p:cNvSpPr/>
              <p:nvPr/>
            </p:nvSpPr>
            <p:spPr bwMode="auto">
              <a:xfrm flipH="1">
                <a:off x="560" y="4362943"/>
                <a:ext cx="12192247" cy="1856926"/>
              </a:xfrm>
              <a:custGeom>
                <a:avLst/>
                <a:gdLst>
                  <a:gd name="T0" fmla="*/ 2360 w 2694"/>
                  <a:gd name="T1" fmla="*/ 0 h 411"/>
                  <a:gd name="T2" fmla="*/ 1551 w 2694"/>
                  <a:gd name="T3" fmla="*/ 242 h 411"/>
                  <a:gd name="T4" fmla="*/ 900 w 2694"/>
                  <a:gd name="T5" fmla="*/ 355 h 411"/>
                  <a:gd name="T6" fmla="*/ 0 w 2694"/>
                  <a:gd name="T7" fmla="*/ 149 h 411"/>
                  <a:gd name="T8" fmla="*/ 0 w 2694"/>
                  <a:gd name="T9" fmla="*/ 205 h 411"/>
                  <a:gd name="T10" fmla="*/ 900 w 2694"/>
                  <a:gd name="T11" fmla="*/ 411 h 411"/>
                  <a:gd name="T12" fmla="*/ 1441 w 2694"/>
                  <a:gd name="T13" fmla="*/ 333 h 411"/>
                  <a:gd name="T14" fmla="*/ 1315 w 2694"/>
                  <a:gd name="T15" fmla="*/ 380 h 411"/>
                  <a:gd name="T16" fmla="*/ 1554 w 2694"/>
                  <a:gd name="T17" fmla="*/ 300 h 411"/>
                  <a:gd name="T18" fmla="*/ 2382 w 2694"/>
                  <a:gd name="T19" fmla="*/ 20 h 411"/>
                  <a:gd name="T20" fmla="*/ 2694 w 2694"/>
                  <a:gd name="T21" fmla="*/ 116 h 411"/>
                  <a:gd name="T22" fmla="*/ 2694 w 2694"/>
                  <a:gd name="T23" fmla="*/ 106 h 411"/>
                  <a:gd name="T24" fmla="*/ 2360 w 2694"/>
                  <a:gd name="T25" fmla="*/ 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94" h="411">
                    <a:moveTo>
                      <a:pt x="2360" y="0"/>
                    </a:moveTo>
                    <a:cubicBezTo>
                      <a:pt x="2092" y="0"/>
                      <a:pt x="1801" y="153"/>
                      <a:pt x="1551" y="242"/>
                    </a:cubicBezTo>
                    <a:cubicBezTo>
                      <a:pt x="1332" y="319"/>
                      <a:pt x="1115" y="355"/>
                      <a:pt x="900" y="355"/>
                    </a:cubicBezTo>
                    <a:cubicBezTo>
                      <a:pt x="595" y="355"/>
                      <a:pt x="294" y="282"/>
                      <a:pt x="0" y="149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294" y="338"/>
                      <a:pt x="595" y="411"/>
                      <a:pt x="900" y="411"/>
                    </a:cubicBezTo>
                    <a:cubicBezTo>
                      <a:pt x="1079" y="411"/>
                      <a:pt x="1259" y="386"/>
                      <a:pt x="1441" y="333"/>
                    </a:cubicBezTo>
                    <a:cubicBezTo>
                      <a:pt x="1399" y="350"/>
                      <a:pt x="1357" y="365"/>
                      <a:pt x="1315" y="380"/>
                    </a:cubicBezTo>
                    <a:cubicBezTo>
                      <a:pt x="1395" y="359"/>
                      <a:pt x="1474" y="332"/>
                      <a:pt x="1554" y="300"/>
                    </a:cubicBezTo>
                    <a:cubicBezTo>
                      <a:pt x="1809" y="196"/>
                      <a:pt x="2105" y="20"/>
                      <a:pt x="2382" y="20"/>
                    </a:cubicBezTo>
                    <a:cubicBezTo>
                      <a:pt x="2490" y="20"/>
                      <a:pt x="2596" y="47"/>
                      <a:pt x="2694" y="116"/>
                    </a:cubicBezTo>
                    <a:cubicBezTo>
                      <a:pt x="2694" y="106"/>
                      <a:pt x="2694" y="106"/>
                      <a:pt x="2694" y="106"/>
                    </a:cubicBezTo>
                    <a:cubicBezTo>
                      <a:pt x="2591" y="29"/>
                      <a:pt x="2478" y="0"/>
                      <a:pt x="2360" y="0"/>
                    </a:cubicBezTo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2" name="Freeform 21"/>
              <p:cNvSpPr/>
              <p:nvPr/>
            </p:nvSpPr>
            <p:spPr bwMode="auto">
              <a:xfrm flipH="1">
                <a:off x="5617442" y="5265440"/>
                <a:ext cx="6567703" cy="1097177"/>
              </a:xfrm>
              <a:custGeom>
                <a:avLst/>
                <a:gdLst>
                  <a:gd name="T0" fmla="*/ 0 w 1441"/>
                  <a:gd name="T1" fmla="*/ 0 h 240"/>
                  <a:gd name="T2" fmla="*/ 0 w 1441"/>
                  <a:gd name="T3" fmla="*/ 73 h 240"/>
                  <a:gd name="T4" fmla="*/ 821 w 1441"/>
                  <a:gd name="T5" fmla="*/ 240 h 240"/>
                  <a:gd name="T6" fmla="*/ 1315 w 1441"/>
                  <a:gd name="T7" fmla="*/ 175 h 240"/>
                  <a:gd name="T8" fmla="*/ 1441 w 1441"/>
                  <a:gd name="T9" fmla="*/ 128 h 240"/>
                  <a:gd name="T10" fmla="*/ 900 w 1441"/>
                  <a:gd name="T11" fmla="*/ 206 h 240"/>
                  <a:gd name="T12" fmla="*/ 0 w 1441"/>
                  <a:gd name="T1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1" h="240">
                    <a:moveTo>
                      <a:pt x="0" y="0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271" y="181"/>
                      <a:pt x="545" y="240"/>
                      <a:pt x="821" y="240"/>
                    </a:cubicBezTo>
                    <a:cubicBezTo>
                      <a:pt x="985" y="240"/>
                      <a:pt x="1150" y="219"/>
                      <a:pt x="1315" y="175"/>
                    </a:cubicBezTo>
                    <a:cubicBezTo>
                      <a:pt x="1357" y="160"/>
                      <a:pt x="1399" y="145"/>
                      <a:pt x="1441" y="128"/>
                    </a:cubicBezTo>
                    <a:cubicBezTo>
                      <a:pt x="1259" y="181"/>
                      <a:pt x="1079" y="206"/>
                      <a:pt x="900" y="206"/>
                    </a:cubicBezTo>
                    <a:cubicBezTo>
                      <a:pt x="595" y="206"/>
                      <a:pt x="294" y="133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思源黑体 CN Light" panose="020B0300000000000000" pitchFamily="34" charset="-122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Light" panose="020B03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Light" panose="020B03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Light" panose="020B03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Light" panose="020B03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Light" panose="020B03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Light" panose="020B03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10.xml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5.svg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6715591" y="2042780"/>
            <a:ext cx="3596462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6715591" y="3115148"/>
            <a:ext cx="4736975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7"/>
          <p:cNvSpPr txBox="1"/>
          <p:nvPr/>
        </p:nvSpPr>
        <p:spPr>
          <a:xfrm>
            <a:off x="6715591" y="2201099"/>
            <a:ext cx="48387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spc="500" dirty="0">
                <a:solidFill>
                  <a:schemeClr val="bg1"/>
                </a:solidFill>
                <a:uFillTx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部门工作总结</a:t>
            </a:r>
            <a:endParaRPr lang="zh-CN" altLang="en-US" sz="5400" spc="500" dirty="0">
              <a:solidFill>
                <a:schemeClr val="bg1"/>
              </a:solidFill>
              <a:uFillTx/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715591" y="3226196"/>
            <a:ext cx="4555778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b="1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WORKING</a:t>
            </a:r>
            <a:endParaRPr lang="zh-CN" altLang="en-US" sz="2400" b="1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715591" y="1519306"/>
            <a:ext cx="2621280" cy="4603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在此添加公司名称</a:t>
            </a:r>
            <a:endParaRPr lang="zh-CN" altLang="en-US" sz="24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04837" y="5305897"/>
            <a:ext cx="2983509" cy="809182"/>
            <a:chOff x="1114700" y="5305897"/>
            <a:chExt cx="2983509" cy="809182"/>
          </a:xfrm>
        </p:grpSpPr>
        <p:sp>
          <p:nvSpPr>
            <p:cNvPr id="30" name="文本框 2"/>
            <p:cNvSpPr txBox="1"/>
            <p:nvPr/>
          </p:nvSpPr>
          <p:spPr>
            <a:xfrm>
              <a:off x="1114700" y="5714969"/>
              <a:ext cx="29835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汉仪雅酷黑 75W" panose="020B0804020202020204" pitchFamily="34" charset="-122"/>
                  <a:sym typeface="汉仪雅酷黑 75W" panose="020B0804020202020204" pitchFamily="34" charset="-122"/>
                </a:rPr>
                <a:t>汇报时间：</a:t>
              </a:r>
              <a:r>
                <a:rPr lang="en-US" altLang="zh-CN" sz="20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汉仪雅酷黑 75W" panose="020B0804020202020204" pitchFamily="34" charset="-122"/>
                  <a:sym typeface="汉仪雅酷黑 75W" panose="020B0804020202020204" pitchFamily="34" charset="-122"/>
                </a:rPr>
                <a:t>20XX.01.01</a:t>
              </a:r>
              <a:endParaRPr lang="en-US" altLang="zh-CN" sz="20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汉仪雅酷黑 75W" panose="020B0804020202020204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2" name="文本框 2"/>
            <p:cNvSpPr txBox="1"/>
            <p:nvPr/>
          </p:nvSpPr>
          <p:spPr>
            <a:xfrm>
              <a:off x="1114700" y="5305897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汉仪雅酷黑 75W" panose="020B0804020202020204" pitchFamily="34" charset="-122"/>
                  <a:sym typeface="汉仪雅酷黑 75W" panose="020B0804020202020204" pitchFamily="34" charset="-122"/>
                </a:rPr>
                <a:t>汇报人：稻小壳</a:t>
              </a:r>
              <a:endParaRPr lang="en-US" altLang="zh-CN" sz="20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汉仪雅酷黑 75W" panose="020B0804020202020204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432246" y="364456"/>
            <a:ext cx="1122045" cy="494665"/>
            <a:chOff x="1345" y="723"/>
            <a:chExt cx="1767" cy="779"/>
          </a:xfrm>
        </p:grpSpPr>
        <p:sp>
          <p:nvSpPr>
            <p:cNvPr id="5" name="矩形 4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407307" y="306690"/>
            <a:ext cx="1122045" cy="494665"/>
            <a:chOff x="1345" y="723"/>
            <a:chExt cx="1767" cy="779"/>
          </a:xfrm>
        </p:grpSpPr>
        <p:sp>
          <p:nvSpPr>
            <p:cNvPr id="7" name="矩形 6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完成情况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弧形 1"/>
          <p:cNvSpPr/>
          <p:nvPr/>
        </p:nvSpPr>
        <p:spPr>
          <a:xfrm>
            <a:off x="3877332" y="2035810"/>
            <a:ext cx="4374477" cy="4063537"/>
          </a:xfrm>
          <a:prstGeom prst="arc">
            <a:avLst>
              <a:gd name="adj1" fmla="val 10789698"/>
              <a:gd name="adj2" fmla="val 0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58881" y="3501519"/>
            <a:ext cx="2411374" cy="1566334"/>
            <a:chOff x="7329" y="5365"/>
            <a:chExt cx="4443" cy="2886"/>
          </a:xfrm>
        </p:grpSpPr>
        <p:sp>
          <p:nvSpPr>
            <p:cNvPr id="4" name="ExtraShape2"/>
            <p:cNvSpPr/>
            <p:nvPr/>
          </p:nvSpPr>
          <p:spPr bwMode="auto">
            <a:xfrm>
              <a:off x="7329" y="7853"/>
              <a:ext cx="4443" cy="398"/>
            </a:xfrm>
            <a:custGeom>
              <a:avLst/>
              <a:gdLst>
                <a:gd name="T0" fmla="*/ 370 w 1038"/>
                <a:gd name="T1" fmla="*/ 0 h 93"/>
                <a:gd name="T2" fmla="*/ 27 w 1038"/>
                <a:gd name="T3" fmla="*/ 0 h 93"/>
                <a:gd name="T4" fmla="*/ 0 w 1038"/>
                <a:gd name="T5" fmla="*/ 26 h 93"/>
                <a:gd name="T6" fmla="*/ 0 w 1038"/>
                <a:gd name="T7" fmla="*/ 68 h 93"/>
                <a:gd name="T8" fmla="*/ 27 w 1038"/>
                <a:gd name="T9" fmla="*/ 93 h 93"/>
                <a:gd name="T10" fmla="*/ 1011 w 1038"/>
                <a:gd name="T11" fmla="*/ 93 h 93"/>
                <a:gd name="T12" fmla="*/ 1038 w 1038"/>
                <a:gd name="T13" fmla="*/ 68 h 93"/>
                <a:gd name="T14" fmla="*/ 1038 w 1038"/>
                <a:gd name="T15" fmla="*/ 26 h 93"/>
                <a:gd name="T16" fmla="*/ 1011 w 1038"/>
                <a:gd name="T17" fmla="*/ 0 h 93"/>
                <a:gd name="T18" fmla="*/ 635 w 1038"/>
                <a:gd name="T19" fmla="*/ 0 h 93"/>
                <a:gd name="T20" fmla="*/ 370 w 1038"/>
                <a:gd name="T2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8" h="93">
                  <a:moveTo>
                    <a:pt x="37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81"/>
                    <a:pt x="12" y="93"/>
                    <a:pt x="27" y="93"/>
                  </a:cubicBezTo>
                  <a:cubicBezTo>
                    <a:pt x="1011" y="93"/>
                    <a:pt x="1011" y="93"/>
                    <a:pt x="1011" y="93"/>
                  </a:cubicBezTo>
                  <a:cubicBezTo>
                    <a:pt x="1026" y="93"/>
                    <a:pt x="1038" y="81"/>
                    <a:pt x="1038" y="68"/>
                  </a:cubicBezTo>
                  <a:cubicBezTo>
                    <a:pt x="1038" y="26"/>
                    <a:pt x="1038" y="26"/>
                    <a:pt x="1038" y="26"/>
                  </a:cubicBezTo>
                  <a:cubicBezTo>
                    <a:pt x="1038" y="12"/>
                    <a:pt x="1026" y="0"/>
                    <a:pt x="1011" y="0"/>
                  </a:cubicBezTo>
                  <a:cubicBezTo>
                    <a:pt x="635" y="0"/>
                    <a:pt x="635" y="0"/>
                    <a:pt x="635" y="0"/>
                  </a:cubicBezTo>
                  <a:lnTo>
                    <a:pt x="3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cs typeface="思源黑体 CN Light" panose="020B0300000000000000" pitchFamily="34" charset="-122"/>
              </a:endParaRPr>
            </a:p>
          </p:txBody>
        </p:sp>
        <p:sp>
          <p:nvSpPr>
            <p:cNvPr id="15" name="ExtraShape"/>
            <p:cNvSpPr/>
            <p:nvPr/>
          </p:nvSpPr>
          <p:spPr bwMode="auto">
            <a:xfrm>
              <a:off x="7535" y="5365"/>
              <a:ext cx="4031" cy="2583"/>
            </a:xfrm>
            <a:custGeom>
              <a:avLst/>
              <a:gdLst>
                <a:gd name="connsiteX0" fmla="*/ 125325 w 3106738"/>
                <a:gd name="connsiteY0" fmla="*/ 0 h 1990725"/>
                <a:gd name="connsiteX1" fmla="*/ 2981413 w 3106738"/>
                <a:gd name="connsiteY1" fmla="*/ 0 h 1990725"/>
                <a:gd name="connsiteX2" fmla="*/ 3106738 w 3106738"/>
                <a:gd name="connsiteY2" fmla="*/ 125180 h 1990725"/>
                <a:gd name="connsiteX3" fmla="*/ 3106738 w 3106738"/>
                <a:gd name="connsiteY3" fmla="*/ 1930400 h 1990725"/>
                <a:gd name="connsiteX4" fmla="*/ 2081272 w 3106738"/>
                <a:gd name="connsiteY4" fmla="*/ 1930400 h 1990725"/>
                <a:gd name="connsiteX5" fmla="*/ 1905920 w 3106738"/>
                <a:gd name="connsiteY5" fmla="*/ 1930400 h 1990725"/>
                <a:gd name="connsiteX6" fmla="*/ 1886908 w 3106738"/>
                <a:gd name="connsiteY6" fmla="*/ 1954045 h 1990725"/>
                <a:gd name="connsiteX7" fmla="*/ 1843235 w 3106738"/>
                <a:gd name="connsiteY7" fmla="*/ 1990725 h 1990725"/>
                <a:gd name="connsiteX8" fmla="*/ 1233460 w 3106738"/>
                <a:gd name="connsiteY8" fmla="*/ 1990725 h 1990725"/>
                <a:gd name="connsiteX9" fmla="*/ 1189375 w 3106738"/>
                <a:gd name="connsiteY9" fmla="*/ 1954045 h 1990725"/>
                <a:gd name="connsiteX10" fmla="*/ 1169557 w 3106738"/>
                <a:gd name="connsiteY10" fmla="*/ 1930400 h 1990725"/>
                <a:gd name="connsiteX11" fmla="*/ 1153555 w 3106738"/>
                <a:gd name="connsiteY11" fmla="*/ 1930400 h 1990725"/>
                <a:gd name="connsiteX12" fmla="*/ 0 w 3106738"/>
                <a:gd name="connsiteY12" fmla="*/ 1930400 h 1990725"/>
                <a:gd name="connsiteX13" fmla="*/ 0 w 3106738"/>
                <a:gd name="connsiteY13" fmla="*/ 125180 h 1990725"/>
                <a:gd name="connsiteX14" fmla="*/ 125325 w 3106738"/>
                <a:gd name="connsiteY14" fmla="*/ 0 h 199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6738" h="1990725">
                  <a:moveTo>
                    <a:pt x="125325" y="0"/>
                  </a:moveTo>
                  <a:cubicBezTo>
                    <a:pt x="2981413" y="0"/>
                    <a:pt x="2981413" y="0"/>
                    <a:pt x="2981413" y="0"/>
                  </a:cubicBezTo>
                  <a:cubicBezTo>
                    <a:pt x="3050672" y="0"/>
                    <a:pt x="3106738" y="56001"/>
                    <a:pt x="3106738" y="125180"/>
                  </a:cubicBezTo>
                  <a:cubicBezTo>
                    <a:pt x="3106738" y="1930400"/>
                    <a:pt x="3106738" y="1930400"/>
                    <a:pt x="3106738" y="1930400"/>
                  </a:cubicBezTo>
                  <a:cubicBezTo>
                    <a:pt x="2718396" y="1930400"/>
                    <a:pt x="2378597" y="1930400"/>
                    <a:pt x="2081272" y="1930400"/>
                  </a:cubicBezTo>
                  <a:lnTo>
                    <a:pt x="1905920" y="1930400"/>
                  </a:lnTo>
                  <a:lnTo>
                    <a:pt x="1886908" y="1954045"/>
                  </a:lnTo>
                  <a:cubicBezTo>
                    <a:pt x="1870428" y="1973415"/>
                    <a:pt x="1853124" y="1990725"/>
                    <a:pt x="1843235" y="1990725"/>
                  </a:cubicBezTo>
                  <a:cubicBezTo>
                    <a:pt x="1843235" y="1990725"/>
                    <a:pt x="1843235" y="1990725"/>
                    <a:pt x="1233460" y="1990725"/>
                  </a:cubicBezTo>
                  <a:cubicBezTo>
                    <a:pt x="1223572" y="1990725"/>
                    <a:pt x="1206268" y="1973415"/>
                    <a:pt x="1189375" y="1954045"/>
                  </a:cubicBezTo>
                  <a:lnTo>
                    <a:pt x="1169557" y="1930400"/>
                  </a:lnTo>
                  <a:lnTo>
                    <a:pt x="1153555" y="1930400"/>
                  </a:lnTo>
                  <a:cubicBezTo>
                    <a:pt x="0" y="1930400"/>
                    <a:pt x="0" y="1930400"/>
                    <a:pt x="0" y="1930400"/>
                  </a:cubicBezTo>
                  <a:cubicBezTo>
                    <a:pt x="0" y="125180"/>
                    <a:pt x="0" y="125180"/>
                    <a:pt x="0" y="125180"/>
                  </a:cubicBezTo>
                  <a:cubicBezTo>
                    <a:pt x="0" y="56001"/>
                    <a:pt x="56067" y="0"/>
                    <a:pt x="125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18" name="ExtraShape1"/>
            <p:cNvSpPr/>
            <p:nvPr/>
          </p:nvSpPr>
          <p:spPr bwMode="auto">
            <a:xfrm>
              <a:off x="7749" y="5577"/>
              <a:ext cx="3603" cy="208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cs typeface="思源黑体 CN Light" panose="020B0300000000000000" pitchFamily="34" charset="-122"/>
              </a:endParaRPr>
            </a:p>
          </p:txBody>
        </p:sp>
        <p:sp>
          <p:nvSpPr>
            <p:cNvPr id="20" name="ExtraShape2"/>
            <p:cNvSpPr/>
            <p:nvPr/>
          </p:nvSpPr>
          <p:spPr bwMode="auto">
            <a:xfrm>
              <a:off x="7749" y="5577"/>
              <a:ext cx="3603" cy="2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grpSp>
          <p:nvGrpSpPr>
            <p:cNvPr id="22" name="组合 2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8422" y="5774"/>
              <a:ext cx="2356" cy="1636"/>
              <a:chOff x="3178176" y="1419226"/>
              <a:chExt cx="5837237" cy="4052888"/>
            </a:xfrm>
          </p:grpSpPr>
          <p:sp>
            <p:nvSpPr>
              <p:cNvPr id="23" name="íṧḷiḍé"/>
              <p:cNvSpPr/>
              <p:nvPr/>
            </p:nvSpPr>
            <p:spPr bwMode="auto">
              <a:xfrm>
                <a:off x="3308351" y="1830388"/>
                <a:ext cx="5345113" cy="3494088"/>
              </a:xfrm>
              <a:custGeom>
                <a:avLst/>
                <a:gdLst>
                  <a:gd name="T0" fmla="*/ 6 w 325"/>
                  <a:gd name="T1" fmla="*/ 212 h 212"/>
                  <a:gd name="T2" fmla="*/ 0 w 325"/>
                  <a:gd name="T3" fmla="*/ 207 h 212"/>
                  <a:gd name="T4" fmla="*/ 59 w 325"/>
                  <a:gd name="T5" fmla="*/ 127 h 212"/>
                  <a:gd name="T6" fmla="*/ 159 w 325"/>
                  <a:gd name="T7" fmla="*/ 102 h 212"/>
                  <a:gd name="T8" fmla="*/ 208 w 325"/>
                  <a:gd name="T9" fmla="*/ 31 h 212"/>
                  <a:gd name="T10" fmla="*/ 323 w 325"/>
                  <a:gd name="T11" fmla="*/ 0 h 212"/>
                  <a:gd name="T12" fmla="*/ 325 w 325"/>
                  <a:gd name="T13" fmla="*/ 8 h 212"/>
                  <a:gd name="T14" fmla="*/ 215 w 325"/>
                  <a:gd name="T15" fmla="*/ 35 h 212"/>
                  <a:gd name="T16" fmla="*/ 165 w 325"/>
                  <a:gd name="T17" fmla="*/ 108 h 212"/>
                  <a:gd name="T18" fmla="*/ 164 w 325"/>
                  <a:gd name="T19" fmla="*/ 109 h 212"/>
                  <a:gd name="T20" fmla="*/ 64 w 325"/>
                  <a:gd name="T21" fmla="*/ 134 h 212"/>
                  <a:gd name="T22" fmla="*/ 6 w 325"/>
                  <a:gd name="T23" fmla="*/ 212 h 212"/>
                  <a:gd name="T24" fmla="*/ 216 w 325"/>
                  <a:gd name="T25" fmla="*/ 32 h 212"/>
                  <a:gd name="T26" fmla="*/ 215 w 325"/>
                  <a:gd name="T27" fmla="*/ 34 h 212"/>
                  <a:gd name="T28" fmla="*/ 216 w 325"/>
                  <a:gd name="T29" fmla="*/ 3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5" h="212">
                    <a:moveTo>
                      <a:pt x="6" y="212"/>
                    </a:moveTo>
                    <a:cubicBezTo>
                      <a:pt x="0" y="207"/>
                      <a:pt x="0" y="207"/>
                      <a:pt x="0" y="207"/>
                    </a:cubicBezTo>
                    <a:cubicBezTo>
                      <a:pt x="59" y="127"/>
                      <a:pt x="59" y="127"/>
                      <a:pt x="59" y="127"/>
                    </a:cubicBezTo>
                    <a:cubicBezTo>
                      <a:pt x="159" y="102"/>
                      <a:pt x="159" y="102"/>
                      <a:pt x="159" y="102"/>
                    </a:cubicBezTo>
                    <a:cubicBezTo>
                      <a:pt x="177" y="77"/>
                      <a:pt x="205" y="37"/>
                      <a:pt x="208" y="31"/>
                    </a:cubicBezTo>
                    <a:cubicBezTo>
                      <a:pt x="209" y="27"/>
                      <a:pt x="217" y="25"/>
                      <a:pt x="323" y="0"/>
                    </a:cubicBezTo>
                    <a:cubicBezTo>
                      <a:pt x="325" y="8"/>
                      <a:pt x="325" y="8"/>
                      <a:pt x="325" y="8"/>
                    </a:cubicBezTo>
                    <a:cubicBezTo>
                      <a:pt x="286" y="17"/>
                      <a:pt x="223" y="32"/>
                      <a:pt x="215" y="35"/>
                    </a:cubicBezTo>
                    <a:cubicBezTo>
                      <a:pt x="212" y="40"/>
                      <a:pt x="201" y="56"/>
                      <a:pt x="165" y="108"/>
                    </a:cubicBezTo>
                    <a:cubicBezTo>
                      <a:pt x="164" y="109"/>
                      <a:pt x="164" y="109"/>
                      <a:pt x="164" y="109"/>
                    </a:cubicBezTo>
                    <a:cubicBezTo>
                      <a:pt x="64" y="134"/>
                      <a:pt x="64" y="134"/>
                      <a:pt x="64" y="134"/>
                    </a:cubicBezTo>
                    <a:lnTo>
                      <a:pt x="6" y="212"/>
                    </a:lnTo>
                    <a:close/>
                    <a:moveTo>
                      <a:pt x="216" y="32"/>
                    </a:moveTo>
                    <a:cubicBezTo>
                      <a:pt x="216" y="33"/>
                      <a:pt x="216" y="33"/>
                      <a:pt x="215" y="34"/>
                    </a:cubicBezTo>
                    <a:cubicBezTo>
                      <a:pt x="215" y="34"/>
                      <a:pt x="216" y="33"/>
                      <a:pt x="216" y="3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24" name="iSḻiḍe"/>
              <p:cNvSpPr/>
              <p:nvPr/>
            </p:nvSpPr>
            <p:spPr bwMode="auto">
              <a:xfrm>
                <a:off x="3292476" y="2011363"/>
                <a:ext cx="5146675" cy="3328988"/>
              </a:xfrm>
              <a:custGeom>
                <a:avLst/>
                <a:gdLst>
                  <a:gd name="T0" fmla="*/ 3242 w 3242"/>
                  <a:gd name="T1" fmla="*/ 2097 h 2097"/>
                  <a:gd name="T2" fmla="*/ 0 w 3242"/>
                  <a:gd name="T3" fmla="*/ 2097 h 2097"/>
                  <a:gd name="T4" fmla="*/ 0 w 3242"/>
                  <a:gd name="T5" fmla="*/ 0 h 2097"/>
                  <a:gd name="T6" fmla="*/ 83 w 3242"/>
                  <a:gd name="T7" fmla="*/ 0 h 2097"/>
                  <a:gd name="T8" fmla="*/ 83 w 3242"/>
                  <a:gd name="T9" fmla="*/ 2014 h 2097"/>
                  <a:gd name="T10" fmla="*/ 3242 w 3242"/>
                  <a:gd name="T11" fmla="*/ 2014 h 2097"/>
                  <a:gd name="T12" fmla="*/ 3242 w 3242"/>
                  <a:gd name="T13" fmla="*/ 2097 h 2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42" h="2097">
                    <a:moveTo>
                      <a:pt x="3242" y="2097"/>
                    </a:moveTo>
                    <a:lnTo>
                      <a:pt x="0" y="2097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014"/>
                    </a:lnTo>
                    <a:lnTo>
                      <a:pt x="3242" y="2014"/>
                    </a:lnTo>
                    <a:lnTo>
                      <a:pt x="3242" y="2097"/>
                    </a:ln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25" name="îṣľîḋé"/>
              <p:cNvSpPr/>
              <p:nvPr/>
            </p:nvSpPr>
            <p:spPr bwMode="auto">
              <a:xfrm>
                <a:off x="8307388" y="5092701"/>
                <a:ext cx="708025" cy="379413"/>
              </a:xfrm>
              <a:custGeom>
                <a:avLst/>
                <a:gdLst>
                  <a:gd name="T0" fmla="*/ 0 w 446"/>
                  <a:gd name="T1" fmla="*/ 0 h 239"/>
                  <a:gd name="T2" fmla="*/ 446 w 446"/>
                  <a:gd name="T3" fmla="*/ 115 h 239"/>
                  <a:gd name="T4" fmla="*/ 0 w 446"/>
                  <a:gd name="T5" fmla="*/ 239 h 239"/>
                  <a:gd name="T6" fmla="*/ 0 w 446"/>
                  <a:gd name="T7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6" h="239">
                    <a:moveTo>
                      <a:pt x="0" y="0"/>
                    </a:moveTo>
                    <a:lnTo>
                      <a:pt x="446" y="115"/>
                    </a:lnTo>
                    <a:lnTo>
                      <a:pt x="0" y="2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26" name="ïš1iḓé"/>
              <p:cNvSpPr/>
              <p:nvPr/>
            </p:nvSpPr>
            <p:spPr bwMode="auto">
              <a:xfrm>
                <a:off x="3178176" y="1419226"/>
                <a:ext cx="377825" cy="723900"/>
              </a:xfrm>
              <a:custGeom>
                <a:avLst/>
                <a:gdLst>
                  <a:gd name="T0" fmla="*/ 238 w 238"/>
                  <a:gd name="T1" fmla="*/ 456 h 456"/>
                  <a:gd name="T2" fmla="*/ 114 w 238"/>
                  <a:gd name="T3" fmla="*/ 0 h 456"/>
                  <a:gd name="T4" fmla="*/ 0 w 238"/>
                  <a:gd name="T5" fmla="*/ 456 h 456"/>
                  <a:gd name="T6" fmla="*/ 238 w 238"/>
                  <a:gd name="T7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8" h="456">
                    <a:moveTo>
                      <a:pt x="238" y="456"/>
                    </a:moveTo>
                    <a:lnTo>
                      <a:pt x="114" y="0"/>
                    </a:lnTo>
                    <a:lnTo>
                      <a:pt x="0" y="456"/>
                    </a:lnTo>
                    <a:lnTo>
                      <a:pt x="238" y="456"/>
                    </a:ln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27" name="îṣḷîḋè"/>
              <p:cNvSpPr/>
              <p:nvPr/>
            </p:nvSpPr>
            <p:spPr bwMode="auto">
              <a:xfrm>
                <a:off x="3851276" y="4779963"/>
                <a:ext cx="592138" cy="4445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29" name="íṡḻíḋê"/>
              <p:cNvSpPr/>
              <p:nvPr/>
            </p:nvSpPr>
            <p:spPr bwMode="auto">
              <a:xfrm>
                <a:off x="4591051" y="4071938"/>
                <a:ext cx="592138" cy="115252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30" name="íṩľîḓè"/>
              <p:cNvSpPr/>
              <p:nvPr/>
            </p:nvSpPr>
            <p:spPr bwMode="auto">
              <a:xfrm>
                <a:off x="5330826" y="3890963"/>
                <a:ext cx="576263" cy="13335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31" name="ïŝlidè"/>
              <p:cNvSpPr/>
              <p:nvPr/>
            </p:nvSpPr>
            <p:spPr bwMode="auto">
              <a:xfrm>
                <a:off x="6054726" y="3725863"/>
                <a:ext cx="592138" cy="14986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38" name="íś1ïḑe"/>
              <p:cNvSpPr/>
              <p:nvPr/>
            </p:nvSpPr>
            <p:spPr bwMode="auto">
              <a:xfrm>
                <a:off x="6794501" y="2638426"/>
                <a:ext cx="592138" cy="258603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39" name="ï$1ïḍê"/>
              <p:cNvSpPr/>
              <p:nvPr/>
            </p:nvSpPr>
            <p:spPr bwMode="auto">
              <a:xfrm>
                <a:off x="7534276" y="2308226"/>
                <a:ext cx="592138" cy="2916238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</p:grpSp>
      <p:grpSp>
        <p:nvGrpSpPr>
          <p:cNvPr id="40" name="组合 39"/>
          <p:cNvGrpSpPr>
            <a:grpSpLocks noChangeAspect="1"/>
          </p:cNvGrpSpPr>
          <p:nvPr/>
        </p:nvGrpSpPr>
        <p:grpSpPr>
          <a:xfrm>
            <a:off x="6168008" y="1604161"/>
            <a:ext cx="2025000" cy="1465305"/>
            <a:chOff x="7234968" y="2203025"/>
            <a:chExt cx="1850985" cy="1339386"/>
          </a:xfrm>
        </p:grpSpPr>
        <p:grpSp>
          <p:nvGrpSpPr>
            <p:cNvPr id="41" name="组合 40"/>
            <p:cNvGrpSpPr/>
            <p:nvPr/>
          </p:nvGrpSpPr>
          <p:grpSpPr>
            <a:xfrm>
              <a:off x="7234968" y="2203025"/>
              <a:ext cx="1850985" cy="1339386"/>
              <a:chOff x="7605641" y="1591650"/>
              <a:chExt cx="2598913" cy="1880592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8104098" y="1730946"/>
                <a:ext cx="1602000" cy="16020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Light" panose="020B0300000000000000" pitchFamily="34" charset="-122"/>
                </a:endParaRPr>
              </a:p>
            </p:txBody>
          </p:sp>
          <p:graphicFrame>
            <p:nvGraphicFramePr>
              <p:cNvPr id="44" name="图表 43"/>
              <p:cNvGraphicFramePr/>
              <p:nvPr/>
            </p:nvGraphicFramePr>
            <p:xfrm>
              <a:off x="7605641" y="1591650"/>
              <a:ext cx="2598913" cy="188059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"/>
              </a:graphicData>
            </a:graphic>
          </p:graphicFrame>
        </p:grpSp>
        <p:sp>
          <p:nvSpPr>
            <p:cNvPr id="42" name="文本框 41"/>
            <p:cNvSpPr txBox="1"/>
            <p:nvPr/>
          </p:nvSpPr>
          <p:spPr>
            <a:xfrm>
              <a:off x="7818911" y="2672663"/>
              <a:ext cx="683099" cy="365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76%</a:t>
              </a:r>
              <a:endParaRPr lang="zh-CN" altLang="en-US" sz="20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46" name="组合 45"/>
          <p:cNvGrpSpPr>
            <a:grpSpLocks noChangeAspect="1"/>
          </p:cNvGrpSpPr>
          <p:nvPr/>
        </p:nvGrpSpPr>
        <p:grpSpPr>
          <a:xfrm>
            <a:off x="3954861" y="1604161"/>
            <a:ext cx="2025000" cy="1465305"/>
            <a:chOff x="7234968" y="2203025"/>
            <a:chExt cx="1850985" cy="1339386"/>
          </a:xfrm>
        </p:grpSpPr>
        <p:grpSp>
          <p:nvGrpSpPr>
            <p:cNvPr id="47" name="组合 46"/>
            <p:cNvGrpSpPr/>
            <p:nvPr/>
          </p:nvGrpSpPr>
          <p:grpSpPr>
            <a:xfrm>
              <a:off x="7234968" y="2203025"/>
              <a:ext cx="1850985" cy="1339386"/>
              <a:chOff x="7605641" y="1591650"/>
              <a:chExt cx="2598913" cy="1880592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8104098" y="1730946"/>
                <a:ext cx="1602000" cy="16020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Light" panose="020B0300000000000000" pitchFamily="34" charset="-122"/>
                </a:endParaRPr>
              </a:p>
            </p:txBody>
          </p:sp>
          <p:graphicFrame>
            <p:nvGraphicFramePr>
              <p:cNvPr id="50" name="图表 49"/>
              <p:cNvGraphicFramePr/>
              <p:nvPr/>
            </p:nvGraphicFramePr>
            <p:xfrm>
              <a:off x="7605641" y="1591650"/>
              <a:ext cx="2598913" cy="188059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</p:grpSp>
        <p:sp>
          <p:nvSpPr>
            <p:cNvPr id="48" name="文本框 47"/>
            <p:cNvSpPr txBox="1"/>
            <p:nvPr/>
          </p:nvSpPr>
          <p:spPr>
            <a:xfrm>
              <a:off x="7818910" y="2672663"/>
              <a:ext cx="683100" cy="365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65%</a:t>
              </a:r>
              <a:endParaRPr lang="zh-CN" altLang="en-US" sz="20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51" name="组合 50"/>
          <p:cNvGrpSpPr>
            <a:grpSpLocks noChangeAspect="1"/>
          </p:cNvGrpSpPr>
          <p:nvPr/>
        </p:nvGrpSpPr>
        <p:grpSpPr>
          <a:xfrm>
            <a:off x="2992566" y="3654425"/>
            <a:ext cx="2025000" cy="1465305"/>
            <a:chOff x="7234968" y="2203025"/>
            <a:chExt cx="1850985" cy="1339386"/>
          </a:xfrm>
        </p:grpSpPr>
        <p:grpSp>
          <p:nvGrpSpPr>
            <p:cNvPr id="52" name="组合 51"/>
            <p:cNvGrpSpPr/>
            <p:nvPr/>
          </p:nvGrpSpPr>
          <p:grpSpPr>
            <a:xfrm>
              <a:off x="7234968" y="2203025"/>
              <a:ext cx="1850985" cy="1339386"/>
              <a:chOff x="7605641" y="1591650"/>
              <a:chExt cx="2598913" cy="1880592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8104098" y="1730946"/>
                <a:ext cx="1602000" cy="16020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Light" panose="020B0300000000000000" pitchFamily="34" charset="-122"/>
                </a:endParaRPr>
              </a:p>
            </p:txBody>
          </p:sp>
          <p:graphicFrame>
            <p:nvGraphicFramePr>
              <p:cNvPr id="55" name="图表 54"/>
              <p:cNvGraphicFramePr/>
              <p:nvPr/>
            </p:nvGraphicFramePr>
            <p:xfrm>
              <a:off x="7605641" y="1591650"/>
              <a:ext cx="2598913" cy="188059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sp>
          <p:nvSpPr>
            <p:cNvPr id="53" name="文本框 52"/>
            <p:cNvSpPr txBox="1"/>
            <p:nvPr/>
          </p:nvSpPr>
          <p:spPr>
            <a:xfrm>
              <a:off x="7818910" y="2672663"/>
              <a:ext cx="683100" cy="365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48%</a:t>
              </a:r>
              <a:endParaRPr lang="zh-CN" altLang="en-US" sz="20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176120" y="3654425"/>
            <a:ext cx="2025000" cy="1465305"/>
            <a:chOff x="7234968" y="2203025"/>
            <a:chExt cx="1850985" cy="1339386"/>
          </a:xfrm>
        </p:grpSpPr>
        <p:grpSp>
          <p:nvGrpSpPr>
            <p:cNvPr id="57" name="组合 56"/>
            <p:cNvGrpSpPr/>
            <p:nvPr/>
          </p:nvGrpSpPr>
          <p:grpSpPr>
            <a:xfrm>
              <a:off x="7234968" y="2203025"/>
              <a:ext cx="1850985" cy="1339386"/>
              <a:chOff x="7605641" y="1591650"/>
              <a:chExt cx="2598913" cy="1880592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8104098" y="1730946"/>
                <a:ext cx="1602000" cy="16020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Light" panose="020B0300000000000000" pitchFamily="34" charset="-122"/>
                </a:endParaRPr>
              </a:p>
            </p:txBody>
          </p:sp>
          <p:graphicFrame>
            <p:nvGraphicFramePr>
              <p:cNvPr id="61" name="图表 60"/>
              <p:cNvGraphicFramePr/>
              <p:nvPr/>
            </p:nvGraphicFramePr>
            <p:xfrm>
              <a:off x="7605641" y="1591650"/>
              <a:ext cx="2598913" cy="188059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59" name="文本框 58"/>
            <p:cNvSpPr txBox="1"/>
            <p:nvPr/>
          </p:nvSpPr>
          <p:spPr>
            <a:xfrm>
              <a:off x="7818911" y="2672663"/>
              <a:ext cx="683099" cy="365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82%</a:t>
              </a:r>
              <a:endParaRPr lang="zh-CN" altLang="en-US" sz="20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4449523" y="5517490"/>
            <a:ext cx="3230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单击添加大标题</a:t>
            </a:r>
            <a:endParaRPr lang="zh-CN" altLang="en-US" sz="2400" dirty="0">
              <a:solidFill>
                <a:schemeClr val="accent3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508760" y="2073910"/>
            <a:ext cx="2593975" cy="860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2000"/>
              </a:lnSpc>
              <a:defRPr sz="1400">
                <a:solidFill>
                  <a:schemeClr val="bg1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</a:defRPr>
            </a:lvl1pPr>
          </a:lstStyle>
          <a:p>
            <a:pPr algn="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2182113" y="1749488"/>
            <a:ext cx="1920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请添加小标题</a:t>
            </a:r>
            <a:endParaRPr lang="zh-CN" altLang="en-US" dirty="0">
              <a:solidFill>
                <a:schemeClr val="accent3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7967980" y="2035810"/>
            <a:ext cx="2633345" cy="860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2000"/>
              </a:lnSpc>
              <a:defRPr sz="1400">
                <a:solidFill>
                  <a:schemeClr val="bg1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967676" y="1711508"/>
            <a:ext cx="1920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请添加小标题</a:t>
            </a:r>
            <a:endParaRPr lang="zh-CN" altLang="en-US" dirty="0">
              <a:solidFill>
                <a:schemeClr val="accent3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716915" y="4197985"/>
            <a:ext cx="2593975" cy="860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2000"/>
              </a:lnSpc>
              <a:defRPr sz="1400">
                <a:solidFill>
                  <a:schemeClr val="bg1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</a:defRPr>
            </a:lvl1pPr>
          </a:lstStyle>
          <a:p>
            <a:pPr algn="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390268" y="3873563"/>
            <a:ext cx="1920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请添加小标题</a:t>
            </a:r>
            <a:endParaRPr lang="zh-CN" altLang="en-US" dirty="0">
              <a:solidFill>
                <a:schemeClr val="accent3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8904605" y="4223385"/>
            <a:ext cx="2633345" cy="860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2000"/>
              </a:lnSpc>
              <a:defRPr sz="1400">
                <a:solidFill>
                  <a:schemeClr val="bg1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904301" y="3899083"/>
            <a:ext cx="1920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请添加小标题</a:t>
            </a:r>
            <a:endParaRPr lang="zh-CN" altLang="en-US" dirty="0">
              <a:solidFill>
                <a:schemeClr val="accent3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18"/>
          <p:cNvSpPr/>
          <p:nvPr/>
        </p:nvSpPr>
        <p:spPr bwMode="auto">
          <a:xfrm flipH="1">
            <a:off x="-13955" y="3735621"/>
            <a:ext cx="12205954" cy="3122380"/>
          </a:xfrm>
          <a:custGeom>
            <a:avLst/>
            <a:gdLst>
              <a:gd name="T0" fmla="*/ 1551 w 2694"/>
              <a:gd name="T1" fmla="*/ 389 h 698"/>
              <a:gd name="T2" fmla="*/ 0 w 2694"/>
              <a:gd name="T3" fmla="*/ 296 h 698"/>
              <a:gd name="T4" fmla="*/ 0 w 2694"/>
              <a:gd name="T5" fmla="*/ 698 h 698"/>
              <a:gd name="T6" fmla="*/ 2694 w 2694"/>
              <a:gd name="T7" fmla="*/ 698 h 698"/>
              <a:gd name="T8" fmla="*/ 2694 w 2694"/>
              <a:gd name="T9" fmla="*/ 253 h 698"/>
              <a:gd name="T10" fmla="*/ 1551 w 2694"/>
              <a:gd name="T11" fmla="*/ 389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94" h="698">
                <a:moveTo>
                  <a:pt x="1551" y="389"/>
                </a:moveTo>
                <a:cubicBezTo>
                  <a:pt x="1022" y="575"/>
                  <a:pt x="501" y="523"/>
                  <a:pt x="0" y="296"/>
                </a:cubicBezTo>
                <a:cubicBezTo>
                  <a:pt x="0" y="698"/>
                  <a:pt x="0" y="698"/>
                  <a:pt x="0" y="698"/>
                </a:cubicBezTo>
                <a:cubicBezTo>
                  <a:pt x="2694" y="698"/>
                  <a:pt x="2694" y="698"/>
                  <a:pt x="2694" y="698"/>
                </a:cubicBezTo>
                <a:cubicBezTo>
                  <a:pt x="2694" y="253"/>
                  <a:pt x="2694" y="253"/>
                  <a:pt x="2694" y="253"/>
                </a:cubicBezTo>
                <a:cubicBezTo>
                  <a:pt x="2355" y="0"/>
                  <a:pt x="1910" y="262"/>
                  <a:pt x="1551" y="389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560" y="4362943"/>
            <a:ext cx="12192247" cy="2566357"/>
            <a:chOff x="560" y="4362943"/>
            <a:chExt cx="12192247" cy="2566357"/>
          </a:xfrm>
        </p:grpSpPr>
        <p:sp>
          <p:nvSpPr>
            <p:cNvPr id="81" name="Freeform 19"/>
            <p:cNvSpPr/>
            <p:nvPr/>
          </p:nvSpPr>
          <p:spPr bwMode="auto">
            <a:xfrm flipH="1">
              <a:off x="5692412" y="5265442"/>
              <a:ext cx="6492733" cy="1663858"/>
            </a:xfrm>
            <a:custGeom>
              <a:avLst/>
              <a:gdLst>
                <a:gd name="T0" fmla="*/ 1441 w 1441"/>
                <a:gd name="T1" fmla="*/ 128 h 368"/>
                <a:gd name="T2" fmla="*/ 0 w 1441"/>
                <a:gd name="T3" fmla="*/ 0 h 368"/>
                <a:gd name="T4" fmla="*/ 0 w 1441"/>
                <a:gd name="T5" fmla="*/ 203 h 368"/>
                <a:gd name="T6" fmla="*/ 1441 w 1441"/>
                <a:gd name="T7" fmla="*/ 12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1" h="368">
                  <a:moveTo>
                    <a:pt x="1441" y="128"/>
                  </a:moveTo>
                  <a:cubicBezTo>
                    <a:pt x="950" y="271"/>
                    <a:pt x="466" y="211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478" y="368"/>
                    <a:pt x="963" y="319"/>
                    <a:pt x="1441" y="12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2" name="Freeform 20"/>
            <p:cNvSpPr/>
            <p:nvPr/>
          </p:nvSpPr>
          <p:spPr bwMode="auto">
            <a:xfrm flipH="1">
              <a:off x="560" y="4362943"/>
              <a:ext cx="12192247" cy="1856926"/>
            </a:xfrm>
            <a:custGeom>
              <a:avLst/>
              <a:gdLst>
                <a:gd name="T0" fmla="*/ 2360 w 2694"/>
                <a:gd name="T1" fmla="*/ 0 h 411"/>
                <a:gd name="T2" fmla="*/ 1551 w 2694"/>
                <a:gd name="T3" fmla="*/ 242 h 411"/>
                <a:gd name="T4" fmla="*/ 900 w 2694"/>
                <a:gd name="T5" fmla="*/ 355 h 411"/>
                <a:gd name="T6" fmla="*/ 0 w 2694"/>
                <a:gd name="T7" fmla="*/ 149 h 411"/>
                <a:gd name="T8" fmla="*/ 0 w 2694"/>
                <a:gd name="T9" fmla="*/ 205 h 411"/>
                <a:gd name="T10" fmla="*/ 900 w 2694"/>
                <a:gd name="T11" fmla="*/ 411 h 411"/>
                <a:gd name="T12" fmla="*/ 1441 w 2694"/>
                <a:gd name="T13" fmla="*/ 333 h 411"/>
                <a:gd name="T14" fmla="*/ 1315 w 2694"/>
                <a:gd name="T15" fmla="*/ 380 h 411"/>
                <a:gd name="T16" fmla="*/ 1554 w 2694"/>
                <a:gd name="T17" fmla="*/ 300 h 411"/>
                <a:gd name="T18" fmla="*/ 2382 w 2694"/>
                <a:gd name="T19" fmla="*/ 20 h 411"/>
                <a:gd name="T20" fmla="*/ 2694 w 2694"/>
                <a:gd name="T21" fmla="*/ 116 h 411"/>
                <a:gd name="T22" fmla="*/ 2694 w 2694"/>
                <a:gd name="T23" fmla="*/ 106 h 411"/>
                <a:gd name="T24" fmla="*/ 2360 w 2694"/>
                <a:gd name="T25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4" h="411">
                  <a:moveTo>
                    <a:pt x="2360" y="0"/>
                  </a:moveTo>
                  <a:cubicBezTo>
                    <a:pt x="2092" y="0"/>
                    <a:pt x="1801" y="153"/>
                    <a:pt x="1551" y="242"/>
                  </a:cubicBezTo>
                  <a:cubicBezTo>
                    <a:pt x="1332" y="319"/>
                    <a:pt x="1115" y="355"/>
                    <a:pt x="900" y="355"/>
                  </a:cubicBezTo>
                  <a:cubicBezTo>
                    <a:pt x="595" y="355"/>
                    <a:pt x="294" y="282"/>
                    <a:pt x="0" y="14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294" y="338"/>
                    <a:pt x="595" y="411"/>
                    <a:pt x="900" y="411"/>
                  </a:cubicBezTo>
                  <a:cubicBezTo>
                    <a:pt x="1079" y="411"/>
                    <a:pt x="1259" y="386"/>
                    <a:pt x="1441" y="333"/>
                  </a:cubicBezTo>
                  <a:cubicBezTo>
                    <a:pt x="1399" y="350"/>
                    <a:pt x="1357" y="365"/>
                    <a:pt x="1315" y="380"/>
                  </a:cubicBezTo>
                  <a:cubicBezTo>
                    <a:pt x="1395" y="359"/>
                    <a:pt x="1474" y="332"/>
                    <a:pt x="1554" y="300"/>
                  </a:cubicBezTo>
                  <a:cubicBezTo>
                    <a:pt x="1809" y="196"/>
                    <a:pt x="2105" y="20"/>
                    <a:pt x="2382" y="20"/>
                  </a:cubicBezTo>
                  <a:cubicBezTo>
                    <a:pt x="2490" y="20"/>
                    <a:pt x="2596" y="47"/>
                    <a:pt x="2694" y="116"/>
                  </a:cubicBezTo>
                  <a:cubicBezTo>
                    <a:pt x="2694" y="106"/>
                    <a:pt x="2694" y="106"/>
                    <a:pt x="2694" y="106"/>
                  </a:cubicBezTo>
                  <a:cubicBezTo>
                    <a:pt x="2591" y="29"/>
                    <a:pt x="2478" y="0"/>
                    <a:pt x="2360" y="0"/>
                  </a:cubicBezTo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3" name="Freeform 21"/>
            <p:cNvSpPr/>
            <p:nvPr/>
          </p:nvSpPr>
          <p:spPr bwMode="auto">
            <a:xfrm flipH="1">
              <a:off x="5617442" y="5265440"/>
              <a:ext cx="6567703" cy="1097177"/>
            </a:xfrm>
            <a:custGeom>
              <a:avLst/>
              <a:gdLst>
                <a:gd name="T0" fmla="*/ 0 w 1441"/>
                <a:gd name="T1" fmla="*/ 0 h 240"/>
                <a:gd name="T2" fmla="*/ 0 w 1441"/>
                <a:gd name="T3" fmla="*/ 73 h 240"/>
                <a:gd name="T4" fmla="*/ 821 w 1441"/>
                <a:gd name="T5" fmla="*/ 240 h 240"/>
                <a:gd name="T6" fmla="*/ 1315 w 1441"/>
                <a:gd name="T7" fmla="*/ 175 h 240"/>
                <a:gd name="T8" fmla="*/ 1441 w 1441"/>
                <a:gd name="T9" fmla="*/ 128 h 240"/>
                <a:gd name="T10" fmla="*/ 900 w 1441"/>
                <a:gd name="T11" fmla="*/ 206 h 240"/>
                <a:gd name="T12" fmla="*/ 0 w 1441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1" h="240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271" y="181"/>
                    <a:pt x="545" y="240"/>
                    <a:pt x="821" y="240"/>
                  </a:cubicBezTo>
                  <a:cubicBezTo>
                    <a:pt x="985" y="240"/>
                    <a:pt x="1150" y="219"/>
                    <a:pt x="1315" y="175"/>
                  </a:cubicBezTo>
                  <a:cubicBezTo>
                    <a:pt x="1357" y="160"/>
                    <a:pt x="1399" y="145"/>
                    <a:pt x="1441" y="128"/>
                  </a:cubicBezTo>
                  <a:cubicBezTo>
                    <a:pt x="1259" y="181"/>
                    <a:pt x="1079" y="206"/>
                    <a:pt x="900" y="206"/>
                  </a:cubicBezTo>
                  <a:cubicBezTo>
                    <a:pt x="595" y="206"/>
                    <a:pt x="294" y="133"/>
                    <a:pt x="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315607" y="2230525"/>
            <a:ext cx="5560786" cy="1331359"/>
            <a:chOff x="3164114" y="2230525"/>
            <a:chExt cx="5560786" cy="1331359"/>
          </a:xfrm>
        </p:grpSpPr>
        <p:grpSp>
          <p:nvGrpSpPr>
            <p:cNvPr id="88" name="组合 87"/>
            <p:cNvGrpSpPr/>
            <p:nvPr/>
          </p:nvGrpSpPr>
          <p:grpSpPr>
            <a:xfrm>
              <a:off x="4639213" y="2230525"/>
              <a:ext cx="4085687" cy="1331359"/>
              <a:chOff x="4639213" y="2147900"/>
              <a:chExt cx="4085687" cy="1331359"/>
            </a:xfrm>
          </p:grpSpPr>
          <p:sp>
            <p:nvSpPr>
              <p:cNvPr id="85" name="标题 4"/>
              <p:cNvSpPr txBox="1"/>
              <p:nvPr/>
            </p:nvSpPr>
            <p:spPr>
              <a:xfrm>
                <a:off x="4639213" y="2147900"/>
                <a:ext cx="2656937" cy="895350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dirty="0"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项目展示</a:t>
                </a:r>
                <a:endPara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86" name="文本占位符 5"/>
              <p:cNvSpPr txBox="1"/>
              <p:nvPr/>
            </p:nvSpPr>
            <p:spPr>
              <a:xfrm>
                <a:off x="4639215" y="2851937"/>
                <a:ext cx="4085685" cy="62732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None/>
                </a:pPr>
                <a:r>
                  <a:rPr lang="zh-CN" altLang="en-US" sz="1600" dirty="0">
                    <a:cs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zh-CN" altLang="en-US" sz="1600" dirty="0"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87" name="文本框 86"/>
            <p:cNvSpPr txBox="1"/>
            <p:nvPr/>
          </p:nvSpPr>
          <p:spPr>
            <a:xfrm>
              <a:off x="3164114" y="2363407"/>
              <a:ext cx="1225577" cy="1065594"/>
            </a:xfrm>
            <a:prstGeom prst="rect">
              <a:avLst/>
            </a:prstGeom>
            <a:noFill/>
            <a:ln w="117475">
              <a:noFill/>
            </a:ln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b="1" spc="100" dirty="0">
                  <a:solidFill>
                    <a:schemeClr val="accent1"/>
                  </a:solidFill>
                  <a:latin typeface="Oswald SemiBold" pitchFamily="2" charset="0"/>
                  <a:ea typeface="汉仪雅酷黑 75W" panose="020B0804020202020204" pitchFamily="34" charset="-122"/>
                  <a:cs typeface="Arial" panose="020B0604020202020204" pitchFamily="34" charset="0"/>
                  <a:sym typeface="Oswald SemiBold" pitchFamily="2" charset="0"/>
                </a:rPr>
                <a:t>/03</a:t>
              </a:r>
              <a:endParaRPr lang="zh-CN" altLang="en-US" b="1" spc="100" dirty="0">
                <a:solidFill>
                  <a:schemeClr val="accent1"/>
                </a:solidFill>
                <a:latin typeface="Oswald SemiBold" pitchFamily="2" charset="0"/>
                <a:ea typeface="汉仪雅酷黑 75W" panose="020B0804020202020204" pitchFamily="34" charset="-122"/>
                <a:cs typeface="Arial" panose="020B0604020202020204" pitchFamily="34" charset="0"/>
                <a:sym typeface="Oswald SemiBold" pitchFamily="2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10432246" y="364456"/>
            <a:ext cx="1122045" cy="494665"/>
            <a:chOff x="1345" y="723"/>
            <a:chExt cx="1767" cy="779"/>
          </a:xfrm>
        </p:grpSpPr>
        <p:sp>
          <p:nvSpPr>
            <p:cNvPr id="91" name="矩形 90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407307" y="306690"/>
            <a:ext cx="1122045" cy="494665"/>
            <a:chOff x="1345" y="723"/>
            <a:chExt cx="1767" cy="779"/>
          </a:xfrm>
        </p:grpSpPr>
        <p:sp>
          <p:nvSpPr>
            <p:cNvPr id="7" name="矩形 6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项目展示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组合 86"/>
          <p:cNvGrpSpPr/>
          <p:nvPr/>
        </p:nvGrpSpPr>
        <p:grpSpPr>
          <a:xfrm>
            <a:off x="7102017" y="1864508"/>
            <a:ext cx="4416883" cy="3802138"/>
            <a:chOff x="7102017" y="1777424"/>
            <a:chExt cx="4416883" cy="3709551"/>
          </a:xfrm>
        </p:grpSpPr>
        <p:sp>
          <p:nvSpPr>
            <p:cNvPr id="79" name="íšḻïḑè"/>
            <p:cNvSpPr/>
            <p:nvPr/>
          </p:nvSpPr>
          <p:spPr bwMode="auto">
            <a:xfrm>
              <a:off x="8510418" y="5463399"/>
              <a:ext cx="1622633" cy="23576"/>
            </a:xfrm>
            <a:custGeom>
              <a:avLst/>
              <a:gdLst>
                <a:gd name="T0" fmla="*/ 6776 w 6981"/>
                <a:gd name="T1" fmla="*/ 0 h 103"/>
                <a:gd name="T2" fmla="*/ 6776 w 6981"/>
                <a:gd name="T3" fmla="*/ 0 h 103"/>
                <a:gd name="T4" fmla="*/ 203 w 6981"/>
                <a:gd name="T5" fmla="*/ 0 h 103"/>
                <a:gd name="T6" fmla="*/ 0 w 6981"/>
                <a:gd name="T7" fmla="*/ 46 h 103"/>
                <a:gd name="T8" fmla="*/ 0 w 6981"/>
                <a:gd name="T9" fmla="*/ 55 h 103"/>
                <a:gd name="T10" fmla="*/ 203 w 6981"/>
                <a:gd name="T11" fmla="*/ 102 h 103"/>
                <a:gd name="T12" fmla="*/ 6776 w 6981"/>
                <a:gd name="T13" fmla="*/ 102 h 103"/>
                <a:gd name="T14" fmla="*/ 6980 w 6981"/>
                <a:gd name="T15" fmla="*/ 55 h 103"/>
                <a:gd name="T16" fmla="*/ 6980 w 6981"/>
                <a:gd name="T17" fmla="*/ 46 h 103"/>
                <a:gd name="T18" fmla="*/ 6776 w 6981"/>
                <a:gd name="T1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81" h="103">
                  <a:moveTo>
                    <a:pt x="6776" y="0"/>
                  </a:moveTo>
                  <a:lnTo>
                    <a:pt x="6776" y="0"/>
                  </a:lnTo>
                  <a:cubicBezTo>
                    <a:pt x="203" y="0"/>
                    <a:pt x="203" y="0"/>
                    <a:pt x="203" y="0"/>
                  </a:cubicBezTo>
                  <a:cubicBezTo>
                    <a:pt x="92" y="0"/>
                    <a:pt x="0" y="18"/>
                    <a:pt x="0" y="4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83"/>
                    <a:pt x="92" y="102"/>
                    <a:pt x="203" y="102"/>
                  </a:cubicBezTo>
                  <a:cubicBezTo>
                    <a:pt x="6776" y="102"/>
                    <a:pt x="6776" y="102"/>
                    <a:pt x="6776" y="102"/>
                  </a:cubicBezTo>
                  <a:cubicBezTo>
                    <a:pt x="6887" y="102"/>
                    <a:pt x="6980" y="83"/>
                    <a:pt x="6980" y="55"/>
                  </a:cubicBezTo>
                  <a:cubicBezTo>
                    <a:pt x="6980" y="46"/>
                    <a:pt x="6980" y="46"/>
                    <a:pt x="6980" y="46"/>
                  </a:cubicBezTo>
                  <a:cubicBezTo>
                    <a:pt x="6980" y="18"/>
                    <a:pt x="6887" y="0"/>
                    <a:pt x="6776" y="0"/>
                  </a:cubicBezTo>
                </a:path>
              </a:pathLst>
            </a:custGeom>
            <a:solidFill>
              <a:srgbClr val="BCBDC0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endParaRPr lang="en-US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80" name="îṧ1íďê"/>
            <p:cNvSpPr/>
            <p:nvPr/>
          </p:nvSpPr>
          <p:spPr bwMode="auto">
            <a:xfrm>
              <a:off x="7102017" y="1777424"/>
              <a:ext cx="4416883" cy="2673255"/>
            </a:xfrm>
            <a:custGeom>
              <a:avLst/>
              <a:gdLst>
                <a:gd name="T0" fmla="*/ 18999 w 19000"/>
                <a:gd name="T1" fmla="*/ 11499 h 11500"/>
                <a:gd name="T2" fmla="*/ 18999 w 19000"/>
                <a:gd name="T3" fmla="*/ 11499 h 11500"/>
                <a:gd name="T4" fmla="*/ 18999 w 19000"/>
                <a:gd name="T5" fmla="*/ 630 h 11500"/>
                <a:gd name="T6" fmla="*/ 18369 w 19000"/>
                <a:gd name="T7" fmla="*/ 0 h 11500"/>
                <a:gd name="T8" fmla="*/ 630 w 19000"/>
                <a:gd name="T9" fmla="*/ 0 h 11500"/>
                <a:gd name="T10" fmla="*/ 0 w 19000"/>
                <a:gd name="T11" fmla="*/ 630 h 11500"/>
                <a:gd name="T12" fmla="*/ 0 w 19000"/>
                <a:gd name="T13" fmla="*/ 11499 h 11500"/>
                <a:gd name="T14" fmla="*/ 18999 w 19000"/>
                <a:gd name="T15" fmla="*/ 11499 h 1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000" h="11500">
                  <a:moveTo>
                    <a:pt x="18999" y="11499"/>
                  </a:moveTo>
                  <a:lnTo>
                    <a:pt x="18999" y="11499"/>
                  </a:lnTo>
                  <a:cubicBezTo>
                    <a:pt x="18999" y="630"/>
                    <a:pt x="18999" y="630"/>
                    <a:pt x="18999" y="630"/>
                  </a:cubicBezTo>
                  <a:cubicBezTo>
                    <a:pt x="18999" y="287"/>
                    <a:pt x="18712" y="0"/>
                    <a:pt x="18369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278" y="0"/>
                    <a:pt x="0" y="287"/>
                    <a:pt x="0" y="630"/>
                  </a:cubicBezTo>
                  <a:cubicBezTo>
                    <a:pt x="0" y="11499"/>
                    <a:pt x="0" y="11499"/>
                    <a:pt x="0" y="11499"/>
                  </a:cubicBezTo>
                  <a:lnTo>
                    <a:pt x="18999" y="11499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endParaRPr lang="en-US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81" name="íṥlîḋé"/>
            <p:cNvSpPr/>
            <p:nvPr/>
          </p:nvSpPr>
          <p:spPr bwMode="auto">
            <a:xfrm>
              <a:off x="8510418" y="4938588"/>
              <a:ext cx="1622633" cy="538137"/>
            </a:xfrm>
            <a:custGeom>
              <a:avLst/>
              <a:gdLst>
                <a:gd name="T0" fmla="*/ 6924 w 6981"/>
                <a:gd name="T1" fmla="*/ 2138 h 2315"/>
                <a:gd name="T2" fmla="*/ 6924 w 6981"/>
                <a:gd name="T3" fmla="*/ 2138 h 2315"/>
                <a:gd name="T4" fmla="*/ 6249 w 6981"/>
                <a:gd name="T5" fmla="*/ 2000 h 2315"/>
                <a:gd name="T6" fmla="*/ 6036 w 6981"/>
                <a:gd name="T7" fmla="*/ 1712 h 2315"/>
                <a:gd name="T8" fmla="*/ 5897 w 6981"/>
                <a:gd name="T9" fmla="*/ 0 h 2315"/>
                <a:gd name="T10" fmla="*/ 1074 w 6981"/>
                <a:gd name="T11" fmla="*/ 0 h 2315"/>
                <a:gd name="T12" fmla="*/ 944 w 6981"/>
                <a:gd name="T13" fmla="*/ 1712 h 2315"/>
                <a:gd name="T14" fmla="*/ 731 w 6981"/>
                <a:gd name="T15" fmla="*/ 2000 h 2315"/>
                <a:gd name="T16" fmla="*/ 37 w 6981"/>
                <a:gd name="T17" fmla="*/ 2148 h 2315"/>
                <a:gd name="T18" fmla="*/ 0 w 6981"/>
                <a:gd name="T19" fmla="*/ 2185 h 2315"/>
                <a:gd name="T20" fmla="*/ 0 w 6981"/>
                <a:gd name="T21" fmla="*/ 2314 h 2315"/>
                <a:gd name="T22" fmla="*/ 18 w 6981"/>
                <a:gd name="T23" fmla="*/ 2314 h 2315"/>
                <a:gd name="T24" fmla="*/ 6961 w 6981"/>
                <a:gd name="T25" fmla="*/ 2314 h 2315"/>
                <a:gd name="T26" fmla="*/ 6980 w 6981"/>
                <a:gd name="T27" fmla="*/ 2314 h 2315"/>
                <a:gd name="T28" fmla="*/ 6980 w 6981"/>
                <a:gd name="T29" fmla="*/ 2185 h 2315"/>
                <a:gd name="T30" fmla="*/ 6924 w 6981"/>
                <a:gd name="T31" fmla="*/ 2138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81" h="2315">
                  <a:moveTo>
                    <a:pt x="6924" y="2138"/>
                  </a:moveTo>
                  <a:lnTo>
                    <a:pt x="6924" y="2138"/>
                  </a:lnTo>
                  <a:cubicBezTo>
                    <a:pt x="6795" y="2111"/>
                    <a:pt x="6443" y="2037"/>
                    <a:pt x="6249" y="2000"/>
                  </a:cubicBezTo>
                  <a:cubicBezTo>
                    <a:pt x="6008" y="1944"/>
                    <a:pt x="6036" y="1712"/>
                    <a:pt x="6036" y="1712"/>
                  </a:cubicBezTo>
                  <a:cubicBezTo>
                    <a:pt x="5897" y="0"/>
                    <a:pt x="5897" y="0"/>
                    <a:pt x="5897" y="0"/>
                  </a:cubicBezTo>
                  <a:cubicBezTo>
                    <a:pt x="1074" y="0"/>
                    <a:pt x="1074" y="0"/>
                    <a:pt x="1074" y="0"/>
                  </a:cubicBezTo>
                  <a:cubicBezTo>
                    <a:pt x="944" y="1712"/>
                    <a:pt x="944" y="1712"/>
                    <a:pt x="944" y="1712"/>
                  </a:cubicBezTo>
                  <a:cubicBezTo>
                    <a:pt x="944" y="1712"/>
                    <a:pt x="972" y="1944"/>
                    <a:pt x="731" y="2000"/>
                  </a:cubicBezTo>
                  <a:cubicBezTo>
                    <a:pt x="527" y="2046"/>
                    <a:pt x="148" y="2120"/>
                    <a:pt x="37" y="2148"/>
                  </a:cubicBezTo>
                  <a:cubicBezTo>
                    <a:pt x="0" y="2157"/>
                    <a:pt x="0" y="2185"/>
                    <a:pt x="0" y="2185"/>
                  </a:cubicBezTo>
                  <a:cubicBezTo>
                    <a:pt x="0" y="2314"/>
                    <a:pt x="0" y="2314"/>
                    <a:pt x="0" y="2314"/>
                  </a:cubicBezTo>
                  <a:cubicBezTo>
                    <a:pt x="18" y="2314"/>
                    <a:pt x="18" y="2314"/>
                    <a:pt x="18" y="2314"/>
                  </a:cubicBezTo>
                  <a:cubicBezTo>
                    <a:pt x="6961" y="2314"/>
                    <a:pt x="6961" y="2314"/>
                    <a:pt x="6961" y="2314"/>
                  </a:cubicBezTo>
                  <a:cubicBezTo>
                    <a:pt x="6980" y="2314"/>
                    <a:pt x="6980" y="2314"/>
                    <a:pt x="6980" y="2314"/>
                  </a:cubicBezTo>
                  <a:cubicBezTo>
                    <a:pt x="6980" y="2185"/>
                    <a:pt x="6980" y="2185"/>
                    <a:pt x="6980" y="2185"/>
                  </a:cubicBezTo>
                  <a:cubicBezTo>
                    <a:pt x="6980" y="2185"/>
                    <a:pt x="6980" y="2157"/>
                    <a:pt x="6924" y="2138"/>
                  </a:cubicBezTo>
                </a:path>
              </a:pathLst>
            </a:custGeom>
            <a:solidFill>
              <a:srgbClr val="EAEAEA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endParaRPr lang="en-US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82" name="îṡļidè"/>
            <p:cNvSpPr/>
            <p:nvPr/>
          </p:nvSpPr>
          <p:spPr bwMode="auto">
            <a:xfrm>
              <a:off x="7102017" y="4450679"/>
              <a:ext cx="4416883" cy="488935"/>
            </a:xfrm>
            <a:custGeom>
              <a:avLst/>
              <a:gdLst>
                <a:gd name="T0" fmla="*/ 0 w 19000"/>
                <a:gd name="T1" fmla="*/ 0 h 2103"/>
                <a:gd name="T2" fmla="*/ 0 w 19000"/>
                <a:gd name="T3" fmla="*/ 0 h 2103"/>
                <a:gd name="T4" fmla="*/ 0 w 19000"/>
                <a:gd name="T5" fmla="*/ 1472 h 2103"/>
                <a:gd name="T6" fmla="*/ 630 w 19000"/>
                <a:gd name="T7" fmla="*/ 2102 h 2103"/>
                <a:gd name="T8" fmla="*/ 18369 w 19000"/>
                <a:gd name="T9" fmla="*/ 2102 h 2103"/>
                <a:gd name="T10" fmla="*/ 18999 w 19000"/>
                <a:gd name="T11" fmla="*/ 1472 h 2103"/>
                <a:gd name="T12" fmla="*/ 18999 w 19000"/>
                <a:gd name="T13" fmla="*/ 0 h 2103"/>
                <a:gd name="T14" fmla="*/ 0 w 19000"/>
                <a:gd name="T15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000" h="2103">
                  <a:moveTo>
                    <a:pt x="0" y="0"/>
                  </a:moveTo>
                  <a:lnTo>
                    <a:pt x="0" y="0"/>
                  </a:lnTo>
                  <a:cubicBezTo>
                    <a:pt x="0" y="1472"/>
                    <a:pt x="0" y="1472"/>
                    <a:pt x="0" y="1472"/>
                  </a:cubicBezTo>
                  <a:cubicBezTo>
                    <a:pt x="0" y="1824"/>
                    <a:pt x="278" y="2102"/>
                    <a:pt x="630" y="2102"/>
                  </a:cubicBezTo>
                  <a:cubicBezTo>
                    <a:pt x="18369" y="2102"/>
                    <a:pt x="18369" y="2102"/>
                    <a:pt x="18369" y="2102"/>
                  </a:cubicBezTo>
                  <a:cubicBezTo>
                    <a:pt x="18712" y="2102"/>
                    <a:pt x="18999" y="1824"/>
                    <a:pt x="18999" y="1472"/>
                  </a:cubicBezTo>
                  <a:cubicBezTo>
                    <a:pt x="18999" y="0"/>
                    <a:pt x="18999" y="0"/>
                    <a:pt x="18999" y="0"/>
                  </a:cubicBez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endParaRPr lang="en-US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83" name="íṣļíďê"/>
            <p:cNvSpPr/>
            <p:nvPr/>
          </p:nvSpPr>
          <p:spPr bwMode="auto">
            <a:xfrm>
              <a:off x="8510418" y="5437774"/>
              <a:ext cx="1622633" cy="38951"/>
            </a:xfrm>
            <a:custGeom>
              <a:avLst/>
              <a:gdLst>
                <a:gd name="T0" fmla="*/ 6943 w 6981"/>
                <a:gd name="T1" fmla="*/ 0 h 167"/>
                <a:gd name="T2" fmla="*/ 6943 w 6981"/>
                <a:gd name="T3" fmla="*/ 0 h 167"/>
                <a:gd name="T4" fmla="*/ 27 w 6981"/>
                <a:gd name="T5" fmla="*/ 0 h 167"/>
                <a:gd name="T6" fmla="*/ 0 w 6981"/>
                <a:gd name="T7" fmla="*/ 37 h 167"/>
                <a:gd name="T8" fmla="*/ 0 w 6981"/>
                <a:gd name="T9" fmla="*/ 166 h 167"/>
                <a:gd name="T10" fmla="*/ 18 w 6981"/>
                <a:gd name="T11" fmla="*/ 166 h 167"/>
                <a:gd name="T12" fmla="*/ 6961 w 6981"/>
                <a:gd name="T13" fmla="*/ 166 h 167"/>
                <a:gd name="T14" fmla="*/ 6980 w 6981"/>
                <a:gd name="T15" fmla="*/ 166 h 167"/>
                <a:gd name="T16" fmla="*/ 6980 w 6981"/>
                <a:gd name="T17" fmla="*/ 37 h 167"/>
                <a:gd name="T18" fmla="*/ 6943 w 6981"/>
                <a:gd name="T1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81" h="167">
                  <a:moveTo>
                    <a:pt x="6943" y="0"/>
                  </a:moveTo>
                  <a:lnTo>
                    <a:pt x="6943" y="0"/>
                  </a:lnTo>
                  <a:cubicBezTo>
                    <a:pt x="27" y="0"/>
                    <a:pt x="27" y="0"/>
                    <a:pt x="27" y="0"/>
                  </a:cubicBezTo>
                  <a:cubicBezTo>
                    <a:pt x="0" y="9"/>
                    <a:pt x="0" y="37"/>
                    <a:pt x="0" y="3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6961" y="166"/>
                    <a:pt x="6961" y="166"/>
                    <a:pt x="6961" y="166"/>
                  </a:cubicBezTo>
                  <a:cubicBezTo>
                    <a:pt x="6980" y="166"/>
                    <a:pt x="6980" y="166"/>
                    <a:pt x="6980" y="166"/>
                  </a:cubicBezTo>
                  <a:cubicBezTo>
                    <a:pt x="6980" y="37"/>
                    <a:pt x="6980" y="37"/>
                    <a:pt x="6980" y="37"/>
                  </a:cubicBezTo>
                  <a:cubicBezTo>
                    <a:pt x="6980" y="37"/>
                    <a:pt x="6980" y="18"/>
                    <a:pt x="6943" y="0"/>
                  </a:cubicBezTo>
                </a:path>
              </a:pathLst>
            </a:custGeom>
            <a:solidFill>
              <a:srgbClr val="D1D2D1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endParaRPr lang="en-US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pic>
          <p:nvPicPr>
            <p:cNvPr id="86" name="图片 85" descr="人拿着笔记本电脑&#10;&#10;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96"/>
            <a:stretch>
              <a:fillRect/>
            </a:stretch>
          </p:blipFill>
          <p:spPr>
            <a:xfrm>
              <a:off x="7309633" y="1971155"/>
              <a:ext cx="3999600" cy="2266319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934405" y="1570419"/>
            <a:ext cx="5279964" cy="4471904"/>
            <a:chOff x="934405" y="1396248"/>
            <a:chExt cx="5279964" cy="4471904"/>
          </a:xfrm>
        </p:grpSpPr>
        <p:cxnSp>
          <p:nvCxnSpPr>
            <p:cNvPr id="34" name="直接箭头连接符 33"/>
            <p:cNvCxnSpPr/>
            <p:nvPr/>
          </p:nvCxnSpPr>
          <p:spPr>
            <a:xfrm>
              <a:off x="5822331" y="2399114"/>
              <a:ext cx="0" cy="816977"/>
            </a:xfrm>
            <a:prstGeom prst="straightConnector1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prstDash val="sysDash"/>
              <a:round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>
              <a:off x="5822331" y="4048311"/>
              <a:ext cx="0" cy="816977"/>
            </a:xfrm>
            <a:prstGeom prst="straightConnector1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prstDash val="sysDash"/>
              <a:round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组合 91"/>
            <p:cNvGrpSpPr/>
            <p:nvPr/>
          </p:nvGrpSpPr>
          <p:grpSpPr>
            <a:xfrm>
              <a:off x="5430293" y="3294237"/>
              <a:ext cx="784076" cy="675928"/>
              <a:chOff x="5430293" y="3294237"/>
              <a:chExt cx="784076" cy="675928"/>
            </a:xfrm>
          </p:grpSpPr>
          <p:sp>
            <p:nvSpPr>
              <p:cNvPr id="73" name="ïsḻíḓê"/>
              <p:cNvSpPr/>
              <p:nvPr/>
            </p:nvSpPr>
            <p:spPr>
              <a:xfrm>
                <a:off x="5430293" y="3294237"/>
                <a:ext cx="784076" cy="675928"/>
              </a:xfrm>
              <a:prstGeom prst="hexagon">
                <a:avLst/>
              </a:prstGeom>
              <a:solidFill>
                <a:schemeClr val="accent3"/>
              </a:solidFill>
              <a:ln w="12700" cap="rnd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  <a:cs typeface="思源黑体 CN Light" panose="020B0300000000000000" pitchFamily="34" charset="-122"/>
                </a:endParaRPr>
              </a:p>
            </p:txBody>
          </p:sp>
          <p:pic>
            <p:nvPicPr>
              <p:cNvPr id="88" name="图形 87" descr="信号塔 纯色填充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632668" y="3442539"/>
                <a:ext cx="379326" cy="379324"/>
              </a:xfrm>
              <a:prstGeom prst="rect">
                <a:avLst/>
              </a:prstGeom>
            </p:spPr>
          </p:pic>
        </p:grpSp>
        <p:grpSp>
          <p:nvGrpSpPr>
            <p:cNvPr id="93" name="组合 92"/>
            <p:cNvGrpSpPr/>
            <p:nvPr/>
          </p:nvGrpSpPr>
          <p:grpSpPr>
            <a:xfrm>
              <a:off x="5430293" y="1645040"/>
              <a:ext cx="784076" cy="675928"/>
              <a:chOff x="5430293" y="1645040"/>
              <a:chExt cx="784076" cy="675928"/>
            </a:xfrm>
          </p:grpSpPr>
          <p:sp>
            <p:nvSpPr>
              <p:cNvPr id="77" name="ïślîḋe"/>
              <p:cNvSpPr/>
              <p:nvPr/>
            </p:nvSpPr>
            <p:spPr>
              <a:xfrm>
                <a:off x="5430293" y="1645040"/>
                <a:ext cx="784076" cy="675928"/>
              </a:xfrm>
              <a:prstGeom prst="hexagon">
                <a:avLst/>
              </a:prstGeom>
              <a:solidFill>
                <a:schemeClr val="accent3"/>
              </a:solidFill>
              <a:ln w="12700" cap="rnd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  <a:cs typeface="思源黑体 CN Light" panose="020B0300000000000000" pitchFamily="34" charset="-122"/>
                </a:endParaRPr>
              </a:p>
            </p:txBody>
          </p:sp>
          <p:pic>
            <p:nvPicPr>
              <p:cNvPr id="89" name="图形 88" descr="区块链 纯色填充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623148" y="1783822"/>
                <a:ext cx="398366" cy="398364"/>
              </a:xfrm>
              <a:prstGeom prst="rect">
                <a:avLst/>
              </a:prstGeom>
            </p:spPr>
          </p:pic>
        </p:grpSp>
        <p:grpSp>
          <p:nvGrpSpPr>
            <p:cNvPr id="91" name="组合 90"/>
            <p:cNvGrpSpPr/>
            <p:nvPr/>
          </p:nvGrpSpPr>
          <p:grpSpPr>
            <a:xfrm>
              <a:off x="5430293" y="4943432"/>
              <a:ext cx="784076" cy="675928"/>
              <a:chOff x="5430293" y="4943432"/>
              <a:chExt cx="784076" cy="675928"/>
            </a:xfrm>
          </p:grpSpPr>
          <p:sp>
            <p:nvSpPr>
              <p:cNvPr id="45" name="îṣḻiḑe"/>
              <p:cNvSpPr/>
              <p:nvPr/>
            </p:nvSpPr>
            <p:spPr>
              <a:xfrm>
                <a:off x="5430293" y="4943432"/>
                <a:ext cx="784076" cy="675928"/>
              </a:xfrm>
              <a:prstGeom prst="hexagon">
                <a:avLst/>
              </a:prstGeom>
              <a:solidFill>
                <a:schemeClr val="accent3"/>
              </a:solidFill>
              <a:ln w="12700" cap="rnd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90" name="稻壳儿小白白(http://dwz.cn/Wu2UP)"/>
              <p:cNvSpPr>
                <a:spLocks noEditPoints="1"/>
              </p:cNvSpPr>
              <p:nvPr/>
            </p:nvSpPr>
            <p:spPr bwMode="auto">
              <a:xfrm>
                <a:off x="5665267" y="5157398"/>
                <a:ext cx="314128" cy="247996"/>
              </a:xfrm>
              <a:custGeom>
                <a:avLst/>
                <a:gdLst>
                  <a:gd name="T0" fmla="*/ 48 w 48"/>
                  <a:gd name="T1" fmla="*/ 9 h 38"/>
                  <a:gd name="T2" fmla="*/ 46 w 48"/>
                  <a:gd name="T3" fmla="*/ 11 h 38"/>
                  <a:gd name="T4" fmla="*/ 2 w 48"/>
                  <a:gd name="T5" fmla="*/ 11 h 38"/>
                  <a:gd name="T6" fmla="*/ 0 w 48"/>
                  <a:gd name="T7" fmla="*/ 9 h 38"/>
                  <a:gd name="T8" fmla="*/ 0 w 48"/>
                  <a:gd name="T9" fmla="*/ 2 h 38"/>
                  <a:gd name="T10" fmla="*/ 2 w 48"/>
                  <a:gd name="T11" fmla="*/ 0 h 38"/>
                  <a:gd name="T12" fmla="*/ 46 w 48"/>
                  <a:gd name="T13" fmla="*/ 0 h 38"/>
                  <a:gd name="T14" fmla="*/ 48 w 48"/>
                  <a:gd name="T15" fmla="*/ 2 h 38"/>
                  <a:gd name="T16" fmla="*/ 48 w 48"/>
                  <a:gd name="T17" fmla="*/ 9 h 38"/>
                  <a:gd name="T18" fmla="*/ 48 w 48"/>
                  <a:gd name="T19" fmla="*/ 23 h 38"/>
                  <a:gd name="T20" fmla="*/ 46 w 48"/>
                  <a:gd name="T21" fmla="*/ 24 h 38"/>
                  <a:gd name="T22" fmla="*/ 2 w 48"/>
                  <a:gd name="T23" fmla="*/ 24 h 38"/>
                  <a:gd name="T24" fmla="*/ 0 w 48"/>
                  <a:gd name="T25" fmla="*/ 23 h 38"/>
                  <a:gd name="T26" fmla="*/ 0 w 48"/>
                  <a:gd name="T27" fmla="*/ 16 h 38"/>
                  <a:gd name="T28" fmla="*/ 2 w 48"/>
                  <a:gd name="T29" fmla="*/ 14 h 38"/>
                  <a:gd name="T30" fmla="*/ 46 w 48"/>
                  <a:gd name="T31" fmla="*/ 14 h 38"/>
                  <a:gd name="T32" fmla="*/ 48 w 48"/>
                  <a:gd name="T33" fmla="*/ 16 h 38"/>
                  <a:gd name="T34" fmla="*/ 48 w 48"/>
                  <a:gd name="T35" fmla="*/ 23 h 38"/>
                  <a:gd name="T36" fmla="*/ 48 w 48"/>
                  <a:gd name="T37" fmla="*/ 36 h 38"/>
                  <a:gd name="T38" fmla="*/ 46 w 48"/>
                  <a:gd name="T39" fmla="*/ 38 h 38"/>
                  <a:gd name="T40" fmla="*/ 2 w 48"/>
                  <a:gd name="T41" fmla="*/ 38 h 38"/>
                  <a:gd name="T42" fmla="*/ 0 w 48"/>
                  <a:gd name="T43" fmla="*/ 36 h 38"/>
                  <a:gd name="T44" fmla="*/ 0 w 48"/>
                  <a:gd name="T45" fmla="*/ 29 h 38"/>
                  <a:gd name="T46" fmla="*/ 2 w 48"/>
                  <a:gd name="T47" fmla="*/ 28 h 38"/>
                  <a:gd name="T48" fmla="*/ 46 w 48"/>
                  <a:gd name="T49" fmla="*/ 28 h 38"/>
                  <a:gd name="T50" fmla="*/ 48 w 48"/>
                  <a:gd name="T51" fmla="*/ 29 h 38"/>
                  <a:gd name="T52" fmla="*/ 48 w 48"/>
                  <a:gd name="T53" fmla="*/ 36 h 38"/>
                  <a:gd name="T54" fmla="*/ 45 w 48"/>
                  <a:gd name="T55" fmla="*/ 21 h 38"/>
                  <a:gd name="T56" fmla="*/ 45 w 48"/>
                  <a:gd name="T57" fmla="*/ 17 h 38"/>
                  <a:gd name="T58" fmla="*/ 17 w 48"/>
                  <a:gd name="T59" fmla="*/ 17 h 38"/>
                  <a:gd name="T60" fmla="*/ 17 w 48"/>
                  <a:gd name="T61" fmla="*/ 21 h 38"/>
                  <a:gd name="T62" fmla="*/ 45 w 48"/>
                  <a:gd name="T63" fmla="*/ 21 h 38"/>
                  <a:gd name="T64" fmla="*/ 45 w 48"/>
                  <a:gd name="T65" fmla="*/ 35 h 38"/>
                  <a:gd name="T66" fmla="*/ 45 w 48"/>
                  <a:gd name="T67" fmla="*/ 31 h 38"/>
                  <a:gd name="T68" fmla="*/ 27 w 48"/>
                  <a:gd name="T69" fmla="*/ 31 h 38"/>
                  <a:gd name="T70" fmla="*/ 27 w 48"/>
                  <a:gd name="T71" fmla="*/ 35 h 38"/>
                  <a:gd name="T72" fmla="*/ 45 w 48"/>
                  <a:gd name="T73" fmla="*/ 35 h 38"/>
                  <a:gd name="T74" fmla="*/ 45 w 48"/>
                  <a:gd name="T75" fmla="*/ 7 h 38"/>
                  <a:gd name="T76" fmla="*/ 45 w 48"/>
                  <a:gd name="T77" fmla="*/ 4 h 38"/>
                  <a:gd name="T78" fmla="*/ 34 w 48"/>
                  <a:gd name="T79" fmla="*/ 4 h 38"/>
                  <a:gd name="T80" fmla="*/ 34 w 48"/>
                  <a:gd name="T81" fmla="*/ 7 h 38"/>
                  <a:gd name="T82" fmla="*/ 45 w 48"/>
                  <a:gd name="T83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8" h="38">
                    <a:moveTo>
                      <a:pt x="48" y="9"/>
                    </a:moveTo>
                    <a:cubicBezTo>
                      <a:pt x="48" y="10"/>
                      <a:pt x="47" y="11"/>
                      <a:pt x="46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lnTo>
                      <a:pt x="48" y="9"/>
                    </a:lnTo>
                    <a:close/>
                    <a:moveTo>
                      <a:pt x="48" y="23"/>
                    </a:moveTo>
                    <a:cubicBezTo>
                      <a:pt x="48" y="24"/>
                      <a:pt x="47" y="24"/>
                      <a:pt x="46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4"/>
                      <a:pt x="0" y="2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1" y="14"/>
                      <a:pt x="2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7" y="14"/>
                      <a:pt x="48" y="15"/>
                      <a:pt x="48" y="16"/>
                    </a:cubicBezTo>
                    <a:lnTo>
                      <a:pt x="48" y="23"/>
                    </a:lnTo>
                    <a:close/>
                    <a:moveTo>
                      <a:pt x="48" y="36"/>
                    </a:moveTo>
                    <a:cubicBezTo>
                      <a:pt x="48" y="37"/>
                      <a:pt x="47" y="38"/>
                      <a:pt x="46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1" y="38"/>
                      <a:pt x="0" y="37"/>
                      <a:pt x="0" y="36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8"/>
                      <a:pt x="1" y="28"/>
                      <a:pt x="2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7" y="28"/>
                      <a:pt x="48" y="28"/>
                      <a:pt x="48" y="29"/>
                    </a:cubicBezTo>
                    <a:lnTo>
                      <a:pt x="48" y="36"/>
                    </a:lnTo>
                    <a:close/>
                    <a:moveTo>
                      <a:pt x="45" y="21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21"/>
                      <a:pt x="17" y="21"/>
                      <a:pt x="17" y="21"/>
                    </a:cubicBezTo>
                    <a:lnTo>
                      <a:pt x="45" y="21"/>
                    </a:lnTo>
                    <a:close/>
                    <a:moveTo>
                      <a:pt x="45" y="35"/>
                    </a:moveTo>
                    <a:cubicBezTo>
                      <a:pt x="45" y="31"/>
                      <a:pt x="45" y="31"/>
                      <a:pt x="45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5"/>
                      <a:pt x="27" y="35"/>
                      <a:pt x="27" y="35"/>
                    </a:cubicBezTo>
                    <a:lnTo>
                      <a:pt x="45" y="35"/>
                    </a:lnTo>
                    <a:close/>
                    <a:moveTo>
                      <a:pt x="45" y="7"/>
                    </a:moveTo>
                    <a:cubicBezTo>
                      <a:pt x="45" y="4"/>
                      <a:pt x="45" y="4"/>
                      <a:pt x="45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7"/>
                      <a:pt x="34" y="7"/>
                      <a:pt x="34" y="7"/>
                    </a:cubicBezTo>
                    <a:lnTo>
                      <a:pt x="45" y="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32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grpSp>
          <p:nvGrpSpPr>
            <p:cNvPr id="94" name="ïṧľiḍè"/>
            <p:cNvGrpSpPr/>
            <p:nvPr/>
          </p:nvGrpSpPr>
          <p:grpSpPr>
            <a:xfrm>
              <a:off x="934405" y="1396248"/>
              <a:ext cx="4584653" cy="1173513"/>
              <a:chOff x="5936325" y="1666875"/>
              <a:chExt cx="4584653" cy="1173513"/>
            </a:xfrm>
          </p:grpSpPr>
          <p:sp>
            <p:nvSpPr>
              <p:cNvPr id="96" name="íşlíḓe"/>
              <p:cNvSpPr txBox="1"/>
              <p:nvPr/>
            </p:nvSpPr>
            <p:spPr>
              <a:xfrm>
                <a:off x="5936325" y="2102560"/>
                <a:ext cx="4584653" cy="7378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600" dirty="0">
                    <a:cs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600" dirty="0"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97" name="išḻïḑé"/>
              <p:cNvSpPr/>
              <p:nvPr/>
            </p:nvSpPr>
            <p:spPr>
              <a:xfrm>
                <a:off x="5936325" y="1666875"/>
                <a:ext cx="2396239" cy="435685"/>
              </a:xfrm>
              <a:prstGeom prst="rect">
                <a:avLst/>
              </a:prstGeom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 dirty="0"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en-US" altLang="zh-CN" sz="2000" b="1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</p:grpSp>
        <p:grpSp>
          <p:nvGrpSpPr>
            <p:cNvPr id="98" name="ïṧľiḍè"/>
            <p:cNvGrpSpPr/>
            <p:nvPr/>
          </p:nvGrpSpPr>
          <p:grpSpPr>
            <a:xfrm>
              <a:off x="934405" y="3045444"/>
              <a:ext cx="4584653" cy="1173513"/>
              <a:chOff x="5936325" y="1666875"/>
              <a:chExt cx="4584653" cy="1173513"/>
            </a:xfrm>
          </p:grpSpPr>
          <p:sp>
            <p:nvSpPr>
              <p:cNvPr id="99" name="íşlíḓe"/>
              <p:cNvSpPr txBox="1"/>
              <p:nvPr/>
            </p:nvSpPr>
            <p:spPr>
              <a:xfrm>
                <a:off x="5936325" y="2102560"/>
                <a:ext cx="4584653" cy="7378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600" dirty="0">
                    <a:cs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600" dirty="0"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00" name="išḻïḑé"/>
              <p:cNvSpPr/>
              <p:nvPr/>
            </p:nvSpPr>
            <p:spPr>
              <a:xfrm>
                <a:off x="5936325" y="1666875"/>
                <a:ext cx="2396239" cy="435685"/>
              </a:xfrm>
              <a:prstGeom prst="rect">
                <a:avLst/>
              </a:prstGeom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 dirty="0"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en-US" altLang="zh-CN" sz="2000" b="1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</p:grpSp>
        <p:grpSp>
          <p:nvGrpSpPr>
            <p:cNvPr id="101" name="ïṧľiḍè"/>
            <p:cNvGrpSpPr/>
            <p:nvPr/>
          </p:nvGrpSpPr>
          <p:grpSpPr>
            <a:xfrm>
              <a:off x="934405" y="4694639"/>
              <a:ext cx="4584653" cy="1173513"/>
              <a:chOff x="5936325" y="1666875"/>
              <a:chExt cx="4584653" cy="1173513"/>
            </a:xfrm>
          </p:grpSpPr>
          <p:sp>
            <p:nvSpPr>
              <p:cNvPr id="102" name="íşlíḓe"/>
              <p:cNvSpPr txBox="1"/>
              <p:nvPr/>
            </p:nvSpPr>
            <p:spPr>
              <a:xfrm>
                <a:off x="5936325" y="2102560"/>
                <a:ext cx="4584653" cy="7378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600" dirty="0">
                    <a:cs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600" dirty="0"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03" name="išḻïḑé"/>
              <p:cNvSpPr/>
              <p:nvPr/>
            </p:nvSpPr>
            <p:spPr>
              <a:xfrm>
                <a:off x="5936325" y="1666875"/>
                <a:ext cx="2396239" cy="435685"/>
              </a:xfrm>
              <a:prstGeom prst="rect">
                <a:avLst/>
              </a:prstGeom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 dirty="0"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en-US" altLang="zh-CN" sz="2000" b="1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407307" y="306690"/>
            <a:ext cx="1122045" cy="494665"/>
            <a:chOff x="1345" y="723"/>
            <a:chExt cx="1767" cy="779"/>
          </a:xfrm>
        </p:grpSpPr>
        <p:sp>
          <p:nvSpPr>
            <p:cNvPr id="7" name="矩形 6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项目展示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组合 70"/>
          <p:cNvGrpSpPr/>
          <p:nvPr/>
        </p:nvGrpSpPr>
        <p:grpSpPr>
          <a:xfrm>
            <a:off x="3748613" y="2404571"/>
            <a:ext cx="4694773" cy="3014133"/>
            <a:chOff x="3748613" y="2404571"/>
            <a:chExt cx="4694773" cy="3014133"/>
          </a:xfrm>
        </p:grpSpPr>
        <p:grpSp>
          <p:nvGrpSpPr>
            <p:cNvPr id="4" name="íślîḍe"/>
            <p:cNvGrpSpPr/>
            <p:nvPr/>
          </p:nvGrpSpPr>
          <p:grpSpPr>
            <a:xfrm>
              <a:off x="7205135" y="3232186"/>
              <a:ext cx="1238251" cy="1371600"/>
              <a:chOff x="7205135" y="2959098"/>
              <a:chExt cx="1238251" cy="1371600"/>
            </a:xfrm>
          </p:grpSpPr>
          <p:sp>
            <p:nvSpPr>
              <p:cNvPr id="47" name="î$ļïḑè"/>
              <p:cNvSpPr/>
              <p:nvPr/>
            </p:nvSpPr>
            <p:spPr bwMode="auto">
              <a:xfrm rot="5400000">
                <a:off x="7621060" y="3508371"/>
                <a:ext cx="687917" cy="956734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0" y="0"/>
                  </a:cxn>
                  <a:cxn ang="0">
                    <a:pos x="325" y="199"/>
                  </a:cxn>
                  <a:cxn ang="0">
                    <a:pos x="325" y="452"/>
                  </a:cxn>
                  <a:cxn ang="0">
                    <a:pos x="0" y="322"/>
                  </a:cxn>
                </a:cxnLst>
                <a:rect l="0" t="0" r="r" b="b"/>
                <a:pathLst>
                  <a:path w="325" h="452">
                    <a:moveTo>
                      <a:pt x="0" y="322"/>
                    </a:moveTo>
                    <a:lnTo>
                      <a:pt x="0" y="0"/>
                    </a:lnTo>
                    <a:lnTo>
                      <a:pt x="325" y="199"/>
                    </a:lnTo>
                    <a:lnTo>
                      <a:pt x="325" y="452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48" name="iṡ1íḍè"/>
              <p:cNvSpPr/>
              <p:nvPr/>
            </p:nvSpPr>
            <p:spPr bwMode="auto">
              <a:xfrm rot="5400000">
                <a:off x="6797678" y="3366556"/>
                <a:ext cx="1371599" cy="556685"/>
              </a:xfrm>
              <a:custGeom>
                <a:avLst/>
                <a:gdLst/>
                <a:ahLst/>
                <a:cxnLst>
                  <a:cxn ang="0">
                    <a:pos x="323" y="263"/>
                  </a:cxn>
                  <a:cxn ang="0">
                    <a:pos x="0" y="128"/>
                  </a:cxn>
                  <a:cxn ang="0">
                    <a:pos x="323" y="0"/>
                  </a:cxn>
                  <a:cxn ang="0">
                    <a:pos x="648" y="130"/>
                  </a:cxn>
                  <a:cxn ang="0">
                    <a:pos x="323" y="263"/>
                  </a:cxn>
                </a:cxnLst>
                <a:rect l="0" t="0" r="r" b="b"/>
                <a:pathLst>
                  <a:path w="648" h="263">
                    <a:moveTo>
                      <a:pt x="323" y="263"/>
                    </a:moveTo>
                    <a:lnTo>
                      <a:pt x="0" y="128"/>
                    </a:lnTo>
                    <a:lnTo>
                      <a:pt x="323" y="0"/>
                    </a:lnTo>
                    <a:lnTo>
                      <a:pt x="648" y="130"/>
                    </a:lnTo>
                    <a:lnTo>
                      <a:pt x="323" y="263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49" name="îŝḷíḑè"/>
              <p:cNvSpPr/>
              <p:nvPr/>
            </p:nvSpPr>
            <p:spPr bwMode="auto">
              <a:xfrm rot="5400000">
                <a:off x="7625294" y="2824689"/>
                <a:ext cx="683683" cy="952501"/>
              </a:xfrm>
              <a:custGeom>
                <a:avLst/>
                <a:gdLst/>
                <a:ahLst/>
                <a:cxnLst>
                  <a:cxn ang="0">
                    <a:pos x="323" y="322"/>
                  </a:cxn>
                  <a:cxn ang="0">
                    <a:pos x="0" y="450"/>
                  </a:cxn>
                  <a:cxn ang="0">
                    <a:pos x="0" y="192"/>
                  </a:cxn>
                  <a:cxn ang="0">
                    <a:pos x="323" y="0"/>
                  </a:cxn>
                  <a:cxn ang="0">
                    <a:pos x="323" y="322"/>
                  </a:cxn>
                </a:cxnLst>
                <a:rect l="0" t="0" r="r" b="b"/>
                <a:pathLst>
                  <a:path w="323" h="450">
                    <a:moveTo>
                      <a:pt x="323" y="322"/>
                    </a:moveTo>
                    <a:lnTo>
                      <a:pt x="0" y="450"/>
                    </a:lnTo>
                    <a:lnTo>
                      <a:pt x="0" y="192"/>
                    </a:lnTo>
                    <a:lnTo>
                      <a:pt x="323" y="0"/>
                    </a:lnTo>
                    <a:lnTo>
                      <a:pt x="323" y="32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grpSp>
          <p:nvGrpSpPr>
            <p:cNvPr id="5" name="íṧ1íḍé"/>
            <p:cNvGrpSpPr/>
            <p:nvPr/>
          </p:nvGrpSpPr>
          <p:grpSpPr>
            <a:xfrm>
              <a:off x="6432543" y="2821554"/>
              <a:ext cx="1073154" cy="2163233"/>
              <a:chOff x="6432543" y="2548466"/>
              <a:chExt cx="1073154" cy="2163233"/>
            </a:xfrm>
          </p:grpSpPr>
          <p:sp>
            <p:nvSpPr>
              <p:cNvPr id="43" name="ïśḻiḑé"/>
              <p:cNvSpPr/>
              <p:nvPr/>
            </p:nvSpPr>
            <p:spPr bwMode="auto">
              <a:xfrm rot="5400000">
                <a:off x="6524621" y="2661708"/>
                <a:ext cx="1094317" cy="867834"/>
              </a:xfrm>
              <a:custGeom>
                <a:avLst/>
                <a:gdLst/>
                <a:ahLst/>
                <a:cxnLst>
                  <a:cxn ang="0">
                    <a:pos x="0" y="410"/>
                  </a:cxn>
                  <a:cxn ang="0">
                    <a:pos x="0" y="147"/>
                  </a:cxn>
                  <a:cxn ang="0">
                    <a:pos x="517" y="0"/>
                  </a:cxn>
                  <a:cxn ang="0">
                    <a:pos x="517" y="336"/>
                  </a:cxn>
                  <a:cxn ang="0">
                    <a:pos x="0" y="410"/>
                  </a:cxn>
                </a:cxnLst>
                <a:rect l="0" t="0" r="r" b="b"/>
                <a:pathLst>
                  <a:path w="517" h="410">
                    <a:moveTo>
                      <a:pt x="0" y="410"/>
                    </a:moveTo>
                    <a:lnTo>
                      <a:pt x="0" y="147"/>
                    </a:lnTo>
                    <a:lnTo>
                      <a:pt x="517" y="0"/>
                    </a:lnTo>
                    <a:lnTo>
                      <a:pt x="517" y="336"/>
                    </a:lnTo>
                    <a:lnTo>
                      <a:pt x="0" y="4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44" name="išľíḋé"/>
              <p:cNvSpPr/>
              <p:nvPr/>
            </p:nvSpPr>
            <p:spPr bwMode="auto">
              <a:xfrm rot="5400000">
                <a:off x="6529911" y="3735914"/>
                <a:ext cx="1068917" cy="882651"/>
              </a:xfrm>
              <a:custGeom>
                <a:avLst/>
                <a:gdLst/>
                <a:ahLst/>
                <a:cxnLst>
                  <a:cxn ang="0">
                    <a:pos x="505" y="417"/>
                  </a:cxn>
                  <a:cxn ang="0">
                    <a:pos x="0" y="336"/>
                  </a:cxn>
                  <a:cxn ang="0">
                    <a:pos x="0" y="0"/>
                  </a:cxn>
                  <a:cxn ang="0">
                    <a:pos x="503" y="149"/>
                  </a:cxn>
                  <a:cxn ang="0">
                    <a:pos x="505" y="417"/>
                  </a:cxn>
                  <a:cxn ang="0">
                    <a:pos x="505" y="417"/>
                  </a:cxn>
                </a:cxnLst>
                <a:rect l="0" t="0" r="r" b="b"/>
                <a:pathLst>
                  <a:path w="505" h="417">
                    <a:moveTo>
                      <a:pt x="505" y="417"/>
                    </a:moveTo>
                    <a:lnTo>
                      <a:pt x="0" y="336"/>
                    </a:lnTo>
                    <a:lnTo>
                      <a:pt x="0" y="0"/>
                    </a:lnTo>
                    <a:lnTo>
                      <a:pt x="503" y="149"/>
                    </a:lnTo>
                    <a:lnTo>
                      <a:pt x="505" y="417"/>
                    </a:lnTo>
                    <a:lnTo>
                      <a:pt x="505" y="41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46" name="îṡļíḋé"/>
              <p:cNvSpPr/>
              <p:nvPr/>
            </p:nvSpPr>
            <p:spPr bwMode="auto">
              <a:xfrm rot="5400000">
                <a:off x="5531903" y="3449107"/>
                <a:ext cx="2163232" cy="361951"/>
              </a:xfrm>
              <a:custGeom>
                <a:avLst/>
                <a:gdLst/>
                <a:ahLst/>
                <a:cxnLst>
                  <a:cxn ang="0">
                    <a:pos x="517" y="0"/>
                  </a:cxn>
                  <a:cxn ang="0">
                    <a:pos x="1022" y="81"/>
                  </a:cxn>
                  <a:cxn ang="0">
                    <a:pos x="517" y="171"/>
                  </a:cxn>
                  <a:cxn ang="0">
                    <a:pos x="0" y="74"/>
                  </a:cxn>
                  <a:cxn ang="0">
                    <a:pos x="517" y="0"/>
                  </a:cxn>
                </a:cxnLst>
                <a:rect l="0" t="0" r="r" b="b"/>
                <a:pathLst>
                  <a:path w="1022" h="171">
                    <a:moveTo>
                      <a:pt x="517" y="0"/>
                    </a:moveTo>
                    <a:lnTo>
                      <a:pt x="1022" y="81"/>
                    </a:lnTo>
                    <a:lnTo>
                      <a:pt x="517" y="171"/>
                    </a:lnTo>
                    <a:lnTo>
                      <a:pt x="0" y="74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 lnSpcReduction="10000"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grpSp>
          <p:nvGrpSpPr>
            <p:cNvPr id="15" name="ísliḑê"/>
            <p:cNvGrpSpPr/>
            <p:nvPr/>
          </p:nvGrpSpPr>
          <p:grpSpPr>
            <a:xfrm>
              <a:off x="3748613" y="3232186"/>
              <a:ext cx="1244601" cy="1371599"/>
              <a:chOff x="3748613" y="2959098"/>
              <a:chExt cx="1244601" cy="1371599"/>
            </a:xfrm>
          </p:grpSpPr>
          <p:sp>
            <p:nvSpPr>
              <p:cNvPr id="40" name="îš1iḑê"/>
              <p:cNvSpPr/>
              <p:nvPr/>
            </p:nvSpPr>
            <p:spPr bwMode="auto">
              <a:xfrm rot="5400000">
                <a:off x="3886196" y="3505197"/>
                <a:ext cx="687917" cy="963084"/>
              </a:xfrm>
              <a:custGeom>
                <a:avLst/>
                <a:gdLst/>
                <a:ahLst/>
                <a:cxnLst>
                  <a:cxn ang="0">
                    <a:pos x="0" y="130"/>
                  </a:cxn>
                  <a:cxn ang="0">
                    <a:pos x="0" y="455"/>
                  </a:cxn>
                  <a:cxn ang="0">
                    <a:pos x="325" y="253"/>
                  </a:cxn>
                  <a:cxn ang="0">
                    <a:pos x="325" y="0"/>
                  </a:cxn>
                  <a:cxn ang="0">
                    <a:pos x="0" y="130"/>
                  </a:cxn>
                </a:cxnLst>
                <a:rect l="0" t="0" r="r" b="b"/>
                <a:pathLst>
                  <a:path w="325" h="455">
                    <a:moveTo>
                      <a:pt x="0" y="130"/>
                    </a:moveTo>
                    <a:lnTo>
                      <a:pt x="0" y="455"/>
                    </a:lnTo>
                    <a:lnTo>
                      <a:pt x="325" y="253"/>
                    </a:lnTo>
                    <a:lnTo>
                      <a:pt x="325" y="0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41" name="iṧ1îďe"/>
              <p:cNvSpPr/>
              <p:nvPr/>
            </p:nvSpPr>
            <p:spPr bwMode="auto">
              <a:xfrm rot="5400000">
                <a:off x="4029072" y="3366556"/>
                <a:ext cx="1371599" cy="556684"/>
              </a:xfrm>
              <a:custGeom>
                <a:avLst/>
                <a:gdLst/>
                <a:ahLst/>
                <a:cxnLst>
                  <a:cxn ang="0">
                    <a:pos x="323" y="0"/>
                  </a:cxn>
                  <a:cxn ang="0">
                    <a:pos x="0" y="135"/>
                  </a:cxn>
                  <a:cxn ang="0">
                    <a:pos x="323" y="263"/>
                  </a:cxn>
                  <a:cxn ang="0">
                    <a:pos x="648" y="133"/>
                  </a:cxn>
                  <a:cxn ang="0">
                    <a:pos x="323" y="0"/>
                  </a:cxn>
                </a:cxnLst>
                <a:rect l="0" t="0" r="r" b="b"/>
                <a:pathLst>
                  <a:path w="648" h="263">
                    <a:moveTo>
                      <a:pt x="323" y="0"/>
                    </a:moveTo>
                    <a:lnTo>
                      <a:pt x="0" y="135"/>
                    </a:lnTo>
                    <a:lnTo>
                      <a:pt x="323" y="263"/>
                    </a:lnTo>
                    <a:lnTo>
                      <a:pt x="648" y="133"/>
                    </a:lnTo>
                    <a:lnTo>
                      <a:pt x="323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42" name="î$1íde"/>
              <p:cNvSpPr/>
              <p:nvPr/>
            </p:nvSpPr>
            <p:spPr bwMode="auto">
              <a:xfrm rot="5400000">
                <a:off x="3886196" y="2821515"/>
                <a:ext cx="683683" cy="958850"/>
              </a:xfrm>
              <a:custGeom>
                <a:avLst/>
                <a:gdLst/>
                <a:ahLst/>
                <a:cxnLst>
                  <a:cxn ang="0">
                    <a:pos x="323" y="128"/>
                  </a:cxn>
                  <a:cxn ang="0">
                    <a:pos x="0" y="0"/>
                  </a:cxn>
                  <a:cxn ang="0">
                    <a:pos x="0" y="258"/>
                  </a:cxn>
                  <a:cxn ang="0">
                    <a:pos x="323" y="453"/>
                  </a:cxn>
                  <a:cxn ang="0">
                    <a:pos x="323" y="128"/>
                  </a:cxn>
                </a:cxnLst>
                <a:rect l="0" t="0" r="r" b="b"/>
                <a:pathLst>
                  <a:path w="323" h="453">
                    <a:moveTo>
                      <a:pt x="323" y="128"/>
                    </a:moveTo>
                    <a:lnTo>
                      <a:pt x="0" y="0"/>
                    </a:lnTo>
                    <a:lnTo>
                      <a:pt x="0" y="258"/>
                    </a:lnTo>
                    <a:lnTo>
                      <a:pt x="323" y="453"/>
                    </a:lnTo>
                    <a:lnTo>
                      <a:pt x="323" y="128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grpSp>
          <p:nvGrpSpPr>
            <p:cNvPr id="16" name="ïṡ1iďê"/>
            <p:cNvGrpSpPr/>
            <p:nvPr/>
          </p:nvGrpSpPr>
          <p:grpSpPr>
            <a:xfrm>
              <a:off x="4692645" y="2821554"/>
              <a:ext cx="1073151" cy="2163233"/>
              <a:chOff x="4692645" y="2548466"/>
              <a:chExt cx="1073151" cy="2163233"/>
            </a:xfrm>
          </p:grpSpPr>
          <p:sp>
            <p:nvSpPr>
              <p:cNvPr id="37" name="íṥļïḓê"/>
              <p:cNvSpPr/>
              <p:nvPr/>
            </p:nvSpPr>
            <p:spPr bwMode="auto">
              <a:xfrm rot="5400000">
                <a:off x="4579405" y="2661708"/>
                <a:ext cx="1094317" cy="8678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63"/>
                  </a:cxn>
                  <a:cxn ang="0">
                    <a:pos x="517" y="410"/>
                  </a:cxn>
                  <a:cxn ang="0">
                    <a:pos x="517" y="74"/>
                  </a:cxn>
                  <a:cxn ang="0">
                    <a:pos x="0" y="0"/>
                  </a:cxn>
                </a:cxnLst>
                <a:rect l="0" t="0" r="r" b="b"/>
                <a:pathLst>
                  <a:path w="517" h="410">
                    <a:moveTo>
                      <a:pt x="0" y="0"/>
                    </a:moveTo>
                    <a:lnTo>
                      <a:pt x="0" y="263"/>
                    </a:lnTo>
                    <a:lnTo>
                      <a:pt x="517" y="410"/>
                    </a:lnTo>
                    <a:lnTo>
                      <a:pt x="517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38" name="iš1íḓe"/>
              <p:cNvSpPr/>
              <p:nvPr/>
            </p:nvSpPr>
            <p:spPr bwMode="auto">
              <a:xfrm rot="5400000">
                <a:off x="4599512" y="3735914"/>
                <a:ext cx="1068917" cy="882651"/>
              </a:xfrm>
              <a:custGeom>
                <a:avLst/>
                <a:gdLst/>
                <a:ahLst/>
                <a:cxnLst>
                  <a:cxn ang="0">
                    <a:pos x="505" y="0"/>
                  </a:cxn>
                  <a:cxn ang="0">
                    <a:pos x="0" y="81"/>
                  </a:cxn>
                  <a:cxn ang="0">
                    <a:pos x="0" y="417"/>
                  </a:cxn>
                  <a:cxn ang="0">
                    <a:pos x="503" y="270"/>
                  </a:cxn>
                  <a:cxn ang="0">
                    <a:pos x="505" y="0"/>
                  </a:cxn>
                  <a:cxn ang="0">
                    <a:pos x="505" y="0"/>
                  </a:cxn>
                </a:cxnLst>
                <a:rect l="0" t="0" r="r" b="b"/>
                <a:pathLst>
                  <a:path w="505" h="417">
                    <a:moveTo>
                      <a:pt x="505" y="0"/>
                    </a:moveTo>
                    <a:lnTo>
                      <a:pt x="0" y="81"/>
                    </a:lnTo>
                    <a:lnTo>
                      <a:pt x="0" y="417"/>
                    </a:lnTo>
                    <a:lnTo>
                      <a:pt x="503" y="270"/>
                    </a:lnTo>
                    <a:lnTo>
                      <a:pt x="505" y="0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39" name="îśľiḓé"/>
              <p:cNvSpPr/>
              <p:nvPr/>
            </p:nvSpPr>
            <p:spPr bwMode="auto">
              <a:xfrm rot="5400000">
                <a:off x="4503205" y="3449107"/>
                <a:ext cx="2163232" cy="361951"/>
              </a:xfrm>
              <a:custGeom>
                <a:avLst/>
                <a:gdLst/>
                <a:ahLst/>
                <a:cxnLst>
                  <a:cxn ang="0">
                    <a:pos x="0" y="97"/>
                  </a:cxn>
                  <a:cxn ang="0">
                    <a:pos x="517" y="171"/>
                  </a:cxn>
                  <a:cxn ang="0">
                    <a:pos x="1022" y="90"/>
                  </a:cxn>
                  <a:cxn ang="0">
                    <a:pos x="517" y="0"/>
                  </a:cxn>
                  <a:cxn ang="0">
                    <a:pos x="0" y="97"/>
                  </a:cxn>
                </a:cxnLst>
                <a:rect l="0" t="0" r="r" b="b"/>
                <a:pathLst>
                  <a:path w="1022" h="171">
                    <a:moveTo>
                      <a:pt x="0" y="97"/>
                    </a:moveTo>
                    <a:lnTo>
                      <a:pt x="517" y="171"/>
                    </a:lnTo>
                    <a:lnTo>
                      <a:pt x="1022" y="90"/>
                    </a:lnTo>
                    <a:lnTo>
                      <a:pt x="517" y="0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 lnSpcReduction="10000"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grpSp>
          <p:nvGrpSpPr>
            <p:cNvPr id="17" name="iṧļïḋe"/>
            <p:cNvGrpSpPr/>
            <p:nvPr/>
          </p:nvGrpSpPr>
          <p:grpSpPr>
            <a:xfrm>
              <a:off x="5609162" y="2404571"/>
              <a:ext cx="948267" cy="3014133"/>
              <a:chOff x="5609162" y="2131483"/>
              <a:chExt cx="948267" cy="3014133"/>
            </a:xfrm>
          </p:grpSpPr>
          <p:sp>
            <p:nvSpPr>
              <p:cNvPr id="33" name="íṣḷidê"/>
              <p:cNvSpPr/>
              <p:nvPr/>
            </p:nvSpPr>
            <p:spPr bwMode="auto">
              <a:xfrm rot="5400000">
                <a:off x="5331879" y="3920066"/>
                <a:ext cx="1502833" cy="948267"/>
              </a:xfrm>
              <a:custGeom>
                <a:avLst/>
                <a:gdLst/>
                <a:ahLst/>
                <a:cxnLst>
                  <a:cxn ang="0">
                    <a:pos x="0" y="448"/>
                  </a:cxn>
                  <a:cxn ang="0">
                    <a:pos x="0" y="0"/>
                  </a:cxn>
                  <a:cxn ang="0">
                    <a:pos x="710" y="78"/>
                  </a:cxn>
                  <a:cxn ang="0">
                    <a:pos x="710" y="369"/>
                  </a:cxn>
                  <a:cxn ang="0">
                    <a:pos x="0" y="448"/>
                  </a:cxn>
                </a:cxnLst>
                <a:rect l="0" t="0" r="r" b="b"/>
                <a:pathLst>
                  <a:path w="710" h="448">
                    <a:moveTo>
                      <a:pt x="0" y="448"/>
                    </a:moveTo>
                    <a:lnTo>
                      <a:pt x="0" y="0"/>
                    </a:lnTo>
                    <a:lnTo>
                      <a:pt x="710" y="78"/>
                    </a:lnTo>
                    <a:lnTo>
                      <a:pt x="710" y="369"/>
                    </a:lnTo>
                    <a:lnTo>
                      <a:pt x="0" y="44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36" name="îṡḻiḓe"/>
              <p:cNvSpPr/>
              <p:nvPr/>
            </p:nvSpPr>
            <p:spPr bwMode="auto">
              <a:xfrm rot="5400000">
                <a:off x="5327646" y="2412999"/>
                <a:ext cx="1511300" cy="948267"/>
              </a:xfrm>
              <a:custGeom>
                <a:avLst/>
                <a:gdLst/>
                <a:ahLst/>
                <a:cxnLst>
                  <a:cxn ang="0">
                    <a:pos x="714" y="0"/>
                  </a:cxn>
                  <a:cxn ang="0">
                    <a:pos x="714" y="448"/>
                  </a:cxn>
                  <a:cxn ang="0">
                    <a:pos x="0" y="369"/>
                  </a:cxn>
                  <a:cxn ang="0">
                    <a:pos x="0" y="83"/>
                  </a:cxn>
                  <a:cxn ang="0">
                    <a:pos x="714" y="0"/>
                  </a:cxn>
                </a:cxnLst>
                <a:rect l="0" t="0" r="r" b="b"/>
                <a:pathLst>
                  <a:path w="714" h="448">
                    <a:moveTo>
                      <a:pt x="714" y="0"/>
                    </a:moveTo>
                    <a:lnTo>
                      <a:pt x="714" y="448"/>
                    </a:lnTo>
                    <a:lnTo>
                      <a:pt x="0" y="369"/>
                    </a:lnTo>
                    <a:lnTo>
                      <a:pt x="0" y="83"/>
                    </a:lnTo>
                    <a:lnTo>
                      <a:pt x="7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399738" y="3160220"/>
            <a:ext cx="3202059" cy="925539"/>
            <a:chOff x="399738" y="3310369"/>
            <a:chExt cx="3202059" cy="925539"/>
          </a:xfrm>
        </p:grpSpPr>
        <p:sp>
          <p:nvSpPr>
            <p:cNvPr id="51" name="文本框 50"/>
            <p:cNvSpPr txBox="1"/>
            <p:nvPr/>
          </p:nvSpPr>
          <p:spPr>
            <a:xfrm>
              <a:off x="2185421" y="3310369"/>
              <a:ext cx="141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399738" y="3618303"/>
              <a:ext cx="3202059" cy="617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r"/>
              <a:r>
                <a:rPr lang="zh-CN" altLang="en-US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单击此处输入你的正文，文字是您思想的提炼，为了最终演示发布的良好效果。</a:t>
              </a:r>
              <a:endParaRPr lang="zh-CN" altLang="en-US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114854" y="5137467"/>
            <a:ext cx="3202059" cy="925539"/>
            <a:chOff x="399738" y="3310369"/>
            <a:chExt cx="3202059" cy="925539"/>
          </a:xfrm>
        </p:grpSpPr>
        <p:sp>
          <p:nvSpPr>
            <p:cNvPr id="55" name="文本框 54"/>
            <p:cNvSpPr txBox="1"/>
            <p:nvPr/>
          </p:nvSpPr>
          <p:spPr>
            <a:xfrm>
              <a:off x="2185421" y="3310369"/>
              <a:ext cx="141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99738" y="3618303"/>
              <a:ext cx="3202059" cy="617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r"/>
              <a:r>
                <a:rPr lang="zh-CN" altLang="en-US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单击此处输入你的正文，文字是您思想的提炼，为了最终演示发布的良好效果。</a:t>
              </a:r>
              <a:endParaRPr lang="zh-CN" altLang="en-US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482266" y="1232941"/>
            <a:ext cx="3202059" cy="925539"/>
            <a:chOff x="4303636" y="1098031"/>
            <a:chExt cx="3202059" cy="925539"/>
          </a:xfrm>
        </p:grpSpPr>
        <p:sp>
          <p:nvSpPr>
            <p:cNvPr id="58" name="文本框 57"/>
            <p:cNvSpPr txBox="1"/>
            <p:nvPr/>
          </p:nvSpPr>
          <p:spPr>
            <a:xfrm>
              <a:off x="5196478" y="1098031"/>
              <a:ext cx="141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4303636" y="1405965"/>
              <a:ext cx="3202059" cy="617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r>
                <a:rPr lang="zh-CN" altLang="en-US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单击此处输入你的正文，文字是您思想的提炼，为了最终演示发布的良好效果。</a:t>
              </a:r>
              <a:endParaRPr lang="zh-CN" altLang="en-US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524537" y="3160220"/>
            <a:ext cx="3202059" cy="925539"/>
            <a:chOff x="8524537" y="3160220"/>
            <a:chExt cx="3202059" cy="925539"/>
          </a:xfrm>
        </p:grpSpPr>
        <p:sp>
          <p:nvSpPr>
            <p:cNvPr id="62" name="文本框 61"/>
            <p:cNvSpPr txBox="1"/>
            <p:nvPr/>
          </p:nvSpPr>
          <p:spPr>
            <a:xfrm>
              <a:off x="8524537" y="3160220"/>
              <a:ext cx="141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524537" y="3468154"/>
              <a:ext cx="3202059" cy="617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单击此处输入你的正文，文字是您思想的提炼，为了最终演示发布的良好效果。</a:t>
              </a:r>
              <a:endParaRPr lang="zh-CN" altLang="en-US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875089" y="5137467"/>
            <a:ext cx="3202059" cy="925539"/>
            <a:chOff x="8524537" y="3160220"/>
            <a:chExt cx="3202059" cy="925539"/>
          </a:xfrm>
        </p:grpSpPr>
        <p:sp>
          <p:nvSpPr>
            <p:cNvPr id="66" name="文本框 65"/>
            <p:cNvSpPr txBox="1"/>
            <p:nvPr/>
          </p:nvSpPr>
          <p:spPr>
            <a:xfrm>
              <a:off x="8524537" y="3160220"/>
              <a:ext cx="141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8524537" y="3468154"/>
              <a:ext cx="3202059" cy="617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单击此处输入你的正文，文字是您思想的提炼，为了最终演示发布的良好效果。</a:t>
              </a:r>
              <a:endParaRPr lang="zh-CN" altLang="en-US" dirty="0">
                <a:sym typeface="思源黑体 CN Light" panose="020B03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407307" y="306690"/>
            <a:ext cx="1122045" cy="494665"/>
            <a:chOff x="1345" y="723"/>
            <a:chExt cx="1767" cy="779"/>
          </a:xfrm>
        </p:grpSpPr>
        <p:sp>
          <p:nvSpPr>
            <p:cNvPr id="7" name="矩形 6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项目展示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组合 72"/>
          <p:cNvGrpSpPr/>
          <p:nvPr/>
        </p:nvGrpSpPr>
        <p:grpSpPr>
          <a:xfrm>
            <a:off x="897772" y="2549617"/>
            <a:ext cx="10396455" cy="3640108"/>
            <a:chOff x="897772" y="1843795"/>
            <a:chExt cx="10396455" cy="4008612"/>
          </a:xfrm>
        </p:grpSpPr>
        <p:grpSp>
          <p:nvGrpSpPr>
            <p:cNvPr id="72" name="组合 71"/>
            <p:cNvGrpSpPr/>
            <p:nvPr/>
          </p:nvGrpSpPr>
          <p:grpSpPr>
            <a:xfrm>
              <a:off x="897772" y="1843795"/>
              <a:ext cx="10396455" cy="4008612"/>
              <a:chOff x="897772" y="1709450"/>
              <a:chExt cx="10396455" cy="4277301"/>
            </a:xfrm>
          </p:grpSpPr>
          <p:pic>
            <p:nvPicPr>
              <p:cNvPr id="2" name="图片占位符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27" r="9827"/>
              <a:stretch>
                <a:fillRect/>
              </a:stretch>
            </p:blipFill>
            <p:spPr>
              <a:xfrm>
                <a:off x="897772" y="1709450"/>
                <a:ext cx="2509472" cy="2081025"/>
              </a:xfrm>
              <a:prstGeom prst="rect">
                <a:avLst/>
              </a:prstGeom>
            </p:spPr>
          </p:pic>
          <p:pic>
            <p:nvPicPr>
              <p:cNvPr id="3" name="图片占位符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7" r="9757"/>
              <a:stretch>
                <a:fillRect/>
              </a:stretch>
            </p:blipFill>
            <p:spPr>
              <a:xfrm>
                <a:off x="3526767" y="3905726"/>
                <a:ext cx="2509472" cy="2081025"/>
              </a:xfrm>
              <a:prstGeom prst="rect">
                <a:avLst/>
              </a:prstGeom>
            </p:spPr>
          </p:pic>
          <p:pic>
            <p:nvPicPr>
              <p:cNvPr id="19" name="图片占位符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27" r="9827"/>
              <a:stretch>
                <a:fillRect/>
              </a:stretch>
            </p:blipFill>
            <p:spPr>
              <a:xfrm>
                <a:off x="8784755" y="3905726"/>
                <a:ext cx="2509472" cy="2081025"/>
              </a:xfrm>
              <a:prstGeom prst="rect">
                <a:avLst/>
              </a:prstGeom>
            </p:spPr>
          </p:pic>
          <p:pic>
            <p:nvPicPr>
              <p:cNvPr id="20" name="图片占位符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2" r="9962"/>
              <a:stretch>
                <a:fillRect/>
              </a:stretch>
            </p:blipFill>
            <p:spPr>
              <a:xfrm>
                <a:off x="6155761" y="1709450"/>
                <a:ext cx="2509472" cy="2081025"/>
              </a:xfrm>
              <a:prstGeom prst="rect">
                <a:avLst/>
              </a:prstGeom>
            </p:spPr>
          </p:pic>
          <p:sp>
            <p:nvSpPr>
              <p:cNvPr id="21" name="Shape 1115"/>
              <p:cNvSpPr/>
              <p:nvPr/>
            </p:nvSpPr>
            <p:spPr>
              <a:xfrm>
                <a:off x="6155761" y="3905726"/>
                <a:ext cx="2509472" cy="2081025"/>
              </a:xfrm>
              <a:prstGeom prst="rect">
                <a:avLst/>
              </a:prstGeom>
              <a:solidFill>
                <a:schemeClr val="accent3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lt"/>
                </a:endParaRPr>
              </a:p>
            </p:txBody>
          </p:sp>
          <p:sp>
            <p:nvSpPr>
              <p:cNvPr id="22" name="Shape 1116"/>
              <p:cNvSpPr/>
              <p:nvPr/>
            </p:nvSpPr>
            <p:spPr>
              <a:xfrm>
                <a:off x="897772" y="3905078"/>
                <a:ext cx="2509472" cy="2081025"/>
              </a:xfrm>
              <a:prstGeom prst="rect">
                <a:avLst/>
              </a:prstGeom>
              <a:solidFill>
                <a:schemeClr val="accent3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lt"/>
                </a:endParaRPr>
              </a:p>
            </p:txBody>
          </p:sp>
          <p:sp>
            <p:nvSpPr>
              <p:cNvPr id="23" name="Shape 1117"/>
              <p:cNvSpPr/>
              <p:nvPr/>
            </p:nvSpPr>
            <p:spPr>
              <a:xfrm>
                <a:off x="3526767" y="1709450"/>
                <a:ext cx="2509472" cy="2081025"/>
              </a:xfrm>
              <a:prstGeom prst="rect">
                <a:avLst/>
              </a:prstGeom>
              <a:solidFill>
                <a:schemeClr val="accent3"/>
              </a:solidFill>
              <a:ln w="12700">
                <a:noFill/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lt"/>
                </a:endParaRPr>
              </a:p>
            </p:txBody>
          </p:sp>
          <p:sp>
            <p:nvSpPr>
              <p:cNvPr id="28" name="Shape 1117"/>
              <p:cNvSpPr/>
              <p:nvPr/>
            </p:nvSpPr>
            <p:spPr>
              <a:xfrm>
                <a:off x="8784755" y="1709450"/>
                <a:ext cx="2509472" cy="2081025"/>
              </a:xfrm>
              <a:prstGeom prst="rect">
                <a:avLst/>
              </a:prstGeom>
              <a:solidFill>
                <a:schemeClr val="accent3"/>
              </a:solidFill>
              <a:ln w="12700">
                <a:noFill/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lt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038645" y="4164138"/>
              <a:ext cx="2227726" cy="1263936"/>
              <a:chOff x="1038645" y="4254078"/>
              <a:chExt cx="2227726" cy="1263936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1444320" y="4254078"/>
                <a:ext cx="1416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1038645" y="4623410"/>
                <a:ext cx="2227726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pPr algn="l"/>
                <a:r>
                  <a:rPr lang="zh-CN" altLang="en-US" dirty="0">
                    <a:solidFill>
                      <a:schemeClr val="bg1"/>
                    </a:solidFill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zh-CN" altLang="en-US" dirty="0">
                  <a:solidFill>
                    <a:schemeClr val="bg1"/>
                  </a:solidFill>
                  <a:sym typeface="思源黑体 CN Light" panose="020B0300000000000000" pitchFamily="34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3667640" y="2149567"/>
              <a:ext cx="2227726" cy="1263936"/>
              <a:chOff x="1038645" y="4254078"/>
              <a:chExt cx="2227726" cy="1263936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1444320" y="4254078"/>
                <a:ext cx="1416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038645" y="4623410"/>
                <a:ext cx="2227726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pPr algn="l"/>
                <a:r>
                  <a:rPr lang="zh-CN" altLang="en-US" dirty="0">
                    <a:solidFill>
                      <a:schemeClr val="bg1"/>
                    </a:solidFill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zh-CN" altLang="en-US" dirty="0">
                  <a:solidFill>
                    <a:schemeClr val="bg1"/>
                  </a:solidFill>
                  <a:sym typeface="思源黑体 CN Light" panose="020B0300000000000000" pitchFamily="34" charset="-122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8925628" y="2149567"/>
              <a:ext cx="2227726" cy="1263936"/>
              <a:chOff x="1038645" y="4254078"/>
              <a:chExt cx="2227726" cy="1263936"/>
            </a:xfrm>
          </p:grpSpPr>
          <p:sp>
            <p:nvSpPr>
              <p:cNvPr id="57" name="文本框 56"/>
              <p:cNvSpPr txBox="1"/>
              <p:nvPr/>
            </p:nvSpPr>
            <p:spPr>
              <a:xfrm>
                <a:off x="1444320" y="4254078"/>
                <a:ext cx="1416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1038645" y="4623410"/>
                <a:ext cx="2227726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pPr algn="l"/>
                <a:r>
                  <a:rPr lang="zh-CN" altLang="en-US" dirty="0">
                    <a:solidFill>
                      <a:schemeClr val="bg1"/>
                    </a:solidFill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zh-CN" altLang="en-US" dirty="0">
                  <a:solidFill>
                    <a:schemeClr val="bg1"/>
                  </a:solidFill>
                  <a:sym typeface="思源黑体 CN Light" panose="020B0300000000000000" pitchFamily="34" charset="-122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6296634" y="4164138"/>
              <a:ext cx="2227726" cy="1263936"/>
              <a:chOff x="1038645" y="4254078"/>
              <a:chExt cx="2227726" cy="1263936"/>
            </a:xfrm>
          </p:grpSpPr>
          <p:sp>
            <p:nvSpPr>
              <p:cNvPr id="69" name="文本框 68"/>
              <p:cNvSpPr txBox="1"/>
              <p:nvPr/>
            </p:nvSpPr>
            <p:spPr>
              <a:xfrm>
                <a:off x="1444320" y="4254078"/>
                <a:ext cx="1416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1038645" y="4623410"/>
                <a:ext cx="2227726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pPr algn="l"/>
                <a:r>
                  <a:rPr lang="zh-CN" altLang="en-US" dirty="0">
                    <a:solidFill>
                      <a:schemeClr val="bg1"/>
                    </a:solidFill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zh-CN" altLang="en-US" dirty="0">
                  <a:solidFill>
                    <a:schemeClr val="bg1"/>
                  </a:solidFill>
                  <a:sym typeface="思源黑体 CN Light" panose="020B0300000000000000" pitchFamily="34" charset="-122"/>
                </a:endParaRP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1574145" y="1247795"/>
            <a:ext cx="9043710" cy="1101967"/>
            <a:chOff x="1574145" y="1669143"/>
            <a:chExt cx="9043710" cy="1101967"/>
          </a:xfrm>
        </p:grpSpPr>
        <p:sp>
          <p:nvSpPr>
            <p:cNvPr id="75" name="文本框 74"/>
            <p:cNvSpPr txBox="1"/>
            <p:nvPr/>
          </p:nvSpPr>
          <p:spPr>
            <a:xfrm>
              <a:off x="4747085" y="1669143"/>
              <a:ext cx="2758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单击添加大标题</a:t>
              </a:r>
              <a:endParaRPr lang="zh-CN" altLang="en-US" sz="24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1574145" y="2063800"/>
              <a:ext cx="9043710" cy="707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单击此处输入你的正文，文字是您思想的提炼，为了最终演示发布的良好效果，请尽量言简意赅的阐述观点；根据需要可酌情增减文字，以便观者可以准确理解您所传达的信息。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18"/>
          <p:cNvSpPr/>
          <p:nvPr/>
        </p:nvSpPr>
        <p:spPr bwMode="auto">
          <a:xfrm flipH="1">
            <a:off x="-13955" y="3735621"/>
            <a:ext cx="12205954" cy="3122380"/>
          </a:xfrm>
          <a:custGeom>
            <a:avLst/>
            <a:gdLst>
              <a:gd name="T0" fmla="*/ 1551 w 2694"/>
              <a:gd name="T1" fmla="*/ 389 h 698"/>
              <a:gd name="T2" fmla="*/ 0 w 2694"/>
              <a:gd name="T3" fmla="*/ 296 h 698"/>
              <a:gd name="T4" fmla="*/ 0 w 2694"/>
              <a:gd name="T5" fmla="*/ 698 h 698"/>
              <a:gd name="T6" fmla="*/ 2694 w 2694"/>
              <a:gd name="T7" fmla="*/ 698 h 698"/>
              <a:gd name="T8" fmla="*/ 2694 w 2694"/>
              <a:gd name="T9" fmla="*/ 253 h 698"/>
              <a:gd name="T10" fmla="*/ 1551 w 2694"/>
              <a:gd name="T11" fmla="*/ 389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94" h="698">
                <a:moveTo>
                  <a:pt x="1551" y="389"/>
                </a:moveTo>
                <a:cubicBezTo>
                  <a:pt x="1022" y="575"/>
                  <a:pt x="501" y="523"/>
                  <a:pt x="0" y="296"/>
                </a:cubicBezTo>
                <a:cubicBezTo>
                  <a:pt x="0" y="698"/>
                  <a:pt x="0" y="698"/>
                  <a:pt x="0" y="698"/>
                </a:cubicBezTo>
                <a:cubicBezTo>
                  <a:pt x="2694" y="698"/>
                  <a:pt x="2694" y="698"/>
                  <a:pt x="2694" y="698"/>
                </a:cubicBezTo>
                <a:cubicBezTo>
                  <a:pt x="2694" y="253"/>
                  <a:pt x="2694" y="253"/>
                  <a:pt x="2694" y="253"/>
                </a:cubicBezTo>
                <a:cubicBezTo>
                  <a:pt x="2355" y="0"/>
                  <a:pt x="1910" y="262"/>
                  <a:pt x="1551" y="389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560" y="4362943"/>
            <a:ext cx="12192247" cy="2566357"/>
            <a:chOff x="560" y="4362943"/>
            <a:chExt cx="12192247" cy="2566357"/>
          </a:xfrm>
        </p:grpSpPr>
        <p:sp>
          <p:nvSpPr>
            <p:cNvPr id="81" name="Freeform 19"/>
            <p:cNvSpPr/>
            <p:nvPr/>
          </p:nvSpPr>
          <p:spPr bwMode="auto">
            <a:xfrm flipH="1">
              <a:off x="5692412" y="5265442"/>
              <a:ext cx="6492733" cy="1663858"/>
            </a:xfrm>
            <a:custGeom>
              <a:avLst/>
              <a:gdLst>
                <a:gd name="T0" fmla="*/ 1441 w 1441"/>
                <a:gd name="T1" fmla="*/ 128 h 368"/>
                <a:gd name="T2" fmla="*/ 0 w 1441"/>
                <a:gd name="T3" fmla="*/ 0 h 368"/>
                <a:gd name="T4" fmla="*/ 0 w 1441"/>
                <a:gd name="T5" fmla="*/ 203 h 368"/>
                <a:gd name="T6" fmla="*/ 1441 w 1441"/>
                <a:gd name="T7" fmla="*/ 12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1" h="368">
                  <a:moveTo>
                    <a:pt x="1441" y="128"/>
                  </a:moveTo>
                  <a:cubicBezTo>
                    <a:pt x="950" y="271"/>
                    <a:pt x="466" y="211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478" y="368"/>
                    <a:pt x="963" y="319"/>
                    <a:pt x="1441" y="12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2" name="Freeform 20"/>
            <p:cNvSpPr/>
            <p:nvPr/>
          </p:nvSpPr>
          <p:spPr bwMode="auto">
            <a:xfrm flipH="1">
              <a:off x="560" y="4362943"/>
              <a:ext cx="12192247" cy="1856926"/>
            </a:xfrm>
            <a:custGeom>
              <a:avLst/>
              <a:gdLst>
                <a:gd name="T0" fmla="*/ 2360 w 2694"/>
                <a:gd name="T1" fmla="*/ 0 h 411"/>
                <a:gd name="T2" fmla="*/ 1551 w 2694"/>
                <a:gd name="T3" fmla="*/ 242 h 411"/>
                <a:gd name="T4" fmla="*/ 900 w 2694"/>
                <a:gd name="T5" fmla="*/ 355 h 411"/>
                <a:gd name="T6" fmla="*/ 0 w 2694"/>
                <a:gd name="T7" fmla="*/ 149 h 411"/>
                <a:gd name="T8" fmla="*/ 0 w 2694"/>
                <a:gd name="T9" fmla="*/ 205 h 411"/>
                <a:gd name="T10" fmla="*/ 900 w 2694"/>
                <a:gd name="T11" fmla="*/ 411 h 411"/>
                <a:gd name="T12" fmla="*/ 1441 w 2694"/>
                <a:gd name="T13" fmla="*/ 333 h 411"/>
                <a:gd name="T14" fmla="*/ 1315 w 2694"/>
                <a:gd name="T15" fmla="*/ 380 h 411"/>
                <a:gd name="T16" fmla="*/ 1554 w 2694"/>
                <a:gd name="T17" fmla="*/ 300 h 411"/>
                <a:gd name="T18" fmla="*/ 2382 w 2694"/>
                <a:gd name="T19" fmla="*/ 20 h 411"/>
                <a:gd name="T20" fmla="*/ 2694 w 2694"/>
                <a:gd name="T21" fmla="*/ 116 h 411"/>
                <a:gd name="T22" fmla="*/ 2694 w 2694"/>
                <a:gd name="T23" fmla="*/ 106 h 411"/>
                <a:gd name="T24" fmla="*/ 2360 w 2694"/>
                <a:gd name="T25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4" h="411">
                  <a:moveTo>
                    <a:pt x="2360" y="0"/>
                  </a:moveTo>
                  <a:cubicBezTo>
                    <a:pt x="2092" y="0"/>
                    <a:pt x="1801" y="153"/>
                    <a:pt x="1551" y="242"/>
                  </a:cubicBezTo>
                  <a:cubicBezTo>
                    <a:pt x="1332" y="319"/>
                    <a:pt x="1115" y="355"/>
                    <a:pt x="900" y="355"/>
                  </a:cubicBezTo>
                  <a:cubicBezTo>
                    <a:pt x="595" y="355"/>
                    <a:pt x="294" y="282"/>
                    <a:pt x="0" y="14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294" y="338"/>
                    <a:pt x="595" y="411"/>
                    <a:pt x="900" y="411"/>
                  </a:cubicBezTo>
                  <a:cubicBezTo>
                    <a:pt x="1079" y="411"/>
                    <a:pt x="1259" y="386"/>
                    <a:pt x="1441" y="333"/>
                  </a:cubicBezTo>
                  <a:cubicBezTo>
                    <a:pt x="1399" y="350"/>
                    <a:pt x="1357" y="365"/>
                    <a:pt x="1315" y="380"/>
                  </a:cubicBezTo>
                  <a:cubicBezTo>
                    <a:pt x="1395" y="359"/>
                    <a:pt x="1474" y="332"/>
                    <a:pt x="1554" y="300"/>
                  </a:cubicBezTo>
                  <a:cubicBezTo>
                    <a:pt x="1809" y="196"/>
                    <a:pt x="2105" y="20"/>
                    <a:pt x="2382" y="20"/>
                  </a:cubicBezTo>
                  <a:cubicBezTo>
                    <a:pt x="2490" y="20"/>
                    <a:pt x="2596" y="47"/>
                    <a:pt x="2694" y="116"/>
                  </a:cubicBezTo>
                  <a:cubicBezTo>
                    <a:pt x="2694" y="106"/>
                    <a:pt x="2694" y="106"/>
                    <a:pt x="2694" y="106"/>
                  </a:cubicBezTo>
                  <a:cubicBezTo>
                    <a:pt x="2591" y="29"/>
                    <a:pt x="2478" y="0"/>
                    <a:pt x="2360" y="0"/>
                  </a:cubicBezTo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3" name="Freeform 21"/>
            <p:cNvSpPr/>
            <p:nvPr/>
          </p:nvSpPr>
          <p:spPr bwMode="auto">
            <a:xfrm flipH="1">
              <a:off x="5617442" y="5265440"/>
              <a:ext cx="6567703" cy="1097177"/>
            </a:xfrm>
            <a:custGeom>
              <a:avLst/>
              <a:gdLst>
                <a:gd name="T0" fmla="*/ 0 w 1441"/>
                <a:gd name="T1" fmla="*/ 0 h 240"/>
                <a:gd name="T2" fmla="*/ 0 w 1441"/>
                <a:gd name="T3" fmla="*/ 73 h 240"/>
                <a:gd name="T4" fmla="*/ 821 w 1441"/>
                <a:gd name="T5" fmla="*/ 240 h 240"/>
                <a:gd name="T6" fmla="*/ 1315 w 1441"/>
                <a:gd name="T7" fmla="*/ 175 h 240"/>
                <a:gd name="T8" fmla="*/ 1441 w 1441"/>
                <a:gd name="T9" fmla="*/ 128 h 240"/>
                <a:gd name="T10" fmla="*/ 900 w 1441"/>
                <a:gd name="T11" fmla="*/ 206 h 240"/>
                <a:gd name="T12" fmla="*/ 0 w 1441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1" h="240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271" y="181"/>
                    <a:pt x="545" y="240"/>
                    <a:pt x="821" y="240"/>
                  </a:cubicBezTo>
                  <a:cubicBezTo>
                    <a:pt x="985" y="240"/>
                    <a:pt x="1150" y="219"/>
                    <a:pt x="1315" y="175"/>
                  </a:cubicBezTo>
                  <a:cubicBezTo>
                    <a:pt x="1357" y="160"/>
                    <a:pt x="1399" y="145"/>
                    <a:pt x="1441" y="128"/>
                  </a:cubicBezTo>
                  <a:cubicBezTo>
                    <a:pt x="1259" y="181"/>
                    <a:pt x="1079" y="206"/>
                    <a:pt x="900" y="206"/>
                  </a:cubicBezTo>
                  <a:cubicBezTo>
                    <a:pt x="595" y="206"/>
                    <a:pt x="294" y="133"/>
                    <a:pt x="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315607" y="2230525"/>
            <a:ext cx="5560786" cy="1331359"/>
            <a:chOff x="3164114" y="2230525"/>
            <a:chExt cx="5560786" cy="1331359"/>
          </a:xfrm>
        </p:grpSpPr>
        <p:grpSp>
          <p:nvGrpSpPr>
            <p:cNvPr id="88" name="组合 87"/>
            <p:cNvGrpSpPr/>
            <p:nvPr/>
          </p:nvGrpSpPr>
          <p:grpSpPr>
            <a:xfrm>
              <a:off x="4639213" y="2230525"/>
              <a:ext cx="4085687" cy="1331359"/>
              <a:chOff x="4639213" y="2147900"/>
              <a:chExt cx="4085687" cy="1331359"/>
            </a:xfrm>
          </p:grpSpPr>
          <p:sp>
            <p:nvSpPr>
              <p:cNvPr id="85" name="标题 4"/>
              <p:cNvSpPr txBox="1"/>
              <p:nvPr/>
            </p:nvSpPr>
            <p:spPr>
              <a:xfrm>
                <a:off x="4639213" y="2147900"/>
                <a:ext cx="2656937" cy="895350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dirty="0"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工作计划</a:t>
                </a:r>
                <a:endPara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86" name="文本占位符 5"/>
              <p:cNvSpPr txBox="1"/>
              <p:nvPr/>
            </p:nvSpPr>
            <p:spPr>
              <a:xfrm>
                <a:off x="4639215" y="2851937"/>
                <a:ext cx="4085685" cy="62732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None/>
                </a:pPr>
                <a:r>
                  <a:rPr lang="zh-CN" altLang="en-US" sz="1600" dirty="0">
                    <a:cs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zh-CN" altLang="en-US" sz="1600" dirty="0"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87" name="文本框 86"/>
            <p:cNvSpPr txBox="1"/>
            <p:nvPr/>
          </p:nvSpPr>
          <p:spPr>
            <a:xfrm>
              <a:off x="3164114" y="2363407"/>
              <a:ext cx="1225577" cy="1065594"/>
            </a:xfrm>
            <a:prstGeom prst="rect">
              <a:avLst/>
            </a:prstGeom>
            <a:noFill/>
            <a:ln w="117475">
              <a:noFill/>
            </a:ln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b="1" spc="100" dirty="0">
                  <a:solidFill>
                    <a:schemeClr val="accent1"/>
                  </a:solidFill>
                  <a:latin typeface="Oswald SemiBold" pitchFamily="2" charset="0"/>
                  <a:ea typeface="汉仪雅酷黑 75W" panose="020B0804020202020204" pitchFamily="34" charset="-122"/>
                  <a:cs typeface="Arial" panose="020B0604020202020204" pitchFamily="34" charset="0"/>
                  <a:sym typeface="Oswald SemiBold" pitchFamily="2" charset="0"/>
                </a:rPr>
                <a:t>/04</a:t>
              </a:r>
              <a:endParaRPr lang="zh-CN" altLang="en-US" b="1" spc="100" dirty="0">
                <a:solidFill>
                  <a:schemeClr val="accent1"/>
                </a:solidFill>
                <a:latin typeface="Oswald SemiBold" pitchFamily="2" charset="0"/>
                <a:ea typeface="汉仪雅酷黑 75W" panose="020B0804020202020204" pitchFamily="34" charset="-122"/>
                <a:cs typeface="Arial" panose="020B0604020202020204" pitchFamily="34" charset="0"/>
                <a:sym typeface="Oswald SemiBold" pitchFamily="2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10432246" y="364456"/>
            <a:ext cx="1122045" cy="494665"/>
            <a:chOff x="1345" y="723"/>
            <a:chExt cx="1767" cy="779"/>
          </a:xfrm>
        </p:grpSpPr>
        <p:sp>
          <p:nvSpPr>
            <p:cNvPr id="91" name="矩形 90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407307" y="306690"/>
            <a:ext cx="1122045" cy="494665"/>
            <a:chOff x="1345" y="723"/>
            <a:chExt cx="1767" cy="779"/>
          </a:xfrm>
        </p:grpSpPr>
        <p:sp>
          <p:nvSpPr>
            <p:cNvPr id="7" name="矩形 6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工作计划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582943" y="1898548"/>
            <a:ext cx="2569207" cy="1751570"/>
            <a:chOff x="5690372" y="1853580"/>
            <a:chExt cx="2569207" cy="1751570"/>
          </a:xfrm>
        </p:grpSpPr>
        <p:sp>
          <p:nvSpPr>
            <p:cNvPr id="16" name="文本框 15"/>
            <p:cNvSpPr txBox="1"/>
            <p:nvPr/>
          </p:nvSpPr>
          <p:spPr>
            <a:xfrm>
              <a:off x="5690372" y="1853580"/>
              <a:ext cx="16398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sz="20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690372" y="2253690"/>
              <a:ext cx="2569207" cy="1351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sz="1400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sz="1400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578525" y="1898548"/>
            <a:ext cx="2569207" cy="1751570"/>
            <a:chOff x="8889660" y="1823599"/>
            <a:chExt cx="2569207" cy="1751570"/>
          </a:xfrm>
        </p:grpSpPr>
        <p:sp>
          <p:nvSpPr>
            <p:cNvPr id="18" name="文本框 17"/>
            <p:cNvSpPr txBox="1"/>
            <p:nvPr/>
          </p:nvSpPr>
          <p:spPr>
            <a:xfrm>
              <a:off x="8889660" y="1823599"/>
              <a:ext cx="16398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sz="20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889660" y="2223709"/>
              <a:ext cx="2569207" cy="1351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sz="1400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sz="1400" dirty="0">
                <a:sym typeface="思源黑体 CN Light" panose="020B0300000000000000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52937" y="4347148"/>
            <a:ext cx="10886126" cy="19672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8" y="1442803"/>
            <a:ext cx="4022361" cy="3202031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533862" y="4916214"/>
            <a:ext cx="29405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spc="3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单击添加</a:t>
            </a:r>
            <a:endParaRPr lang="en-US" altLang="zh-CN" sz="2800" spc="3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  <a:p>
            <a:pPr algn="ctr"/>
            <a:r>
              <a:rPr lang="zh-CN" altLang="en-US" sz="2800" spc="3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大标题</a:t>
            </a:r>
            <a:endParaRPr lang="zh-CN" altLang="en-US" sz="2800" spc="3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763436" y="4749764"/>
            <a:ext cx="6476865" cy="1161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160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407307" y="306690"/>
            <a:ext cx="1122045" cy="494665"/>
            <a:chOff x="1345" y="723"/>
            <a:chExt cx="1767" cy="779"/>
          </a:xfrm>
        </p:grpSpPr>
        <p:sp>
          <p:nvSpPr>
            <p:cNvPr id="7" name="矩形 6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工作计划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1328746" y="2441486"/>
            <a:ext cx="10859588" cy="4435071"/>
            <a:chOff x="1328746" y="2441486"/>
            <a:chExt cx="10859588" cy="4435071"/>
          </a:xfrm>
        </p:grpSpPr>
        <p:grpSp>
          <p:nvGrpSpPr>
            <p:cNvPr id="3" name="组合 2"/>
            <p:cNvGrpSpPr/>
            <p:nvPr/>
          </p:nvGrpSpPr>
          <p:grpSpPr>
            <a:xfrm>
              <a:off x="8878973" y="5085711"/>
              <a:ext cx="3309361" cy="1790846"/>
              <a:chOff x="8878973" y="5085711"/>
              <a:chExt cx="3309361" cy="1790846"/>
            </a:xfrm>
          </p:grpSpPr>
          <p:sp>
            <p:nvSpPr>
              <p:cNvPr id="47" name="任意多边形: 形状 46"/>
              <p:cNvSpPr/>
              <p:nvPr/>
            </p:nvSpPr>
            <p:spPr bwMode="auto">
              <a:xfrm>
                <a:off x="8878973" y="5528538"/>
                <a:ext cx="3309361" cy="1348019"/>
              </a:xfrm>
              <a:custGeom>
                <a:avLst/>
                <a:gdLst>
                  <a:gd name="connsiteX0" fmla="*/ 0 w 3309361"/>
                  <a:gd name="connsiteY0" fmla="*/ 0 h 1348019"/>
                  <a:gd name="connsiteX1" fmla="*/ 2118682 w 3309361"/>
                  <a:gd name="connsiteY1" fmla="*/ 0 h 1348019"/>
                  <a:gd name="connsiteX2" fmla="*/ 3309361 w 3309361"/>
                  <a:gd name="connsiteY2" fmla="*/ 297407 h 1348019"/>
                  <a:gd name="connsiteX3" fmla="*/ 3309361 w 3309361"/>
                  <a:gd name="connsiteY3" fmla="*/ 1348019 h 1348019"/>
                  <a:gd name="connsiteX4" fmla="*/ 1193970 w 3309361"/>
                  <a:gd name="connsiteY4" fmla="*/ 1348019 h 1348019"/>
                  <a:gd name="connsiteX5" fmla="*/ 423736 w 3309361"/>
                  <a:gd name="connsiteY5" fmla="*/ 992929 h 1348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9361" h="1348019">
                    <a:moveTo>
                      <a:pt x="0" y="0"/>
                    </a:moveTo>
                    <a:lnTo>
                      <a:pt x="2118682" y="0"/>
                    </a:lnTo>
                    <a:lnTo>
                      <a:pt x="3309361" y="297407"/>
                    </a:lnTo>
                    <a:lnTo>
                      <a:pt x="3309361" y="1348019"/>
                    </a:lnTo>
                    <a:lnTo>
                      <a:pt x="1193970" y="1348019"/>
                    </a:lnTo>
                    <a:lnTo>
                      <a:pt x="423736" y="992929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grpSp>
            <p:nvGrpSpPr>
              <p:cNvPr id="48" name="ïṧlïḓê"/>
              <p:cNvGrpSpPr/>
              <p:nvPr/>
            </p:nvGrpSpPr>
            <p:grpSpPr>
              <a:xfrm>
                <a:off x="9732271" y="5852658"/>
                <a:ext cx="1606431" cy="275928"/>
                <a:chOff x="9059171" y="5546751"/>
                <a:chExt cx="1606431" cy="275928"/>
              </a:xfrm>
            </p:grpSpPr>
            <p:sp>
              <p:nvSpPr>
                <p:cNvPr id="50" name="îśḻíḋé"/>
                <p:cNvSpPr/>
                <p:nvPr/>
              </p:nvSpPr>
              <p:spPr bwMode="auto">
                <a:xfrm>
                  <a:off x="9059171" y="5546751"/>
                  <a:ext cx="1606431" cy="275928"/>
                </a:xfrm>
                <a:custGeom>
                  <a:avLst/>
                  <a:gdLst>
                    <a:gd name="T0" fmla="*/ 426 w 850"/>
                    <a:gd name="T1" fmla="*/ 0 h 291"/>
                    <a:gd name="T2" fmla="*/ 494 w 850"/>
                    <a:gd name="T3" fmla="*/ 2 h 291"/>
                    <a:gd name="T4" fmla="*/ 560 w 850"/>
                    <a:gd name="T5" fmla="*/ 8 h 291"/>
                    <a:gd name="T6" fmla="*/ 621 w 850"/>
                    <a:gd name="T7" fmla="*/ 17 h 291"/>
                    <a:gd name="T8" fmla="*/ 677 w 850"/>
                    <a:gd name="T9" fmla="*/ 27 h 291"/>
                    <a:gd name="T10" fmla="*/ 726 w 850"/>
                    <a:gd name="T11" fmla="*/ 42 h 291"/>
                    <a:gd name="T12" fmla="*/ 768 w 850"/>
                    <a:gd name="T13" fmla="*/ 60 h 291"/>
                    <a:gd name="T14" fmla="*/ 803 w 850"/>
                    <a:gd name="T15" fmla="*/ 78 h 291"/>
                    <a:gd name="T16" fmla="*/ 829 w 850"/>
                    <a:gd name="T17" fmla="*/ 100 h 291"/>
                    <a:gd name="T18" fmla="*/ 845 w 850"/>
                    <a:gd name="T19" fmla="*/ 121 h 291"/>
                    <a:gd name="T20" fmla="*/ 850 w 850"/>
                    <a:gd name="T21" fmla="*/ 147 h 291"/>
                    <a:gd name="T22" fmla="*/ 845 w 850"/>
                    <a:gd name="T23" fmla="*/ 170 h 291"/>
                    <a:gd name="T24" fmla="*/ 829 w 850"/>
                    <a:gd name="T25" fmla="*/ 192 h 291"/>
                    <a:gd name="T26" fmla="*/ 803 w 850"/>
                    <a:gd name="T27" fmla="*/ 213 h 291"/>
                    <a:gd name="T28" fmla="*/ 768 w 850"/>
                    <a:gd name="T29" fmla="*/ 232 h 291"/>
                    <a:gd name="T30" fmla="*/ 726 w 850"/>
                    <a:gd name="T31" fmla="*/ 250 h 291"/>
                    <a:gd name="T32" fmla="*/ 677 w 850"/>
                    <a:gd name="T33" fmla="*/ 264 h 291"/>
                    <a:gd name="T34" fmla="*/ 621 w 850"/>
                    <a:gd name="T35" fmla="*/ 275 h 291"/>
                    <a:gd name="T36" fmla="*/ 560 w 850"/>
                    <a:gd name="T37" fmla="*/ 284 h 291"/>
                    <a:gd name="T38" fmla="*/ 494 w 850"/>
                    <a:gd name="T39" fmla="*/ 289 h 291"/>
                    <a:gd name="T40" fmla="*/ 426 w 850"/>
                    <a:gd name="T41" fmla="*/ 291 h 291"/>
                    <a:gd name="T42" fmla="*/ 356 w 850"/>
                    <a:gd name="T43" fmla="*/ 289 h 291"/>
                    <a:gd name="T44" fmla="*/ 291 w 850"/>
                    <a:gd name="T45" fmla="*/ 284 h 291"/>
                    <a:gd name="T46" fmla="*/ 230 w 850"/>
                    <a:gd name="T47" fmla="*/ 275 h 291"/>
                    <a:gd name="T48" fmla="*/ 174 w 850"/>
                    <a:gd name="T49" fmla="*/ 264 h 291"/>
                    <a:gd name="T50" fmla="*/ 124 w 850"/>
                    <a:gd name="T51" fmla="*/ 250 h 291"/>
                    <a:gd name="T52" fmla="*/ 82 w 850"/>
                    <a:gd name="T53" fmla="*/ 232 h 291"/>
                    <a:gd name="T54" fmla="*/ 47 w 850"/>
                    <a:gd name="T55" fmla="*/ 213 h 291"/>
                    <a:gd name="T56" fmla="*/ 21 w 850"/>
                    <a:gd name="T57" fmla="*/ 192 h 291"/>
                    <a:gd name="T58" fmla="*/ 5 w 850"/>
                    <a:gd name="T59" fmla="*/ 170 h 291"/>
                    <a:gd name="T60" fmla="*/ 0 w 850"/>
                    <a:gd name="T61" fmla="*/ 147 h 291"/>
                    <a:gd name="T62" fmla="*/ 5 w 850"/>
                    <a:gd name="T63" fmla="*/ 121 h 291"/>
                    <a:gd name="T64" fmla="*/ 21 w 850"/>
                    <a:gd name="T65" fmla="*/ 100 h 291"/>
                    <a:gd name="T66" fmla="*/ 47 w 850"/>
                    <a:gd name="T67" fmla="*/ 78 h 291"/>
                    <a:gd name="T68" fmla="*/ 82 w 850"/>
                    <a:gd name="T69" fmla="*/ 60 h 291"/>
                    <a:gd name="T70" fmla="*/ 124 w 850"/>
                    <a:gd name="T71" fmla="*/ 42 h 291"/>
                    <a:gd name="T72" fmla="*/ 174 w 850"/>
                    <a:gd name="T73" fmla="*/ 27 h 291"/>
                    <a:gd name="T74" fmla="*/ 230 w 850"/>
                    <a:gd name="T75" fmla="*/ 17 h 291"/>
                    <a:gd name="T76" fmla="*/ 291 w 850"/>
                    <a:gd name="T77" fmla="*/ 8 h 291"/>
                    <a:gd name="T78" fmla="*/ 356 w 850"/>
                    <a:gd name="T79" fmla="*/ 2 h 291"/>
                    <a:gd name="T80" fmla="*/ 426 w 850"/>
                    <a:gd name="T81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850" h="291">
                      <a:moveTo>
                        <a:pt x="426" y="0"/>
                      </a:moveTo>
                      <a:lnTo>
                        <a:pt x="494" y="2"/>
                      </a:lnTo>
                      <a:lnTo>
                        <a:pt x="560" y="8"/>
                      </a:lnTo>
                      <a:lnTo>
                        <a:pt x="621" y="17"/>
                      </a:lnTo>
                      <a:lnTo>
                        <a:pt x="677" y="27"/>
                      </a:lnTo>
                      <a:lnTo>
                        <a:pt x="726" y="42"/>
                      </a:lnTo>
                      <a:lnTo>
                        <a:pt x="768" y="60"/>
                      </a:lnTo>
                      <a:lnTo>
                        <a:pt x="803" y="78"/>
                      </a:lnTo>
                      <a:lnTo>
                        <a:pt x="829" y="100"/>
                      </a:lnTo>
                      <a:lnTo>
                        <a:pt x="845" y="121"/>
                      </a:lnTo>
                      <a:lnTo>
                        <a:pt x="850" y="147"/>
                      </a:lnTo>
                      <a:lnTo>
                        <a:pt x="845" y="170"/>
                      </a:lnTo>
                      <a:lnTo>
                        <a:pt x="829" y="192"/>
                      </a:lnTo>
                      <a:lnTo>
                        <a:pt x="803" y="213"/>
                      </a:lnTo>
                      <a:lnTo>
                        <a:pt x="768" y="232"/>
                      </a:lnTo>
                      <a:lnTo>
                        <a:pt x="726" y="250"/>
                      </a:lnTo>
                      <a:lnTo>
                        <a:pt x="677" y="264"/>
                      </a:lnTo>
                      <a:lnTo>
                        <a:pt x="621" y="275"/>
                      </a:lnTo>
                      <a:lnTo>
                        <a:pt x="560" y="284"/>
                      </a:lnTo>
                      <a:lnTo>
                        <a:pt x="494" y="289"/>
                      </a:lnTo>
                      <a:lnTo>
                        <a:pt x="426" y="291"/>
                      </a:lnTo>
                      <a:lnTo>
                        <a:pt x="356" y="289"/>
                      </a:lnTo>
                      <a:lnTo>
                        <a:pt x="291" y="284"/>
                      </a:lnTo>
                      <a:lnTo>
                        <a:pt x="230" y="275"/>
                      </a:lnTo>
                      <a:lnTo>
                        <a:pt x="174" y="264"/>
                      </a:lnTo>
                      <a:lnTo>
                        <a:pt x="124" y="250"/>
                      </a:lnTo>
                      <a:lnTo>
                        <a:pt x="82" y="232"/>
                      </a:lnTo>
                      <a:lnTo>
                        <a:pt x="47" y="213"/>
                      </a:lnTo>
                      <a:lnTo>
                        <a:pt x="21" y="192"/>
                      </a:lnTo>
                      <a:lnTo>
                        <a:pt x="5" y="170"/>
                      </a:lnTo>
                      <a:lnTo>
                        <a:pt x="0" y="147"/>
                      </a:lnTo>
                      <a:lnTo>
                        <a:pt x="5" y="121"/>
                      </a:lnTo>
                      <a:lnTo>
                        <a:pt x="21" y="100"/>
                      </a:lnTo>
                      <a:lnTo>
                        <a:pt x="47" y="78"/>
                      </a:lnTo>
                      <a:lnTo>
                        <a:pt x="82" y="60"/>
                      </a:lnTo>
                      <a:lnTo>
                        <a:pt x="124" y="42"/>
                      </a:lnTo>
                      <a:lnTo>
                        <a:pt x="174" y="27"/>
                      </a:lnTo>
                      <a:lnTo>
                        <a:pt x="230" y="17"/>
                      </a:lnTo>
                      <a:lnTo>
                        <a:pt x="291" y="8"/>
                      </a:lnTo>
                      <a:lnTo>
                        <a:pt x="356" y="2"/>
                      </a:lnTo>
                      <a:lnTo>
                        <a:pt x="42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775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51" name="ís1îďe"/>
                <p:cNvSpPr/>
                <p:nvPr/>
              </p:nvSpPr>
              <p:spPr bwMode="auto">
                <a:xfrm>
                  <a:off x="9286905" y="5599669"/>
                  <a:ext cx="1150961" cy="170093"/>
                </a:xfrm>
                <a:custGeom>
                  <a:avLst/>
                  <a:gdLst>
                    <a:gd name="T0" fmla="*/ 306 w 609"/>
                    <a:gd name="T1" fmla="*/ 0 h 179"/>
                    <a:gd name="T2" fmla="*/ 367 w 609"/>
                    <a:gd name="T3" fmla="*/ 2 h 179"/>
                    <a:gd name="T4" fmla="*/ 423 w 609"/>
                    <a:gd name="T5" fmla="*/ 8 h 179"/>
                    <a:gd name="T6" fmla="*/ 475 w 609"/>
                    <a:gd name="T7" fmla="*/ 17 h 179"/>
                    <a:gd name="T8" fmla="*/ 520 w 609"/>
                    <a:gd name="T9" fmla="*/ 27 h 179"/>
                    <a:gd name="T10" fmla="*/ 557 w 609"/>
                    <a:gd name="T11" fmla="*/ 40 h 179"/>
                    <a:gd name="T12" fmla="*/ 585 w 609"/>
                    <a:gd name="T13" fmla="*/ 55 h 179"/>
                    <a:gd name="T14" fmla="*/ 602 w 609"/>
                    <a:gd name="T15" fmla="*/ 73 h 179"/>
                    <a:gd name="T16" fmla="*/ 609 w 609"/>
                    <a:gd name="T17" fmla="*/ 91 h 179"/>
                    <a:gd name="T18" fmla="*/ 602 w 609"/>
                    <a:gd name="T19" fmla="*/ 109 h 179"/>
                    <a:gd name="T20" fmla="*/ 585 w 609"/>
                    <a:gd name="T21" fmla="*/ 125 h 179"/>
                    <a:gd name="T22" fmla="*/ 557 w 609"/>
                    <a:gd name="T23" fmla="*/ 139 h 179"/>
                    <a:gd name="T24" fmla="*/ 520 w 609"/>
                    <a:gd name="T25" fmla="*/ 152 h 179"/>
                    <a:gd name="T26" fmla="*/ 475 w 609"/>
                    <a:gd name="T27" fmla="*/ 163 h 179"/>
                    <a:gd name="T28" fmla="*/ 423 w 609"/>
                    <a:gd name="T29" fmla="*/ 172 h 179"/>
                    <a:gd name="T30" fmla="*/ 367 w 609"/>
                    <a:gd name="T31" fmla="*/ 177 h 179"/>
                    <a:gd name="T32" fmla="*/ 306 w 609"/>
                    <a:gd name="T33" fmla="*/ 179 h 179"/>
                    <a:gd name="T34" fmla="*/ 245 w 609"/>
                    <a:gd name="T35" fmla="*/ 177 h 179"/>
                    <a:gd name="T36" fmla="*/ 187 w 609"/>
                    <a:gd name="T37" fmla="*/ 172 h 179"/>
                    <a:gd name="T38" fmla="*/ 135 w 609"/>
                    <a:gd name="T39" fmla="*/ 163 h 179"/>
                    <a:gd name="T40" fmla="*/ 89 w 609"/>
                    <a:gd name="T41" fmla="*/ 152 h 179"/>
                    <a:gd name="T42" fmla="*/ 52 w 609"/>
                    <a:gd name="T43" fmla="*/ 139 h 179"/>
                    <a:gd name="T44" fmla="*/ 25 w 609"/>
                    <a:gd name="T45" fmla="*/ 125 h 179"/>
                    <a:gd name="T46" fmla="*/ 7 w 609"/>
                    <a:gd name="T47" fmla="*/ 109 h 179"/>
                    <a:gd name="T48" fmla="*/ 0 w 609"/>
                    <a:gd name="T49" fmla="*/ 91 h 179"/>
                    <a:gd name="T50" fmla="*/ 7 w 609"/>
                    <a:gd name="T51" fmla="*/ 73 h 179"/>
                    <a:gd name="T52" fmla="*/ 25 w 609"/>
                    <a:gd name="T53" fmla="*/ 55 h 179"/>
                    <a:gd name="T54" fmla="*/ 52 w 609"/>
                    <a:gd name="T55" fmla="*/ 40 h 179"/>
                    <a:gd name="T56" fmla="*/ 89 w 609"/>
                    <a:gd name="T57" fmla="*/ 27 h 179"/>
                    <a:gd name="T58" fmla="*/ 135 w 609"/>
                    <a:gd name="T59" fmla="*/ 17 h 179"/>
                    <a:gd name="T60" fmla="*/ 187 w 609"/>
                    <a:gd name="T61" fmla="*/ 8 h 179"/>
                    <a:gd name="T62" fmla="*/ 245 w 609"/>
                    <a:gd name="T63" fmla="*/ 2 h 179"/>
                    <a:gd name="T64" fmla="*/ 306 w 609"/>
                    <a:gd name="T65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09" h="179">
                      <a:moveTo>
                        <a:pt x="306" y="0"/>
                      </a:moveTo>
                      <a:lnTo>
                        <a:pt x="367" y="2"/>
                      </a:lnTo>
                      <a:lnTo>
                        <a:pt x="423" y="8"/>
                      </a:lnTo>
                      <a:lnTo>
                        <a:pt x="475" y="17"/>
                      </a:lnTo>
                      <a:lnTo>
                        <a:pt x="520" y="27"/>
                      </a:lnTo>
                      <a:lnTo>
                        <a:pt x="557" y="40"/>
                      </a:lnTo>
                      <a:lnTo>
                        <a:pt x="585" y="55"/>
                      </a:lnTo>
                      <a:lnTo>
                        <a:pt x="602" y="73"/>
                      </a:lnTo>
                      <a:lnTo>
                        <a:pt x="609" y="91"/>
                      </a:lnTo>
                      <a:lnTo>
                        <a:pt x="602" y="109"/>
                      </a:lnTo>
                      <a:lnTo>
                        <a:pt x="585" y="125"/>
                      </a:lnTo>
                      <a:lnTo>
                        <a:pt x="557" y="139"/>
                      </a:lnTo>
                      <a:lnTo>
                        <a:pt x="520" y="152"/>
                      </a:lnTo>
                      <a:lnTo>
                        <a:pt x="475" y="163"/>
                      </a:lnTo>
                      <a:lnTo>
                        <a:pt x="423" y="172"/>
                      </a:lnTo>
                      <a:lnTo>
                        <a:pt x="367" y="177"/>
                      </a:lnTo>
                      <a:lnTo>
                        <a:pt x="306" y="179"/>
                      </a:lnTo>
                      <a:lnTo>
                        <a:pt x="245" y="177"/>
                      </a:lnTo>
                      <a:lnTo>
                        <a:pt x="187" y="172"/>
                      </a:lnTo>
                      <a:lnTo>
                        <a:pt x="135" y="163"/>
                      </a:lnTo>
                      <a:lnTo>
                        <a:pt x="89" y="152"/>
                      </a:lnTo>
                      <a:lnTo>
                        <a:pt x="52" y="139"/>
                      </a:lnTo>
                      <a:lnTo>
                        <a:pt x="25" y="125"/>
                      </a:lnTo>
                      <a:lnTo>
                        <a:pt x="7" y="109"/>
                      </a:lnTo>
                      <a:lnTo>
                        <a:pt x="0" y="91"/>
                      </a:lnTo>
                      <a:lnTo>
                        <a:pt x="7" y="73"/>
                      </a:lnTo>
                      <a:lnTo>
                        <a:pt x="25" y="55"/>
                      </a:lnTo>
                      <a:lnTo>
                        <a:pt x="52" y="40"/>
                      </a:lnTo>
                      <a:lnTo>
                        <a:pt x="89" y="27"/>
                      </a:lnTo>
                      <a:lnTo>
                        <a:pt x="135" y="17"/>
                      </a:lnTo>
                      <a:lnTo>
                        <a:pt x="187" y="8"/>
                      </a:lnTo>
                      <a:lnTo>
                        <a:pt x="245" y="2"/>
                      </a:lnTo>
                      <a:lnTo>
                        <a:pt x="306" y="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32500" lnSpcReduction="20000"/>
                </a:bodyPr>
                <a:lstStyle/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cxnSp>
            <p:nvCxnSpPr>
              <p:cNvPr id="49" name="直接连接符 48"/>
              <p:cNvCxnSpPr/>
              <p:nvPr/>
            </p:nvCxnSpPr>
            <p:spPr>
              <a:xfrm flipV="1">
                <a:off x="10535486" y="5085711"/>
                <a:ext cx="0" cy="900000"/>
              </a:xfrm>
              <a:prstGeom prst="line">
                <a:avLst/>
              </a:prstGeom>
              <a:ln w="22225" cap="rnd">
                <a:solidFill>
                  <a:schemeClr val="accent3">
                    <a:lumMod val="60000"/>
                    <a:lumOff val="4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组合 3"/>
            <p:cNvGrpSpPr/>
            <p:nvPr/>
          </p:nvGrpSpPr>
          <p:grpSpPr>
            <a:xfrm>
              <a:off x="6720685" y="4338475"/>
              <a:ext cx="3832755" cy="2031075"/>
              <a:chOff x="6047585" y="4029393"/>
              <a:chExt cx="3832755" cy="2031075"/>
            </a:xfrm>
          </p:grpSpPr>
          <p:sp>
            <p:nvSpPr>
              <p:cNvPr id="42" name="íŝļïḑè"/>
              <p:cNvSpPr/>
              <p:nvPr/>
            </p:nvSpPr>
            <p:spPr bwMode="auto">
              <a:xfrm>
                <a:off x="6047585" y="4514515"/>
                <a:ext cx="3832755" cy="1545953"/>
              </a:xfrm>
              <a:custGeom>
                <a:avLst/>
                <a:gdLst>
                  <a:gd name="T0" fmla="*/ 0 w 2028"/>
                  <a:gd name="T1" fmla="*/ 0 h 1636"/>
                  <a:gd name="T2" fmla="*/ 777 w 2028"/>
                  <a:gd name="T3" fmla="*/ 0 h 1636"/>
                  <a:gd name="T4" fmla="*/ 2028 w 2028"/>
                  <a:gd name="T5" fmla="*/ 626 h 1636"/>
                  <a:gd name="T6" fmla="*/ 999 w 2028"/>
                  <a:gd name="T7" fmla="*/ 626 h 1636"/>
                  <a:gd name="T8" fmla="*/ 1216 w 2028"/>
                  <a:gd name="T9" fmla="*/ 1636 h 1636"/>
                  <a:gd name="T10" fmla="*/ 159 w 2028"/>
                  <a:gd name="T11" fmla="*/ 740 h 1636"/>
                  <a:gd name="T12" fmla="*/ 0 w 2028"/>
                  <a:gd name="T13" fmla="*/ 0 h 1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28" h="1636">
                    <a:moveTo>
                      <a:pt x="0" y="0"/>
                    </a:moveTo>
                    <a:lnTo>
                      <a:pt x="777" y="0"/>
                    </a:lnTo>
                    <a:lnTo>
                      <a:pt x="2028" y="626"/>
                    </a:lnTo>
                    <a:lnTo>
                      <a:pt x="999" y="626"/>
                    </a:lnTo>
                    <a:lnTo>
                      <a:pt x="1216" y="1636"/>
                    </a:lnTo>
                    <a:lnTo>
                      <a:pt x="159" y="7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grpSp>
            <p:nvGrpSpPr>
              <p:cNvPr id="43" name="ïṩļïďe"/>
              <p:cNvGrpSpPr/>
              <p:nvPr/>
            </p:nvGrpSpPr>
            <p:grpSpPr>
              <a:xfrm>
                <a:off x="6609836" y="4805563"/>
                <a:ext cx="1398540" cy="238130"/>
                <a:chOff x="6609836" y="4808738"/>
                <a:chExt cx="1398540" cy="238130"/>
              </a:xfrm>
            </p:grpSpPr>
            <p:sp>
              <p:nvSpPr>
                <p:cNvPr id="45" name="íSľîḋè"/>
                <p:cNvSpPr/>
                <p:nvPr/>
              </p:nvSpPr>
              <p:spPr bwMode="auto">
                <a:xfrm>
                  <a:off x="6609836" y="4808738"/>
                  <a:ext cx="1398540" cy="238130"/>
                </a:xfrm>
                <a:custGeom>
                  <a:avLst/>
                  <a:gdLst>
                    <a:gd name="T0" fmla="*/ 370 w 740"/>
                    <a:gd name="T1" fmla="*/ 0 h 253"/>
                    <a:gd name="T2" fmla="*/ 437 w 740"/>
                    <a:gd name="T3" fmla="*/ 2 h 253"/>
                    <a:gd name="T4" fmla="*/ 499 w 740"/>
                    <a:gd name="T5" fmla="*/ 8 h 253"/>
                    <a:gd name="T6" fmla="*/ 557 w 740"/>
                    <a:gd name="T7" fmla="*/ 18 h 253"/>
                    <a:gd name="T8" fmla="*/ 608 w 740"/>
                    <a:gd name="T9" fmla="*/ 29 h 253"/>
                    <a:gd name="T10" fmla="*/ 653 w 740"/>
                    <a:gd name="T11" fmla="*/ 45 h 253"/>
                    <a:gd name="T12" fmla="*/ 690 w 740"/>
                    <a:gd name="T13" fmla="*/ 64 h 253"/>
                    <a:gd name="T14" fmla="*/ 718 w 740"/>
                    <a:gd name="T15" fmla="*/ 83 h 253"/>
                    <a:gd name="T16" fmla="*/ 733 w 740"/>
                    <a:gd name="T17" fmla="*/ 105 h 253"/>
                    <a:gd name="T18" fmla="*/ 740 w 740"/>
                    <a:gd name="T19" fmla="*/ 127 h 253"/>
                    <a:gd name="T20" fmla="*/ 733 w 740"/>
                    <a:gd name="T21" fmla="*/ 150 h 253"/>
                    <a:gd name="T22" fmla="*/ 718 w 740"/>
                    <a:gd name="T23" fmla="*/ 172 h 253"/>
                    <a:gd name="T24" fmla="*/ 690 w 740"/>
                    <a:gd name="T25" fmla="*/ 192 h 253"/>
                    <a:gd name="T26" fmla="*/ 653 w 740"/>
                    <a:gd name="T27" fmla="*/ 208 h 253"/>
                    <a:gd name="T28" fmla="*/ 608 w 740"/>
                    <a:gd name="T29" fmla="*/ 224 h 253"/>
                    <a:gd name="T30" fmla="*/ 557 w 740"/>
                    <a:gd name="T31" fmla="*/ 237 h 253"/>
                    <a:gd name="T32" fmla="*/ 499 w 740"/>
                    <a:gd name="T33" fmla="*/ 246 h 253"/>
                    <a:gd name="T34" fmla="*/ 437 w 740"/>
                    <a:gd name="T35" fmla="*/ 251 h 253"/>
                    <a:gd name="T36" fmla="*/ 370 w 740"/>
                    <a:gd name="T37" fmla="*/ 253 h 253"/>
                    <a:gd name="T38" fmla="*/ 304 w 740"/>
                    <a:gd name="T39" fmla="*/ 251 h 253"/>
                    <a:gd name="T40" fmla="*/ 241 w 740"/>
                    <a:gd name="T41" fmla="*/ 246 h 253"/>
                    <a:gd name="T42" fmla="*/ 183 w 740"/>
                    <a:gd name="T43" fmla="*/ 237 h 253"/>
                    <a:gd name="T44" fmla="*/ 133 w 740"/>
                    <a:gd name="T45" fmla="*/ 224 h 253"/>
                    <a:gd name="T46" fmla="*/ 87 w 740"/>
                    <a:gd name="T47" fmla="*/ 208 h 253"/>
                    <a:gd name="T48" fmla="*/ 51 w 740"/>
                    <a:gd name="T49" fmla="*/ 192 h 253"/>
                    <a:gd name="T50" fmla="*/ 24 w 740"/>
                    <a:gd name="T51" fmla="*/ 172 h 253"/>
                    <a:gd name="T52" fmla="*/ 7 w 740"/>
                    <a:gd name="T53" fmla="*/ 150 h 253"/>
                    <a:gd name="T54" fmla="*/ 0 w 740"/>
                    <a:gd name="T55" fmla="*/ 127 h 253"/>
                    <a:gd name="T56" fmla="*/ 7 w 740"/>
                    <a:gd name="T57" fmla="*/ 105 h 253"/>
                    <a:gd name="T58" fmla="*/ 24 w 740"/>
                    <a:gd name="T59" fmla="*/ 83 h 253"/>
                    <a:gd name="T60" fmla="*/ 51 w 740"/>
                    <a:gd name="T61" fmla="*/ 64 h 253"/>
                    <a:gd name="T62" fmla="*/ 87 w 740"/>
                    <a:gd name="T63" fmla="*/ 45 h 253"/>
                    <a:gd name="T64" fmla="*/ 133 w 740"/>
                    <a:gd name="T65" fmla="*/ 29 h 253"/>
                    <a:gd name="T66" fmla="*/ 183 w 740"/>
                    <a:gd name="T67" fmla="*/ 18 h 253"/>
                    <a:gd name="T68" fmla="*/ 241 w 740"/>
                    <a:gd name="T69" fmla="*/ 8 h 253"/>
                    <a:gd name="T70" fmla="*/ 304 w 740"/>
                    <a:gd name="T71" fmla="*/ 2 h 253"/>
                    <a:gd name="T72" fmla="*/ 370 w 740"/>
                    <a:gd name="T73" fmla="*/ 0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40" h="253">
                      <a:moveTo>
                        <a:pt x="370" y="0"/>
                      </a:moveTo>
                      <a:lnTo>
                        <a:pt x="437" y="2"/>
                      </a:lnTo>
                      <a:lnTo>
                        <a:pt x="499" y="8"/>
                      </a:lnTo>
                      <a:lnTo>
                        <a:pt x="557" y="18"/>
                      </a:lnTo>
                      <a:lnTo>
                        <a:pt x="608" y="29"/>
                      </a:lnTo>
                      <a:lnTo>
                        <a:pt x="653" y="45"/>
                      </a:lnTo>
                      <a:lnTo>
                        <a:pt x="690" y="64"/>
                      </a:lnTo>
                      <a:lnTo>
                        <a:pt x="718" y="83"/>
                      </a:lnTo>
                      <a:lnTo>
                        <a:pt x="733" y="105"/>
                      </a:lnTo>
                      <a:lnTo>
                        <a:pt x="740" y="127"/>
                      </a:lnTo>
                      <a:lnTo>
                        <a:pt x="733" y="150"/>
                      </a:lnTo>
                      <a:lnTo>
                        <a:pt x="718" y="172"/>
                      </a:lnTo>
                      <a:lnTo>
                        <a:pt x="690" y="192"/>
                      </a:lnTo>
                      <a:lnTo>
                        <a:pt x="653" y="208"/>
                      </a:lnTo>
                      <a:lnTo>
                        <a:pt x="608" y="224"/>
                      </a:lnTo>
                      <a:lnTo>
                        <a:pt x="557" y="237"/>
                      </a:lnTo>
                      <a:lnTo>
                        <a:pt x="499" y="246"/>
                      </a:lnTo>
                      <a:lnTo>
                        <a:pt x="437" y="251"/>
                      </a:lnTo>
                      <a:lnTo>
                        <a:pt x="370" y="253"/>
                      </a:lnTo>
                      <a:lnTo>
                        <a:pt x="304" y="251"/>
                      </a:lnTo>
                      <a:lnTo>
                        <a:pt x="241" y="246"/>
                      </a:lnTo>
                      <a:lnTo>
                        <a:pt x="183" y="237"/>
                      </a:lnTo>
                      <a:lnTo>
                        <a:pt x="133" y="224"/>
                      </a:lnTo>
                      <a:lnTo>
                        <a:pt x="87" y="208"/>
                      </a:lnTo>
                      <a:lnTo>
                        <a:pt x="51" y="192"/>
                      </a:lnTo>
                      <a:lnTo>
                        <a:pt x="24" y="172"/>
                      </a:lnTo>
                      <a:lnTo>
                        <a:pt x="7" y="150"/>
                      </a:lnTo>
                      <a:lnTo>
                        <a:pt x="0" y="127"/>
                      </a:lnTo>
                      <a:lnTo>
                        <a:pt x="7" y="105"/>
                      </a:lnTo>
                      <a:lnTo>
                        <a:pt x="24" y="83"/>
                      </a:lnTo>
                      <a:lnTo>
                        <a:pt x="51" y="64"/>
                      </a:lnTo>
                      <a:lnTo>
                        <a:pt x="87" y="45"/>
                      </a:lnTo>
                      <a:lnTo>
                        <a:pt x="133" y="29"/>
                      </a:lnTo>
                      <a:lnTo>
                        <a:pt x="183" y="18"/>
                      </a:lnTo>
                      <a:lnTo>
                        <a:pt x="241" y="8"/>
                      </a:lnTo>
                      <a:lnTo>
                        <a:pt x="304" y="2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625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46" name="ísḻíḓe"/>
                <p:cNvSpPr/>
                <p:nvPr/>
              </p:nvSpPr>
              <p:spPr bwMode="auto">
                <a:xfrm>
                  <a:off x="6811113" y="4854096"/>
                  <a:ext cx="995988" cy="147414"/>
                </a:xfrm>
                <a:custGeom>
                  <a:avLst/>
                  <a:gdLst>
                    <a:gd name="T0" fmla="*/ 263 w 527"/>
                    <a:gd name="T1" fmla="*/ 0 h 155"/>
                    <a:gd name="T2" fmla="*/ 316 w 527"/>
                    <a:gd name="T3" fmla="*/ 2 h 155"/>
                    <a:gd name="T4" fmla="*/ 366 w 527"/>
                    <a:gd name="T5" fmla="*/ 7 h 155"/>
                    <a:gd name="T6" fmla="*/ 412 w 527"/>
                    <a:gd name="T7" fmla="*/ 15 h 155"/>
                    <a:gd name="T8" fmla="*/ 450 w 527"/>
                    <a:gd name="T9" fmla="*/ 24 h 155"/>
                    <a:gd name="T10" fmla="*/ 481 w 527"/>
                    <a:gd name="T11" fmla="*/ 34 h 155"/>
                    <a:gd name="T12" fmla="*/ 506 w 527"/>
                    <a:gd name="T13" fmla="*/ 49 h 155"/>
                    <a:gd name="T14" fmla="*/ 522 w 527"/>
                    <a:gd name="T15" fmla="*/ 63 h 155"/>
                    <a:gd name="T16" fmla="*/ 527 w 527"/>
                    <a:gd name="T17" fmla="*/ 78 h 155"/>
                    <a:gd name="T18" fmla="*/ 522 w 527"/>
                    <a:gd name="T19" fmla="*/ 94 h 155"/>
                    <a:gd name="T20" fmla="*/ 506 w 527"/>
                    <a:gd name="T21" fmla="*/ 108 h 155"/>
                    <a:gd name="T22" fmla="*/ 481 w 527"/>
                    <a:gd name="T23" fmla="*/ 121 h 155"/>
                    <a:gd name="T24" fmla="*/ 450 w 527"/>
                    <a:gd name="T25" fmla="*/ 132 h 155"/>
                    <a:gd name="T26" fmla="*/ 412 w 527"/>
                    <a:gd name="T27" fmla="*/ 143 h 155"/>
                    <a:gd name="T28" fmla="*/ 366 w 527"/>
                    <a:gd name="T29" fmla="*/ 150 h 155"/>
                    <a:gd name="T30" fmla="*/ 316 w 527"/>
                    <a:gd name="T31" fmla="*/ 154 h 155"/>
                    <a:gd name="T32" fmla="*/ 263 w 527"/>
                    <a:gd name="T33" fmla="*/ 155 h 155"/>
                    <a:gd name="T34" fmla="*/ 211 w 527"/>
                    <a:gd name="T35" fmla="*/ 154 h 155"/>
                    <a:gd name="T36" fmla="*/ 160 w 527"/>
                    <a:gd name="T37" fmla="*/ 150 h 155"/>
                    <a:gd name="T38" fmla="*/ 115 w 527"/>
                    <a:gd name="T39" fmla="*/ 143 h 155"/>
                    <a:gd name="T40" fmla="*/ 76 w 527"/>
                    <a:gd name="T41" fmla="*/ 132 h 155"/>
                    <a:gd name="T42" fmla="*/ 45 w 527"/>
                    <a:gd name="T43" fmla="*/ 121 h 155"/>
                    <a:gd name="T44" fmla="*/ 20 w 527"/>
                    <a:gd name="T45" fmla="*/ 108 h 155"/>
                    <a:gd name="T46" fmla="*/ 5 w 527"/>
                    <a:gd name="T47" fmla="*/ 94 h 155"/>
                    <a:gd name="T48" fmla="*/ 0 w 527"/>
                    <a:gd name="T49" fmla="*/ 78 h 155"/>
                    <a:gd name="T50" fmla="*/ 5 w 527"/>
                    <a:gd name="T51" fmla="*/ 63 h 155"/>
                    <a:gd name="T52" fmla="*/ 20 w 527"/>
                    <a:gd name="T53" fmla="*/ 49 h 155"/>
                    <a:gd name="T54" fmla="*/ 45 w 527"/>
                    <a:gd name="T55" fmla="*/ 34 h 155"/>
                    <a:gd name="T56" fmla="*/ 76 w 527"/>
                    <a:gd name="T57" fmla="*/ 24 h 155"/>
                    <a:gd name="T58" fmla="*/ 115 w 527"/>
                    <a:gd name="T59" fmla="*/ 15 h 155"/>
                    <a:gd name="T60" fmla="*/ 160 w 527"/>
                    <a:gd name="T61" fmla="*/ 7 h 155"/>
                    <a:gd name="T62" fmla="*/ 211 w 527"/>
                    <a:gd name="T63" fmla="*/ 2 h 155"/>
                    <a:gd name="T64" fmla="*/ 263 w 527"/>
                    <a:gd name="T6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27" h="155">
                      <a:moveTo>
                        <a:pt x="263" y="0"/>
                      </a:moveTo>
                      <a:lnTo>
                        <a:pt x="316" y="2"/>
                      </a:lnTo>
                      <a:lnTo>
                        <a:pt x="366" y="7"/>
                      </a:lnTo>
                      <a:lnTo>
                        <a:pt x="412" y="15"/>
                      </a:lnTo>
                      <a:lnTo>
                        <a:pt x="450" y="24"/>
                      </a:lnTo>
                      <a:lnTo>
                        <a:pt x="481" y="34"/>
                      </a:lnTo>
                      <a:lnTo>
                        <a:pt x="506" y="49"/>
                      </a:lnTo>
                      <a:lnTo>
                        <a:pt x="522" y="63"/>
                      </a:lnTo>
                      <a:lnTo>
                        <a:pt x="527" y="78"/>
                      </a:lnTo>
                      <a:lnTo>
                        <a:pt x="522" y="94"/>
                      </a:lnTo>
                      <a:lnTo>
                        <a:pt x="506" y="108"/>
                      </a:lnTo>
                      <a:lnTo>
                        <a:pt x="481" y="121"/>
                      </a:lnTo>
                      <a:lnTo>
                        <a:pt x="450" y="132"/>
                      </a:lnTo>
                      <a:lnTo>
                        <a:pt x="412" y="143"/>
                      </a:lnTo>
                      <a:lnTo>
                        <a:pt x="366" y="150"/>
                      </a:lnTo>
                      <a:lnTo>
                        <a:pt x="316" y="154"/>
                      </a:lnTo>
                      <a:lnTo>
                        <a:pt x="263" y="155"/>
                      </a:lnTo>
                      <a:lnTo>
                        <a:pt x="211" y="154"/>
                      </a:lnTo>
                      <a:lnTo>
                        <a:pt x="160" y="150"/>
                      </a:lnTo>
                      <a:lnTo>
                        <a:pt x="115" y="143"/>
                      </a:lnTo>
                      <a:lnTo>
                        <a:pt x="76" y="132"/>
                      </a:lnTo>
                      <a:lnTo>
                        <a:pt x="45" y="121"/>
                      </a:lnTo>
                      <a:lnTo>
                        <a:pt x="20" y="108"/>
                      </a:lnTo>
                      <a:lnTo>
                        <a:pt x="5" y="94"/>
                      </a:lnTo>
                      <a:lnTo>
                        <a:pt x="0" y="78"/>
                      </a:lnTo>
                      <a:lnTo>
                        <a:pt x="5" y="63"/>
                      </a:lnTo>
                      <a:lnTo>
                        <a:pt x="20" y="49"/>
                      </a:lnTo>
                      <a:lnTo>
                        <a:pt x="45" y="34"/>
                      </a:lnTo>
                      <a:lnTo>
                        <a:pt x="76" y="24"/>
                      </a:lnTo>
                      <a:lnTo>
                        <a:pt x="115" y="15"/>
                      </a:lnTo>
                      <a:lnTo>
                        <a:pt x="160" y="7"/>
                      </a:lnTo>
                      <a:lnTo>
                        <a:pt x="211" y="2"/>
                      </a:lnTo>
                      <a:lnTo>
                        <a:pt x="263" y="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cxnSp>
            <p:nvCxnSpPr>
              <p:cNvPr id="44" name="直接连接符 43"/>
              <p:cNvCxnSpPr/>
              <p:nvPr/>
            </p:nvCxnSpPr>
            <p:spPr>
              <a:xfrm flipV="1">
                <a:off x="7309106" y="4029393"/>
                <a:ext cx="0" cy="900000"/>
              </a:xfrm>
              <a:prstGeom prst="line">
                <a:avLst/>
              </a:prstGeom>
              <a:ln w="22225" cap="rnd">
                <a:solidFill>
                  <a:schemeClr val="accent3">
                    <a:lumMod val="60000"/>
                    <a:lumOff val="4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4560507" y="3672920"/>
              <a:ext cx="3273339" cy="1757341"/>
              <a:chOff x="3887407" y="3363838"/>
              <a:chExt cx="3273339" cy="1757341"/>
            </a:xfrm>
          </p:grpSpPr>
          <p:sp>
            <p:nvSpPr>
              <p:cNvPr id="36" name="iŝļiḍé"/>
              <p:cNvSpPr/>
              <p:nvPr/>
            </p:nvSpPr>
            <p:spPr bwMode="auto">
              <a:xfrm>
                <a:off x="3887407" y="3822805"/>
                <a:ext cx="3273339" cy="1298374"/>
              </a:xfrm>
              <a:custGeom>
                <a:avLst/>
                <a:gdLst>
                  <a:gd name="T0" fmla="*/ 0 w 1732"/>
                  <a:gd name="T1" fmla="*/ 0 h 1374"/>
                  <a:gd name="T2" fmla="*/ 457 w 1732"/>
                  <a:gd name="T3" fmla="*/ 0 h 1374"/>
                  <a:gd name="T4" fmla="*/ 1732 w 1732"/>
                  <a:gd name="T5" fmla="*/ 638 h 1374"/>
                  <a:gd name="T6" fmla="*/ 1030 w 1732"/>
                  <a:gd name="T7" fmla="*/ 638 h 1374"/>
                  <a:gd name="T8" fmla="*/ 1187 w 1732"/>
                  <a:gd name="T9" fmla="*/ 1374 h 1374"/>
                  <a:gd name="T10" fmla="*/ 96 w 1732"/>
                  <a:gd name="T11" fmla="*/ 446 h 1374"/>
                  <a:gd name="T12" fmla="*/ 0 w 1732"/>
                  <a:gd name="T13" fmla="*/ 0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2" h="1374">
                    <a:moveTo>
                      <a:pt x="0" y="0"/>
                    </a:moveTo>
                    <a:lnTo>
                      <a:pt x="457" y="0"/>
                    </a:lnTo>
                    <a:lnTo>
                      <a:pt x="1732" y="638"/>
                    </a:lnTo>
                    <a:lnTo>
                      <a:pt x="1030" y="638"/>
                    </a:lnTo>
                    <a:lnTo>
                      <a:pt x="1187" y="1374"/>
                    </a:lnTo>
                    <a:lnTo>
                      <a:pt x="96" y="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grpSp>
            <p:nvGrpSpPr>
              <p:cNvPr id="38" name="iṧľiḑè"/>
              <p:cNvGrpSpPr/>
              <p:nvPr/>
            </p:nvGrpSpPr>
            <p:grpSpPr>
              <a:xfrm>
                <a:off x="4626853" y="4160571"/>
                <a:ext cx="1113163" cy="188992"/>
                <a:chOff x="4626853" y="4163746"/>
                <a:chExt cx="1113163" cy="188992"/>
              </a:xfrm>
            </p:grpSpPr>
            <p:sp>
              <p:nvSpPr>
                <p:cNvPr id="40" name="îṩ1iďè"/>
                <p:cNvSpPr/>
                <p:nvPr/>
              </p:nvSpPr>
              <p:spPr bwMode="auto">
                <a:xfrm>
                  <a:off x="4626853" y="4163746"/>
                  <a:ext cx="1113163" cy="188992"/>
                </a:xfrm>
                <a:custGeom>
                  <a:avLst/>
                  <a:gdLst>
                    <a:gd name="T0" fmla="*/ 294 w 589"/>
                    <a:gd name="T1" fmla="*/ 0 h 201"/>
                    <a:gd name="T2" fmla="*/ 353 w 589"/>
                    <a:gd name="T3" fmla="*/ 2 h 201"/>
                    <a:gd name="T4" fmla="*/ 409 w 589"/>
                    <a:gd name="T5" fmla="*/ 8 h 201"/>
                    <a:gd name="T6" fmla="*/ 460 w 589"/>
                    <a:gd name="T7" fmla="*/ 17 h 201"/>
                    <a:gd name="T8" fmla="*/ 502 w 589"/>
                    <a:gd name="T9" fmla="*/ 29 h 201"/>
                    <a:gd name="T10" fmla="*/ 538 w 589"/>
                    <a:gd name="T11" fmla="*/ 44 h 201"/>
                    <a:gd name="T12" fmla="*/ 564 w 589"/>
                    <a:gd name="T13" fmla="*/ 62 h 201"/>
                    <a:gd name="T14" fmla="*/ 582 w 589"/>
                    <a:gd name="T15" fmla="*/ 80 h 201"/>
                    <a:gd name="T16" fmla="*/ 589 w 589"/>
                    <a:gd name="T17" fmla="*/ 100 h 201"/>
                    <a:gd name="T18" fmla="*/ 582 w 589"/>
                    <a:gd name="T19" fmla="*/ 121 h 201"/>
                    <a:gd name="T20" fmla="*/ 564 w 589"/>
                    <a:gd name="T21" fmla="*/ 139 h 201"/>
                    <a:gd name="T22" fmla="*/ 538 w 589"/>
                    <a:gd name="T23" fmla="*/ 158 h 201"/>
                    <a:gd name="T24" fmla="*/ 502 w 589"/>
                    <a:gd name="T25" fmla="*/ 172 h 201"/>
                    <a:gd name="T26" fmla="*/ 460 w 589"/>
                    <a:gd name="T27" fmla="*/ 185 h 201"/>
                    <a:gd name="T28" fmla="*/ 409 w 589"/>
                    <a:gd name="T29" fmla="*/ 194 h 201"/>
                    <a:gd name="T30" fmla="*/ 353 w 589"/>
                    <a:gd name="T31" fmla="*/ 199 h 201"/>
                    <a:gd name="T32" fmla="*/ 294 w 589"/>
                    <a:gd name="T33" fmla="*/ 201 h 201"/>
                    <a:gd name="T34" fmla="*/ 236 w 589"/>
                    <a:gd name="T35" fmla="*/ 199 h 201"/>
                    <a:gd name="T36" fmla="*/ 180 w 589"/>
                    <a:gd name="T37" fmla="*/ 194 h 201"/>
                    <a:gd name="T38" fmla="*/ 130 w 589"/>
                    <a:gd name="T39" fmla="*/ 185 h 201"/>
                    <a:gd name="T40" fmla="*/ 88 w 589"/>
                    <a:gd name="T41" fmla="*/ 172 h 201"/>
                    <a:gd name="T42" fmla="*/ 51 w 589"/>
                    <a:gd name="T43" fmla="*/ 158 h 201"/>
                    <a:gd name="T44" fmla="*/ 23 w 589"/>
                    <a:gd name="T45" fmla="*/ 139 h 201"/>
                    <a:gd name="T46" fmla="*/ 7 w 589"/>
                    <a:gd name="T47" fmla="*/ 121 h 201"/>
                    <a:gd name="T48" fmla="*/ 0 w 589"/>
                    <a:gd name="T49" fmla="*/ 100 h 201"/>
                    <a:gd name="T50" fmla="*/ 7 w 589"/>
                    <a:gd name="T51" fmla="*/ 80 h 201"/>
                    <a:gd name="T52" fmla="*/ 23 w 589"/>
                    <a:gd name="T53" fmla="*/ 62 h 201"/>
                    <a:gd name="T54" fmla="*/ 51 w 589"/>
                    <a:gd name="T55" fmla="*/ 44 h 201"/>
                    <a:gd name="T56" fmla="*/ 88 w 589"/>
                    <a:gd name="T57" fmla="*/ 29 h 201"/>
                    <a:gd name="T58" fmla="*/ 130 w 589"/>
                    <a:gd name="T59" fmla="*/ 17 h 201"/>
                    <a:gd name="T60" fmla="*/ 180 w 589"/>
                    <a:gd name="T61" fmla="*/ 8 h 201"/>
                    <a:gd name="T62" fmla="*/ 236 w 589"/>
                    <a:gd name="T63" fmla="*/ 2 h 201"/>
                    <a:gd name="T64" fmla="*/ 294 w 589"/>
                    <a:gd name="T65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89" h="201">
                      <a:moveTo>
                        <a:pt x="294" y="0"/>
                      </a:moveTo>
                      <a:lnTo>
                        <a:pt x="353" y="2"/>
                      </a:lnTo>
                      <a:lnTo>
                        <a:pt x="409" y="8"/>
                      </a:lnTo>
                      <a:lnTo>
                        <a:pt x="460" y="17"/>
                      </a:lnTo>
                      <a:lnTo>
                        <a:pt x="502" y="29"/>
                      </a:lnTo>
                      <a:lnTo>
                        <a:pt x="538" y="44"/>
                      </a:lnTo>
                      <a:lnTo>
                        <a:pt x="564" y="62"/>
                      </a:lnTo>
                      <a:lnTo>
                        <a:pt x="582" y="80"/>
                      </a:lnTo>
                      <a:lnTo>
                        <a:pt x="589" y="100"/>
                      </a:lnTo>
                      <a:lnTo>
                        <a:pt x="582" y="121"/>
                      </a:lnTo>
                      <a:lnTo>
                        <a:pt x="564" y="139"/>
                      </a:lnTo>
                      <a:lnTo>
                        <a:pt x="538" y="158"/>
                      </a:lnTo>
                      <a:lnTo>
                        <a:pt x="502" y="172"/>
                      </a:lnTo>
                      <a:lnTo>
                        <a:pt x="460" y="185"/>
                      </a:lnTo>
                      <a:lnTo>
                        <a:pt x="409" y="194"/>
                      </a:lnTo>
                      <a:lnTo>
                        <a:pt x="353" y="199"/>
                      </a:lnTo>
                      <a:lnTo>
                        <a:pt x="294" y="201"/>
                      </a:lnTo>
                      <a:lnTo>
                        <a:pt x="236" y="199"/>
                      </a:lnTo>
                      <a:lnTo>
                        <a:pt x="180" y="194"/>
                      </a:lnTo>
                      <a:lnTo>
                        <a:pt x="130" y="185"/>
                      </a:lnTo>
                      <a:lnTo>
                        <a:pt x="88" y="172"/>
                      </a:lnTo>
                      <a:lnTo>
                        <a:pt x="51" y="158"/>
                      </a:lnTo>
                      <a:lnTo>
                        <a:pt x="23" y="139"/>
                      </a:lnTo>
                      <a:lnTo>
                        <a:pt x="7" y="121"/>
                      </a:lnTo>
                      <a:lnTo>
                        <a:pt x="0" y="100"/>
                      </a:lnTo>
                      <a:lnTo>
                        <a:pt x="7" y="80"/>
                      </a:lnTo>
                      <a:lnTo>
                        <a:pt x="23" y="62"/>
                      </a:lnTo>
                      <a:lnTo>
                        <a:pt x="51" y="44"/>
                      </a:lnTo>
                      <a:lnTo>
                        <a:pt x="88" y="29"/>
                      </a:lnTo>
                      <a:lnTo>
                        <a:pt x="130" y="17"/>
                      </a:lnTo>
                      <a:lnTo>
                        <a:pt x="180" y="8"/>
                      </a:lnTo>
                      <a:lnTo>
                        <a:pt x="236" y="2"/>
                      </a:lnTo>
                      <a:lnTo>
                        <a:pt x="29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400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41" name="îṡḻiḓê"/>
                <p:cNvSpPr/>
                <p:nvPr/>
              </p:nvSpPr>
              <p:spPr bwMode="auto">
                <a:xfrm>
                  <a:off x="4785606" y="4199655"/>
                  <a:ext cx="795657" cy="117175"/>
                </a:xfrm>
                <a:custGeom>
                  <a:avLst/>
                  <a:gdLst>
                    <a:gd name="T0" fmla="*/ 210 w 421"/>
                    <a:gd name="T1" fmla="*/ 0 h 123"/>
                    <a:gd name="T2" fmla="*/ 259 w 421"/>
                    <a:gd name="T3" fmla="*/ 2 h 123"/>
                    <a:gd name="T4" fmla="*/ 302 w 421"/>
                    <a:gd name="T5" fmla="*/ 8 h 123"/>
                    <a:gd name="T6" fmla="*/ 342 w 421"/>
                    <a:gd name="T7" fmla="*/ 15 h 123"/>
                    <a:gd name="T8" fmla="*/ 374 w 421"/>
                    <a:gd name="T9" fmla="*/ 24 h 123"/>
                    <a:gd name="T10" fmla="*/ 398 w 421"/>
                    <a:gd name="T11" fmla="*/ 36 h 123"/>
                    <a:gd name="T12" fmla="*/ 414 w 421"/>
                    <a:gd name="T13" fmla="*/ 49 h 123"/>
                    <a:gd name="T14" fmla="*/ 421 w 421"/>
                    <a:gd name="T15" fmla="*/ 62 h 123"/>
                    <a:gd name="T16" fmla="*/ 414 w 421"/>
                    <a:gd name="T17" fmla="*/ 76 h 123"/>
                    <a:gd name="T18" fmla="*/ 398 w 421"/>
                    <a:gd name="T19" fmla="*/ 89 h 123"/>
                    <a:gd name="T20" fmla="*/ 374 w 421"/>
                    <a:gd name="T21" fmla="*/ 101 h 123"/>
                    <a:gd name="T22" fmla="*/ 342 w 421"/>
                    <a:gd name="T23" fmla="*/ 111 h 123"/>
                    <a:gd name="T24" fmla="*/ 302 w 421"/>
                    <a:gd name="T25" fmla="*/ 118 h 123"/>
                    <a:gd name="T26" fmla="*/ 259 w 421"/>
                    <a:gd name="T27" fmla="*/ 123 h 123"/>
                    <a:gd name="T28" fmla="*/ 210 w 421"/>
                    <a:gd name="T29" fmla="*/ 123 h 123"/>
                    <a:gd name="T30" fmla="*/ 163 w 421"/>
                    <a:gd name="T31" fmla="*/ 123 h 123"/>
                    <a:gd name="T32" fmla="*/ 119 w 421"/>
                    <a:gd name="T33" fmla="*/ 118 h 123"/>
                    <a:gd name="T34" fmla="*/ 79 w 421"/>
                    <a:gd name="T35" fmla="*/ 111 h 123"/>
                    <a:gd name="T36" fmla="*/ 47 w 421"/>
                    <a:gd name="T37" fmla="*/ 101 h 123"/>
                    <a:gd name="T38" fmla="*/ 23 w 421"/>
                    <a:gd name="T39" fmla="*/ 89 h 123"/>
                    <a:gd name="T40" fmla="*/ 7 w 421"/>
                    <a:gd name="T41" fmla="*/ 76 h 123"/>
                    <a:gd name="T42" fmla="*/ 0 w 421"/>
                    <a:gd name="T43" fmla="*/ 62 h 123"/>
                    <a:gd name="T44" fmla="*/ 7 w 421"/>
                    <a:gd name="T45" fmla="*/ 49 h 123"/>
                    <a:gd name="T46" fmla="*/ 23 w 421"/>
                    <a:gd name="T47" fmla="*/ 36 h 123"/>
                    <a:gd name="T48" fmla="*/ 47 w 421"/>
                    <a:gd name="T49" fmla="*/ 24 h 123"/>
                    <a:gd name="T50" fmla="*/ 79 w 421"/>
                    <a:gd name="T51" fmla="*/ 15 h 123"/>
                    <a:gd name="T52" fmla="*/ 119 w 421"/>
                    <a:gd name="T53" fmla="*/ 8 h 123"/>
                    <a:gd name="T54" fmla="*/ 163 w 421"/>
                    <a:gd name="T55" fmla="*/ 2 h 123"/>
                    <a:gd name="T56" fmla="*/ 210 w 421"/>
                    <a:gd name="T57" fmla="*/ 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21" h="123">
                      <a:moveTo>
                        <a:pt x="210" y="0"/>
                      </a:moveTo>
                      <a:lnTo>
                        <a:pt x="259" y="2"/>
                      </a:lnTo>
                      <a:lnTo>
                        <a:pt x="302" y="8"/>
                      </a:lnTo>
                      <a:lnTo>
                        <a:pt x="342" y="15"/>
                      </a:lnTo>
                      <a:lnTo>
                        <a:pt x="374" y="24"/>
                      </a:lnTo>
                      <a:lnTo>
                        <a:pt x="398" y="36"/>
                      </a:lnTo>
                      <a:lnTo>
                        <a:pt x="414" y="49"/>
                      </a:lnTo>
                      <a:lnTo>
                        <a:pt x="421" y="62"/>
                      </a:lnTo>
                      <a:lnTo>
                        <a:pt x="414" y="76"/>
                      </a:lnTo>
                      <a:lnTo>
                        <a:pt x="398" y="89"/>
                      </a:lnTo>
                      <a:lnTo>
                        <a:pt x="374" y="101"/>
                      </a:lnTo>
                      <a:lnTo>
                        <a:pt x="342" y="111"/>
                      </a:lnTo>
                      <a:lnTo>
                        <a:pt x="302" y="118"/>
                      </a:lnTo>
                      <a:lnTo>
                        <a:pt x="259" y="123"/>
                      </a:lnTo>
                      <a:lnTo>
                        <a:pt x="210" y="123"/>
                      </a:lnTo>
                      <a:lnTo>
                        <a:pt x="163" y="123"/>
                      </a:lnTo>
                      <a:lnTo>
                        <a:pt x="119" y="118"/>
                      </a:lnTo>
                      <a:lnTo>
                        <a:pt x="79" y="111"/>
                      </a:lnTo>
                      <a:lnTo>
                        <a:pt x="47" y="101"/>
                      </a:lnTo>
                      <a:lnTo>
                        <a:pt x="23" y="89"/>
                      </a:lnTo>
                      <a:lnTo>
                        <a:pt x="7" y="76"/>
                      </a:lnTo>
                      <a:lnTo>
                        <a:pt x="0" y="62"/>
                      </a:lnTo>
                      <a:lnTo>
                        <a:pt x="7" y="49"/>
                      </a:lnTo>
                      <a:lnTo>
                        <a:pt x="23" y="36"/>
                      </a:lnTo>
                      <a:lnTo>
                        <a:pt x="47" y="24"/>
                      </a:lnTo>
                      <a:lnTo>
                        <a:pt x="79" y="15"/>
                      </a:lnTo>
                      <a:lnTo>
                        <a:pt x="119" y="8"/>
                      </a:lnTo>
                      <a:lnTo>
                        <a:pt x="163" y="2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cxnSp>
            <p:nvCxnSpPr>
              <p:cNvPr id="39" name="直接连接符 38"/>
              <p:cNvCxnSpPr/>
              <p:nvPr/>
            </p:nvCxnSpPr>
            <p:spPr>
              <a:xfrm flipV="1">
                <a:off x="5183434" y="3363838"/>
                <a:ext cx="0" cy="900000"/>
              </a:xfrm>
              <a:prstGeom prst="line">
                <a:avLst/>
              </a:prstGeom>
              <a:ln w="22225" cap="rnd">
                <a:solidFill>
                  <a:schemeClr val="accent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2787763" y="3025037"/>
              <a:ext cx="2281132" cy="1435696"/>
              <a:chOff x="2114663" y="2715955"/>
              <a:chExt cx="2281132" cy="1435696"/>
            </a:xfrm>
          </p:grpSpPr>
          <p:sp>
            <p:nvSpPr>
              <p:cNvPr id="30" name="îṡľîḓe"/>
              <p:cNvSpPr/>
              <p:nvPr/>
            </p:nvSpPr>
            <p:spPr bwMode="auto">
              <a:xfrm>
                <a:off x="2114663" y="3267169"/>
                <a:ext cx="2281132" cy="884482"/>
              </a:xfrm>
              <a:custGeom>
                <a:avLst/>
                <a:gdLst>
                  <a:gd name="T0" fmla="*/ 0 w 1207"/>
                  <a:gd name="T1" fmla="*/ 0 h 937"/>
                  <a:gd name="T2" fmla="*/ 246 w 1207"/>
                  <a:gd name="T3" fmla="*/ 12 h 937"/>
                  <a:gd name="T4" fmla="*/ 1207 w 1207"/>
                  <a:gd name="T5" fmla="*/ 493 h 937"/>
                  <a:gd name="T6" fmla="*/ 824 w 1207"/>
                  <a:gd name="T7" fmla="*/ 493 h 937"/>
                  <a:gd name="T8" fmla="*/ 919 w 1207"/>
                  <a:gd name="T9" fmla="*/ 937 h 937"/>
                  <a:gd name="T10" fmla="*/ 94 w 1207"/>
                  <a:gd name="T11" fmla="*/ 238 h 937"/>
                  <a:gd name="T12" fmla="*/ 0 w 1207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7" h="937">
                    <a:moveTo>
                      <a:pt x="0" y="0"/>
                    </a:moveTo>
                    <a:lnTo>
                      <a:pt x="246" y="12"/>
                    </a:lnTo>
                    <a:lnTo>
                      <a:pt x="1207" y="493"/>
                    </a:lnTo>
                    <a:lnTo>
                      <a:pt x="824" y="493"/>
                    </a:lnTo>
                    <a:lnTo>
                      <a:pt x="919" y="937"/>
                    </a:lnTo>
                    <a:lnTo>
                      <a:pt x="94" y="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grpSp>
            <p:nvGrpSpPr>
              <p:cNvPr id="31" name="ïş1íḓe"/>
              <p:cNvGrpSpPr/>
              <p:nvPr/>
            </p:nvGrpSpPr>
            <p:grpSpPr>
              <a:xfrm>
                <a:off x="2738296" y="3538920"/>
                <a:ext cx="771087" cy="134185"/>
                <a:chOff x="2738296" y="3542095"/>
                <a:chExt cx="771087" cy="134185"/>
              </a:xfrm>
            </p:grpSpPr>
            <p:sp>
              <p:nvSpPr>
                <p:cNvPr id="34" name="íşliḋé"/>
                <p:cNvSpPr/>
                <p:nvPr/>
              </p:nvSpPr>
              <p:spPr bwMode="auto">
                <a:xfrm>
                  <a:off x="2738296" y="3542095"/>
                  <a:ext cx="771087" cy="134185"/>
                </a:xfrm>
                <a:custGeom>
                  <a:avLst/>
                  <a:gdLst>
                    <a:gd name="T0" fmla="*/ 204 w 408"/>
                    <a:gd name="T1" fmla="*/ 0 h 141"/>
                    <a:gd name="T2" fmla="*/ 251 w 408"/>
                    <a:gd name="T3" fmla="*/ 2 h 141"/>
                    <a:gd name="T4" fmla="*/ 293 w 408"/>
                    <a:gd name="T5" fmla="*/ 7 h 141"/>
                    <a:gd name="T6" fmla="*/ 331 w 408"/>
                    <a:gd name="T7" fmla="*/ 17 h 141"/>
                    <a:gd name="T8" fmla="*/ 363 w 408"/>
                    <a:gd name="T9" fmla="*/ 27 h 141"/>
                    <a:gd name="T10" fmla="*/ 387 w 408"/>
                    <a:gd name="T11" fmla="*/ 40 h 141"/>
                    <a:gd name="T12" fmla="*/ 403 w 408"/>
                    <a:gd name="T13" fmla="*/ 54 h 141"/>
                    <a:gd name="T14" fmla="*/ 408 w 408"/>
                    <a:gd name="T15" fmla="*/ 71 h 141"/>
                    <a:gd name="T16" fmla="*/ 403 w 408"/>
                    <a:gd name="T17" fmla="*/ 87 h 141"/>
                    <a:gd name="T18" fmla="*/ 387 w 408"/>
                    <a:gd name="T19" fmla="*/ 101 h 141"/>
                    <a:gd name="T20" fmla="*/ 363 w 408"/>
                    <a:gd name="T21" fmla="*/ 114 h 141"/>
                    <a:gd name="T22" fmla="*/ 331 w 408"/>
                    <a:gd name="T23" fmla="*/ 125 h 141"/>
                    <a:gd name="T24" fmla="*/ 293 w 408"/>
                    <a:gd name="T25" fmla="*/ 134 h 141"/>
                    <a:gd name="T26" fmla="*/ 251 w 408"/>
                    <a:gd name="T27" fmla="*/ 139 h 141"/>
                    <a:gd name="T28" fmla="*/ 204 w 408"/>
                    <a:gd name="T29" fmla="*/ 141 h 141"/>
                    <a:gd name="T30" fmla="*/ 157 w 408"/>
                    <a:gd name="T31" fmla="*/ 139 h 141"/>
                    <a:gd name="T32" fmla="*/ 115 w 408"/>
                    <a:gd name="T33" fmla="*/ 134 h 141"/>
                    <a:gd name="T34" fmla="*/ 76 w 408"/>
                    <a:gd name="T35" fmla="*/ 125 h 141"/>
                    <a:gd name="T36" fmla="*/ 45 w 408"/>
                    <a:gd name="T37" fmla="*/ 114 h 141"/>
                    <a:gd name="T38" fmla="*/ 21 w 408"/>
                    <a:gd name="T39" fmla="*/ 101 h 141"/>
                    <a:gd name="T40" fmla="*/ 5 w 408"/>
                    <a:gd name="T41" fmla="*/ 87 h 141"/>
                    <a:gd name="T42" fmla="*/ 0 w 408"/>
                    <a:gd name="T43" fmla="*/ 71 h 141"/>
                    <a:gd name="T44" fmla="*/ 5 w 408"/>
                    <a:gd name="T45" fmla="*/ 54 h 141"/>
                    <a:gd name="T46" fmla="*/ 21 w 408"/>
                    <a:gd name="T47" fmla="*/ 40 h 141"/>
                    <a:gd name="T48" fmla="*/ 45 w 408"/>
                    <a:gd name="T49" fmla="*/ 27 h 141"/>
                    <a:gd name="T50" fmla="*/ 76 w 408"/>
                    <a:gd name="T51" fmla="*/ 17 h 141"/>
                    <a:gd name="T52" fmla="*/ 115 w 408"/>
                    <a:gd name="T53" fmla="*/ 7 h 141"/>
                    <a:gd name="T54" fmla="*/ 157 w 408"/>
                    <a:gd name="T55" fmla="*/ 2 h 141"/>
                    <a:gd name="T56" fmla="*/ 204 w 408"/>
                    <a:gd name="T57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08" h="141">
                      <a:moveTo>
                        <a:pt x="204" y="0"/>
                      </a:moveTo>
                      <a:lnTo>
                        <a:pt x="251" y="2"/>
                      </a:lnTo>
                      <a:lnTo>
                        <a:pt x="293" y="7"/>
                      </a:lnTo>
                      <a:lnTo>
                        <a:pt x="331" y="17"/>
                      </a:lnTo>
                      <a:lnTo>
                        <a:pt x="363" y="27"/>
                      </a:lnTo>
                      <a:lnTo>
                        <a:pt x="387" y="40"/>
                      </a:lnTo>
                      <a:lnTo>
                        <a:pt x="403" y="54"/>
                      </a:lnTo>
                      <a:lnTo>
                        <a:pt x="408" y="71"/>
                      </a:lnTo>
                      <a:lnTo>
                        <a:pt x="403" y="87"/>
                      </a:lnTo>
                      <a:lnTo>
                        <a:pt x="387" y="101"/>
                      </a:lnTo>
                      <a:lnTo>
                        <a:pt x="363" y="114"/>
                      </a:lnTo>
                      <a:lnTo>
                        <a:pt x="331" y="125"/>
                      </a:lnTo>
                      <a:lnTo>
                        <a:pt x="293" y="134"/>
                      </a:lnTo>
                      <a:lnTo>
                        <a:pt x="251" y="139"/>
                      </a:lnTo>
                      <a:lnTo>
                        <a:pt x="204" y="141"/>
                      </a:lnTo>
                      <a:lnTo>
                        <a:pt x="157" y="139"/>
                      </a:lnTo>
                      <a:lnTo>
                        <a:pt x="115" y="134"/>
                      </a:lnTo>
                      <a:lnTo>
                        <a:pt x="76" y="125"/>
                      </a:lnTo>
                      <a:lnTo>
                        <a:pt x="45" y="114"/>
                      </a:lnTo>
                      <a:lnTo>
                        <a:pt x="21" y="101"/>
                      </a:lnTo>
                      <a:lnTo>
                        <a:pt x="5" y="87"/>
                      </a:lnTo>
                      <a:lnTo>
                        <a:pt x="0" y="71"/>
                      </a:lnTo>
                      <a:lnTo>
                        <a:pt x="5" y="54"/>
                      </a:lnTo>
                      <a:lnTo>
                        <a:pt x="21" y="40"/>
                      </a:lnTo>
                      <a:lnTo>
                        <a:pt x="45" y="27"/>
                      </a:lnTo>
                      <a:lnTo>
                        <a:pt x="76" y="17"/>
                      </a:lnTo>
                      <a:lnTo>
                        <a:pt x="115" y="7"/>
                      </a:lnTo>
                      <a:lnTo>
                        <a:pt x="157" y="2"/>
                      </a:lnTo>
                      <a:lnTo>
                        <a:pt x="20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35" name="iṩļïḑé"/>
                <p:cNvSpPr/>
                <p:nvPr/>
              </p:nvSpPr>
              <p:spPr bwMode="auto">
                <a:xfrm>
                  <a:off x="2847911" y="3568554"/>
                  <a:ext cx="551856" cy="81267"/>
                </a:xfrm>
                <a:custGeom>
                  <a:avLst/>
                  <a:gdLst>
                    <a:gd name="T0" fmla="*/ 147 w 292"/>
                    <a:gd name="T1" fmla="*/ 0 h 87"/>
                    <a:gd name="T2" fmla="*/ 185 w 292"/>
                    <a:gd name="T3" fmla="*/ 2 h 87"/>
                    <a:gd name="T4" fmla="*/ 220 w 292"/>
                    <a:gd name="T5" fmla="*/ 8 h 87"/>
                    <a:gd name="T6" fmla="*/ 250 w 292"/>
                    <a:gd name="T7" fmla="*/ 13 h 87"/>
                    <a:gd name="T8" fmla="*/ 273 w 292"/>
                    <a:gd name="T9" fmla="*/ 22 h 87"/>
                    <a:gd name="T10" fmla="*/ 287 w 292"/>
                    <a:gd name="T11" fmla="*/ 33 h 87"/>
                    <a:gd name="T12" fmla="*/ 292 w 292"/>
                    <a:gd name="T13" fmla="*/ 44 h 87"/>
                    <a:gd name="T14" fmla="*/ 287 w 292"/>
                    <a:gd name="T15" fmla="*/ 55 h 87"/>
                    <a:gd name="T16" fmla="*/ 273 w 292"/>
                    <a:gd name="T17" fmla="*/ 65 h 87"/>
                    <a:gd name="T18" fmla="*/ 250 w 292"/>
                    <a:gd name="T19" fmla="*/ 74 h 87"/>
                    <a:gd name="T20" fmla="*/ 220 w 292"/>
                    <a:gd name="T21" fmla="*/ 80 h 87"/>
                    <a:gd name="T22" fmla="*/ 185 w 292"/>
                    <a:gd name="T23" fmla="*/ 85 h 87"/>
                    <a:gd name="T24" fmla="*/ 147 w 292"/>
                    <a:gd name="T25" fmla="*/ 87 h 87"/>
                    <a:gd name="T26" fmla="*/ 108 w 292"/>
                    <a:gd name="T27" fmla="*/ 85 h 87"/>
                    <a:gd name="T28" fmla="*/ 74 w 292"/>
                    <a:gd name="T29" fmla="*/ 80 h 87"/>
                    <a:gd name="T30" fmla="*/ 44 w 292"/>
                    <a:gd name="T31" fmla="*/ 74 h 87"/>
                    <a:gd name="T32" fmla="*/ 21 w 292"/>
                    <a:gd name="T33" fmla="*/ 65 h 87"/>
                    <a:gd name="T34" fmla="*/ 5 w 292"/>
                    <a:gd name="T35" fmla="*/ 55 h 87"/>
                    <a:gd name="T36" fmla="*/ 0 w 292"/>
                    <a:gd name="T37" fmla="*/ 44 h 87"/>
                    <a:gd name="T38" fmla="*/ 5 w 292"/>
                    <a:gd name="T39" fmla="*/ 33 h 87"/>
                    <a:gd name="T40" fmla="*/ 21 w 292"/>
                    <a:gd name="T41" fmla="*/ 22 h 87"/>
                    <a:gd name="T42" fmla="*/ 44 w 292"/>
                    <a:gd name="T43" fmla="*/ 13 h 87"/>
                    <a:gd name="T44" fmla="*/ 74 w 292"/>
                    <a:gd name="T45" fmla="*/ 8 h 87"/>
                    <a:gd name="T46" fmla="*/ 108 w 292"/>
                    <a:gd name="T47" fmla="*/ 2 h 87"/>
                    <a:gd name="T48" fmla="*/ 147 w 292"/>
                    <a:gd name="T49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2" h="87">
                      <a:moveTo>
                        <a:pt x="147" y="0"/>
                      </a:moveTo>
                      <a:lnTo>
                        <a:pt x="185" y="2"/>
                      </a:lnTo>
                      <a:lnTo>
                        <a:pt x="220" y="8"/>
                      </a:lnTo>
                      <a:lnTo>
                        <a:pt x="250" y="13"/>
                      </a:lnTo>
                      <a:lnTo>
                        <a:pt x="273" y="22"/>
                      </a:lnTo>
                      <a:lnTo>
                        <a:pt x="287" y="33"/>
                      </a:lnTo>
                      <a:lnTo>
                        <a:pt x="292" y="44"/>
                      </a:lnTo>
                      <a:lnTo>
                        <a:pt x="287" y="55"/>
                      </a:lnTo>
                      <a:lnTo>
                        <a:pt x="273" y="65"/>
                      </a:lnTo>
                      <a:lnTo>
                        <a:pt x="250" y="74"/>
                      </a:lnTo>
                      <a:lnTo>
                        <a:pt x="220" y="80"/>
                      </a:lnTo>
                      <a:lnTo>
                        <a:pt x="185" y="85"/>
                      </a:lnTo>
                      <a:lnTo>
                        <a:pt x="147" y="87"/>
                      </a:lnTo>
                      <a:lnTo>
                        <a:pt x="108" y="85"/>
                      </a:lnTo>
                      <a:lnTo>
                        <a:pt x="74" y="80"/>
                      </a:lnTo>
                      <a:lnTo>
                        <a:pt x="44" y="74"/>
                      </a:lnTo>
                      <a:lnTo>
                        <a:pt x="21" y="65"/>
                      </a:lnTo>
                      <a:lnTo>
                        <a:pt x="5" y="55"/>
                      </a:lnTo>
                      <a:lnTo>
                        <a:pt x="0" y="44"/>
                      </a:lnTo>
                      <a:lnTo>
                        <a:pt x="5" y="33"/>
                      </a:lnTo>
                      <a:lnTo>
                        <a:pt x="21" y="22"/>
                      </a:lnTo>
                      <a:lnTo>
                        <a:pt x="44" y="13"/>
                      </a:lnTo>
                      <a:lnTo>
                        <a:pt x="74" y="8"/>
                      </a:lnTo>
                      <a:lnTo>
                        <a:pt x="108" y="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cxnSp>
            <p:nvCxnSpPr>
              <p:cNvPr id="32" name="直接连接符 31"/>
              <p:cNvCxnSpPr/>
              <p:nvPr/>
            </p:nvCxnSpPr>
            <p:spPr>
              <a:xfrm flipV="1">
                <a:off x="3123839" y="2715955"/>
                <a:ext cx="0" cy="900000"/>
              </a:xfrm>
              <a:prstGeom prst="line">
                <a:avLst/>
              </a:prstGeom>
              <a:ln w="22225" cap="rnd">
                <a:solidFill>
                  <a:schemeClr val="accent3">
                    <a:lumMod val="60000"/>
                    <a:lumOff val="4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1328746" y="2441486"/>
              <a:ext cx="1528945" cy="1238711"/>
              <a:chOff x="655646" y="2132404"/>
              <a:chExt cx="1528945" cy="1238711"/>
            </a:xfrm>
          </p:grpSpPr>
          <p:sp>
            <p:nvSpPr>
              <p:cNvPr id="21" name="íṥļïḓé"/>
              <p:cNvSpPr/>
              <p:nvPr/>
            </p:nvSpPr>
            <p:spPr bwMode="auto">
              <a:xfrm>
                <a:off x="655646" y="2798469"/>
                <a:ext cx="1528945" cy="572646"/>
              </a:xfrm>
              <a:custGeom>
                <a:avLst/>
                <a:gdLst>
                  <a:gd name="T0" fmla="*/ 0 w 809"/>
                  <a:gd name="T1" fmla="*/ 0 h 607"/>
                  <a:gd name="T2" fmla="*/ 809 w 809"/>
                  <a:gd name="T3" fmla="*/ 405 h 607"/>
                  <a:gd name="T4" fmla="*/ 631 w 809"/>
                  <a:gd name="T5" fmla="*/ 395 h 607"/>
                  <a:gd name="T6" fmla="*/ 716 w 809"/>
                  <a:gd name="T7" fmla="*/ 607 h 607"/>
                  <a:gd name="T8" fmla="*/ 0 w 809"/>
                  <a:gd name="T9" fmla="*/ 0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9" h="607">
                    <a:moveTo>
                      <a:pt x="0" y="0"/>
                    </a:moveTo>
                    <a:lnTo>
                      <a:pt x="809" y="405"/>
                    </a:lnTo>
                    <a:lnTo>
                      <a:pt x="631" y="395"/>
                    </a:lnTo>
                    <a:lnTo>
                      <a:pt x="716" y="6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grpSp>
            <p:nvGrpSpPr>
              <p:cNvPr id="22" name="îṡḻîḓê"/>
              <p:cNvGrpSpPr/>
              <p:nvPr/>
            </p:nvGrpSpPr>
            <p:grpSpPr>
              <a:xfrm>
                <a:off x="1267034" y="3017586"/>
                <a:ext cx="306167" cy="52918"/>
                <a:chOff x="1267034" y="3020761"/>
                <a:chExt cx="306167" cy="52918"/>
              </a:xfrm>
            </p:grpSpPr>
            <p:sp>
              <p:nvSpPr>
                <p:cNvPr id="28" name="ïśḷíḍé"/>
                <p:cNvSpPr/>
                <p:nvPr/>
              </p:nvSpPr>
              <p:spPr bwMode="auto">
                <a:xfrm>
                  <a:off x="1267034" y="3020761"/>
                  <a:ext cx="306167" cy="52918"/>
                </a:xfrm>
                <a:custGeom>
                  <a:avLst/>
                  <a:gdLst>
                    <a:gd name="T0" fmla="*/ 80 w 162"/>
                    <a:gd name="T1" fmla="*/ 0 h 56"/>
                    <a:gd name="T2" fmla="*/ 106 w 162"/>
                    <a:gd name="T3" fmla="*/ 1 h 56"/>
                    <a:gd name="T4" fmla="*/ 129 w 162"/>
                    <a:gd name="T5" fmla="*/ 5 h 56"/>
                    <a:gd name="T6" fmla="*/ 147 w 162"/>
                    <a:gd name="T7" fmla="*/ 12 h 56"/>
                    <a:gd name="T8" fmla="*/ 159 w 162"/>
                    <a:gd name="T9" fmla="*/ 19 h 56"/>
                    <a:gd name="T10" fmla="*/ 162 w 162"/>
                    <a:gd name="T11" fmla="*/ 28 h 56"/>
                    <a:gd name="T12" fmla="*/ 159 w 162"/>
                    <a:gd name="T13" fmla="*/ 37 h 56"/>
                    <a:gd name="T14" fmla="*/ 147 w 162"/>
                    <a:gd name="T15" fmla="*/ 45 h 56"/>
                    <a:gd name="T16" fmla="*/ 129 w 162"/>
                    <a:gd name="T17" fmla="*/ 50 h 56"/>
                    <a:gd name="T18" fmla="*/ 106 w 162"/>
                    <a:gd name="T19" fmla="*/ 54 h 56"/>
                    <a:gd name="T20" fmla="*/ 80 w 162"/>
                    <a:gd name="T21" fmla="*/ 56 h 56"/>
                    <a:gd name="T22" fmla="*/ 56 w 162"/>
                    <a:gd name="T23" fmla="*/ 54 h 56"/>
                    <a:gd name="T24" fmla="*/ 33 w 162"/>
                    <a:gd name="T25" fmla="*/ 50 h 56"/>
                    <a:gd name="T26" fmla="*/ 16 w 162"/>
                    <a:gd name="T27" fmla="*/ 45 h 56"/>
                    <a:gd name="T28" fmla="*/ 3 w 162"/>
                    <a:gd name="T29" fmla="*/ 37 h 56"/>
                    <a:gd name="T30" fmla="*/ 0 w 162"/>
                    <a:gd name="T31" fmla="*/ 28 h 56"/>
                    <a:gd name="T32" fmla="*/ 3 w 162"/>
                    <a:gd name="T33" fmla="*/ 19 h 56"/>
                    <a:gd name="T34" fmla="*/ 16 w 162"/>
                    <a:gd name="T35" fmla="*/ 12 h 56"/>
                    <a:gd name="T36" fmla="*/ 33 w 162"/>
                    <a:gd name="T37" fmla="*/ 5 h 56"/>
                    <a:gd name="T38" fmla="*/ 56 w 162"/>
                    <a:gd name="T39" fmla="*/ 1 h 56"/>
                    <a:gd name="T40" fmla="*/ 80 w 162"/>
                    <a:gd name="T41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62" h="56">
                      <a:moveTo>
                        <a:pt x="80" y="0"/>
                      </a:moveTo>
                      <a:lnTo>
                        <a:pt x="106" y="1"/>
                      </a:lnTo>
                      <a:lnTo>
                        <a:pt x="129" y="5"/>
                      </a:lnTo>
                      <a:lnTo>
                        <a:pt x="147" y="12"/>
                      </a:lnTo>
                      <a:lnTo>
                        <a:pt x="159" y="19"/>
                      </a:lnTo>
                      <a:lnTo>
                        <a:pt x="162" y="28"/>
                      </a:lnTo>
                      <a:lnTo>
                        <a:pt x="159" y="37"/>
                      </a:lnTo>
                      <a:lnTo>
                        <a:pt x="147" y="45"/>
                      </a:lnTo>
                      <a:lnTo>
                        <a:pt x="129" y="50"/>
                      </a:lnTo>
                      <a:lnTo>
                        <a:pt x="106" y="54"/>
                      </a:lnTo>
                      <a:lnTo>
                        <a:pt x="80" y="56"/>
                      </a:lnTo>
                      <a:lnTo>
                        <a:pt x="56" y="54"/>
                      </a:lnTo>
                      <a:lnTo>
                        <a:pt x="33" y="50"/>
                      </a:lnTo>
                      <a:lnTo>
                        <a:pt x="16" y="45"/>
                      </a:lnTo>
                      <a:lnTo>
                        <a:pt x="3" y="37"/>
                      </a:lnTo>
                      <a:lnTo>
                        <a:pt x="0" y="28"/>
                      </a:lnTo>
                      <a:lnTo>
                        <a:pt x="3" y="19"/>
                      </a:lnTo>
                      <a:lnTo>
                        <a:pt x="16" y="12"/>
                      </a:lnTo>
                      <a:lnTo>
                        <a:pt x="33" y="5"/>
                      </a:lnTo>
                      <a:lnTo>
                        <a:pt x="56" y="1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29" name="iṧľiḑe"/>
                <p:cNvSpPr/>
                <p:nvPr/>
              </p:nvSpPr>
              <p:spPr bwMode="auto">
                <a:xfrm>
                  <a:off x="1309556" y="3031155"/>
                  <a:ext cx="221121" cy="32129"/>
                </a:xfrm>
                <a:custGeom>
                  <a:avLst/>
                  <a:gdLst>
                    <a:gd name="T0" fmla="*/ 57 w 117"/>
                    <a:gd name="T1" fmla="*/ 0 h 35"/>
                    <a:gd name="T2" fmla="*/ 80 w 117"/>
                    <a:gd name="T3" fmla="*/ 2 h 35"/>
                    <a:gd name="T4" fmla="*/ 99 w 117"/>
                    <a:gd name="T5" fmla="*/ 6 h 35"/>
                    <a:gd name="T6" fmla="*/ 111 w 117"/>
                    <a:gd name="T7" fmla="*/ 11 h 35"/>
                    <a:gd name="T8" fmla="*/ 117 w 117"/>
                    <a:gd name="T9" fmla="*/ 18 h 35"/>
                    <a:gd name="T10" fmla="*/ 111 w 117"/>
                    <a:gd name="T11" fmla="*/ 24 h 35"/>
                    <a:gd name="T12" fmla="*/ 99 w 117"/>
                    <a:gd name="T13" fmla="*/ 29 h 35"/>
                    <a:gd name="T14" fmla="*/ 80 w 117"/>
                    <a:gd name="T15" fmla="*/ 33 h 35"/>
                    <a:gd name="T16" fmla="*/ 57 w 117"/>
                    <a:gd name="T17" fmla="*/ 35 h 35"/>
                    <a:gd name="T18" fmla="*/ 36 w 117"/>
                    <a:gd name="T19" fmla="*/ 33 h 35"/>
                    <a:gd name="T20" fmla="*/ 17 w 117"/>
                    <a:gd name="T21" fmla="*/ 29 h 35"/>
                    <a:gd name="T22" fmla="*/ 5 w 117"/>
                    <a:gd name="T23" fmla="*/ 24 h 35"/>
                    <a:gd name="T24" fmla="*/ 0 w 117"/>
                    <a:gd name="T25" fmla="*/ 18 h 35"/>
                    <a:gd name="T26" fmla="*/ 5 w 117"/>
                    <a:gd name="T27" fmla="*/ 11 h 35"/>
                    <a:gd name="T28" fmla="*/ 17 w 117"/>
                    <a:gd name="T29" fmla="*/ 6 h 35"/>
                    <a:gd name="T30" fmla="*/ 36 w 117"/>
                    <a:gd name="T31" fmla="*/ 2 h 35"/>
                    <a:gd name="T32" fmla="*/ 57 w 117"/>
                    <a:gd name="T3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35">
                      <a:moveTo>
                        <a:pt x="57" y="0"/>
                      </a:moveTo>
                      <a:lnTo>
                        <a:pt x="80" y="2"/>
                      </a:lnTo>
                      <a:lnTo>
                        <a:pt x="99" y="6"/>
                      </a:lnTo>
                      <a:lnTo>
                        <a:pt x="111" y="11"/>
                      </a:lnTo>
                      <a:lnTo>
                        <a:pt x="117" y="18"/>
                      </a:lnTo>
                      <a:lnTo>
                        <a:pt x="111" y="24"/>
                      </a:lnTo>
                      <a:lnTo>
                        <a:pt x="99" y="29"/>
                      </a:lnTo>
                      <a:lnTo>
                        <a:pt x="80" y="33"/>
                      </a:lnTo>
                      <a:lnTo>
                        <a:pt x="57" y="35"/>
                      </a:lnTo>
                      <a:lnTo>
                        <a:pt x="36" y="33"/>
                      </a:lnTo>
                      <a:lnTo>
                        <a:pt x="17" y="29"/>
                      </a:lnTo>
                      <a:lnTo>
                        <a:pt x="5" y="24"/>
                      </a:lnTo>
                      <a:lnTo>
                        <a:pt x="0" y="18"/>
                      </a:lnTo>
                      <a:lnTo>
                        <a:pt x="5" y="11"/>
                      </a:lnTo>
                      <a:lnTo>
                        <a:pt x="17" y="6"/>
                      </a:lnTo>
                      <a:lnTo>
                        <a:pt x="36" y="2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cxnSp>
            <p:nvCxnSpPr>
              <p:cNvPr id="23" name="直接连接符 22"/>
              <p:cNvCxnSpPr/>
              <p:nvPr/>
            </p:nvCxnSpPr>
            <p:spPr>
              <a:xfrm flipV="1">
                <a:off x="1420117" y="2132404"/>
                <a:ext cx="0" cy="900000"/>
              </a:xfrm>
              <a:prstGeom prst="line">
                <a:avLst/>
              </a:prstGeom>
              <a:ln w="22225" cap="rnd">
                <a:solidFill>
                  <a:schemeClr val="accent3">
                    <a:lumMod val="60000"/>
                    <a:lumOff val="4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îṥḻiďe"/>
          <p:cNvGrpSpPr/>
          <p:nvPr/>
        </p:nvGrpSpPr>
        <p:grpSpPr>
          <a:xfrm>
            <a:off x="952650" y="1415019"/>
            <a:ext cx="2281132" cy="815909"/>
            <a:chOff x="2289419" y="1218546"/>
            <a:chExt cx="2281132" cy="815909"/>
          </a:xfrm>
        </p:grpSpPr>
        <p:sp>
          <p:nvSpPr>
            <p:cNvPr id="53" name="î$ḻiḋê"/>
            <p:cNvSpPr/>
            <p:nvPr/>
          </p:nvSpPr>
          <p:spPr bwMode="auto">
            <a:xfrm>
              <a:off x="2289419" y="1565755"/>
              <a:ext cx="2281132" cy="46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4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</a:t>
              </a:r>
              <a:endParaRPr lang="en-US" altLang="zh-CN" sz="140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54" name="iş1íde"/>
            <p:cNvSpPr txBox="1"/>
            <p:nvPr/>
          </p:nvSpPr>
          <p:spPr bwMode="auto">
            <a:xfrm>
              <a:off x="2587970" y="1218546"/>
              <a:ext cx="162359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en-US" altLang="zh-CN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55" name="îṥḻiďe"/>
          <p:cNvGrpSpPr/>
          <p:nvPr/>
        </p:nvGrpSpPr>
        <p:grpSpPr>
          <a:xfrm>
            <a:off x="2656373" y="1991145"/>
            <a:ext cx="2281132" cy="815909"/>
            <a:chOff x="2289419" y="1218546"/>
            <a:chExt cx="2281132" cy="815909"/>
          </a:xfrm>
        </p:grpSpPr>
        <p:sp>
          <p:nvSpPr>
            <p:cNvPr id="56" name="î$ḻiḋê"/>
            <p:cNvSpPr/>
            <p:nvPr/>
          </p:nvSpPr>
          <p:spPr bwMode="auto">
            <a:xfrm>
              <a:off x="2289419" y="1565755"/>
              <a:ext cx="2281132" cy="46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4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</a:t>
              </a:r>
              <a:endParaRPr lang="en-US" altLang="zh-CN" sz="140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57" name="iş1íde"/>
            <p:cNvSpPr txBox="1"/>
            <p:nvPr/>
          </p:nvSpPr>
          <p:spPr bwMode="auto">
            <a:xfrm>
              <a:off x="2587970" y="1218546"/>
              <a:ext cx="162359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en-US" altLang="zh-CN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58" name="îṥḻiďe"/>
          <p:cNvGrpSpPr/>
          <p:nvPr/>
        </p:nvGrpSpPr>
        <p:grpSpPr>
          <a:xfrm>
            <a:off x="4709784" y="2589300"/>
            <a:ext cx="2281132" cy="815909"/>
            <a:chOff x="2289419" y="1218546"/>
            <a:chExt cx="2281132" cy="815909"/>
          </a:xfrm>
        </p:grpSpPr>
        <p:sp>
          <p:nvSpPr>
            <p:cNvPr id="59" name="î$ḻiḋê"/>
            <p:cNvSpPr/>
            <p:nvPr/>
          </p:nvSpPr>
          <p:spPr bwMode="auto">
            <a:xfrm>
              <a:off x="2289419" y="1565755"/>
              <a:ext cx="2281132" cy="46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4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</a:t>
              </a:r>
              <a:endParaRPr lang="en-US" altLang="zh-CN" sz="140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60" name="iş1íde"/>
            <p:cNvSpPr txBox="1"/>
            <p:nvPr/>
          </p:nvSpPr>
          <p:spPr bwMode="auto">
            <a:xfrm>
              <a:off x="2587970" y="1218546"/>
              <a:ext cx="162359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en-US" altLang="zh-CN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61" name="îṥḻiďe"/>
          <p:cNvGrpSpPr/>
          <p:nvPr/>
        </p:nvGrpSpPr>
        <p:grpSpPr>
          <a:xfrm>
            <a:off x="6841640" y="3187131"/>
            <a:ext cx="2281132" cy="815909"/>
            <a:chOff x="2289419" y="1218546"/>
            <a:chExt cx="2281132" cy="815909"/>
          </a:xfrm>
        </p:grpSpPr>
        <p:sp>
          <p:nvSpPr>
            <p:cNvPr id="62" name="î$ḻiḋê"/>
            <p:cNvSpPr/>
            <p:nvPr/>
          </p:nvSpPr>
          <p:spPr bwMode="auto">
            <a:xfrm>
              <a:off x="2289419" y="1565755"/>
              <a:ext cx="2281132" cy="46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4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</a:t>
              </a:r>
              <a:endParaRPr lang="en-US" altLang="zh-CN" sz="140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63" name="iş1íde"/>
            <p:cNvSpPr txBox="1"/>
            <p:nvPr/>
          </p:nvSpPr>
          <p:spPr bwMode="auto">
            <a:xfrm>
              <a:off x="2587970" y="1218546"/>
              <a:ext cx="162359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en-US" altLang="zh-CN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64" name="îṥḻiďe"/>
          <p:cNvGrpSpPr/>
          <p:nvPr/>
        </p:nvGrpSpPr>
        <p:grpSpPr>
          <a:xfrm>
            <a:off x="9412874" y="3983706"/>
            <a:ext cx="2281132" cy="815909"/>
            <a:chOff x="2289419" y="1218546"/>
            <a:chExt cx="2281132" cy="815909"/>
          </a:xfrm>
        </p:grpSpPr>
        <p:sp>
          <p:nvSpPr>
            <p:cNvPr id="65" name="î$ḻiḋê"/>
            <p:cNvSpPr/>
            <p:nvPr/>
          </p:nvSpPr>
          <p:spPr bwMode="auto">
            <a:xfrm>
              <a:off x="2289419" y="1565755"/>
              <a:ext cx="2281132" cy="46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4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</a:t>
              </a:r>
              <a:endParaRPr lang="en-US" altLang="zh-CN" sz="140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66" name="iş1íde"/>
            <p:cNvSpPr txBox="1"/>
            <p:nvPr/>
          </p:nvSpPr>
          <p:spPr bwMode="auto">
            <a:xfrm>
              <a:off x="2587970" y="1218546"/>
              <a:ext cx="162359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en-US" altLang="zh-CN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7735227" y="1567817"/>
            <a:ext cx="2672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u="sng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单击添加大标题</a:t>
            </a:r>
            <a:endParaRPr lang="zh-CN" altLang="en-US" sz="2800" u="sng" dirty="0">
              <a:solidFill>
                <a:schemeClr val="accent3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025573" y="4919700"/>
            <a:ext cx="3817533" cy="1161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单击此处输入你的正文，文字是您思想的提炼，为了最终演示发布的良好效果，请尽量言简意赅的阐述观点。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407307" y="306690"/>
            <a:ext cx="1122045" cy="494665"/>
            <a:chOff x="1345" y="723"/>
            <a:chExt cx="1767" cy="779"/>
          </a:xfrm>
        </p:grpSpPr>
        <p:sp>
          <p:nvSpPr>
            <p:cNvPr id="7" name="矩形 6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工作计划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iṡliďè"/>
          <p:cNvGrpSpPr/>
          <p:nvPr/>
        </p:nvGrpSpPr>
        <p:grpSpPr>
          <a:xfrm>
            <a:off x="1795831" y="1891382"/>
            <a:ext cx="2131170" cy="2229539"/>
            <a:chOff x="1815390" y="2534949"/>
            <a:chExt cx="2131170" cy="2229539"/>
          </a:xfrm>
        </p:grpSpPr>
        <p:sp>
          <p:nvSpPr>
            <p:cNvPr id="83" name="íṣ1íďê"/>
            <p:cNvSpPr/>
            <p:nvPr/>
          </p:nvSpPr>
          <p:spPr>
            <a:xfrm>
              <a:off x="2107461" y="2876204"/>
              <a:ext cx="1547028" cy="1547028"/>
            </a:xfrm>
            <a:prstGeom prst="ellipse">
              <a:avLst/>
            </a:prstGeom>
            <a:noFill/>
            <a:ln w="3175">
              <a:solidFill>
                <a:schemeClr val="accent5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000" b="1" i="1" dirty="0">
                <a:solidFill>
                  <a:schemeClr val="tx1"/>
                </a:solidFill>
                <a:cs typeface="思源黑体 CN Light" panose="020B0300000000000000" pitchFamily="34" charset="-122"/>
              </a:endParaRPr>
            </a:p>
          </p:txBody>
        </p:sp>
        <p:sp>
          <p:nvSpPr>
            <p:cNvPr id="84" name="ïŝļïḑé"/>
            <p:cNvSpPr/>
            <p:nvPr/>
          </p:nvSpPr>
          <p:spPr>
            <a:xfrm>
              <a:off x="2567717" y="2534949"/>
              <a:ext cx="626516" cy="626516"/>
            </a:xfrm>
            <a:prstGeom prst="ellipse">
              <a:avLst/>
            </a:prstGeom>
            <a:solidFill>
              <a:schemeClr val="accent5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  <a:sym typeface="Oswald SemiBold" pitchFamily="2" charset="0"/>
                </a:rPr>
                <a:t>01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  <a:sym typeface="Oswald SemiBold" pitchFamily="2" charset="0"/>
              </a:endParaRPr>
            </a:p>
          </p:txBody>
        </p:sp>
        <p:sp>
          <p:nvSpPr>
            <p:cNvPr id="85" name="ïṧļiḍè"/>
            <p:cNvSpPr/>
            <p:nvPr/>
          </p:nvSpPr>
          <p:spPr>
            <a:xfrm>
              <a:off x="2567717" y="4137972"/>
              <a:ext cx="626516" cy="626516"/>
            </a:xfrm>
            <a:prstGeom prst="ellipse">
              <a:avLst/>
            </a:prstGeom>
            <a:solidFill>
              <a:schemeClr val="accent5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04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  <p:sp>
          <p:nvSpPr>
            <p:cNvPr id="86" name="iSḷíḍé"/>
            <p:cNvSpPr/>
            <p:nvPr/>
          </p:nvSpPr>
          <p:spPr>
            <a:xfrm>
              <a:off x="1815390" y="3336460"/>
              <a:ext cx="626516" cy="626516"/>
            </a:xfrm>
            <a:prstGeom prst="ellipse">
              <a:avLst/>
            </a:prstGeom>
            <a:solidFill>
              <a:schemeClr val="accent5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02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  <p:sp>
          <p:nvSpPr>
            <p:cNvPr id="87" name="íṡ1ïdê"/>
            <p:cNvSpPr/>
            <p:nvPr/>
          </p:nvSpPr>
          <p:spPr>
            <a:xfrm>
              <a:off x="3320044" y="3336460"/>
              <a:ext cx="626516" cy="626516"/>
            </a:xfrm>
            <a:prstGeom prst="ellipse">
              <a:avLst/>
            </a:prstGeom>
            <a:solidFill>
              <a:schemeClr val="accent5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03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17" name="îṣlídè"/>
          <p:cNvGrpSpPr/>
          <p:nvPr/>
        </p:nvGrpSpPr>
        <p:grpSpPr>
          <a:xfrm>
            <a:off x="8264999" y="1891382"/>
            <a:ext cx="2131170" cy="2229539"/>
            <a:chOff x="8264999" y="1891382"/>
            <a:chExt cx="2131170" cy="2229539"/>
          </a:xfrm>
        </p:grpSpPr>
        <p:sp>
          <p:nvSpPr>
            <p:cNvPr id="78" name="î$lïďè"/>
            <p:cNvSpPr/>
            <p:nvPr/>
          </p:nvSpPr>
          <p:spPr>
            <a:xfrm>
              <a:off x="8557070" y="2232637"/>
              <a:ext cx="1547028" cy="1547028"/>
            </a:xfrm>
            <a:prstGeom prst="ellipse">
              <a:avLst/>
            </a:prstGeom>
            <a:noFill/>
            <a:ln w="3175">
              <a:solidFill>
                <a:schemeClr val="accent5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000" b="1" i="1" dirty="0">
                <a:solidFill>
                  <a:schemeClr val="tx1"/>
                </a:solidFill>
                <a:cs typeface="思源黑体 CN Light" panose="020B0300000000000000" pitchFamily="34" charset="-122"/>
              </a:endParaRPr>
            </a:p>
          </p:txBody>
        </p:sp>
        <p:sp>
          <p:nvSpPr>
            <p:cNvPr id="79" name="íṩľíḓé"/>
            <p:cNvSpPr/>
            <p:nvPr/>
          </p:nvSpPr>
          <p:spPr>
            <a:xfrm>
              <a:off x="9017326" y="1891382"/>
              <a:ext cx="626516" cy="626516"/>
            </a:xfrm>
            <a:prstGeom prst="ellipse">
              <a:avLst/>
            </a:prstGeom>
            <a:solidFill>
              <a:schemeClr val="accent5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01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  <p:sp>
          <p:nvSpPr>
            <p:cNvPr id="80" name="îsľïḍe"/>
            <p:cNvSpPr/>
            <p:nvPr/>
          </p:nvSpPr>
          <p:spPr>
            <a:xfrm>
              <a:off x="9017326" y="3494405"/>
              <a:ext cx="626516" cy="626516"/>
            </a:xfrm>
            <a:prstGeom prst="ellipse">
              <a:avLst/>
            </a:prstGeom>
            <a:solidFill>
              <a:schemeClr val="accent5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04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  <p:sp>
          <p:nvSpPr>
            <p:cNvPr id="81" name="iṣľidé"/>
            <p:cNvSpPr/>
            <p:nvPr/>
          </p:nvSpPr>
          <p:spPr>
            <a:xfrm>
              <a:off x="8264999" y="2692893"/>
              <a:ext cx="626516" cy="626516"/>
            </a:xfrm>
            <a:prstGeom prst="ellipse">
              <a:avLst/>
            </a:prstGeom>
            <a:solidFill>
              <a:schemeClr val="accent5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02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  <p:sp>
          <p:nvSpPr>
            <p:cNvPr id="82" name="îSlíďé"/>
            <p:cNvSpPr/>
            <p:nvPr/>
          </p:nvSpPr>
          <p:spPr>
            <a:xfrm>
              <a:off x="9769653" y="2692893"/>
              <a:ext cx="626516" cy="626516"/>
            </a:xfrm>
            <a:prstGeom prst="ellipse">
              <a:avLst/>
            </a:prstGeom>
            <a:solidFill>
              <a:schemeClr val="accent5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03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</p:grpSp>
      <p:cxnSp>
        <p:nvCxnSpPr>
          <p:cNvPr id="18" name="直接连接符 17"/>
          <p:cNvCxnSpPr>
            <a:stCxn id="74" idx="2"/>
            <a:endCxn id="87" idx="6"/>
          </p:cNvCxnSpPr>
          <p:nvPr/>
        </p:nvCxnSpPr>
        <p:spPr>
          <a:xfrm flipH="1">
            <a:off x="3927001" y="2204640"/>
            <a:ext cx="1231810" cy="801511"/>
          </a:xfrm>
          <a:prstGeom prst="line">
            <a:avLst/>
          </a:prstGeom>
          <a:ln w="3175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stCxn id="74" idx="6"/>
            <a:endCxn id="81" idx="2"/>
          </p:cNvCxnSpPr>
          <p:nvPr/>
        </p:nvCxnSpPr>
        <p:spPr>
          <a:xfrm>
            <a:off x="7033189" y="2204640"/>
            <a:ext cx="1231810" cy="801511"/>
          </a:xfrm>
          <a:prstGeom prst="line">
            <a:avLst/>
          </a:prstGeom>
          <a:ln w="3175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íśḻîḋé"/>
          <p:cNvGrpSpPr/>
          <p:nvPr/>
        </p:nvGrpSpPr>
        <p:grpSpPr>
          <a:xfrm>
            <a:off x="5158811" y="1267451"/>
            <a:ext cx="1874378" cy="1874378"/>
            <a:chOff x="5158811" y="1267451"/>
            <a:chExt cx="1874378" cy="1874378"/>
          </a:xfrm>
        </p:grpSpPr>
        <p:sp>
          <p:nvSpPr>
            <p:cNvPr id="74" name="iŝľiḓe"/>
            <p:cNvSpPr/>
            <p:nvPr/>
          </p:nvSpPr>
          <p:spPr>
            <a:xfrm>
              <a:off x="5158811" y="1267451"/>
              <a:ext cx="1874378" cy="1874378"/>
            </a:xfrm>
            <a:prstGeom prst="ellipse">
              <a:avLst/>
            </a:prstGeom>
            <a:solidFill>
              <a:schemeClr val="accent3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000" b="1" i="1" dirty="0">
                <a:solidFill>
                  <a:schemeClr val="tx1"/>
                </a:solidFill>
                <a:cs typeface="思源黑体 CN Light" panose="020B0300000000000000" pitchFamily="34" charset="-122"/>
              </a:endParaRPr>
            </a:p>
          </p:txBody>
        </p:sp>
        <p:sp>
          <p:nvSpPr>
            <p:cNvPr id="75" name="íṩḻïḓè"/>
            <p:cNvSpPr/>
            <p:nvPr/>
          </p:nvSpPr>
          <p:spPr>
            <a:xfrm>
              <a:off x="5705475" y="1888546"/>
              <a:ext cx="781049" cy="632188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sz="2000" b="1" i="1" dirty="0">
                <a:solidFill>
                  <a:schemeClr val="tx1"/>
                </a:solidFill>
                <a:cs typeface="思源黑体 CN Light" panose="020B0300000000000000" pitchFamily="34" charset="-122"/>
              </a:endParaRPr>
            </a:p>
          </p:txBody>
        </p:sp>
      </p:grpSp>
      <p:cxnSp>
        <p:nvCxnSpPr>
          <p:cNvPr id="37" name="直接连接符 36"/>
          <p:cNvCxnSpPr/>
          <p:nvPr/>
        </p:nvCxnSpPr>
        <p:spPr>
          <a:xfrm>
            <a:off x="4478708" y="3535529"/>
            <a:ext cx="0" cy="2611271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7713292" y="3535529"/>
            <a:ext cx="0" cy="2611271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/>
          <p:cNvSpPr txBox="1"/>
          <p:nvPr/>
        </p:nvSpPr>
        <p:spPr>
          <a:xfrm>
            <a:off x="4713643" y="3951258"/>
            <a:ext cx="275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单击添加大标题</a:t>
            </a:r>
            <a:endParaRPr lang="zh-CN" altLang="en-US" sz="2400" dirty="0">
              <a:solidFill>
                <a:schemeClr val="accent3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4686868" y="4462865"/>
            <a:ext cx="2818264" cy="11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单击此处输入你的正文，文字是您思想的提炼，为了最终演示发布的良好效果，请尽量言简意赅的阐述观点。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1772695" y="4283463"/>
            <a:ext cx="2177443" cy="1877040"/>
            <a:chOff x="1772695" y="4283463"/>
            <a:chExt cx="2177443" cy="1877040"/>
          </a:xfrm>
        </p:grpSpPr>
        <p:sp>
          <p:nvSpPr>
            <p:cNvPr id="92" name="文本框 91"/>
            <p:cNvSpPr txBox="1"/>
            <p:nvPr/>
          </p:nvSpPr>
          <p:spPr>
            <a:xfrm>
              <a:off x="2123622" y="4283463"/>
              <a:ext cx="147558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grpSp>
          <p:nvGrpSpPr>
            <p:cNvPr id="114" name="组合 113"/>
            <p:cNvGrpSpPr/>
            <p:nvPr/>
          </p:nvGrpSpPr>
          <p:grpSpPr>
            <a:xfrm>
              <a:off x="1772695" y="4704034"/>
              <a:ext cx="2177443" cy="1456469"/>
              <a:chOff x="2032889" y="4675006"/>
              <a:chExt cx="2177443" cy="1456469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2032889" y="4675006"/>
                <a:ext cx="2177443" cy="333489"/>
                <a:chOff x="1575689" y="4675009"/>
                <a:chExt cx="2480401" cy="277961"/>
              </a:xfrm>
            </p:grpSpPr>
            <p:sp>
              <p:nvSpPr>
                <p:cNvPr id="94" name="文本框 93"/>
                <p:cNvSpPr txBox="1"/>
                <p:nvPr/>
              </p:nvSpPr>
              <p:spPr>
                <a:xfrm>
                  <a:off x="1650438" y="4675009"/>
                  <a:ext cx="2405652" cy="2779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03" name="椭圆 102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105" name="组合 104"/>
              <p:cNvGrpSpPr/>
              <p:nvPr/>
            </p:nvGrpSpPr>
            <p:grpSpPr>
              <a:xfrm>
                <a:off x="2032889" y="5797986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06" name="文本框 105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07" name="椭圆 106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108" name="组合 107"/>
              <p:cNvGrpSpPr/>
              <p:nvPr/>
            </p:nvGrpSpPr>
            <p:grpSpPr>
              <a:xfrm>
                <a:off x="2032889" y="5049333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09" name="文本框 108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10" name="椭圆 109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111" name="组合 110"/>
              <p:cNvGrpSpPr/>
              <p:nvPr/>
            </p:nvGrpSpPr>
            <p:grpSpPr>
              <a:xfrm>
                <a:off x="2032889" y="5423660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12" name="文本框 111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13" name="椭圆 112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</p:grpSp>
      </p:grpSp>
      <p:grpSp>
        <p:nvGrpSpPr>
          <p:cNvPr id="116" name="组合 115"/>
          <p:cNvGrpSpPr/>
          <p:nvPr/>
        </p:nvGrpSpPr>
        <p:grpSpPr>
          <a:xfrm>
            <a:off x="8301822" y="4349475"/>
            <a:ext cx="2177443" cy="1877040"/>
            <a:chOff x="1772695" y="4283463"/>
            <a:chExt cx="2177443" cy="1877040"/>
          </a:xfrm>
        </p:grpSpPr>
        <p:sp>
          <p:nvSpPr>
            <p:cNvPr id="117" name="文本框 116"/>
            <p:cNvSpPr txBox="1"/>
            <p:nvPr/>
          </p:nvSpPr>
          <p:spPr>
            <a:xfrm>
              <a:off x="2123622" y="4283463"/>
              <a:ext cx="147558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grpSp>
          <p:nvGrpSpPr>
            <p:cNvPr id="118" name="组合 117"/>
            <p:cNvGrpSpPr/>
            <p:nvPr/>
          </p:nvGrpSpPr>
          <p:grpSpPr>
            <a:xfrm>
              <a:off x="1772695" y="4704034"/>
              <a:ext cx="2177443" cy="1456469"/>
              <a:chOff x="2032889" y="4675006"/>
              <a:chExt cx="2177443" cy="1456469"/>
            </a:xfrm>
          </p:grpSpPr>
          <p:grpSp>
            <p:nvGrpSpPr>
              <p:cNvPr id="119" name="组合 118"/>
              <p:cNvGrpSpPr/>
              <p:nvPr/>
            </p:nvGrpSpPr>
            <p:grpSpPr>
              <a:xfrm>
                <a:off x="2032889" y="4675006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29" name="文本框 128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30" name="椭圆 129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120" name="组合 119"/>
              <p:cNvGrpSpPr/>
              <p:nvPr/>
            </p:nvGrpSpPr>
            <p:grpSpPr>
              <a:xfrm>
                <a:off x="2032889" y="5797986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27" name="文本框 126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28" name="椭圆 127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121" name="组合 120"/>
              <p:cNvGrpSpPr/>
              <p:nvPr/>
            </p:nvGrpSpPr>
            <p:grpSpPr>
              <a:xfrm>
                <a:off x="2032889" y="5049333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25" name="文本框 124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26" name="椭圆 125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122" name="组合 121"/>
              <p:cNvGrpSpPr/>
              <p:nvPr/>
            </p:nvGrpSpPr>
            <p:grpSpPr>
              <a:xfrm>
                <a:off x="2032889" y="5423660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23" name="文本框 122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24" name="椭圆 123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6715591" y="2042780"/>
            <a:ext cx="3596462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6715591" y="3115148"/>
            <a:ext cx="4736975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7"/>
          <p:cNvSpPr txBox="1"/>
          <p:nvPr/>
        </p:nvSpPr>
        <p:spPr>
          <a:xfrm>
            <a:off x="6625651" y="2201099"/>
            <a:ext cx="48387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spc="500" dirty="0">
                <a:solidFill>
                  <a:schemeClr val="bg1"/>
                </a:solidFill>
                <a:uFillTx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感谢您的聆听！</a:t>
            </a:r>
            <a:endParaRPr lang="zh-CN" altLang="en-US" sz="5400" spc="500" dirty="0">
              <a:solidFill>
                <a:schemeClr val="bg1"/>
              </a:solidFill>
              <a:uFillTx/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715591" y="3226196"/>
            <a:ext cx="4555778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THANK YOU</a:t>
            </a:r>
            <a:endParaRPr lang="zh-CN" altLang="en-US" sz="2400" b="1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702793" y="1519306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部门工作总结汇报</a:t>
            </a:r>
            <a:endParaRPr lang="zh-CN" altLang="en-US" sz="24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04837" y="5305897"/>
            <a:ext cx="2983509" cy="809182"/>
            <a:chOff x="1114700" y="5305897"/>
            <a:chExt cx="2983509" cy="809182"/>
          </a:xfrm>
        </p:grpSpPr>
        <p:sp>
          <p:nvSpPr>
            <p:cNvPr id="30" name="文本框 2"/>
            <p:cNvSpPr txBox="1"/>
            <p:nvPr/>
          </p:nvSpPr>
          <p:spPr>
            <a:xfrm>
              <a:off x="1114700" y="5714969"/>
              <a:ext cx="29835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汉仪雅酷黑 75W" panose="020B0804020202020204" pitchFamily="34" charset="-122"/>
                  <a:sym typeface="汉仪雅酷黑 75W" panose="020B0804020202020204" pitchFamily="34" charset="-122"/>
                </a:rPr>
                <a:t>汇报时间：</a:t>
              </a:r>
              <a:r>
                <a:rPr lang="en-US" altLang="zh-CN" sz="20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汉仪雅酷黑 75W" panose="020B0804020202020204" pitchFamily="34" charset="-122"/>
                  <a:sym typeface="汉仪雅酷黑 75W" panose="020B0804020202020204" pitchFamily="34" charset="-122"/>
                </a:rPr>
                <a:t>20XX.01.01</a:t>
              </a:r>
              <a:endParaRPr lang="en-US" altLang="zh-CN" sz="20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汉仪雅酷黑 75W" panose="020B0804020202020204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2" name="文本框 2"/>
            <p:cNvSpPr txBox="1"/>
            <p:nvPr/>
          </p:nvSpPr>
          <p:spPr>
            <a:xfrm>
              <a:off x="1114700" y="5305897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汉仪雅酷黑 75W" panose="020B0804020202020204" pitchFamily="34" charset="-122"/>
                  <a:sym typeface="汉仪雅酷黑 75W" panose="020B0804020202020204" pitchFamily="34" charset="-122"/>
                </a:rPr>
                <a:t>汇报人：稻小壳</a:t>
              </a:r>
              <a:endParaRPr lang="en-US" altLang="zh-CN" sz="20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汉仪雅酷黑 75W" panose="020B0804020202020204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432246" y="364456"/>
            <a:ext cx="1122045" cy="494665"/>
            <a:chOff x="1345" y="723"/>
            <a:chExt cx="1767" cy="779"/>
          </a:xfrm>
        </p:grpSpPr>
        <p:sp>
          <p:nvSpPr>
            <p:cNvPr id="5" name="矩形 4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428718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316125" y="1518494"/>
            <a:ext cx="1941226" cy="2938072"/>
            <a:chOff x="1316125" y="1518494"/>
            <a:chExt cx="1941226" cy="2938072"/>
          </a:xfrm>
        </p:grpSpPr>
        <p:sp>
          <p:nvSpPr>
            <p:cNvPr id="8" name="矩形 7"/>
            <p:cNvSpPr/>
            <p:nvPr/>
          </p:nvSpPr>
          <p:spPr>
            <a:xfrm>
              <a:off x="1316125" y="1518494"/>
              <a:ext cx="1941226" cy="2938072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Light" panose="020B0300000000000000" pitchFamily="34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61658" y="1834771"/>
              <a:ext cx="1650160" cy="2305518"/>
              <a:chOff x="1408458" y="2480544"/>
              <a:chExt cx="1650160" cy="2305518"/>
            </a:xfrm>
          </p:grpSpPr>
          <p:sp>
            <p:nvSpPr>
              <p:cNvPr id="11" name="文本框 4"/>
              <p:cNvSpPr txBox="1"/>
              <p:nvPr/>
            </p:nvSpPr>
            <p:spPr>
              <a:xfrm>
                <a:off x="1408458" y="2480544"/>
                <a:ext cx="1107996" cy="2305518"/>
              </a:xfrm>
              <a:prstGeom prst="rect">
                <a:avLst/>
              </a:prstGeom>
              <a:noFill/>
            </p:spPr>
            <p:txBody>
              <a:bodyPr vert="eaVert" wrap="square" rtlCol="0" anchor="ctr" anchorCtr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6000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目  录</a:t>
                </a:r>
                <a:endParaRPr lang="zh-CN" altLang="en-US" sz="6000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12" name="文本框 6"/>
              <p:cNvSpPr txBox="1"/>
              <p:nvPr/>
            </p:nvSpPr>
            <p:spPr>
              <a:xfrm>
                <a:off x="2319954" y="2540092"/>
                <a:ext cx="738664" cy="218642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content</a:t>
                </a:r>
                <a:endParaRPr lang="en-US" altLang="zh-CN" sz="3600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5840532" y="1091302"/>
            <a:ext cx="4128565" cy="4675396"/>
            <a:chOff x="5840532" y="1107749"/>
            <a:chExt cx="4128565" cy="4675396"/>
          </a:xfrm>
        </p:grpSpPr>
        <p:grpSp>
          <p:nvGrpSpPr>
            <p:cNvPr id="23" name="组合 22"/>
            <p:cNvGrpSpPr/>
            <p:nvPr/>
          </p:nvGrpSpPr>
          <p:grpSpPr>
            <a:xfrm>
              <a:off x="5840532" y="1107749"/>
              <a:ext cx="4117566" cy="922534"/>
              <a:chOff x="5853680" y="1244248"/>
              <a:chExt cx="4117566" cy="922534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6591093" y="1244248"/>
                <a:ext cx="3380153" cy="922534"/>
                <a:chOff x="6438693" y="1311551"/>
                <a:chExt cx="3380153" cy="922534"/>
              </a:xfrm>
            </p:grpSpPr>
            <p:sp>
              <p:nvSpPr>
                <p:cNvPr id="16" name="文本框 15"/>
                <p:cNvSpPr txBox="1"/>
                <p:nvPr/>
              </p:nvSpPr>
              <p:spPr>
                <a:xfrm>
                  <a:off x="6438693" y="1311551"/>
                  <a:ext cx="175384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雅酷黑 75W" panose="020B0804020202020204" pitchFamily="34" charset="-122"/>
                      <a:ea typeface="汉仪雅酷黑 75W" panose="020B0804020202020204" pitchFamily="34" charset="-122"/>
                      <a:cs typeface="思源黑体 CN Light" panose="020B0300000000000000" pitchFamily="34" charset="-122"/>
                      <a:sym typeface="汉仪雅酷黑 75W" panose="020B0804020202020204" pitchFamily="34" charset="-122"/>
                    </a:rPr>
                    <a:t>工作内容</a:t>
                  </a:r>
                  <a:endPara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endParaRP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6438693" y="1713430"/>
                  <a:ext cx="3380153" cy="5206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  <a:cs typeface="思源黑体 CN Light" panose="020B0300000000000000" pitchFamily="34" charset="-122"/>
                    </a:rPr>
                    <a:t>单击此处输入你的正文，文字是您思想的提炼，为了最终演示发布的良好效果。</a:t>
                  </a:r>
                  <a:endPara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5853680" y="1463194"/>
                <a:ext cx="484641" cy="484641"/>
                <a:chOff x="5853680" y="1463194"/>
                <a:chExt cx="484641" cy="484641"/>
              </a:xfrm>
            </p:grpSpPr>
            <p:sp>
              <p:nvSpPr>
                <p:cNvPr id="15" name="矩形 14"/>
                <p:cNvSpPr/>
                <p:nvPr/>
              </p:nvSpPr>
              <p:spPr>
                <a:xfrm rot="2700000">
                  <a:off x="5853680" y="1463194"/>
                  <a:ext cx="484641" cy="48464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5860166" y="1474682"/>
                  <a:ext cx="4716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400" dirty="0">
                      <a:solidFill>
                        <a:schemeClr val="bg1"/>
                      </a:solidFill>
                      <a:latin typeface="Oswald SemiBold" pitchFamily="2" charset="0"/>
                      <a:cs typeface="思源黑体 CN Light" panose="020B0300000000000000" pitchFamily="34" charset="-122"/>
                    </a:rPr>
                    <a:t>01</a:t>
                  </a:r>
                  <a:endParaRPr lang="zh-CN" altLang="en-US" sz="2400" dirty="0">
                    <a:solidFill>
                      <a:schemeClr val="bg1"/>
                    </a:solidFill>
                    <a:latin typeface="Oswald SemiBold" pitchFamily="2" charset="0"/>
                    <a:cs typeface="思源黑体 CN Light" panose="020B0300000000000000" pitchFamily="34" charset="-122"/>
                  </a:endParaRPr>
                </a:p>
              </p:txBody>
            </p:sp>
          </p:grpSp>
        </p:grpSp>
        <p:grpSp>
          <p:nvGrpSpPr>
            <p:cNvPr id="52" name="组合 51"/>
            <p:cNvGrpSpPr/>
            <p:nvPr/>
          </p:nvGrpSpPr>
          <p:grpSpPr>
            <a:xfrm>
              <a:off x="5840532" y="2358703"/>
              <a:ext cx="4128565" cy="922534"/>
              <a:chOff x="5742308" y="2028579"/>
              <a:chExt cx="4128565" cy="922534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6490720" y="2028579"/>
                <a:ext cx="3380153" cy="922534"/>
                <a:chOff x="6438693" y="1311551"/>
                <a:chExt cx="3380153" cy="922534"/>
              </a:xfrm>
            </p:grpSpPr>
            <p:sp>
              <p:nvSpPr>
                <p:cNvPr id="35" name="文本框 34"/>
                <p:cNvSpPr txBox="1"/>
                <p:nvPr/>
              </p:nvSpPr>
              <p:spPr>
                <a:xfrm>
                  <a:off x="6438693" y="1311551"/>
                  <a:ext cx="175384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雅酷黑 75W" panose="020B0804020202020204" pitchFamily="34" charset="-122"/>
                      <a:ea typeface="汉仪雅酷黑 75W" panose="020B0804020202020204" pitchFamily="34" charset="-122"/>
                      <a:cs typeface="思源黑体 CN Light" panose="020B0300000000000000" pitchFamily="34" charset="-122"/>
                      <a:sym typeface="汉仪雅酷黑 75W" panose="020B0804020202020204" pitchFamily="34" charset="-122"/>
                    </a:rPr>
                    <a:t>完成情况</a:t>
                  </a:r>
                  <a:endPara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6438693" y="1713430"/>
                  <a:ext cx="3380153" cy="5206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  <a:cs typeface="思源黑体 CN Light" panose="020B0300000000000000" pitchFamily="34" charset="-122"/>
                    </a:rPr>
                    <a:t>单击此处输入你的正文，文字是您思想的提炼，为了最终演示发布的良好效果。</a:t>
                  </a:r>
                  <a:endPara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5742308" y="2247525"/>
                <a:ext cx="506640" cy="484641"/>
                <a:chOff x="5742308" y="2247525"/>
                <a:chExt cx="506640" cy="484641"/>
              </a:xfrm>
            </p:grpSpPr>
            <p:sp>
              <p:nvSpPr>
                <p:cNvPr id="27" name="矩形 26"/>
                <p:cNvSpPr/>
                <p:nvPr/>
              </p:nvSpPr>
              <p:spPr>
                <a:xfrm rot="2700000">
                  <a:off x="5753307" y="2247525"/>
                  <a:ext cx="484641" cy="48464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34" name="文本框 33"/>
                <p:cNvSpPr txBox="1"/>
                <p:nvPr/>
              </p:nvSpPr>
              <p:spPr>
                <a:xfrm>
                  <a:off x="5742308" y="2259013"/>
                  <a:ext cx="50664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400" dirty="0">
                      <a:solidFill>
                        <a:schemeClr val="bg1"/>
                      </a:solidFill>
                      <a:latin typeface="Oswald SemiBold" pitchFamily="2" charset="0"/>
                      <a:cs typeface="思源黑体 CN Light" panose="020B0300000000000000" pitchFamily="34" charset="-122"/>
                    </a:rPr>
                    <a:t>02</a:t>
                  </a:r>
                  <a:endParaRPr lang="zh-CN" altLang="en-US" sz="2400" dirty="0">
                    <a:solidFill>
                      <a:schemeClr val="bg1"/>
                    </a:solidFill>
                    <a:latin typeface="Oswald SemiBold" pitchFamily="2" charset="0"/>
                    <a:cs typeface="思源黑体 CN Light" panose="020B0300000000000000" pitchFamily="34" charset="-122"/>
                  </a:endParaRPr>
                </a:p>
              </p:txBody>
            </p:sp>
          </p:grpSp>
        </p:grpSp>
        <p:grpSp>
          <p:nvGrpSpPr>
            <p:cNvPr id="53" name="组合 52"/>
            <p:cNvGrpSpPr/>
            <p:nvPr/>
          </p:nvGrpSpPr>
          <p:grpSpPr>
            <a:xfrm>
              <a:off x="5840532" y="3609657"/>
              <a:ext cx="4128565" cy="922534"/>
              <a:chOff x="5742308" y="2028579"/>
              <a:chExt cx="4128565" cy="922534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6490720" y="2028579"/>
                <a:ext cx="3380153" cy="922534"/>
                <a:chOff x="6438693" y="1311551"/>
                <a:chExt cx="3380153" cy="922534"/>
              </a:xfrm>
            </p:grpSpPr>
            <p:sp>
              <p:nvSpPr>
                <p:cNvPr id="58" name="文本框 57"/>
                <p:cNvSpPr txBox="1"/>
                <p:nvPr/>
              </p:nvSpPr>
              <p:spPr>
                <a:xfrm>
                  <a:off x="6438693" y="1311551"/>
                  <a:ext cx="175384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雅酷黑 75W" panose="020B0804020202020204" pitchFamily="34" charset="-122"/>
                      <a:ea typeface="汉仪雅酷黑 75W" panose="020B0804020202020204" pitchFamily="34" charset="-122"/>
                      <a:cs typeface="思源黑体 CN Light" panose="020B0300000000000000" pitchFamily="34" charset="-122"/>
                      <a:sym typeface="汉仪雅酷黑 75W" panose="020B0804020202020204" pitchFamily="34" charset="-122"/>
                    </a:rPr>
                    <a:t>项目展示</a:t>
                  </a:r>
                  <a:endPara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endParaRPr>
                </a:p>
              </p:txBody>
            </p:sp>
            <p:sp>
              <p:nvSpPr>
                <p:cNvPr id="59" name="文本框 58"/>
                <p:cNvSpPr txBox="1"/>
                <p:nvPr/>
              </p:nvSpPr>
              <p:spPr>
                <a:xfrm>
                  <a:off x="6438693" y="1713430"/>
                  <a:ext cx="3380153" cy="5206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  <a:cs typeface="思源黑体 CN Light" panose="020B0300000000000000" pitchFamily="34" charset="-122"/>
                    </a:rPr>
                    <a:t>单击此处输入你的正文，文字是您思想的提炼，为了最终演示发布的良好效果。</a:t>
                  </a:r>
                  <a:endPara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5742308" y="2247525"/>
                <a:ext cx="506640" cy="484641"/>
                <a:chOff x="5742308" y="2247525"/>
                <a:chExt cx="506640" cy="484641"/>
              </a:xfrm>
            </p:grpSpPr>
            <p:sp>
              <p:nvSpPr>
                <p:cNvPr id="56" name="矩形 55"/>
                <p:cNvSpPr/>
                <p:nvPr/>
              </p:nvSpPr>
              <p:spPr>
                <a:xfrm rot="2700000">
                  <a:off x="5753307" y="2247525"/>
                  <a:ext cx="484641" cy="48464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5742308" y="2259013"/>
                  <a:ext cx="50664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400" dirty="0">
                      <a:solidFill>
                        <a:schemeClr val="bg1"/>
                      </a:solidFill>
                      <a:latin typeface="Oswald SemiBold" pitchFamily="2" charset="0"/>
                      <a:cs typeface="思源黑体 CN Light" panose="020B0300000000000000" pitchFamily="34" charset="-122"/>
                    </a:rPr>
                    <a:t>03</a:t>
                  </a:r>
                  <a:endParaRPr lang="zh-CN" altLang="en-US" sz="2400" dirty="0">
                    <a:solidFill>
                      <a:schemeClr val="bg1"/>
                    </a:solidFill>
                    <a:latin typeface="Oswald SemiBold" pitchFamily="2" charset="0"/>
                    <a:cs typeface="思源黑体 CN Light" panose="020B0300000000000000" pitchFamily="34" charset="-122"/>
                  </a:endParaRPr>
                </a:p>
              </p:txBody>
            </p:sp>
          </p:grpSp>
        </p:grpSp>
        <p:grpSp>
          <p:nvGrpSpPr>
            <p:cNvPr id="60" name="组合 59"/>
            <p:cNvGrpSpPr/>
            <p:nvPr/>
          </p:nvGrpSpPr>
          <p:grpSpPr>
            <a:xfrm>
              <a:off x="5840532" y="4860611"/>
              <a:ext cx="4128565" cy="922534"/>
              <a:chOff x="5742308" y="2028579"/>
              <a:chExt cx="4128565" cy="922534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6490720" y="2028579"/>
                <a:ext cx="3380153" cy="922534"/>
                <a:chOff x="6438693" y="1311551"/>
                <a:chExt cx="3380153" cy="922534"/>
              </a:xfrm>
            </p:grpSpPr>
            <p:sp>
              <p:nvSpPr>
                <p:cNvPr id="65" name="文本框 64"/>
                <p:cNvSpPr txBox="1"/>
                <p:nvPr/>
              </p:nvSpPr>
              <p:spPr>
                <a:xfrm>
                  <a:off x="6438693" y="1311551"/>
                  <a:ext cx="175384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雅酷黑 75W" panose="020B0804020202020204" pitchFamily="34" charset="-122"/>
                      <a:ea typeface="汉仪雅酷黑 75W" panose="020B0804020202020204" pitchFamily="34" charset="-122"/>
                      <a:cs typeface="思源黑体 CN Light" panose="020B0300000000000000" pitchFamily="34" charset="-122"/>
                      <a:sym typeface="汉仪雅酷黑 75W" panose="020B0804020202020204" pitchFamily="34" charset="-122"/>
                    </a:rPr>
                    <a:t>工作计划</a:t>
                  </a:r>
                  <a:endPara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endParaRPr>
                </a:p>
              </p:txBody>
            </p:sp>
            <p:sp>
              <p:nvSpPr>
                <p:cNvPr id="66" name="文本框 65"/>
                <p:cNvSpPr txBox="1"/>
                <p:nvPr/>
              </p:nvSpPr>
              <p:spPr>
                <a:xfrm>
                  <a:off x="6438693" y="1713430"/>
                  <a:ext cx="3380153" cy="5206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  <a:cs typeface="思源黑体 CN Light" panose="020B0300000000000000" pitchFamily="34" charset="-122"/>
                    </a:rPr>
                    <a:t>单击此处输入你的正文，文字是您思想的提炼，为了最终演示发布的良好效果。</a:t>
                  </a:r>
                  <a:endPara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62" name="组合 61"/>
              <p:cNvGrpSpPr/>
              <p:nvPr/>
            </p:nvGrpSpPr>
            <p:grpSpPr>
              <a:xfrm>
                <a:off x="5742308" y="2247525"/>
                <a:ext cx="506640" cy="484641"/>
                <a:chOff x="5742308" y="2247525"/>
                <a:chExt cx="506640" cy="484641"/>
              </a:xfrm>
            </p:grpSpPr>
            <p:sp>
              <p:nvSpPr>
                <p:cNvPr id="63" name="矩形 62"/>
                <p:cNvSpPr/>
                <p:nvPr/>
              </p:nvSpPr>
              <p:spPr>
                <a:xfrm rot="2700000">
                  <a:off x="5753307" y="2247525"/>
                  <a:ext cx="484641" cy="48464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64" name="文本框 63"/>
                <p:cNvSpPr txBox="1"/>
                <p:nvPr/>
              </p:nvSpPr>
              <p:spPr>
                <a:xfrm>
                  <a:off x="5742308" y="2259013"/>
                  <a:ext cx="50664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400" dirty="0">
                      <a:solidFill>
                        <a:schemeClr val="bg1"/>
                      </a:solidFill>
                      <a:latin typeface="Oswald SemiBold" pitchFamily="2" charset="0"/>
                      <a:cs typeface="思源黑体 CN Light" panose="020B0300000000000000" pitchFamily="34" charset="-122"/>
                    </a:rPr>
                    <a:t>04</a:t>
                  </a:r>
                  <a:endParaRPr lang="zh-CN" altLang="en-US" sz="2400" dirty="0">
                    <a:solidFill>
                      <a:schemeClr val="bg1"/>
                    </a:solidFill>
                    <a:latin typeface="Oswald SemiBold" pitchFamily="2" charset="0"/>
                    <a:cs typeface="思源黑体 CN Light" panose="020B0300000000000000" pitchFamily="34" charset="-122"/>
                  </a:endParaRPr>
                </a:p>
              </p:txBody>
            </p:sp>
          </p:grpSp>
        </p:grpSp>
        <p:cxnSp>
          <p:nvCxnSpPr>
            <p:cNvPr id="69" name="直接连接符 68"/>
            <p:cNvCxnSpPr/>
            <p:nvPr/>
          </p:nvCxnSpPr>
          <p:spPr>
            <a:xfrm>
              <a:off x="6577945" y="3445447"/>
              <a:ext cx="32678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6577945" y="2194493"/>
              <a:ext cx="32678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6577945" y="4696401"/>
              <a:ext cx="32678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组合 72"/>
          <p:cNvGrpSpPr/>
          <p:nvPr/>
        </p:nvGrpSpPr>
        <p:grpSpPr>
          <a:xfrm>
            <a:off x="10432246" y="364456"/>
            <a:ext cx="1122045" cy="494665"/>
            <a:chOff x="1345" y="723"/>
            <a:chExt cx="1767" cy="779"/>
          </a:xfrm>
        </p:grpSpPr>
        <p:sp>
          <p:nvSpPr>
            <p:cNvPr id="74" name="矩形 73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75" name="文本框 74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655320" y="3154680"/>
            <a:ext cx="3161665" cy="638810"/>
            <a:chOff x="1163" y="3615"/>
            <a:chExt cx="4979" cy="1006"/>
          </a:xfrm>
        </p:grpSpPr>
        <p:sp>
          <p:nvSpPr>
            <p:cNvPr id="31" name="文本框 30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rPr>
                <a:t>中文｜思源黑体</a:t>
              </a:r>
              <a:r>
                <a:rPr lang="en-US" altLang="zh-CN" sz="800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rPr>
                <a:t> CN Light</a:t>
              </a:r>
              <a:endParaRPr lang="en-US" altLang="zh-CN" sz="8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ea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222222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思源黑体</a:t>
              </a:r>
              <a:r>
                <a:rPr lang="en-US" altLang="zh-CN" sz="2000">
                  <a:solidFill>
                    <a:srgbClr val="222222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 CN Light</a:t>
              </a:r>
              <a:endParaRPr lang="en-US" altLang="zh-CN" sz="2000">
                <a:solidFill>
                  <a:srgbClr val="22222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ea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649605" y="2292985"/>
            <a:ext cx="3161665" cy="640080"/>
            <a:chOff x="1022" y="3613"/>
            <a:chExt cx="4979" cy="1008"/>
          </a:xfrm>
        </p:grpSpPr>
        <p:sp>
          <p:nvSpPr>
            <p:cNvPr id="18" name="文本框 17"/>
            <p:cNvSpPr txBox="1"/>
            <p:nvPr/>
          </p:nvSpPr>
          <p:spPr>
            <a:xfrm>
              <a:off x="1051" y="3613"/>
              <a:ext cx="2287" cy="3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rPr>
                <a:t>中文｜</a:t>
              </a:r>
              <a:r>
                <a:rPr lang="zh-CN" sz="800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汉仪雅酷黑</a:t>
              </a:r>
              <a:r>
                <a:rPr lang="en-US" altLang="zh-CN" sz="800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 75W</a:t>
              </a:r>
              <a:endParaRPr lang="en-US" altLang="zh-CN" sz="8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2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000">
                  <a:solidFill>
                    <a:srgbClr val="222222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汉仪雅酷黑 75W" panose="020B0804020202020204" pitchFamily="34" charset="-122"/>
                  <a:sym typeface="+mn-ea"/>
                </a:rPr>
                <a:t>汉仪雅酷黑</a:t>
              </a:r>
              <a:r>
                <a:rPr lang="en-US" altLang="zh-CN" sz="2000">
                  <a:solidFill>
                    <a:srgbClr val="222222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汉仪雅酷黑 75W" panose="020B0804020202020204" pitchFamily="34" charset="-122"/>
                  <a:sym typeface="+mn-ea"/>
                </a:rPr>
                <a:t> 75W</a:t>
              </a:r>
              <a:endParaRPr lang="en-US" altLang="zh-CN" sz="2000">
                <a:solidFill>
                  <a:srgbClr val="222222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汉仪雅酷黑 75W" panose="020B0804020202020204" pitchFamily="34" charset="-122"/>
                <a:sym typeface="+mn-ea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182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组合 102"/>
          <p:cNvGrpSpPr/>
          <p:nvPr/>
        </p:nvGrpSpPr>
        <p:grpSpPr>
          <a:xfrm>
            <a:off x="0" y="546735"/>
            <a:ext cx="7324090" cy="467995"/>
            <a:chOff x="0" y="861"/>
            <a:chExt cx="11534" cy="737"/>
          </a:xfrm>
        </p:grpSpPr>
        <p:sp>
          <p:nvSpPr>
            <p:cNvPr id="12" name="矩形 11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6" y="869"/>
              <a:ext cx="6631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rgbClr val="222222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rPr>
                <a:t>稻壳儿</a:t>
              </a:r>
              <a:r>
                <a:rPr lang="en-US" altLang="zh-CN" sz="2400" b="1">
                  <a:solidFill>
                    <a:srgbClr val="222222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rPr>
                <a:t>PPT</a:t>
              </a:r>
              <a:r>
                <a:rPr lang="zh-CN" altLang="en-US" sz="2400" b="1">
                  <a:solidFill>
                    <a:srgbClr val="222222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rPr>
                <a:t>模板使用说明</a:t>
              </a:r>
              <a:endParaRPr lang="zh-CN" altLang="en-US" sz="2400" b="1">
                <a:solidFill>
                  <a:srgbClr val="22222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474" y="1013"/>
              <a:ext cx="606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100">
                  <a:solidFill>
                    <a:srgbClr val="222222">
                      <a:alpha val="60000"/>
                    </a:srgbClr>
                  </a:solidFill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rPr>
                <a:t>（本页为说明页，用户使用模板时可删除本页内容）</a:t>
              </a:r>
              <a:endParaRPr lang="zh-CN" altLang="en-US" sz="1200" spc="100">
                <a:solidFill>
                  <a:srgbClr val="222222">
                    <a:alpha val="60000"/>
                  </a:srgbClr>
                </a:solidFill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650875" y="1403350"/>
            <a:ext cx="987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283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rPr>
              <a:t>01</a:t>
            </a:r>
            <a:endParaRPr lang="en-US" sz="3600" b="1">
              <a:solidFill>
                <a:srgbClr val="FF2832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648970" y="4015105"/>
            <a:ext cx="3161665" cy="638810"/>
            <a:chOff x="1163" y="3615"/>
            <a:chExt cx="4979" cy="1006"/>
          </a:xfrm>
        </p:grpSpPr>
        <p:sp>
          <p:nvSpPr>
            <p:cNvPr id="49" name="文本框 48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rPr>
                <a:t>英文｜</a:t>
              </a:r>
              <a:r>
                <a:rPr lang="en-US" sz="800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rPr>
                <a:t>Oswald SemiBold</a:t>
              </a:r>
              <a:endParaRPr lang="en-US" sz="8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222222"/>
                  </a:solidFill>
                  <a:latin typeface="Oswald SemiBold" pitchFamily="2" charset="0"/>
                  <a:ea typeface="思源黑体 CN Light" panose="020B0300000000000000" pitchFamily="34" charset="-122"/>
                  <a:cs typeface="Oswald SemiBold" pitchFamily="2" charset="0"/>
                  <a:sym typeface="+mn-ea"/>
                </a:rPr>
                <a:t>Oswald SemiBold</a:t>
              </a:r>
              <a:endParaRPr lang="en-US" sz="2000">
                <a:solidFill>
                  <a:srgbClr val="222222"/>
                </a:solidFill>
                <a:latin typeface="Oswald SemiBold" pitchFamily="2" charset="0"/>
                <a:ea typeface="思源黑体 CN Light" panose="020B0300000000000000" pitchFamily="34" charset="-122"/>
                <a:cs typeface="Oswald SemiBold" pitchFamily="2" charset="0"/>
                <a:sym typeface="+mn-ea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文本框 55"/>
          <p:cNvSpPr txBox="1"/>
          <p:nvPr/>
        </p:nvSpPr>
        <p:spPr>
          <a:xfrm>
            <a:off x="631190" y="5655310"/>
            <a:ext cx="3298190" cy="89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ea"/>
              </a:rPr>
              <a:t>【说明】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</a:endParaRPr>
          </a:p>
          <a:p>
            <a:pPr marL="39370" algn="l" fontAlgn="auto">
              <a:lnSpc>
                <a:spcPct val="150000"/>
              </a:lnSpc>
            </a:pPr>
            <a:r>
              <a:rPr sz="7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模板中使用的字体为【</a:t>
            </a:r>
            <a:r>
              <a:rPr lang="zh-CN" sz="7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汉仪雅酷黑</a:t>
            </a:r>
            <a:r>
              <a:rPr lang="en-US" altLang="zh-CN" sz="7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 75W</a:t>
            </a:r>
            <a:r>
              <a:rPr sz="7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】【</a:t>
            </a:r>
            <a:r>
              <a:rPr lang="en-US" sz="7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Oswald SemiBold</a:t>
            </a:r>
            <a:r>
              <a:rPr sz="7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】，仅限于个人学习、研究或欣赏目的使用，如需商用请您自行向版权方购买、获取商用版权。</a:t>
            </a:r>
            <a:endParaRPr sz="700">
              <a:solidFill>
                <a:srgbClr val="222222">
                  <a:alpha val="60000"/>
                </a:srgb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  <a:p>
            <a:pPr marL="39370" algn="l" fontAlgn="auto">
              <a:lnSpc>
                <a:spcPct val="150000"/>
              </a:lnSpc>
            </a:pPr>
            <a:r>
              <a:rPr sz="7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模板中使用的字体为【</a:t>
            </a:r>
            <a:r>
              <a:rPr lang="zh-CN" sz="7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ea"/>
              </a:rPr>
              <a:t>思源黑体</a:t>
            </a:r>
            <a:r>
              <a:rPr lang="en-US" altLang="zh-CN" sz="7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ea"/>
              </a:rPr>
              <a:t> CN Light</a:t>
            </a:r>
            <a:r>
              <a:rPr sz="7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】，该字体为开源字体，请用户按照该款开源字体的开源协议要求来使用该字体。</a:t>
            </a:r>
            <a:endParaRPr sz="700">
              <a:solidFill>
                <a:srgbClr val="222222">
                  <a:alpha val="60000"/>
                </a:srgb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4179570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4480560" y="1403350"/>
            <a:ext cx="987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283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rPr>
              <a:t>02</a:t>
            </a:r>
            <a:endParaRPr lang="en-US" sz="3600" b="1">
              <a:solidFill>
                <a:srgbClr val="FF2832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4480560" y="2251075"/>
            <a:ext cx="3230880" cy="732155"/>
            <a:chOff x="7197" y="3533"/>
            <a:chExt cx="5088" cy="1153"/>
          </a:xfrm>
        </p:grpSpPr>
        <p:sp>
          <p:nvSpPr>
            <p:cNvPr id="68" name="文本框 67"/>
            <p:cNvSpPr txBox="1"/>
            <p:nvPr/>
          </p:nvSpPr>
          <p:spPr>
            <a:xfrm>
              <a:off x="7197" y="3533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rgbClr val="222222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rPr>
                <a:t>图片：</a:t>
              </a:r>
              <a:endParaRPr lang="zh-CN" altLang="en-US" sz="1000" b="1">
                <a:solidFill>
                  <a:srgbClr val="22222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197" y="3977"/>
              <a:ext cx="5088" cy="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fontAlgn="auto">
                <a:lnSpc>
                  <a:spcPts val="1400"/>
                </a:lnSpc>
              </a:pP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模板中使用的图片来源于【</a:t>
              </a:r>
              <a:r>
                <a:rPr lang="en-US" altLang="zh-CN" sz="800" dirty="0" err="1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unsplash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】，该图片具有CC0共享协议，您可在遵循CC0共享协议的情况下使用。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ea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4480560" y="3213100"/>
            <a:ext cx="3230880" cy="695325"/>
            <a:chOff x="7197" y="4715"/>
            <a:chExt cx="5088" cy="1095"/>
          </a:xfrm>
        </p:grpSpPr>
        <p:sp>
          <p:nvSpPr>
            <p:cNvPr id="75" name="文本框 74"/>
            <p:cNvSpPr txBox="1"/>
            <p:nvPr/>
          </p:nvSpPr>
          <p:spPr>
            <a:xfrm>
              <a:off x="7197" y="4715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rgbClr val="222222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rPr>
                <a:t>素材：</a:t>
              </a:r>
              <a:endParaRPr lang="zh-CN" altLang="en-US" sz="1000" b="1">
                <a:solidFill>
                  <a:srgbClr val="22222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7197" y="5101"/>
              <a:ext cx="5088" cy="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ts val="1400"/>
                </a:lnSpc>
              </a:pP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rPr>
                <a:t>模板中使用的素材来源于【</a:t>
              </a:r>
              <a:r>
                <a:rPr lang="en-US" altLang="zh-CN" sz="800" dirty="0" err="1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freepik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rPr>
                <a:t>】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，该素材具有CC0共享协议，您可在遵循CC0共享协议的情况下使用。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</p:grpSp>
      <p:cxnSp>
        <p:nvCxnSpPr>
          <p:cNvPr id="85" name="直接连接符 84"/>
          <p:cNvCxnSpPr/>
          <p:nvPr/>
        </p:nvCxnSpPr>
        <p:spPr>
          <a:xfrm>
            <a:off x="8001635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8291195" y="1403350"/>
            <a:ext cx="3253105" cy="4365625"/>
            <a:chOff x="13198" y="2210"/>
            <a:chExt cx="5123" cy="6875"/>
          </a:xfrm>
        </p:grpSpPr>
        <p:grpSp>
          <p:nvGrpSpPr>
            <p:cNvPr id="90" name="组合 89"/>
            <p:cNvGrpSpPr/>
            <p:nvPr/>
          </p:nvGrpSpPr>
          <p:grpSpPr>
            <a:xfrm>
              <a:off x="13198" y="2210"/>
              <a:ext cx="3253" cy="1016"/>
              <a:chOff x="1213" y="2210"/>
              <a:chExt cx="3253" cy="1016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1213" y="2210"/>
                <a:ext cx="155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2832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rPr>
                  <a:t>03</a:t>
                </a:r>
                <a:endParaRPr lang="en-US" sz="3600" b="1">
                  <a:solidFill>
                    <a:srgbClr val="FF2832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180" y="2404"/>
                <a:ext cx="228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>
                    <a:solidFill>
                      <a:srgbClr val="222222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rPr>
                  <a:t>母版说明</a:t>
                </a:r>
                <a:endParaRPr lang="zh-CN" altLang="en-US" sz="2000" b="1">
                  <a:solidFill>
                    <a:srgbClr val="222222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95" name="文本框 94"/>
            <p:cNvSpPr txBox="1"/>
            <p:nvPr/>
          </p:nvSpPr>
          <p:spPr>
            <a:xfrm>
              <a:off x="13233" y="3478"/>
              <a:ext cx="5088" cy="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ts val="1300"/>
                </a:lnSpc>
              </a:pP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使用本套PPT模板时，若在操作界面鼠标不可选取的内容，可以在幻灯片母版中进行查看和编辑，具体操作如下：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ea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3199" y="4314"/>
              <a:ext cx="5088" cy="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1、点击【视图】</a:t>
              </a:r>
              <a:endParaRPr lang="zh-CN" altLang="en-US" sz="800" b="1">
                <a:solidFill>
                  <a:srgbClr val="22222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ea"/>
              </a:endParaRPr>
            </a:p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2、选择【幻灯片母版】，即可查看母版内容</a:t>
              </a:r>
              <a:endParaRPr lang="zh-CN" altLang="en-US" sz="800" b="1">
                <a:solidFill>
                  <a:srgbClr val="22222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ea"/>
              </a:endParaRPr>
            </a:p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3、查看/编辑完成后，点击【关闭】即可</a:t>
              </a:r>
              <a:endParaRPr lang="zh-CN" altLang="en-US" sz="800" b="1">
                <a:solidFill>
                  <a:srgbClr val="22222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ea"/>
              </a:endParaRPr>
            </a:p>
          </p:txBody>
        </p:sp>
        <p:pic>
          <p:nvPicPr>
            <p:cNvPr id="105" name="图片 104" descr="母版说明配图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347" y="5578"/>
              <a:ext cx="4825" cy="35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188085" y="1526540"/>
            <a:ext cx="14516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22222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rPr>
              <a:t>字体说明</a:t>
            </a:r>
            <a:endParaRPr lang="zh-CN" altLang="en-US" sz="2000" b="1">
              <a:solidFill>
                <a:srgbClr val="222222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0635" y="1526540"/>
            <a:ext cx="14516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22222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rPr>
              <a:t>素材说明</a:t>
            </a:r>
            <a:endParaRPr lang="zh-CN" altLang="en-US" sz="2000" b="1">
              <a:solidFill>
                <a:srgbClr val="222222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18"/>
          <p:cNvSpPr/>
          <p:nvPr/>
        </p:nvSpPr>
        <p:spPr bwMode="auto">
          <a:xfrm flipH="1">
            <a:off x="-13955" y="3735621"/>
            <a:ext cx="12205954" cy="3122380"/>
          </a:xfrm>
          <a:custGeom>
            <a:avLst/>
            <a:gdLst>
              <a:gd name="T0" fmla="*/ 1551 w 2694"/>
              <a:gd name="T1" fmla="*/ 389 h 698"/>
              <a:gd name="T2" fmla="*/ 0 w 2694"/>
              <a:gd name="T3" fmla="*/ 296 h 698"/>
              <a:gd name="T4" fmla="*/ 0 w 2694"/>
              <a:gd name="T5" fmla="*/ 698 h 698"/>
              <a:gd name="T6" fmla="*/ 2694 w 2694"/>
              <a:gd name="T7" fmla="*/ 698 h 698"/>
              <a:gd name="T8" fmla="*/ 2694 w 2694"/>
              <a:gd name="T9" fmla="*/ 253 h 698"/>
              <a:gd name="T10" fmla="*/ 1551 w 2694"/>
              <a:gd name="T11" fmla="*/ 389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94" h="698">
                <a:moveTo>
                  <a:pt x="1551" y="389"/>
                </a:moveTo>
                <a:cubicBezTo>
                  <a:pt x="1022" y="575"/>
                  <a:pt x="501" y="523"/>
                  <a:pt x="0" y="296"/>
                </a:cubicBezTo>
                <a:cubicBezTo>
                  <a:pt x="0" y="698"/>
                  <a:pt x="0" y="698"/>
                  <a:pt x="0" y="698"/>
                </a:cubicBezTo>
                <a:cubicBezTo>
                  <a:pt x="2694" y="698"/>
                  <a:pt x="2694" y="698"/>
                  <a:pt x="2694" y="698"/>
                </a:cubicBezTo>
                <a:cubicBezTo>
                  <a:pt x="2694" y="253"/>
                  <a:pt x="2694" y="253"/>
                  <a:pt x="2694" y="253"/>
                </a:cubicBezTo>
                <a:cubicBezTo>
                  <a:pt x="2355" y="0"/>
                  <a:pt x="1910" y="262"/>
                  <a:pt x="1551" y="389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560" y="4362943"/>
            <a:ext cx="12192247" cy="2566357"/>
            <a:chOff x="560" y="4362943"/>
            <a:chExt cx="12192247" cy="2566357"/>
          </a:xfrm>
        </p:grpSpPr>
        <p:sp>
          <p:nvSpPr>
            <p:cNvPr id="81" name="Freeform 19"/>
            <p:cNvSpPr/>
            <p:nvPr/>
          </p:nvSpPr>
          <p:spPr bwMode="auto">
            <a:xfrm flipH="1">
              <a:off x="5692412" y="5265442"/>
              <a:ext cx="6492733" cy="1663858"/>
            </a:xfrm>
            <a:custGeom>
              <a:avLst/>
              <a:gdLst>
                <a:gd name="T0" fmla="*/ 1441 w 1441"/>
                <a:gd name="T1" fmla="*/ 128 h 368"/>
                <a:gd name="T2" fmla="*/ 0 w 1441"/>
                <a:gd name="T3" fmla="*/ 0 h 368"/>
                <a:gd name="T4" fmla="*/ 0 w 1441"/>
                <a:gd name="T5" fmla="*/ 203 h 368"/>
                <a:gd name="T6" fmla="*/ 1441 w 1441"/>
                <a:gd name="T7" fmla="*/ 12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1" h="368">
                  <a:moveTo>
                    <a:pt x="1441" y="128"/>
                  </a:moveTo>
                  <a:cubicBezTo>
                    <a:pt x="950" y="271"/>
                    <a:pt x="466" y="211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478" y="368"/>
                    <a:pt x="963" y="319"/>
                    <a:pt x="1441" y="12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2" name="Freeform 20"/>
            <p:cNvSpPr/>
            <p:nvPr/>
          </p:nvSpPr>
          <p:spPr bwMode="auto">
            <a:xfrm flipH="1">
              <a:off x="560" y="4362943"/>
              <a:ext cx="12192247" cy="1856926"/>
            </a:xfrm>
            <a:custGeom>
              <a:avLst/>
              <a:gdLst>
                <a:gd name="T0" fmla="*/ 2360 w 2694"/>
                <a:gd name="T1" fmla="*/ 0 h 411"/>
                <a:gd name="T2" fmla="*/ 1551 w 2694"/>
                <a:gd name="T3" fmla="*/ 242 h 411"/>
                <a:gd name="T4" fmla="*/ 900 w 2694"/>
                <a:gd name="T5" fmla="*/ 355 h 411"/>
                <a:gd name="T6" fmla="*/ 0 w 2694"/>
                <a:gd name="T7" fmla="*/ 149 h 411"/>
                <a:gd name="T8" fmla="*/ 0 w 2694"/>
                <a:gd name="T9" fmla="*/ 205 h 411"/>
                <a:gd name="T10" fmla="*/ 900 w 2694"/>
                <a:gd name="T11" fmla="*/ 411 h 411"/>
                <a:gd name="T12" fmla="*/ 1441 w 2694"/>
                <a:gd name="T13" fmla="*/ 333 h 411"/>
                <a:gd name="T14" fmla="*/ 1315 w 2694"/>
                <a:gd name="T15" fmla="*/ 380 h 411"/>
                <a:gd name="T16" fmla="*/ 1554 w 2694"/>
                <a:gd name="T17" fmla="*/ 300 h 411"/>
                <a:gd name="T18" fmla="*/ 2382 w 2694"/>
                <a:gd name="T19" fmla="*/ 20 h 411"/>
                <a:gd name="T20" fmla="*/ 2694 w 2694"/>
                <a:gd name="T21" fmla="*/ 116 h 411"/>
                <a:gd name="T22" fmla="*/ 2694 w 2694"/>
                <a:gd name="T23" fmla="*/ 106 h 411"/>
                <a:gd name="T24" fmla="*/ 2360 w 2694"/>
                <a:gd name="T25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4" h="411">
                  <a:moveTo>
                    <a:pt x="2360" y="0"/>
                  </a:moveTo>
                  <a:cubicBezTo>
                    <a:pt x="2092" y="0"/>
                    <a:pt x="1801" y="153"/>
                    <a:pt x="1551" y="242"/>
                  </a:cubicBezTo>
                  <a:cubicBezTo>
                    <a:pt x="1332" y="319"/>
                    <a:pt x="1115" y="355"/>
                    <a:pt x="900" y="355"/>
                  </a:cubicBezTo>
                  <a:cubicBezTo>
                    <a:pt x="595" y="355"/>
                    <a:pt x="294" y="282"/>
                    <a:pt x="0" y="14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294" y="338"/>
                    <a:pt x="595" y="411"/>
                    <a:pt x="900" y="411"/>
                  </a:cubicBezTo>
                  <a:cubicBezTo>
                    <a:pt x="1079" y="411"/>
                    <a:pt x="1259" y="386"/>
                    <a:pt x="1441" y="333"/>
                  </a:cubicBezTo>
                  <a:cubicBezTo>
                    <a:pt x="1399" y="350"/>
                    <a:pt x="1357" y="365"/>
                    <a:pt x="1315" y="380"/>
                  </a:cubicBezTo>
                  <a:cubicBezTo>
                    <a:pt x="1395" y="359"/>
                    <a:pt x="1474" y="332"/>
                    <a:pt x="1554" y="300"/>
                  </a:cubicBezTo>
                  <a:cubicBezTo>
                    <a:pt x="1809" y="196"/>
                    <a:pt x="2105" y="20"/>
                    <a:pt x="2382" y="20"/>
                  </a:cubicBezTo>
                  <a:cubicBezTo>
                    <a:pt x="2490" y="20"/>
                    <a:pt x="2596" y="47"/>
                    <a:pt x="2694" y="116"/>
                  </a:cubicBezTo>
                  <a:cubicBezTo>
                    <a:pt x="2694" y="106"/>
                    <a:pt x="2694" y="106"/>
                    <a:pt x="2694" y="106"/>
                  </a:cubicBezTo>
                  <a:cubicBezTo>
                    <a:pt x="2591" y="29"/>
                    <a:pt x="2478" y="0"/>
                    <a:pt x="2360" y="0"/>
                  </a:cubicBezTo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3" name="Freeform 21"/>
            <p:cNvSpPr/>
            <p:nvPr/>
          </p:nvSpPr>
          <p:spPr bwMode="auto">
            <a:xfrm flipH="1">
              <a:off x="5617442" y="5265440"/>
              <a:ext cx="6567703" cy="1097177"/>
            </a:xfrm>
            <a:custGeom>
              <a:avLst/>
              <a:gdLst>
                <a:gd name="T0" fmla="*/ 0 w 1441"/>
                <a:gd name="T1" fmla="*/ 0 h 240"/>
                <a:gd name="T2" fmla="*/ 0 w 1441"/>
                <a:gd name="T3" fmla="*/ 73 h 240"/>
                <a:gd name="T4" fmla="*/ 821 w 1441"/>
                <a:gd name="T5" fmla="*/ 240 h 240"/>
                <a:gd name="T6" fmla="*/ 1315 w 1441"/>
                <a:gd name="T7" fmla="*/ 175 h 240"/>
                <a:gd name="T8" fmla="*/ 1441 w 1441"/>
                <a:gd name="T9" fmla="*/ 128 h 240"/>
                <a:gd name="T10" fmla="*/ 900 w 1441"/>
                <a:gd name="T11" fmla="*/ 206 h 240"/>
                <a:gd name="T12" fmla="*/ 0 w 1441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1" h="240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271" y="181"/>
                    <a:pt x="545" y="240"/>
                    <a:pt x="821" y="240"/>
                  </a:cubicBezTo>
                  <a:cubicBezTo>
                    <a:pt x="985" y="240"/>
                    <a:pt x="1150" y="219"/>
                    <a:pt x="1315" y="175"/>
                  </a:cubicBezTo>
                  <a:cubicBezTo>
                    <a:pt x="1357" y="160"/>
                    <a:pt x="1399" y="145"/>
                    <a:pt x="1441" y="128"/>
                  </a:cubicBezTo>
                  <a:cubicBezTo>
                    <a:pt x="1259" y="181"/>
                    <a:pt x="1079" y="206"/>
                    <a:pt x="900" y="206"/>
                  </a:cubicBezTo>
                  <a:cubicBezTo>
                    <a:pt x="595" y="206"/>
                    <a:pt x="294" y="133"/>
                    <a:pt x="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315607" y="2230525"/>
            <a:ext cx="5560786" cy="1331359"/>
            <a:chOff x="3164114" y="2230525"/>
            <a:chExt cx="5560786" cy="1331359"/>
          </a:xfrm>
        </p:grpSpPr>
        <p:grpSp>
          <p:nvGrpSpPr>
            <p:cNvPr id="88" name="组合 87"/>
            <p:cNvGrpSpPr/>
            <p:nvPr/>
          </p:nvGrpSpPr>
          <p:grpSpPr>
            <a:xfrm>
              <a:off x="4639213" y="2230525"/>
              <a:ext cx="4085687" cy="1331359"/>
              <a:chOff x="4639213" y="2147900"/>
              <a:chExt cx="4085687" cy="1331359"/>
            </a:xfrm>
          </p:grpSpPr>
          <p:sp>
            <p:nvSpPr>
              <p:cNvPr id="85" name="标题 4"/>
              <p:cNvSpPr txBox="1"/>
              <p:nvPr/>
            </p:nvSpPr>
            <p:spPr>
              <a:xfrm>
                <a:off x="4639213" y="2147900"/>
                <a:ext cx="2656937" cy="895350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dirty="0"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工作内容</a:t>
                </a:r>
                <a:endPara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86" name="文本占位符 5"/>
              <p:cNvSpPr txBox="1"/>
              <p:nvPr/>
            </p:nvSpPr>
            <p:spPr>
              <a:xfrm>
                <a:off x="4639215" y="2851937"/>
                <a:ext cx="4085685" cy="62732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None/>
                </a:pPr>
                <a:r>
                  <a:rPr lang="zh-CN" altLang="en-US" sz="1600" dirty="0">
                    <a:cs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zh-CN" altLang="en-US" sz="1600" dirty="0"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87" name="文本框 86"/>
            <p:cNvSpPr txBox="1"/>
            <p:nvPr/>
          </p:nvSpPr>
          <p:spPr>
            <a:xfrm>
              <a:off x="3164114" y="2363407"/>
              <a:ext cx="1225577" cy="1065594"/>
            </a:xfrm>
            <a:prstGeom prst="rect">
              <a:avLst/>
            </a:prstGeom>
            <a:noFill/>
            <a:ln w="117475">
              <a:noFill/>
            </a:ln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b="1" spc="100" dirty="0">
                  <a:solidFill>
                    <a:schemeClr val="accent1"/>
                  </a:solidFill>
                  <a:latin typeface="Oswald SemiBold" pitchFamily="2" charset="0"/>
                  <a:ea typeface="汉仪雅酷黑 75W" panose="020B0804020202020204" pitchFamily="34" charset="-122"/>
                  <a:cs typeface="Arial" panose="020B0604020202020204" pitchFamily="34" charset="0"/>
                  <a:sym typeface="Oswald SemiBold" pitchFamily="2" charset="0"/>
                </a:rPr>
                <a:t>/01</a:t>
              </a:r>
              <a:endParaRPr lang="zh-CN" altLang="en-US" b="1" spc="100" dirty="0">
                <a:solidFill>
                  <a:schemeClr val="accent1"/>
                </a:solidFill>
                <a:latin typeface="Oswald SemiBold" pitchFamily="2" charset="0"/>
                <a:ea typeface="汉仪雅酷黑 75W" panose="020B0804020202020204" pitchFamily="34" charset="-122"/>
                <a:cs typeface="Arial" panose="020B0604020202020204" pitchFamily="34" charset="0"/>
                <a:sym typeface="Oswald SemiBold" pitchFamily="2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10432246" y="364456"/>
            <a:ext cx="1122045" cy="494665"/>
            <a:chOff x="1345" y="723"/>
            <a:chExt cx="1767" cy="779"/>
          </a:xfrm>
        </p:grpSpPr>
        <p:sp>
          <p:nvSpPr>
            <p:cNvPr id="91" name="矩形 90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407307" y="306690"/>
            <a:ext cx="1122045" cy="494665"/>
            <a:chOff x="1345" y="723"/>
            <a:chExt cx="1767" cy="779"/>
          </a:xfrm>
        </p:grpSpPr>
        <p:sp>
          <p:nvSpPr>
            <p:cNvPr id="7" name="矩形 6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工作内容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ïṧľiḍè"/>
          <p:cNvGrpSpPr/>
          <p:nvPr/>
        </p:nvGrpSpPr>
        <p:grpSpPr>
          <a:xfrm>
            <a:off x="5923832" y="1606088"/>
            <a:ext cx="5044180" cy="1173513"/>
            <a:chOff x="5476798" y="1666875"/>
            <a:chExt cx="5044180" cy="1173513"/>
          </a:xfrm>
        </p:grpSpPr>
        <p:sp>
          <p:nvSpPr>
            <p:cNvPr id="27" name="işlïḑè"/>
            <p:cNvSpPr/>
            <p:nvPr/>
          </p:nvSpPr>
          <p:spPr>
            <a:xfrm>
              <a:off x="5476798" y="1785490"/>
              <a:ext cx="384886" cy="350855"/>
            </a:xfrm>
            <a:custGeom>
              <a:avLst/>
              <a:gdLst>
                <a:gd name="T0" fmla="*/ 3495 w 7671"/>
                <a:gd name="T1" fmla="*/ 13 h 7004"/>
                <a:gd name="T2" fmla="*/ 1231 w 7671"/>
                <a:gd name="T3" fmla="*/ 2655 h 7004"/>
                <a:gd name="T4" fmla="*/ 72 w 7671"/>
                <a:gd name="T5" fmla="*/ 2932 h 7004"/>
                <a:gd name="T6" fmla="*/ 847 w 7671"/>
                <a:gd name="T7" fmla="*/ 5568 h 7004"/>
                <a:gd name="T8" fmla="*/ 3486 w 7671"/>
                <a:gd name="T9" fmla="*/ 6995 h 7004"/>
                <a:gd name="T10" fmla="*/ 7670 w 7671"/>
                <a:gd name="T11" fmla="*/ 2832 h 7004"/>
                <a:gd name="T12" fmla="*/ 151 w 7671"/>
                <a:gd name="T13" fmla="*/ 4560 h 7004"/>
                <a:gd name="T14" fmla="*/ 336 w 7671"/>
                <a:gd name="T15" fmla="*/ 4160 h 7004"/>
                <a:gd name="T16" fmla="*/ 162 w 7671"/>
                <a:gd name="T17" fmla="*/ 3813 h 7004"/>
                <a:gd name="T18" fmla="*/ 321 w 7671"/>
                <a:gd name="T19" fmla="*/ 3331 h 7004"/>
                <a:gd name="T20" fmla="*/ 689 w 7671"/>
                <a:gd name="T21" fmla="*/ 4708 h 7004"/>
                <a:gd name="T22" fmla="*/ 509 w 7671"/>
                <a:gd name="T23" fmla="*/ 4140 h 7004"/>
                <a:gd name="T24" fmla="*/ 692 w 7671"/>
                <a:gd name="T25" fmla="*/ 3769 h 7004"/>
                <a:gd name="T26" fmla="*/ 495 w 7671"/>
                <a:gd name="T27" fmla="*/ 3269 h 7004"/>
                <a:gd name="T28" fmla="*/ 1721 w 7671"/>
                <a:gd name="T29" fmla="*/ 4980 h 7004"/>
                <a:gd name="T30" fmla="*/ 1432 w 7671"/>
                <a:gd name="T31" fmla="*/ 4244 h 7004"/>
                <a:gd name="T32" fmla="*/ 1700 w 7671"/>
                <a:gd name="T33" fmla="*/ 3686 h 7004"/>
                <a:gd name="T34" fmla="*/ 1449 w 7671"/>
                <a:gd name="T35" fmla="*/ 3018 h 7004"/>
                <a:gd name="T36" fmla="*/ 1713 w 7671"/>
                <a:gd name="T37" fmla="*/ 2381 h 7004"/>
                <a:gd name="T38" fmla="*/ 1438 w 7671"/>
                <a:gd name="T39" fmla="*/ 1807 h 7004"/>
                <a:gd name="T40" fmla="*/ 2329 w 7671"/>
                <a:gd name="T41" fmla="*/ 5112 h 7004"/>
                <a:gd name="T42" fmla="*/ 1930 w 7671"/>
                <a:gd name="T43" fmla="*/ 4323 h 7004"/>
                <a:gd name="T44" fmla="*/ 2329 w 7671"/>
                <a:gd name="T45" fmla="*/ 3597 h 7004"/>
                <a:gd name="T46" fmla="*/ 1930 w 7671"/>
                <a:gd name="T47" fmla="*/ 2923 h 7004"/>
                <a:gd name="T48" fmla="*/ 2329 w 7671"/>
                <a:gd name="T49" fmla="*/ 3597 h 7004"/>
                <a:gd name="T50" fmla="*/ 1930 w 7671"/>
                <a:gd name="T51" fmla="*/ 2223 h 7004"/>
                <a:gd name="T52" fmla="*/ 2329 w 7671"/>
                <a:gd name="T53" fmla="*/ 2082 h 7004"/>
                <a:gd name="T54" fmla="*/ 2650 w 7671"/>
                <a:gd name="T55" fmla="*/ 5254 h 7004"/>
                <a:gd name="T56" fmla="*/ 3152 w 7671"/>
                <a:gd name="T57" fmla="*/ 4435 h 7004"/>
                <a:gd name="T58" fmla="*/ 2636 w 7671"/>
                <a:gd name="T59" fmla="*/ 3595 h 7004"/>
                <a:gd name="T60" fmla="*/ 3152 w 7671"/>
                <a:gd name="T61" fmla="*/ 2623 h 7004"/>
                <a:gd name="T62" fmla="*/ 2663 w 7671"/>
                <a:gd name="T63" fmla="*/ 1956 h 7004"/>
                <a:gd name="T64" fmla="*/ 3131 w 7671"/>
                <a:gd name="T65" fmla="*/ 776 h 7004"/>
                <a:gd name="T66" fmla="*/ 4990 w 7671"/>
                <a:gd name="T67" fmla="*/ 1229 h 7004"/>
                <a:gd name="T68" fmla="*/ 5441 w 7671"/>
                <a:gd name="T69" fmla="*/ 2226 h 7004"/>
                <a:gd name="T70" fmla="*/ 4948 w 7671"/>
                <a:gd name="T71" fmla="*/ 2784 h 7004"/>
                <a:gd name="T72" fmla="*/ 5453 w 7671"/>
                <a:gd name="T73" fmla="*/ 3664 h 7004"/>
                <a:gd name="T74" fmla="*/ 3706 w 7671"/>
                <a:gd name="T75" fmla="*/ 694 h 7004"/>
                <a:gd name="T76" fmla="*/ 4408 w 7671"/>
                <a:gd name="T77" fmla="*/ 1907 h 7004"/>
                <a:gd name="T78" fmla="*/ 3688 w 7671"/>
                <a:gd name="T79" fmla="*/ 3518 h 7004"/>
                <a:gd name="T80" fmla="*/ 4448 w 7671"/>
                <a:gd name="T81" fmla="*/ 3557 h 7004"/>
                <a:gd name="T82" fmla="*/ 5014 w 7671"/>
                <a:gd name="T83" fmla="*/ 6300 h 7004"/>
                <a:gd name="T84" fmla="*/ 4045 w 7671"/>
                <a:gd name="T85" fmla="*/ 4424 h 7004"/>
                <a:gd name="T86" fmla="*/ 5014 w 7671"/>
                <a:gd name="T87" fmla="*/ 6300 h 7004"/>
                <a:gd name="T88" fmla="*/ 5413 w 7671"/>
                <a:gd name="T89" fmla="*/ 6118 h 7004"/>
                <a:gd name="T90" fmla="*/ 6087 w 7671"/>
                <a:gd name="T91" fmla="*/ 5892 h 7004"/>
                <a:gd name="T92" fmla="*/ 5822 w 7671"/>
                <a:gd name="T93" fmla="*/ 3640 h 7004"/>
                <a:gd name="T94" fmla="*/ 6258 w 7671"/>
                <a:gd name="T95" fmla="*/ 3660 h 7004"/>
                <a:gd name="T96" fmla="*/ 5851 w 7671"/>
                <a:gd name="T97" fmla="*/ 2352 h 7004"/>
                <a:gd name="T98" fmla="*/ 6258 w 7671"/>
                <a:gd name="T99" fmla="*/ 1803 h 7004"/>
                <a:gd name="T100" fmla="*/ 6669 w 7671"/>
                <a:gd name="T101" fmla="*/ 4852 h 7004"/>
                <a:gd name="T102" fmla="*/ 6955 w 7671"/>
                <a:gd name="T103" fmla="*/ 4202 h 7004"/>
                <a:gd name="T104" fmla="*/ 6927 w 7671"/>
                <a:gd name="T105" fmla="*/ 3741 h 7004"/>
                <a:gd name="T106" fmla="*/ 6677 w 7671"/>
                <a:gd name="T107" fmla="*/ 3084 h 7004"/>
                <a:gd name="T108" fmla="*/ 7371 w 7671"/>
                <a:gd name="T109" fmla="*/ 4717 h 7004"/>
                <a:gd name="T110" fmla="*/ 7155 w 7671"/>
                <a:gd name="T111" fmla="*/ 4176 h 7004"/>
                <a:gd name="T112" fmla="*/ 7404 w 7671"/>
                <a:gd name="T113" fmla="*/ 3726 h 7004"/>
                <a:gd name="T114" fmla="*/ 7117 w 7671"/>
                <a:gd name="T115" fmla="*/ 3219 h 7004"/>
                <a:gd name="T116" fmla="*/ 7404 w 7671"/>
                <a:gd name="T117" fmla="*/ 3726 h 7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671" h="7004">
                  <a:moveTo>
                    <a:pt x="7585" y="2716"/>
                  </a:moveTo>
                  <a:lnTo>
                    <a:pt x="6499" y="2383"/>
                  </a:lnTo>
                  <a:lnTo>
                    <a:pt x="6499" y="1573"/>
                  </a:lnTo>
                  <a:cubicBezTo>
                    <a:pt x="6499" y="1527"/>
                    <a:pt x="6473" y="1485"/>
                    <a:pt x="6432" y="1465"/>
                  </a:cubicBezTo>
                  <a:lnTo>
                    <a:pt x="3498" y="13"/>
                  </a:lnTo>
                  <a:cubicBezTo>
                    <a:pt x="3497" y="13"/>
                    <a:pt x="3497" y="13"/>
                    <a:pt x="3495" y="13"/>
                  </a:cubicBezTo>
                  <a:cubicBezTo>
                    <a:pt x="3490" y="10"/>
                    <a:pt x="3468" y="0"/>
                    <a:pt x="3436" y="2"/>
                  </a:cubicBezTo>
                  <a:cubicBezTo>
                    <a:pt x="3403" y="4"/>
                    <a:pt x="3379" y="20"/>
                    <a:pt x="3374" y="23"/>
                  </a:cubicBezTo>
                  <a:lnTo>
                    <a:pt x="3374" y="23"/>
                  </a:lnTo>
                  <a:lnTo>
                    <a:pt x="1282" y="1515"/>
                  </a:lnTo>
                  <a:cubicBezTo>
                    <a:pt x="1250" y="1538"/>
                    <a:pt x="1231" y="1574"/>
                    <a:pt x="1231" y="1613"/>
                  </a:cubicBezTo>
                  <a:lnTo>
                    <a:pt x="1231" y="2655"/>
                  </a:lnTo>
                  <a:lnTo>
                    <a:pt x="842" y="2609"/>
                  </a:lnTo>
                  <a:cubicBezTo>
                    <a:pt x="842" y="2609"/>
                    <a:pt x="841" y="2609"/>
                    <a:pt x="839" y="2609"/>
                  </a:cubicBezTo>
                  <a:cubicBezTo>
                    <a:pt x="834" y="2609"/>
                    <a:pt x="822" y="2608"/>
                    <a:pt x="811" y="2610"/>
                  </a:cubicBezTo>
                  <a:cubicBezTo>
                    <a:pt x="797" y="2612"/>
                    <a:pt x="785" y="2616"/>
                    <a:pt x="780" y="2618"/>
                  </a:cubicBezTo>
                  <a:cubicBezTo>
                    <a:pt x="780" y="2618"/>
                    <a:pt x="779" y="2618"/>
                    <a:pt x="779" y="2618"/>
                  </a:cubicBezTo>
                  <a:lnTo>
                    <a:pt x="72" y="2932"/>
                  </a:lnTo>
                  <a:cubicBezTo>
                    <a:pt x="28" y="2951"/>
                    <a:pt x="0" y="2994"/>
                    <a:pt x="0" y="3042"/>
                  </a:cubicBezTo>
                  <a:lnTo>
                    <a:pt x="0" y="5060"/>
                  </a:lnTo>
                  <a:cubicBezTo>
                    <a:pt x="0" y="5105"/>
                    <a:pt x="24" y="5145"/>
                    <a:pt x="63" y="5166"/>
                  </a:cubicBezTo>
                  <a:lnTo>
                    <a:pt x="772" y="5555"/>
                  </a:lnTo>
                  <a:cubicBezTo>
                    <a:pt x="772" y="5555"/>
                    <a:pt x="790" y="5566"/>
                    <a:pt x="813" y="5568"/>
                  </a:cubicBezTo>
                  <a:cubicBezTo>
                    <a:pt x="833" y="5571"/>
                    <a:pt x="847" y="5568"/>
                    <a:pt x="847" y="5568"/>
                  </a:cubicBezTo>
                  <a:lnTo>
                    <a:pt x="1231" y="5513"/>
                  </a:lnTo>
                  <a:lnTo>
                    <a:pt x="1231" y="5735"/>
                  </a:lnTo>
                  <a:cubicBezTo>
                    <a:pt x="1231" y="5779"/>
                    <a:pt x="1255" y="5820"/>
                    <a:pt x="1294" y="5841"/>
                  </a:cubicBezTo>
                  <a:lnTo>
                    <a:pt x="3386" y="6987"/>
                  </a:lnTo>
                  <a:cubicBezTo>
                    <a:pt x="3386" y="6987"/>
                    <a:pt x="3409" y="7001"/>
                    <a:pt x="3440" y="7002"/>
                  </a:cubicBezTo>
                  <a:cubicBezTo>
                    <a:pt x="3463" y="7004"/>
                    <a:pt x="3486" y="6995"/>
                    <a:pt x="3486" y="6995"/>
                  </a:cubicBezTo>
                  <a:lnTo>
                    <a:pt x="3486" y="6994"/>
                  </a:lnTo>
                  <a:lnTo>
                    <a:pt x="3486" y="6994"/>
                  </a:lnTo>
                  <a:lnTo>
                    <a:pt x="6420" y="5879"/>
                  </a:lnTo>
                  <a:lnTo>
                    <a:pt x="7592" y="5433"/>
                  </a:lnTo>
                  <a:cubicBezTo>
                    <a:pt x="7639" y="5416"/>
                    <a:pt x="7670" y="5371"/>
                    <a:pt x="7670" y="5321"/>
                  </a:cubicBezTo>
                  <a:lnTo>
                    <a:pt x="7670" y="2832"/>
                  </a:lnTo>
                  <a:cubicBezTo>
                    <a:pt x="7671" y="2779"/>
                    <a:pt x="7636" y="2732"/>
                    <a:pt x="7585" y="2716"/>
                  </a:cubicBezTo>
                  <a:close/>
                  <a:moveTo>
                    <a:pt x="337" y="4559"/>
                  </a:moveTo>
                  <a:cubicBezTo>
                    <a:pt x="337" y="4571"/>
                    <a:pt x="331" y="4583"/>
                    <a:pt x="321" y="4591"/>
                  </a:cubicBezTo>
                  <a:cubicBezTo>
                    <a:pt x="313" y="4596"/>
                    <a:pt x="305" y="4599"/>
                    <a:pt x="296" y="4599"/>
                  </a:cubicBezTo>
                  <a:cubicBezTo>
                    <a:pt x="293" y="4599"/>
                    <a:pt x="289" y="4598"/>
                    <a:pt x="286" y="4597"/>
                  </a:cubicBezTo>
                  <a:lnTo>
                    <a:pt x="151" y="4560"/>
                  </a:lnTo>
                  <a:cubicBezTo>
                    <a:pt x="134" y="4555"/>
                    <a:pt x="122" y="4539"/>
                    <a:pt x="122" y="4521"/>
                  </a:cubicBezTo>
                  <a:lnTo>
                    <a:pt x="122" y="4147"/>
                  </a:lnTo>
                  <a:cubicBezTo>
                    <a:pt x="122" y="4136"/>
                    <a:pt x="126" y="4125"/>
                    <a:pt x="135" y="4117"/>
                  </a:cubicBezTo>
                  <a:cubicBezTo>
                    <a:pt x="143" y="4109"/>
                    <a:pt x="155" y="4106"/>
                    <a:pt x="166" y="4107"/>
                  </a:cubicBezTo>
                  <a:lnTo>
                    <a:pt x="300" y="4120"/>
                  </a:lnTo>
                  <a:cubicBezTo>
                    <a:pt x="321" y="4122"/>
                    <a:pt x="336" y="4139"/>
                    <a:pt x="336" y="4160"/>
                  </a:cubicBezTo>
                  <a:lnTo>
                    <a:pt x="336" y="4559"/>
                  </a:lnTo>
                  <a:lnTo>
                    <a:pt x="337" y="4559"/>
                  </a:lnTo>
                  <a:close/>
                  <a:moveTo>
                    <a:pt x="337" y="3761"/>
                  </a:moveTo>
                  <a:cubicBezTo>
                    <a:pt x="337" y="3782"/>
                    <a:pt x="321" y="3800"/>
                    <a:pt x="300" y="3802"/>
                  </a:cubicBezTo>
                  <a:lnTo>
                    <a:pt x="165" y="3813"/>
                  </a:lnTo>
                  <a:lnTo>
                    <a:pt x="162" y="3813"/>
                  </a:lnTo>
                  <a:cubicBezTo>
                    <a:pt x="152" y="3813"/>
                    <a:pt x="142" y="3809"/>
                    <a:pt x="135" y="3802"/>
                  </a:cubicBezTo>
                  <a:cubicBezTo>
                    <a:pt x="126" y="3795"/>
                    <a:pt x="122" y="3784"/>
                    <a:pt x="122" y="3773"/>
                  </a:cubicBezTo>
                  <a:lnTo>
                    <a:pt x="122" y="3398"/>
                  </a:lnTo>
                  <a:cubicBezTo>
                    <a:pt x="122" y="3380"/>
                    <a:pt x="134" y="3364"/>
                    <a:pt x="152" y="3359"/>
                  </a:cubicBezTo>
                  <a:lnTo>
                    <a:pt x="286" y="3324"/>
                  </a:lnTo>
                  <a:cubicBezTo>
                    <a:pt x="298" y="3321"/>
                    <a:pt x="311" y="3323"/>
                    <a:pt x="321" y="3331"/>
                  </a:cubicBezTo>
                  <a:cubicBezTo>
                    <a:pt x="331" y="3339"/>
                    <a:pt x="337" y="3350"/>
                    <a:pt x="337" y="3363"/>
                  </a:cubicBezTo>
                  <a:lnTo>
                    <a:pt x="337" y="3761"/>
                  </a:lnTo>
                  <a:lnTo>
                    <a:pt x="337" y="3761"/>
                  </a:lnTo>
                  <a:close/>
                  <a:moveTo>
                    <a:pt x="729" y="4668"/>
                  </a:moveTo>
                  <a:cubicBezTo>
                    <a:pt x="729" y="4680"/>
                    <a:pt x="723" y="4692"/>
                    <a:pt x="714" y="4700"/>
                  </a:cubicBezTo>
                  <a:cubicBezTo>
                    <a:pt x="706" y="4705"/>
                    <a:pt x="698" y="4708"/>
                    <a:pt x="689" y="4708"/>
                  </a:cubicBezTo>
                  <a:cubicBezTo>
                    <a:pt x="686" y="4708"/>
                    <a:pt x="682" y="4707"/>
                    <a:pt x="678" y="4706"/>
                  </a:cubicBezTo>
                  <a:lnTo>
                    <a:pt x="494" y="4655"/>
                  </a:lnTo>
                  <a:cubicBezTo>
                    <a:pt x="477" y="4651"/>
                    <a:pt x="465" y="4635"/>
                    <a:pt x="465" y="4617"/>
                  </a:cubicBezTo>
                  <a:lnTo>
                    <a:pt x="465" y="4180"/>
                  </a:lnTo>
                  <a:cubicBezTo>
                    <a:pt x="465" y="4169"/>
                    <a:pt x="470" y="4158"/>
                    <a:pt x="478" y="4150"/>
                  </a:cubicBezTo>
                  <a:cubicBezTo>
                    <a:pt x="486" y="4143"/>
                    <a:pt x="498" y="4139"/>
                    <a:pt x="509" y="4140"/>
                  </a:cubicBezTo>
                  <a:lnTo>
                    <a:pt x="693" y="4158"/>
                  </a:lnTo>
                  <a:cubicBezTo>
                    <a:pt x="714" y="4160"/>
                    <a:pt x="729" y="4178"/>
                    <a:pt x="729" y="4198"/>
                  </a:cubicBezTo>
                  <a:lnTo>
                    <a:pt x="729" y="4668"/>
                  </a:lnTo>
                  <a:lnTo>
                    <a:pt x="729" y="4668"/>
                  </a:lnTo>
                  <a:close/>
                  <a:moveTo>
                    <a:pt x="729" y="3729"/>
                  </a:moveTo>
                  <a:cubicBezTo>
                    <a:pt x="729" y="3750"/>
                    <a:pt x="713" y="3767"/>
                    <a:pt x="692" y="3769"/>
                  </a:cubicBezTo>
                  <a:lnTo>
                    <a:pt x="508" y="3784"/>
                  </a:lnTo>
                  <a:lnTo>
                    <a:pt x="505" y="3784"/>
                  </a:lnTo>
                  <a:cubicBezTo>
                    <a:pt x="495" y="3784"/>
                    <a:pt x="485" y="3781"/>
                    <a:pt x="478" y="3774"/>
                  </a:cubicBezTo>
                  <a:cubicBezTo>
                    <a:pt x="469" y="3766"/>
                    <a:pt x="465" y="3756"/>
                    <a:pt x="465" y="3744"/>
                  </a:cubicBezTo>
                  <a:lnTo>
                    <a:pt x="465" y="3308"/>
                  </a:lnTo>
                  <a:cubicBezTo>
                    <a:pt x="465" y="3290"/>
                    <a:pt x="477" y="3274"/>
                    <a:pt x="495" y="3269"/>
                  </a:cubicBezTo>
                  <a:lnTo>
                    <a:pt x="679" y="3221"/>
                  </a:lnTo>
                  <a:cubicBezTo>
                    <a:pt x="691" y="3217"/>
                    <a:pt x="704" y="3220"/>
                    <a:pt x="714" y="3228"/>
                  </a:cubicBezTo>
                  <a:cubicBezTo>
                    <a:pt x="723" y="3235"/>
                    <a:pt x="729" y="3247"/>
                    <a:pt x="729" y="3260"/>
                  </a:cubicBezTo>
                  <a:lnTo>
                    <a:pt x="729" y="3729"/>
                  </a:lnTo>
                  <a:close/>
                  <a:moveTo>
                    <a:pt x="1737" y="4948"/>
                  </a:moveTo>
                  <a:cubicBezTo>
                    <a:pt x="1737" y="4960"/>
                    <a:pt x="1731" y="4972"/>
                    <a:pt x="1721" y="4980"/>
                  </a:cubicBezTo>
                  <a:cubicBezTo>
                    <a:pt x="1714" y="4985"/>
                    <a:pt x="1706" y="4988"/>
                    <a:pt x="1697" y="4988"/>
                  </a:cubicBezTo>
                  <a:cubicBezTo>
                    <a:pt x="1693" y="4988"/>
                    <a:pt x="1690" y="4987"/>
                    <a:pt x="1686" y="4986"/>
                  </a:cubicBezTo>
                  <a:lnTo>
                    <a:pt x="1449" y="4920"/>
                  </a:lnTo>
                  <a:cubicBezTo>
                    <a:pt x="1431" y="4916"/>
                    <a:pt x="1419" y="4900"/>
                    <a:pt x="1419" y="4882"/>
                  </a:cubicBezTo>
                  <a:lnTo>
                    <a:pt x="1419" y="4274"/>
                  </a:lnTo>
                  <a:cubicBezTo>
                    <a:pt x="1419" y="4262"/>
                    <a:pt x="1424" y="4251"/>
                    <a:pt x="1432" y="4244"/>
                  </a:cubicBezTo>
                  <a:cubicBezTo>
                    <a:pt x="1441" y="4236"/>
                    <a:pt x="1452" y="4232"/>
                    <a:pt x="1463" y="4233"/>
                  </a:cubicBezTo>
                  <a:lnTo>
                    <a:pt x="1701" y="4257"/>
                  </a:lnTo>
                  <a:cubicBezTo>
                    <a:pt x="1721" y="4259"/>
                    <a:pt x="1737" y="4276"/>
                    <a:pt x="1737" y="4297"/>
                  </a:cubicBezTo>
                  <a:lnTo>
                    <a:pt x="1737" y="4948"/>
                  </a:lnTo>
                  <a:close/>
                  <a:moveTo>
                    <a:pt x="1737" y="3646"/>
                  </a:moveTo>
                  <a:cubicBezTo>
                    <a:pt x="1737" y="3667"/>
                    <a:pt x="1721" y="3684"/>
                    <a:pt x="1700" y="3686"/>
                  </a:cubicBezTo>
                  <a:lnTo>
                    <a:pt x="1463" y="3705"/>
                  </a:lnTo>
                  <a:cubicBezTo>
                    <a:pt x="1462" y="3706"/>
                    <a:pt x="1461" y="3706"/>
                    <a:pt x="1459" y="3706"/>
                  </a:cubicBezTo>
                  <a:cubicBezTo>
                    <a:pt x="1449" y="3706"/>
                    <a:pt x="1440" y="3702"/>
                    <a:pt x="1432" y="3695"/>
                  </a:cubicBezTo>
                  <a:cubicBezTo>
                    <a:pt x="1424" y="3687"/>
                    <a:pt x="1419" y="3677"/>
                    <a:pt x="1419" y="3665"/>
                  </a:cubicBezTo>
                  <a:lnTo>
                    <a:pt x="1419" y="3057"/>
                  </a:lnTo>
                  <a:cubicBezTo>
                    <a:pt x="1419" y="3039"/>
                    <a:pt x="1432" y="3023"/>
                    <a:pt x="1449" y="3018"/>
                  </a:cubicBezTo>
                  <a:lnTo>
                    <a:pt x="1687" y="2956"/>
                  </a:lnTo>
                  <a:cubicBezTo>
                    <a:pt x="1699" y="2953"/>
                    <a:pt x="1712" y="2955"/>
                    <a:pt x="1721" y="2963"/>
                  </a:cubicBezTo>
                  <a:cubicBezTo>
                    <a:pt x="1731" y="2970"/>
                    <a:pt x="1737" y="2982"/>
                    <a:pt x="1737" y="2995"/>
                  </a:cubicBezTo>
                  <a:lnTo>
                    <a:pt x="1737" y="3646"/>
                  </a:lnTo>
                  <a:close/>
                  <a:moveTo>
                    <a:pt x="1737" y="2344"/>
                  </a:moveTo>
                  <a:cubicBezTo>
                    <a:pt x="1737" y="2360"/>
                    <a:pt x="1728" y="2374"/>
                    <a:pt x="1713" y="2381"/>
                  </a:cubicBezTo>
                  <a:lnTo>
                    <a:pt x="1476" y="2486"/>
                  </a:lnTo>
                  <a:cubicBezTo>
                    <a:pt x="1471" y="2488"/>
                    <a:pt x="1465" y="2489"/>
                    <a:pt x="1460" y="2489"/>
                  </a:cubicBezTo>
                  <a:cubicBezTo>
                    <a:pt x="1452" y="2489"/>
                    <a:pt x="1444" y="2487"/>
                    <a:pt x="1437" y="2483"/>
                  </a:cubicBezTo>
                  <a:cubicBezTo>
                    <a:pt x="1426" y="2475"/>
                    <a:pt x="1419" y="2463"/>
                    <a:pt x="1419" y="2449"/>
                  </a:cubicBezTo>
                  <a:lnTo>
                    <a:pt x="1419" y="1841"/>
                  </a:lnTo>
                  <a:cubicBezTo>
                    <a:pt x="1419" y="1827"/>
                    <a:pt x="1426" y="1814"/>
                    <a:pt x="1438" y="1807"/>
                  </a:cubicBezTo>
                  <a:lnTo>
                    <a:pt x="1676" y="1659"/>
                  </a:lnTo>
                  <a:cubicBezTo>
                    <a:pt x="1688" y="1651"/>
                    <a:pt x="1704" y="1651"/>
                    <a:pt x="1716" y="1658"/>
                  </a:cubicBezTo>
                  <a:cubicBezTo>
                    <a:pt x="1729" y="1665"/>
                    <a:pt x="1737" y="1678"/>
                    <a:pt x="1737" y="1693"/>
                  </a:cubicBezTo>
                  <a:lnTo>
                    <a:pt x="1737" y="2344"/>
                  </a:lnTo>
                  <a:lnTo>
                    <a:pt x="1737" y="2344"/>
                  </a:lnTo>
                  <a:close/>
                  <a:moveTo>
                    <a:pt x="2329" y="5112"/>
                  </a:moveTo>
                  <a:cubicBezTo>
                    <a:pt x="2329" y="5124"/>
                    <a:pt x="2323" y="5136"/>
                    <a:pt x="2313" y="5144"/>
                  </a:cubicBezTo>
                  <a:cubicBezTo>
                    <a:pt x="2306" y="5149"/>
                    <a:pt x="2297" y="5152"/>
                    <a:pt x="2289" y="5152"/>
                  </a:cubicBezTo>
                  <a:cubicBezTo>
                    <a:pt x="2285" y="5152"/>
                    <a:pt x="2281" y="5152"/>
                    <a:pt x="2278" y="5151"/>
                  </a:cubicBezTo>
                  <a:lnTo>
                    <a:pt x="1960" y="5062"/>
                  </a:lnTo>
                  <a:cubicBezTo>
                    <a:pt x="1942" y="5058"/>
                    <a:pt x="1930" y="5042"/>
                    <a:pt x="1930" y="5024"/>
                  </a:cubicBezTo>
                  <a:lnTo>
                    <a:pt x="1930" y="4323"/>
                  </a:lnTo>
                  <a:cubicBezTo>
                    <a:pt x="1930" y="4312"/>
                    <a:pt x="1935" y="4301"/>
                    <a:pt x="1943" y="4293"/>
                  </a:cubicBezTo>
                  <a:cubicBezTo>
                    <a:pt x="1952" y="4286"/>
                    <a:pt x="1963" y="4282"/>
                    <a:pt x="1974" y="4283"/>
                  </a:cubicBezTo>
                  <a:lnTo>
                    <a:pt x="2292" y="4314"/>
                  </a:lnTo>
                  <a:cubicBezTo>
                    <a:pt x="2313" y="4316"/>
                    <a:pt x="2329" y="4334"/>
                    <a:pt x="2329" y="4354"/>
                  </a:cubicBezTo>
                  <a:lnTo>
                    <a:pt x="2329" y="5112"/>
                  </a:lnTo>
                  <a:close/>
                  <a:moveTo>
                    <a:pt x="2329" y="3597"/>
                  </a:moveTo>
                  <a:cubicBezTo>
                    <a:pt x="2329" y="3618"/>
                    <a:pt x="2313" y="3635"/>
                    <a:pt x="2292" y="3637"/>
                  </a:cubicBezTo>
                  <a:lnTo>
                    <a:pt x="1974" y="3663"/>
                  </a:lnTo>
                  <a:cubicBezTo>
                    <a:pt x="1973" y="3663"/>
                    <a:pt x="1971" y="3664"/>
                    <a:pt x="1970" y="3664"/>
                  </a:cubicBezTo>
                  <a:cubicBezTo>
                    <a:pt x="1960" y="3664"/>
                    <a:pt x="1951" y="3660"/>
                    <a:pt x="1943" y="3653"/>
                  </a:cubicBezTo>
                  <a:cubicBezTo>
                    <a:pt x="1935" y="3645"/>
                    <a:pt x="1930" y="3634"/>
                    <a:pt x="1930" y="3623"/>
                  </a:cubicBezTo>
                  <a:lnTo>
                    <a:pt x="1930" y="2923"/>
                  </a:lnTo>
                  <a:cubicBezTo>
                    <a:pt x="1930" y="2905"/>
                    <a:pt x="1942" y="2889"/>
                    <a:pt x="1960" y="2884"/>
                  </a:cubicBezTo>
                  <a:lnTo>
                    <a:pt x="2278" y="2800"/>
                  </a:lnTo>
                  <a:cubicBezTo>
                    <a:pt x="2290" y="2797"/>
                    <a:pt x="2303" y="2800"/>
                    <a:pt x="2313" y="2807"/>
                  </a:cubicBezTo>
                  <a:cubicBezTo>
                    <a:pt x="2323" y="2815"/>
                    <a:pt x="2329" y="2827"/>
                    <a:pt x="2329" y="2839"/>
                  </a:cubicBezTo>
                  <a:lnTo>
                    <a:pt x="2329" y="3597"/>
                  </a:lnTo>
                  <a:lnTo>
                    <a:pt x="2329" y="3597"/>
                  </a:lnTo>
                  <a:close/>
                  <a:moveTo>
                    <a:pt x="2329" y="2082"/>
                  </a:moveTo>
                  <a:cubicBezTo>
                    <a:pt x="2329" y="2098"/>
                    <a:pt x="2319" y="2112"/>
                    <a:pt x="2305" y="2119"/>
                  </a:cubicBezTo>
                  <a:lnTo>
                    <a:pt x="1987" y="2260"/>
                  </a:lnTo>
                  <a:cubicBezTo>
                    <a:pt x="1982" y="2262"/>
                    <a:pt x="1976" y="2263"/>
                    <a:pt x="1970" y="2263"/>
                  </a:cubicBezTo>
                  <a:cubicBezTo>
                    <a:pt x="1963" y="2263"/>
                    <a:pt x="1955" y="2261"/>
                    <a:pt x="1949" y="2257"/>
                  </a:cubicBezTo>
                  <a:cubicBezTo>
                    <a:pt x="1937" y="2249"/>
                    <a:pt x="1930" y="2236"/>
                    <a:pt x="1930" y="2223"/>
                  </a:cubicBezTo>
                  <a:lnTo>
                    <a:pt x="1930" y="1523"/>
                  </a:lnTo>
                  <a:cubicBezTo>
                    <a:pt x="1930" y="1509"/>
                    <a:pt x="1938" y="1496"/>
                    <a:pt x="1949" y="1489"/>
                  </a:cubicBezTo>
                  <a:lnTo>
                    <a:pt x="2267" y="1290"/>
                  </a:lnTo>
                  <a:cubicBezTo>
                    <a:pt x="2280" y="1282"/>
                    <a:pt x="2295" y="1282"/>
                    <a:pt x="2308" y="1289"/>
                  </a:cubicBezTo>
                  <a:cubicBezTo>
                    <a:pt x="2321" y="1296"/>
                    <a:pt x="2329" y="1310"/>
                    <a:pt x="2329" y="1324"/>
                  </a:cubicBezTo>
                  <a:lnTo>
                    <a:pt x="2329" y="2082"/>
                  </a:lnTo>
                  <a:lnTo>
                    <a:pt x="2329" y="2082"/>
                  </a:lnTo>
                  <a:close/>
                  <a:moveTo>
                    <a:pt x="3152" y="5341"/>
                  </a:moveTo>
                  <a:cubicBezTo>
                    <a:pt x="3152" y="5352"/>
                    <a:pt x="3147" y="5364"/>
                    <a:pt x="3139" y="5372"/>
                  </a:cubicBezTo>
                  <a:cubicBezTo>
                    <a:pt x="3124" y="5387"/>
                    <a:pt x="3104" y="5387"/>
                    <a:pt x="3098" y="5387"/>
                  </a:cubicBezTo>
                  <a:lnTo>
                    <a:pt x="3097" y="5387"/>
                  </a:lnTo>
                  <a:cubicBezTo>
                    <a:pt x="3018" y="5387"/>
                    <a:pt x="2710" y="5276"/>
                    <a:pt x="2650" y="5254"/>
                  </a:cubicBezTo>
                  <a:cubicBezTo>
                    <a:pt x="2634" y="5248"/>
                    <a:pt x="2623" y="5233"/>
                    <a:pt x="2623" y="5216"/>
                  </a:cubicBezTo>
                  <a:lnTo>
                    <a:pt x="2623" y="4391"/>
                  </a:lnTo>
                  <a:cubicBezTo>
                    <a:pt x="2623" y="4380"/>
                    <a:pt x="2628" y="4369"/>
                    <a:pt x="2636" y="4361"/>
                  </a:cubicBezTo>
                  <a:cubicBezTo>
                    <a:pt x="2645" y="4354"/>
                    <a:pt x="2656" y="4350"/>
                    <a:pt x="2667" y="4351"/>
                  </a:cubicBezTo>
                  <a:lnTo>
                    <a:pt x="3115" y="4395"/>
                  </a:lnTo>
                  <a:cubicBezTo>
                    <a:pt x="3136" y="4397"/>
                    <a:pt x="3152" y="4414"/>
                    <a:pt x="3152" y="4435"/>
                  </a:cubicBezTo>
                  <a:cubicBezTo>
                    <a:pt x="3152" y="4444"/>
                    <a:pt x="3152" y="5302"/>
                    <a:pt x="3152" y="5341"/>
                  </a:cubicBezTo>
                  <a:close/>
                  <a:moveTo>
                    <a:pt x="3152" y="3529"/>
                  </a:moveTo>
                  <a:cubicBezTo>
                    <a:pt x="3152" y="3550"/>
                    <a:pt x="3136" y="3567"/>
                    <a:pt x="3115" y="3569"/>
                  </a:cubicBezTo>
                  <a:lnTo>
                    <a:pt x="2667" y="3606"/>
                  </a:lnTo>
                  <a:cubicBezTo>
                    <a:pt x="2665" y="3606"/>
                    <a:pt x="2664" y="3606"/>
                    <a:pt x="2663" y="3606"/>
                  </a:cubicBezTo>
                  <a:cubicBezTo>
                    <a:pt x="2653" y="3606"/>
                    <a:pt x="2643" y="3602"/>
                    <a:pt x="2636" y="3595"/>
                  </a:cubicBezTo>
                  <a:cubicBezTo>
                    <a:pt x="2628" y="3588"/>
                    <a:pt x="2623" y="3577"/>
                    <a:pt x="2623" y="3566"/>
                  </a:cubicBezTo>
                  <a:lnTo>
                    <a:pt x="2623" y="2741"/>
                  </a:lnTo>
                  <a:cubicBezTo>
                    <a:pt x="2623" y="2722"/>
                    <a:pt x="2635" y="2706"/>
                    <a:pt x="2653" y="2702"/>
                  </a:cubicBezTo>
                  <a:lnTo>
                    <a:pt x="3101" y="2584"/>
                  </a:lnTo>
                  <a:cubicBezTo>
                    <a:pt x="3113" y="2581"/>
                    <a:pt x="3126" y="2583"/>
                    <a:pt x="3136" y="2591"/>
                  </a:cubicBezTo>
                  <a:cubicBezTo>
                    <a:pt x="3146" y="2599"/>
                    <a:pt x="3152" y="2610"/>
                    <a:pt x="3152" y="2623"/>
                  </a:cubicBezTo>
                  <a:lnTo>
                    <a:pt x="3152" y="3529"/>
                  </a:lnTo>
                  <a:lnTo>
                    <a:pt x="3152" y="3529"/>
                  </a:lnTo>
                  <a:close/>
                  <a:moveTo>
                    <a:pt x="3152" y="1717"/>
                  </a:moveTo>
                  <a:cubicBezTo>
                    <a:pt x="3152" y="1733"/>
                    <a:pt x="3142" y="1748"/>
                    <a:pt x="3128" y="1754"/>
                  </a:cubicBezTo>
                  <a:lnTo>
                    <a:pt x="2680" y="1953"/>
                  </a:lnTo>
                  <a:cubicBezTo>
                    <a:pt x="2674" y="1955"/>
                    <a:pt x="2669" y="1956"/>
                    <a:pt x="2663" y="1956"/>
                  </a:cubicBezTo>
                  <a:cubicBezTo>
                    <a:pt x="2656" y="1956"/>
                    <a:pt x="2648" y="1954"/>
                    <a:pt x="2641" y="1950"/>
                  </a:cubicBezTo>
                  <a:cubicBezTo>
                    <a:pt x="2630" y="1942"/>
                    <a:pt x="2623" y="1930"/>
                    <a:pt x="2623" y="1916"/>
                  </a:cubicBezTo>
                  <a:lnTo>
                    <a:pt x="2623" y="1091"/>
                  </a:lnTo>
                  <a:cubicBezTo>
                    <a:pt x="2623" y="1077"/>
                    <a:pt x="2630" y="1064"/>
                    <a:pt x="2642" y="1057"/>
                  </a:cubicBezTo>
                  <a:lnTo>
                    <a:pt x="3090" y="777"/>
                  </a:lnTo>
                  <a:cubicBezTo>
                    <a:pt x="3103" y="769"/>
                    <a:pt x="3118" y="769"/>
                    <a:pt x="3131" y="776"/>
                  </a:cubicBezTo>
                  <a:cubicBezTo>
                    <a:pt x="3144" y="783"/>
                    <a:pt x="3152" y="797"/>
                    <a:pt x="3152" y="811"/>
                  </a:cubicBezTo>
                  <a:lnTo>
                    <a:pt x="3152" y="1717"/>
                  </a:lnTo>
                  <a:lnTo>
                    <a:pt x="3152" y="1717"/>
                  </a:lnTo>
                  <a:close/>
                  <a:moveTo>
                    <a:pt x="4934" y="1266"/>
                  </a:moveTo>
                  <a:cubicBezTo>
                    <a:pt x="4934" y="1252"/>
                    <a:pt x="4941" y="1240"/>
                    <a:pt x="4952" y="1232"/>
                  </a:cubicBezTo>
                  <a:cubicBezTo>
                    <a:pt x="4963" y="1225"/>
                    <a:pt x="4978" y="1224"/>
                    <a:pt x="4990" y="1229"/>
                  </a:cubicBezTo>
                  <a:lnTo>
                    <a:pt x="5469" y="1436"/>
                  </a:lnTo>
                  <a:cubicBezTo>
                    <a:pt x="5483" y="1442"/>
                    <a:pt x="5493" y="1457"/>
                    <a:pt x="5493" y="1473"/>
                  </a:cubicBezTo>
                  <a:lnTo>
                    <a:pt x="5493" y="2187"/>
                  </a:lnTo>
                  <a:cubicBezTo>
                    <a:pt x="5493" y="2200"/>
                    <a:pt x="5487" y="2212"/>
                    <a:pt x="5477" y="2220"/>
                  </a:cubicBezTo>
                  <a:cubicBezTo>
                    <a:pt x="5470" y="2225"/>
                    <a:pt x="5461" y="2228"/>
                    <a:pt x="5453" y="2228"/>
                  </a:cubicBezTo>
                  <a:cubicBezTo>
                    <a:pt x="5449" y="2228"/>
                    <a:pt x="5445" y="2227"/>
                    <a:pt x="5441" y="2226"/>
                  </a:cubicBezTo>
                  <a:lnTo>
                    <a:pt x="4963" y="2079"/>
                  </a:lnTo>
                  <a:cubicBezTo>
                    <a:pt x="4946" y="2074"/>
                    <a:pt x="4934" y="2058"/>
                    <a:pt x="4934" y="2040"/>
                  </a:cubicBezTo>
                  <a:lnTo>
                    <a:pt x="4934" y="1266"/>
                  </a:lnTo>
                  <a:lnTo>
                    <a:pt x="4934" y="1266"/>
                  </a:lnTo>
                  <a:close/>
                  <a:moveTo>
                    <a:pt x="4934" y="2815"/>
                  </a:moveTo>
                  <a:cubicBezTo>
                    <a:pt x="4934" y="2803"/>
                    <a:pt x="4939" y="2791"/>
                    <a:pt x="4948" y="2784"/>
                  </a:cubicBezTo>
                  <a:cubicBezTo>
                    <a:pt x="4958" y="2776"/>
                    <a:pt x="4970" y="2773"/>
                    <a:pt x="4981" y="2775"/>
                  </a:cubicBezTo>
                  <a:lnTo>
                    <a:pt x="5460" y="2862"/>
                  </a:lnTo>
                  <a:cubicBezTo>
                    <a:pt x="5479" y="2866"/>
                    <a:pt x="5493" y="2882"/>
                    <a:pt x="5493" y="2902"/>
                  </a:cubicBezTo>
                  <a:lnTo>
                    <a:pt x="5493" y="3623"/>
                  </a:lnTo>
                  <a:cubicBezTo>
                    <a:pt x="5493" y="3634"/>
                    <a:pt x="5488" y="3645"/>
                    <a:pt x="5480" y="3653"/>
                  </a:cubicBezTo>
                  <a:cubicBezTo>
                    <a:pt x="5473" y="3660"/>
                    <a:pt x="5463" y="3664"/>
                    <a:pt x="5453" y="3664"/>
                  </a:cubicBezTo>
                  <a:cubicBezTo>
                    <a:pt x="5452" y="3664"/>
                    <a:pt x="5451" y="3663"/>
                    <a:pt x="5450" y="3663"/>
                  </a:cubicBezTo>
                  <a:lnTo>
                    <a:pt x="4971" y="3629"/>
                  </a:lnTo>
                  <a:cubicBezTo>
                    <a:pt x="4950" y="3628"/>
                    <a:pt x="4934" y="3610"/>
                    <a:pt x="4934" y="3589"/>
                  </a:cubicBezTo>
                  <a:lnTo>
                    <a:pt x="4934" y="2815"/>
                  </a:lnTo>
                  <a:close/>
                  <a:moveTo>
                    <a:pt x="3688" y="727"/>
                  </a:moveTo>
                  <a:cubicBezTo>
                    <a:pt x="3688" y="714"/>
                    <a:pt x="3695" y="701"/>
                    <a:pt x="3706" y="694"/>
                  </a:cubicBezTo>
                  <a:cubicBezTo>
                    <a:pt x="3718" y="686"/>
                    <a:pt x="3732" y="685"/>
                    <a:pt x="3744" y="690"/>
                  </a:cubicBezTo>
                  <a:lnTo>
                    <a:pt x="4424" y="984"/>
                  </a:lnTo>
                  <a:cubicBezTo>
                    <a:pt x="4439" y="991"/>
                    <a:pt x="4449" y="1005"/>
                    <a:pt x="4449" y="1021"/>
                  </a:cubicBezTo>
                  <a:lnTo>
                    <a:pt x="4449" y="1867"/>
                  </a:lnTo>
                  <a:cubicBezTo>
                    <a:pt x="4449" y="1879"/>
                    <a:pt x="4442" y="1891"/>
                    <a:pt x="4432" y="1899"/>
                  </a:cubicBezTo>
                  <a:cubicBezTo>
                    <a:pt x="4425" y="1904"/>
                    <a:pt x="4417" y="1907"/>
                    <a:pt x="4408" y="1907"/>
                  </a:cubicBezTo>
                  <a:cubicBezTo>
                    <a:pt x="4404" y="1907"/>
                    <a:pt x="4400" y="1906"/>
                    <a:pt x="4396" y="1905"/>
                  </a:cubicBezTo>
                  <a:lnTo>
                    <a:pt x="3717" y="1696"/>
                  </a:lnTo>
                  <a:cubicBezTo>
                    <a:pt x="3700" y="1691"/>
                    <a:pt x="3688" y="1675"/>
                    <a:pt x="3688" y="1658"/>
                  </a:cubicBezTo>
                  <a:lnTo>
                    <a:pt x="3688" y="727"/>
                  </a:lnTo>
                  <a:lnTo>
                    <a:pt x="3688" y="727"/>
                  </a:lnTo>
                  <a:close/>
                  <a:moveTo>
                    <a:pt x="3688" y="3518"/>
                  </a:moveTo>
                  <a:lnTo>
                    <a:pt x="3688" y="2588"/>
                  </a:lnTo>
                  <a:cubicBezTo>
                    <a:pt x="3688" y="2576"/>
                    <a:pt x="3694" y="2564"/>
                    <a:pt x="3703" y="2557"/>
                  </a:cubicBezTo>
                  <a:cubicBezTo>
                    <a:pt x="3712" y="2549"/>
                    <a:pt x="3724" y="2546"/>
                    <a:pt x="3736" y="2548"/>
                  </a:cubicBezTo>
                  <a:lnTo>
                    <a:pt x="4415" y="2672"/>
                  </a:lnTo>
                  <a:cubicBezTo>
                    <a:pt x="4434" y="2676"/>
                    <a:pt x="4448" y="2692"/>
                    <a:pt x="4448" y="2712"/>
                  </a:cubicBezTo>
                  <a:lnTo>
                    <a:pt x="4448" y="3557"/>
                  </a:lnTo>
                  <a:cubicBezTo>
                    <a:pt x="4448" y="3568"/>
                    <a:pt x="4444" y="3579"/>
                    <a:pt x="4436" y="3586"/>
                  </a:cubicBezTo>
                  <a:cubicBezTo>
                    <a:pt x="4428" y="3593"/>
                    <a:pt x="4418" y="3597"/>
                    <a:pt x="4408" y="3597"/>
                  </a:cubicBezTo>
                  <a:cubicBezTo>
                    <a:pt x="4407" y="3597"/>
                    <a:pt x="4407" y="3597"/>
                    <a:pt x="4406" y="3597"/>
                  </a:cubicBezTo>
                  <a:lnTo>
                    <a:pt x="3726" y="3558"/>
                  </a:lnTo>
                  <a:cubicBezTo>
                    <a:pt x="3705" y="3557"/>
                    <a:pt x="3688" y="3539"/>
                    <a:pt x="3688" y="3518"/>
                  </a:cubicBezTo>
                  <a:close/>
                  <a:moveTo>
                    <a:pt x="5014" y="6300"/>
                  </a:moveTo>
                  <a:cubicBezTo>
                    <a:pt x="5014" y="6317"/>
                    <a:pt x="5004" y="6331"/>
                    <a:pt x="4989" y="6338"/>
                  </a:cubicBezTo>
                  <a:lnTo>
                    <a:pt x="4099" y="6676"/>
                  </a:lnTo>
                  <a:cubicBezTo>
                    <a:pt x="4094" y="6677"/>
                    <a:pt x="4089" y="6678"/>
                    <a:pt x="4085" y="6678"/>
                  </a:cubicBezTo>
                  <a:cubicBezTo>
                    <a:pt x="4077" y="6678"/>
                    <a:pt x="4069" y="6676"/>
                    <a:pt x="4062" y="6671"/>
                  </a:cubicBezTo>
                  <a:cubicBezTo>
                    <a:pt x="4051" y="6664"/>
                    <a:pt x="4045" y="6651"/>
                    <a:pt x="4045" y="6638"/>
                  </a:cubicBezTo>
                  <a:lnTo>
                    <a:pt x="4045" y="4424"/>
                  </a:lnTo>
                  <a:cubicBezTo>
                    <a:pt x="4045" y="4403"/>
                    <a:pt x="4061" y="4385"/>
                    <a:pt x="4082" y="4384"/>
                  </a:cubicBezTo>
                  <a:lnTo>
                    <a:pt x="4972" y="4323"/>
                  </a:lnTo>
                  <a:cubicBezTo>
                    <a:pt x="4983" y="4323"/>
                    <a:pt x="4994" y="4327"/>
                    <a:pt x="5002" y="4334"/>
                  </a:cubicBezTo>
                  <a:cubicBezTo>
                    <a:pt x="5010" y="4342"/>
                    <a:pt x="5015" y="4352"/>
                    <a:pt x="5015" y="4364"/>
                  </a:cubicBezTo>
                  <a:lnTo>
                    <a:pt x="5015" y="6300"/>
                  </a:lnTo>
                  <a:lnTo>
                    <a:pt x="5014" y="6300"/>
                  </a:lnTo>
                  <a:close/>
                  <a:moveTo>
                    <a:pt x="6087" y="5892"/>
                  </a:moveTo>
                  <a:cubicBezTo>
                    <a:pt x="6087" y="5909"/>
                    <a:pt x="6076" y="5924"/>
                    <a:pt x="6061" y="5930"/>
                  </a:cubicBezTo>
                  <a:lnTo>
                    <a:pt x="5467" y="6156"/>
                  </a:lnTo>
                  <a:cubicBezTo>
                    <a:pt x="5462" y="6157"/>
                    <a:pt x="5458" y="6158"/>
                    <a:pt x="5453" y="6158"/>
                  </a:cubicBezTo>
                  <a:cubicBezTo>
                    <a:pt x="5445" y="6158"/>
                    <a:pt x="5437" y="6156"/>
                    <a:pt x="5430" y="6151"/>
                  </a:cubicBezTo>
                  <a:cubicBezTo>
                    <a:pt x="5419" y="6144"/>
                    <a:pt x="5413" y="6131"/>
                    <a:pt x="5413" y="6118"/>
                  </a:cubicBezTo>
                  <a:lnTo>
                    <a:pt x="5413" y="4331"/>
                  </a:lnTo>
                  <a:cubicBezTo>
                    <a:pt x="5413" y="4310"/>
                    <a:pt x="5429" y="4293"/>
                    <a:pt x="5450" y="4291"/>
                  </a:cubicBezTo>
                  <a:lnTo>
                    <a:pt x="6044" y="4251"/>
                  </a:lnTo>
                  <a:cubicBezTo>
                    <a:pt x="6055" y="4250"/>
                    <a:pt x="6066" y="4254"/>
                    <a:pt x="6074" y="4262"/>
                  </a:cubicBezTo>
                  <a:cubicBezTo>
                    <a:pt x="6082" y="4269"/>
                    <a:pt x="6087" y="4280"/>
                    <a:pt x="6087" y="4291"/>
                  </a:cubicBezTo>
                  <a:lnTo>
                    <a:pt x="6087" y="5892"/>
                  </a:lnTo>
                  <a:close/>
                  <a:moveTo>
                    <a:pt x="6258" y="3660"/>
                  </a:moveTo>
                  <a:cubicBezTo>
                    <a:pt x="6258" y="3671"/>
                    <a:pt x="6253" y="3682"/>
                    <a:pt x="6245" y="3690"/>
                  </a:cubicBezTo>
                  <a:cubicBezTo>
                    <a:pt x="6238" y="3697"/>
                    <a:pt x="6228" y="3701"/>
                    <a:pt x="6218" y="3701"/>
                  </a:cubicBezTo>
                  <a:lnTo>
                    <a:pt x="6215" y="3701"/>
                  </a:lnTo>
                  <a:lnTo>
                    <a:pt x="5860" y="3680"/>
                  </a:lnTo>
                  <a:cubicBezTo>
                    <a:pt x="5839" y="3679"/>
                    <a:pt x="5822" y="3662"/>
                    <a:pt x="5822" y="3640"/>
                  </a:cubicBezTo>
                  <a:lnTo>
                    <a:pt x="5822" y="2977"/>
                  </a:lnTo>
                  <a:cubicBezTo>
                    <a:pt x="5822" y="2965"/>
                    <a:pt x="5828" y="2953"/>
                    <a:pt x="5837" y="2946"/>
                  </a:cubicBezTo>
                  <a:cubicBezTo>
                    <a:pt x="5846" y="2938"/>
                    <a:pt x="5858" y="2935"/>
                    <a:pt x="5870" y="2937"/>
                  </a:cubicBezTo>
                  <a:lnTo>
                    <a:pt x="6225" y="3002"/>
                  </a:lnTo>
                  <a:cubicBezTo>
                    <a:pt x="6244" y="3005"/>
                    <a:pt x="6258" y="3022"/>
                    <a:pt x="6258" y="3041"/>
                  </a:cubicBezTo>
                  <a:lnTo>
                    <a:pt x="6258" y="3660"/>
                  </a:lnTo>
                  <a:lnTo>
                    <a:pt x="6258" y="3660"/>
                  </a:lnTo>
                  <a:close/>
                  <a:moveTo>
                    <a:pt x="6258" y="2422"/>
                  </a:moveTo>
                  <a:cubicBezTo>
                    <a:pt x="6258" y="2435"/>
                    <a:pt x="6252" y="2447"/>
                    <a:pt x="6242" y="2455"/>
                  </a:cubicBezTo>
                  <a:cubicBezTo>
                    <a:pt x="6235" y="2460"/>
                    <a:pt x="6226" y="2463"/>
                    <a:pt x="6218" y="2463"/>
                  </a:cubicBezTo>
                  <a:cubicBezTo>
                    <a:pt x="6214" y="2463"/>
                    <a:pt x="6210" y="2462"/>
                    <a:pt x="6206" y="2461"/>
                  </a:cubicBezTo>
                  <a:lnTo>
                    <a:pt x="5851" y="2352"/>
                  </a:lnTo>
                  <a:cubicBezTo>
                    <a:pt x="5834" y="2346"/>
                    <a:pt x="5823" y="2331"/>
                    <a:pt x="5823" y="2313"/>
                  </a:cubicBezTo>
                  <a:lnTo>
                    <a:pt x="5823" y="1650"/>
                  </a:lnTo>
                  <a:cubicBezTo>
                    <a:pt x="5823" y="1636"/>
                    <a:pt x="5829" y="1624"/>
                    <a:pt x="5841" y="1616"/>
                  </a:cubicBezTo>
                  <a:cubicBezTo>
                    <a:pt x="5852" y="1609"/>
                    <a:pt x="5866" y="1608"/>
                    <a:pt x="5879" y="1613"/>
                  </a:cubicBezTo>
                  <a:lnTo>
                    <a:pt x="6234" y="1766"/>
                  </a:lnTo>
                  <a:cubicBezTo>
                    <a:pt x="6249" y="1773"/>
                    <a:pt x="6258" y="1787"/>
                    <a:pt x="6258" y="1803"/>
                  </a:cubicBezTo>
                  <a:lnTo>
                    <a:pt x="6258" y="2422"/>
                  </a:lnTo>
                  <a:lnTo>
                    <a:pt x="6258" y="2422"/>
                  </a:lnTo>
                  <a:close/>
                  <a:moveTo>
                    <a:pt x="6968" y="4762"/>
                  </a:moveTo>
                  <a:cubicBezTo>
                    <a:pt x="6968" y="4781"/>
                    <a:pt x="6954" y="4798"/>
                    <a:pt x="6935" y="4801"/>
                  </a:cubicBezTo>
                  <a:lnTo>
                    <a:pt x="6677" y="4851"/>
                  </a:lnTo>
                  <a:cubicBezTo>
                    <a:pt x="6674" y="4852"/>
                    <a:pt x="6672" y="4852"/>
                    <a:pt x="6669" y="4852"/>
                  </a:cubicBezTo>
                  <a:cubicBezTo>
                    <a:pt x="6660" y="4852"/>
                    <a:pt x="6651" y="4848"/>
                    <a:pt x="6644" y="4842"/>
                  </a:cubicBezTo>
                  <a:cubicBezTo>
                    <a:pt x="6635" y="4835"/>
                    <a:pt x="6629" y="4824"/>
                    <a:pt x="6629" y="4812"/>
                  </a:cubicBezTo>
                  <a:lnTo>
                    <a:pt x="6629" y="4249"/>
                  </a:lnTo>
                  <a:cubicBezTo>
                    <a:pt x="6629" y="4228"/>
                    <a:pt x="6646" y="4210"/>
                    <a:pt x="6667" y="4209"/>
                  </a:cubicBezTo>
                  <a:lnTo>
                    <a:pt x="6925" y="4191"/>
                  </a:lnTo>
                  <a:cubicBezTo>
                    <a:pt x="6936" y="4191"/>
                    <a:pt x="6947" y="4195"/>
                    <a:pt x="6955" y="4202"/>
                  </a:cubicBezTo>
                  <a:cubicBezTo>
                    <a:pt x="6963" y="4210"/>
                    <a:pt x="6968" y="4220"/>
                    <a:pt x="6968" y="4232"/>
                  </a:cubicBezTo>
                  <a:lnTo>
                    <a:pt x="6968" y="4762"/>
                  </a:lnTo>
                  <a:lnTo>
                    <a:pt x="6968" y="4762"/>
                  </a:lnTo>
                  <a:close/>
                  <a:moveTo>
                    <a:pt x="6968" y="3701"/>
                  </a:moveTo>
                  <a:cubicBezTo>
                    <a:pt x="6968" y="3712"/>
                    <a:pt x="6963" y="3723"/>
                    <a:pt x="6955" y="3730"/>
                  </a:cubicBezTo>
                  <a:cubicBezTo>
                    <a:pt x="6947" y="3737"/>
                    <a:pt x="6938" y="3741"/>
                    <a:pt x="6927" y="3741"/>
                  </a:cubicBezTo>
                  <a:lnTo>
                    <a:pt x="6925" y="3741"/>
                  </a:lnTo>
                  <a:lnTo>
                    <a:pt x="6667" y="3726"/>
                  </a:lnTo>
                  <a:cubicBezTo>
                    <a:pt x="6646" y="3725"/>
                    <a:pt x="6629" y="3708"/>
                    <a:pt x="6629" y="3686"/>
                  </a:cubicBezTo>
                  <a:lnTo>
                    <a:pt x="6629" y="3124"/>
                  </a:lnTo>
                  <a:cubicBezTo>
                    <a:pt x="6629" y="3112"/>
                    <a:pt x="6634" y="3101"/>
                    <a:pt x="6644" y="3093"/>
                  </a:cubicBezTo>
                  <a:cubicBezTo>
                    <a:pt x="6653" y="3085"/>
                    <a:pt x="6665" y="3082"/>
                    <a:pt x="6677" y="3084"/>
                  </a:cubicBezTo>
                  <a:lnTo>
                    <a:pt x="6934" y="3131"/>
                  </a:lnTo>
                  <a:cubicBezTo>
                    <a:pt x="6953" y="3135"/>
                    <a:pt x="6967" y="3151"/>
                    <a:pt x="6967" y="3171"/>
                  </a:cubicBezTo>
                  <a:lnTo>
                    <a:pt x="6967" y="3701"/>
                  </a:lnTo>
                  <a:lnTo>
                    <a:pt x="6968" y="3701"/>
                  </a:lnTo>
                  <a:close/>
                  <a:moveTo>
                    <a:pt x="7404" y="4678"/>
                  </a:moveTo>
                  <a:cubicBezTo>
                    <a:pt x="7404" y="4697"/>
                    <a:pt x="7390" y="4714"/>
                    <a:pt x="7371" y="4717"/>
                  </a:cubicBezTo>
                  <a:lnTo>
                    <a:pt x="7165" y="4757"/>
                  </a:lnTo>
                  <a:cubicBezTo>
                    <a:pt x="7162" y="4757"/>
                    <a:pt x="7160" y="4758"/>
                    <a:pt x="7157" y="4758"/>
                  </a:cubicBezTo>
                  <a:cubicBezTo>
                    <a:pt x="7148" y="4758"/>
                    <a:pt x="7139" y="4754"/>
                    <a:pt x="7132" y="4748"/>
                  </a:cubicBezTo>
                  <a:cubicBezTo>
                    <a:pt x="7122" y="4741"/>
                    <a:pt x="7117" y="4729"/>
                    <a:pt x="7117" y="4717"/>
                  </a:cubicBezTo>
                  <a:lnTo>
                    <a:pt x="7117" y="4216"/>
                  </a:lnTo>
                  <a:cubicBezTo>
                    <a:pt x="7117" y="4195"/>
                    <a:pt x="7134" y="4177"/>
                    <a:pt x="7155" y="4176"/>
                  </a:cubicBezTo>
                  <a:lnTo>
                    <a:pt x="7361" y="4162"/>
                  </a:lnTo>
                  <a:cubicBezTo>
                    <a:pt x="7372" y="4161"/>
                    <a:pt x="7383" y="4165"/>
                    <a:pt x="7391" y="4172"/>
                  </a:cubicBezTo>
                  <a:cubicBezTo>
                    <a:pt x="7399" y="4180"/>
                    <a:pt x="7404" y="4191"/>
                    <a:pt x="7404" y="4202"/>
                  </a:cubicBezTo>
                  <a:lnTo>
                    <a:pt x="7404" y="4678"/>
                  </a:lnTo>
                  <a:lnTo>
                    <a:pt x="7404" y="4678"/>
                  </a:lnTo>
                  <a:close/>
                  <a:moveTo>
                    <a:pt x="7404" y="3726"/>
                  </a:moveTo>
                  <a:cubicBezTo>
                    <a:pt x="7404" y="3737"/>
                    <a:pt x="7399" y="3748"/>
                    <a:pt x="7391" y="3755"/>
                  </a:cubicBezTo>
                  <a:cubicBezTo>
                    <a:pt x="7384" y="3762"/>
                    <a:pt x="7374" y="3766"/>
                    <a:pt x="7364" y="3766"/>
                  </a:cubicBezTo>
                  <a:cubicBezTo>
                    <a:pt x="7363" y="3766"/>
                    <a:pt x="7362" y="3766"/>
                    <a:pt x="7361" y="3766"/>
                  </a:cubicBezTo>
                  <a:lnTo>
                    <a:pt x="7155" y="3754"/>
                  </a:lnTo>
                  <a:cubicBezTo>
                    <a:pt x="7134" y="3753"/>
                    <a:pt x="7117" y="3736"/>
                    <a:pt x="7117" y="3714"/>
                  </a:cubicBezTo>
                  <a:lnTo>
                    <a:pt x="7117" y="3219"/>
                  </a:lnTo>
                  <a:cubicBezTo>
                    <a:pt x="7117" y="3207"/>
                    <a:pt x="7122" y="3196"/>
                    <a:pt x="7131" y="3188"/>
                  </a:cubicBezTo>
                  <a:cubicBezTo>
                    <a:pt x="7140" y="3181"/>
                    <a:pt x="7152" y="3177"/>
                    <a:pt x="7164" y="3179"/>
                  </a:cubicBezTo>
                  <a:lnTo>
                    <a:pt x="7370" y="3210"/>
                  </a:lnTo>
                  <a:cubicBezTo>
                    <a:pt x="7390" y="3213"/>
                    <a:pt x="7404" y="3230"/>
                    <a:pt x="7404" y="3250"/>
                  </a:cubicBezTo>
                  <a:lnTo>
                    <a:pt x="7404" y="3726"/>
                  </a:lnTo>
                  <a:lnTo>
                    <a:pt x="7404" y="3726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28" name="íşlíḓe"/>
            <p:cNvSpPr txBox="1"/>
            <p:nvPr/>
          </p:nvSpPr>
          <p:spPr>
            <a:xfrm>
              <a:off x="5936325" y="2102560"/>
              <a:ext cx="4584653" cy="7378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cs typeface="思源黑体 CN Light" panose="020B0300000000000000" pitchFamily="34" charset="-122"/>
                </a:rPr>
                <a:t>单击此处输入你的正文，文字是您思想的提炼，为了最终演示发布的良好效果。</a:t>
              </a:r>
              <a:endParaRPr lang="en-US" altLang="zh-CN" sz="1600" dirty="0">
                <a:cs typeface="思源黑体 CN Light" panose="020B0300000000000000" pitchFamily="34" charset="-122"/>
              </a:endParaRPr>
            </a:p>
          </p:txBody>
        </p:sp>
        <p:sp>
          <p:nvSpPr>
            <p:cNvPr id="29" name="išḻïḑé"/>
            <p:cNvSpPr/>
            <p:nvPr/>
          </p:nvSpPr>
          <p:spPr>
            <a:xfrm>
              <a:off x="5936325" y="1666875"/>
              <a:ext cx="2396239" cy="435685"/>
            </a:xfrm>
            <a:prstGeom prst="rect">
              <a:avLst/>
            </a:prstGeom>
          </p:spPr>
          <p:txBody>
            <a:bodyPr wrap="square" lIns="91440" tIns="45720" rIns="91440" bIns="45720" anchor="ctr">
              <a:norm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en-US" altLang="zh-CN" sz="2000" b="1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64" name="ïṧľiḍè"/>
          <p:cNvGrpSpPr/>
          <p:nvPr/>
        </p:nvGrpSpPr>
        <p:grpSpPr>
          <a:xfrm>
            <a:off x="5923832" y="3053882"/>
            <a:ext cx="5044180" cy="1173513"/>
            <a:chOff x="5476798" y="1666875"/>
            <a:chExt cx="5044180" cy="1173513"/>
          </a:xfrm>
        </p:grpSpPr>
        <p:sp>
          <p:nvSpPr>
            <p:cNvPr id="65" name="işlïḑè"/>
            <p:cNvSpPr/>
            <p:nvPr/>
          </p:nvSpPr>
          <p:spPr>
            <a:xfrm>
              <a:off x="5476798" y="1785490"/>
              <a:ext cx="384886" cy="350855"/>
            </a:xfrm>
            <a:custGeom>
              <a:avLst/>
              <a:gdLst>
                <a:gd name="T0" fmla="*/ 3495 w 7671"/>
                <a:gd name="T1" fmla="*/ 13 h 7004"/>
                <a:gd name="T2" fmla="*/ 1231 w 7671"/>
                <a:gd name="T3" fmla="*/ 2655 h 7004"/>
                <a:gd name="T4" fmla="*/ 72 w 7671"/>
                <a:gd name="T5" fmla="*/ 2932 h 7004"/>
                <a:gd name="T6" fmla="*/ 847 w 7671"/>
                <a:gd name="T7" fmla="*/ 5568 h 7004"/>
                <a:gd name="T8" fmla="*/ 3486 w 7671"/>
                <a:gd name="T9" fmla="*/ 6995 h 7004"/>
                <a:gd name="T10" fmla="*/ 7670 w 7671"/>
                <a:gd name="T11" fmla="*/ 2832 h 7004"/>
                <a:gd name="T12" fmla="*/ 151 w 7671"/>
                <a:gd name="T13" fmla="*/ 4560 h 7004"/>
                <a:gd name="T14" fmla="*/ 336 w 7671"/>
                <a:gd name="T15" fmla="*/ 4160 h 7004"/>
                <a:gd name="T16" fmla="*/ 162 w 7671"/>
                <a:gd name="T17" fmla="*/ 3813 h 7004"/>
                <a:gd name="T18" fmla="*/ 321 w 7671"/>
                <a:gd name="T19" fmla="*/ 3331 h 7004"/>
                <a:gd name="T20" fmla="*/ 689 w 7671"/>
                <a:gd name="T21" fmla="*/ 4708 h 7004"/>
                <a:gd name="T22" fmla="*/ 509 w 7671"/>
                <a:gd name="T23" fmla="*/ 4140 h 7004"/>
                <a:gd name="T24" fmla="*/ 692 w 7671"/>
                <a:gd name="T25" fmla="*/ 3769 h 7004"/>
                <a:gd name="T26" fmla="*/ 495 w 7671"/>
                <a:gd name="T27" fmla="*/ 3269 h 7004"/>
                <a:gd name="T28" fmla="*/ 1721 w 7671"/>
                <a:gd name="T29" fmla="*/ 4980 h 7004"/>
                <a:gd name="T30" fmla="*/ 1432 w 7671"/>
                <a:gd name="T31" fmla="*/ 4244 h 7004"/>
                <a:gd name="T32" fmla="*/ 1700 w 7671"/>
                <a:gd name="T33" fmla="*/ 3686 h 7004"/>
                <a:gd name="T34" fmla="*/ 1449 w 7671"/>
                <a:gd name="T35" fmla="*/ 3018 h 7004"/>
                <a:gd name="T36" fmla="*/ 1713 w 7671"/>
                <a:gd name="T37" fmla="*/ 2381 h 7004"/>
                <a:gd name="T38" fmla="*/ 1438 w 7671"/>
                <a:gd name="T39" fmla="*/ 1807 h 7004"/>
                <a:gd name="T40" fmla="*/ 2329 w 7671"/>
                <a:gd name="T41" fmla="*/ 5112 h 7004"/>
                <a:gd name="T42" fmla="*/ 1930 w 7671"/>
                <a:gd name="T43" fmla="*/ 4323 h 7004"/>
                <a:gd name="T44" fmla="*/ 2329 w 7671"/>
                <a:gd name="T45" fmla="*/ 3597 h 7004"/>
                <a:gd name="T46" fmla="*/ 1930 w 7671"/>
                <a:gd name="T47" fmla="*/ 2923 h 7004"/>
                <a:gd name="T48" fmla="*/ 2329 w 7671"/>
                <a:gd name="T49" fmla="*/ 3597 h 7004"/>
                <a:gd name="T50" fmla="*/ 1930 w 7671"/>
                <a:gd name="T51" fmla="*/ 2223 h 7004"/>
                <a:gd name="T52" fmla="*/ 2329 w 7671"/>
                <a:gd name="T53" fmla="*/ 2082 h 7004"/>
                <a:gd name="T54" fmla="*/ 2650 w 7671"/>
                <a:gd name="T55" fmla="*/ 5254 h 7004"/>
                <a:gd name="T56" fmla="*/ 3152 w 7671"/>
                <a:gd name="T57" fmla="*/ 4435 h 7004"/>
                <a:gd name="T58" fmla="*/ 2636 w 7671"/>
                <a:gd name="T59" fmla="*/ 3595 h 7004"/>
                <a:gd name="T60" fmla="*/ 3152 w 7671"/>
                <a:gd name="T61" fmla="*/ 2623 h 7004"/>
                <a:gd name="T62" fmla="*/ 2663 w 7671"/>
                <a:gd name="T63" fmla="*/ 1956 h 7004"/>
                <a:gd name="T64" fmla="*/ 3131 w 7671"/>
                <a:gd name="T65" fmla="*/ 776 h 7004"/>
                <a:gd name="T66" fmla="*/ 4990 w 7671"/>
                <a:gd name="T67" fmla="*/ 1229 h 7004"/>
                <a:gd name="T68" fmla="*/ 5441 w 7671"/>
                <a:gd name="T69" fmla="*/ 2226 h 7004"/>
                <a:gd name="T70" fmla="*/ 4948 w 7671"/>
                <a:gd name="T71" fmla="*/ 2784 h 7004"/>
                <a:gd name="T72" fmla="*/ 5453 w 7671"/>
                <a:gd name="T73" fmla="*/ 3664 h 7004"/>
                <a:gd name="T74" fmla="*/ 3706 w 7671"/>
                <a:gd name="T75" fmla="*/ 694 h 7004"/>
                <a:gd name="T76" fmla="*/ 4408 w 7671"/>
                <a:gd name="T77" fmla="*/ 1907 h 7004"/>
                <a:gd name="T78" fmla="*/ 3688 w 7671"/>
                <a:gd name="T79" fmla="*/ 3518 h 7004"/>
                <a:gd name="T80" fmla="*/ 4448 w 7671"/>
                <a:gd name="T81" fmla="*/ 3557 h 7004"/>
                <a:gd name="T82" fmla="*/ 5014 w 7671"/>
                <a:gd name="T83" fmla="*/ 6300 h 7004"/>
                <a:gd name="T84" fmla="*/ 4045 w 7671"/>
                <a:gd name="T85" fmla="*/ 4424 h 7004"/>
                <a:gd name="T86" fmla="*/ 5014 w 7671"/>
                <a:gd name="T87" fmla="*/ 6300 h 7004"/>
                <a:gd name="T88" fmla="*/ 5413 w 7671"/>
                <a:gd name="T89" fmla="*/ 6118 h 7004"/>
                <a:gd name="T90" fmla="*/ 6087 w 7671"/>
                <a:gd name="T91" fmla="*/ 5892 h 7004"/>
                <a:gd name="T92" fmla="*/ 5822 w 7671"/>
                <a:gd name="T93" fmla="*/ 3640 h 7004"/>
                <a:gd name="T94" fmla="*/ 6258 w 7671"/>
                <a:gd name="T95" fmla="*/ 3660 h 7004"/>
                <a:gd name="T96" fmla="*/ 5851 w 7671"/>
                <a:gd name="T97" fmla="*/ 2352 h 7004"/>
                <a:gd name="T98" fmla="*/ 6258 w 7671"/>
                <a:gd name="T99" fmla="*/ 1803 h 7004"/>
                <a:gd name="T100" fmla="*/ 6669 w 7671"/>
                <a:gd name="T101" fmla="*/ 4852 h 7004"/>
                <a:gd name="T102" fmla="*/ 6955 w 7671"/>
                <a:gd name="T103" fmla="*/ 4202 h 7004"/>
                <a:gd name="T104" fmla="*/ 6927 w 7671"/>
                <a:gd name="T105" fmla="*/ 3741 h 7004"/>
                <a:gd name="T106" fmla="*/ 6677 w 7671"/>
                <a:gd name="T107" fmla="*/ 3084 h 7004"/>
                <a:gd name="T108" fmla="*/ 7371 w 7671"/>
                <a:gd name="T109" fmla="*/ 4717 h 7004"/>
                <a:gd name="T110" fmla="*/ 7155 w 7671"/>
                <a:gd name="T111" fmla="*/ 4176 h 7004"/>
                <a:gd name="T112" fmla="*/ 7404 w 7671"/>
                <a:gd name="T113" fmla="*/ 3726 h 7004"/>
                <a:gd name="T114" fmla="*/ 7117 w 7671"/>
                <a:gd name="T115" fmla="*/ 3219 h 7004"/>
                <a:gd name="T116" fmla="*/ 7404 w 7671"/>
                <a:gd name="T117" fmla="*/ 3726 h 7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671" h="7004">
                  <a:moveTo>
                    <a:pt x="7585" y="2716"/>
                  </a:moveTo>
                  <a:lnTo>
                    <a:pt x="6499" y="2383"/>
                  </a:lnTo>
                  <a:lnTo>
                    <a:pt x="6499" y="1573"/>
                  </a:lnTo>
                  <a:cubicBezTo>
                    <a:pt x="6499" y="1527"/>
                    <a:pt x="6473" y="1485"/>
                    <a:pt x="6432" y="1465"/>
                  </a:cubicBezTo>
                  <a:lnTo>
                    <a:pt x="3498" y="13"/>
                  </a:lnTo>
                  <a:cubicBezTo>
                    <a:pt x="3497" y="13"/>
                    <a:pt x="3497" y="13"/>
                    <a:pt x="3495" y="13"/>
                  </a:cubicBezTo>
                  <a:cubicBezTo>
                    <a:pt x="3490" y="10"/>
                    <a:pt x="3468" y="0"/>
                    <a:pt x="3436" y="2"/>
                  </a:cubicBezTo>
                  <a:cubicBezTo>
                    <a:pt x="3403" y="4"/>
                    <a:pt x="3379" y="20"/>
                    <a:pt x="3374" y="23"/>
                  </a:cubicBezTo>
                  <a:lnTo>
                    <a:pt x="3374" y="23"/>
                  </a:lnTo>
                  <a:lnTo>
                    <a:pt x="1282" y="1515"/>
                  </a:lnTo>
                  <a:cubicBezTo>
                    <a:pt x="1250" y="1538"/>
                    <a:pt x="1231" y="1574"/>
                    <a:pt x="1231" y="1613"/>
                  </a:cubicBezTo>
                  <a:lnTo>
                    <a:pt x="1231" y="2655"/>
                  </a:lnTo>
                  <a:lnTo>
                    <a:pt x="842" y="2609"/>
                  </a:lnTo>
                  <a:cubicBezTo>
                    <a:pt x="842" y="2609"/>
                    <a:pt x="841" y="2609"/>
                    <a:pt x="839" y="2609"/>
                  </a:cubicBezTo>
                  <a:cubicBezTo>
                    <a:pt x="834" y="2609"/>
                    <a:pt x="822" y="2608"/>
                    <a:pt x="811" y="2610"/>
                  </a:cubicBezTo>
                  <a:cubicBezTo>
                    <a:pt x="797" y="2612"/>
                    <a:pt x="785" y="2616"/>
                    <a:pt x="780" y="2618"/>
                  </a:cubicBezTo>
                  <a:cubicBezTo>
                    <a:pt x="780" y="2618"/>
                    <a:pt x="779" y="2618"/>
                    <a:pt x="779" y="2618"/>
                  </a:cubicBezTo>
                  <a:lnTo>
                    <a:pt x="72" y="2932"/>
                  </a:lnTo>
                  <a:cubicBezTo>
                    <a:pt x="28" y="2951"/>
                    <a:pt x="0" y="2994"/>
                    <a:pt x="0" y="3042"/>
                  </a:cubicBezTo>
                  <a:lnTo>
                    <a:pt x="0" y="5060"/>
                  </a:lnTo>
                  <a:cubicBezTo>
                    <a:pt x="0" y="5105"/>
                    <a:pt x="24" y="5145"/>
                    <a:pt x="63" y="5166"/>
                  </a:cubicBezTo>
                  <a:lnTo>
                    <a:pt x="772" y="5555"/>
                  </a:lnTo>
                  <a:cubicBezTo>
                    <a:pt x="772" y="5555"/>
                    <a:pt x="790" y="5566"/>
                    <a:pt x="813" y="5568"/>
                  </a:cubicBezTo>
                  <a:cubicBezTo>
                    <a:pt x="833" y="5571"/>
                    <a:pt x="847" y="5568"/>
                    <a:pt x="847" y="5568"/>
                  </a:cubicBezTo>
                  <a:lnTo>
                    <a:pt x="1231" y="5513"/>
                  </a:lnTo>
                  <a:lnTo>
                    <a:pt x="1231" y="5735"/>
                  </a:lnTo>
                  <a:cubicBezTo>
                    <a:pt x="1231" y="5779"/>
                    <a:pt x="1255" y="5820"/>
                    <a:pt x="1294" y="5841"/>
                  </a:cubicBezTo>
                  <a:lnTo>
                    <a:pt x="3386" y="6987"/>
                  </a:lnTo>
                  <a:cubicBezTo>
                    <a:pt x="3386" y="6987"/>
                    <a:pt x="3409" y="7001"/>
                    <a:pt x="3440" y="7002"/>
                  </a:cubicBezTo>
                  <a:cubicBezTo>
                    <a:pt x="3463" y="7004"/>
                    <a:pt x="3486" y="6995"/>
                    <a:pt x="3486" y="6995"/>
                  </a:cubicBezTo>
                  <a:lnTo>
                    <a:pt x="3486" y="6994"/>
                  </a:lnTo>
                  <a:lnTo>
                    <a:pt x="3486" y="6994"/>
                  </a:lnTo>
                  <a:lnTo>
                    <a:pt x="6420" y="5879"/>
                  </a:lnTo>
                  <a:lnTo>
                    <a:pt x="7592" y="5433"/>
                  </a:lnTo>
                  <a:cubicBezTo>
                    <a:pt x="7639" y="5416"/>
                    <a:pt x="7670" y="5371"/>
                    <a:pt x="7670" y="5321"/>
                  </a:cubicBezTo>
                  <a:lnTo>
                    <a:pt x="7670" y="2832"/>
                  </a:lnTo>
                  <a:cubicBezTo>
                    <a:pt x="7671" y="2779"/>
                    <a:pt x="7636" y="2732"/>
                    <a:pt x="7585" y="2716"/>
                  </a:cubicBezTo>
                  <a:close/>
                  <a:moveTo>
                    <a:pt x="337" y="4559"/>
                  </a:moveTo>
                  <a:cubicBezTo>
                    <a:pt x="337" y="4571"/>
                    <a:pt x="331" y="4583"/>
                    <a:pt x="321" y="4591"/>
                  </a:cubicBezTo>
                  <a:cubicBezTo>
                    <a:pt x="313" y="4596"/>
                    <a:pt x="305" y="4599"/>
                    <a:pt x="296" y="4599"/>
                  </a:cubicBezTo>
                  <a:cubicBezTo>
                    <a:pt x="293" y="4599"/>
                    <a:pt x="289" y="4598"/>
                    <a:pt x="286" y="4597"/>
                  </a:cubicBezTo>
                  <a:lnTo>
                    <a:pt x="151" y="4560"/>
                  </a:lnTo>
                  <a:cubicBezTo>
                    <a:pt x="134" y="4555"/>
                    <a:pt x="122" y="4539"/>
                    <a:pt x="122" y="4521"/>
                  </a:cubicBezTo>
                  <a:lnTo>
                    <a:pt x="122" y="4147"/>
                  </a:lnTo>
                  <a:cubicBezTo>
                    <a:pt x="122" y="4136"/>
                    <a:pt x="126" y="4125"/>
                    <a:pt x="135" y="4117"/>
                  </a:cubicBezTo>
                  <a:cubicBezTo>
                    <a:pt x="143" y="4109"/>
                    <a:pt x="155" y="4106"/>
                    <a:pt x="166" y="4107"/>
                  </a:cubicBezTo>
                  <a:lnTo>
                    <a:pt x="300" y="4120"/>
                  </a:lnTo>
                  <a:cubicBezTo>
                    <a:pt x="321" y="4122"/>
                    <a:pt x="336" y="4139"/>
                    <a:pt x="336" y="4160"/>
                  </a:cubicBezTo>
                  <a:lnTo>
                    <a:pt x="336" y="4559"/>
                  </a:lnTo>
                  <a:lnTo>
                    <a:pt x="337" y="4559"/>
                  </a:lnTo>
                  <a:close/>
                  <a:moveTo>
                    <a:pt x="337" y="3761"/>
                  </a:moveTo>
                  <a:cubicBezTo>
                    <a:pt x="337" y="3782"/>
                    <a:pt x="321" y="3800"/>
                    <a:pt x="300" y="3802"/>
                  </a:cubicBezTo>
                  <a:lnTo>
                    <a:pt x="165" y="3813"/>
                  </a:lnTo>
                  <a:lnTo>
                    <a:pt x="162" y="3813"/>
                  </a:lnTo>
                  <a:cubicBezTo>
                    <a:pt x="152" y="3813"/>
                    <a:pt x="142" y="3809"/>
                    <a:pt x="135" y="3802"/>
                  </a:cubicBezTo>
                  <a:cubicBezTo>
                    <a:pt x="126" y="3795"/>
                    <a:pt x="122" y="3784"/>
                    <a:pt x="122" y="3773"/>
                  </a:cubicBezTo>
                  <a:lnTo>
                    <a:pt x="122" y="3398"/>
                  </a:lnTo>
                  <a:cubicBezTo>
                    <a:pt x="122" y="3380"/>
                    <a:pt x="134" y="3364"/>
                    <a:pt x="152" y="3359"/>
                  </a:cubicBezTo>
                  <a:lnTo>
                    <a:pt x="286" y="3324"/>
                  </a:lnTo>
                  <a:cubicBezTo>
                    <a:pt x="298" y="3321"/>
                    <a:pt x="311" y="3323"/>
                    <a:pt x="321" y="3331"/>
                  </a:cubicBezTo>
                  <a:cubicBezTo>
                    <a:pt x="331" y="3339"/>
                    <a:pt x="337" y="3350"/>
                    <a:pt x="337" y="3363"/>
                  </a:cubicBezTo>
                  <a:lnTo>
                    <a:pt x="337" y="3761"/>
                  </a:lnTo>
                  <a:lnTo>
                    <a:pt x="337" y="3761"/>
                  </a:lnTo>
                  <a:close/>
                  <a:moveTo>
                    <a:pt x="729" y="4668"/>
                  </a:moveTo>
                  <a:cubicBezTo>
                    <a:pt x="729" y="4680"/>
                    <a:pt x="723" y="4692"/>
                    <a:pt x="714" y="4700"/>
                  </a:cubicBezTo>
                  <a:cubicBezTo>
                    <a:pt x="706" y="4705"/>
                    <a:pt x="698" y="4708"/>
                    <a:pt x="689" y="4708"/>
                  </a:cubicBezTo>
                  <a:cubicBezTo>
                    <a:pt x="686" y="4708"/>
                    <a:pt x="682" y="4707"/>
                    <a:pt x="678" y="4706"/>
                  </a:cubicBezTo>
                  <a:lnTo>
                    <a:pt x="494" y="4655"/>
                  </a:lnTo>
                  <a:cubicBezTo>
                    <a:pt x="477" y="4651"/>
                    <a:pt x="465" y="4635"/>
                    <a:pt x="465" y="4617"/>
                  </a:cubicBezTo>
                  <a:lnTo>
                    <a:pt x="465" y="4180"/>
                  </a:lnTo>
                  <a:cubicBezTo>
                    <a:pt x="465" y="4169"/>
                    <a:pt x="470" y="4158"/>
                    <a:pt x="478" y="4150"/>
                  </a:cubicBezTo>
                  <a:cubicBezTo>
                    <a:pt x="486" y="4143"/>
                    <a:pt x="498" y="4139"/>
                    <a:pt x="509" y="4140"/>
                  </a:cubicBezTo>
                  <a:lnTo>
                    <a:pt x="693" y="4158"/>
                  </a:lnTo>
                  <a:cubicBezTo>
                    <a:pt x="714" y="4160"/>
                    <a:pt x="729" y="4178"/>
                    <a:pt x="729" y="4198"/>
                  </a:cubicBezTo>
                  <a:lnTo>
                    <a:pt x="729" y="4668"/>
                  </a:lnTo>
                  <a:lnTo>
                    <a:pt x="729" y="4668"/>
                  </a:lnTo>
                  <a:close/>
                  <a:moveTo>
                    <a:pt x="729" y="3729"/>
                  </a:moveTo>
                  <a:cubicBezTo>
                    <a:pt x="729" y="3750"/>
                    <a:pt x="713" y="3767"/>
                    <a:pt x="692" y="3769"/>
                  </a:cubicBezTo>
                  <a:lnTo>
                    <a:pt x="508" y="3784"/>
                  </a:lnTo>
                  <a:lnTo>
                    <a:pt x="505" y="3784"/>
                  </a:lnTo>
                  <a:cubicBezTo>
                    <a:pt x="495" y="3784"/>
                    <a:pt x="485" y="3781"/>
                    <a:pt x="478" y="3774"/>
                  </a:cubicBezTo>
                  <a:cubicBezTo>
                    <a:pt x="469" y="3766"/>
                    <a:pt x="465" y="3756"/>
                    <a:pt x="465" y="3744"/>
                  </a:cubicBezTo>
                  <a:lnTo>
                    <a:pt x="465" y="3308"/>
                  </a:lnTo>
                  <a:cubicBezTo>
                    <a:pt x="465" y="3290"/>
                    <a:pt x="477" y="3274"/>
                    <a:pt x="495" y="3269"/>
                  </a:cubicBezTo>
                  <a:lnTo>
                    <a:pt x="679" y="3221"/>
                  </a:lnTo>
                  <a:cubicBezTo>
                    <a:pt x="691" y="3217"/>
                    <a:pt x="704" y="3220"/>
                    <a:pt x="714" y="3228"/>
                  </a:cubicBezTo>
                  <a:cubicBezTo>
                    <a:pt x="723" y="3235"/>
                    <a:pt x="729" y="3247"/>
                    <a:pt x="729" y="3260"/>
                  </a:cubicBezTo>
                  <a:lnTo>
                    <a:pt x="729" y="3729"/>
                  </a:lnTo>
                  <a:close/>
                  <a:moveTo>
                    <a:pt x="1737" y="4948"/>
                  </a:moveTo>
                  <a:cubicBezTo>
                    <a:pt x="1737" y="4960"/>
                    <a:pt x="1731" y="4972"/>
                    <a:pt x="1721" y="4980"/>
                  </a:cubicBezTo>
                  <a:cubicBezTo>
                    <a:pt x="1714" y="4985"/>
                    <a:pt x="1706" y="4988"/>
                    <a:pt x="1697" y="4988"/>
                  </a:cubicBezTo>
                  <a:cubicBezTo>
                    <a:pt x="1693" y="4988"/>
                    <a:pt x="1690" y="4987"/>
                    <a:pt x="1686" y="4986"/>
                  </a:cubicBezTo>
                  <a:lnTo>
                    <a:pt x="1449" y="4920"/>
                  </a:lnTo>
                  <a:cubicBezTo>
                    <a:pt x="1431" y="4916"/>
                    <a:pt x="1419" y="4900"/>
                    <a:pt x="1419" y="4882"/>
                  </a:cubicBezTo>
                  <a:lnTo>
                    <a:pt x="1419" y="4274"/>
                  </a:lnTo>
                  <a:cubicBezTo>
                    <a:pt x="1419" y="4262"/>
                    <a:pt x="1424" y="4251"/>
                    <a:pt x="1432" y="4244"/>
                  </a:cubicBezTo>
                  <a:cubicBezTo>
                    <a:pt x="1441" y="4236"/>
                    <a:pt x="1452" y="4232"/>
                    <a:pt x="1463" y="4233"/>
                  </a:cubicBezTo>
                  <a:lnTo>
                    <a:pt x="1701" y="4257"/>
                  </a:lnTo>
                  <a:cubicBezTo>
                    <a:pt x="1721" y="4259"/>
                    <a:pt x="1737" y="4276"/>
                    <a:pt x="1737" y="4297"/>
                  </a:cubicBezTo>
                  <a:lnTo>
                    <a:pt x="1737" y="4948"/>
                  </a:lnTo>
                  <a:close/>
                  <a:moveTo>
                    <a:pt x="1737" y="3646"/>
                  </a:moveTo>
                  <a:cubicBezTo>
                    <a:pt x="1737" y="3667"/>
                    <a:pt x="1721" y="3684"/>
                    <a:pt x="1700" y="3686"/>
                  </a:cubicBezTo>
                  <a:lnTo>
                    <a:pt x="1463" y="3705"/>
                  </a:lnTo>
                  <a:cubicBezTo>
                    <a:pt x="1462" y="3706"/>
                    <a:pt x="1461" y="3706"/>
                    <a:pt x="1459" y="3706"/>
                  </a:cubicBezTo>
                  <a:cubicBezTo>
                    <a:pt x="1449" y="3706"/>
                    <a:pt x="1440" y="3702"/>
                    <a:pt x="1432" y="3695"/>
                  </a:cubicBezTo>
                  <a:cubicBezTo>
                    <a:pt x="1424" y="3687"/>
                    <a:pt x="1419" y="3677"/>
                    <a:pt x="1419" y="3665"/>
                  </a:cubicBezTo>
                  <a:lnTo>
                    <a:pt x="1419" y="3057"/>
                  </a:lnTo>
                  <a:cubicBezTo>
                    <a:pt x="1419" y="3039"/>
                    <a:pt x="1432" y="3023"/>
                    <a:pt x="1449" y="3018"/>
                  </a:cubicBezTo>
                  <a:lnTo>
                    <a:pt x="1687" y="2956"/>
                  </a:lnTo>
                  <a:cubicBezTo>
                    <a:pt x="1699" y="2953"/>
                    <a:pt x="1712" y="2955"/>
                    <a:pt x="1721" y="2963"/>
                  </a:cubicBezTo>
                  <a:cubicBezTo>
                    <a:pt x="1731" y="2970"/>
                    <a:pt x="1737" y="2982"/>
                    <a:pt x="1737" y="2995"/>
                  </a:cubicBezTo>
                  <a:lnTo>
                    <a:pt x="1737" y="3646"/>
                  </a:lnTo>
                  <a:close/>
                  <a:moveTo>
                    <a:pt x="1737" y="2344"/>
                  </a:moveTo>
                  <a:cubicBezTo>
                    <a:pt x="1737" y="2360"/>
                    <a:pt x="1728" y="2374"/>
                    <a:pt x="1713" y="2381"/>
                  </a:cubicBezTo>
                  <a:lnTo>
                    <a:pt x="1476" y="2486"/>
                  </a:lnTo>
                  <a:cubicBezTo>
                    <a:pt x="1471" y="2488"/>
                    <a:pt x="1465" y="2489"/>
                    <a:pt x="1460" y="2489"/>
                  </a:cubicBezTo>
                  <a:cubicBezTo>
                    <a:pt x="1452" y="2489"/>
                    <a:pt x="1444" y="2487"/>
                    <a:pt x="1437" y="2483"/>
                  </a:cubicBezTo>
                  <a:cubicBezTo>
                    <a:pt x="1426" y="2475"/>
                    <a:pt x="1419" y="2463"/>
                    <a:pt x="1419" y="2449"/>
                  </a:cubicBezTo>
                  <a:lnTo>
                    <a:pt x="1419" y="1841"/>
                  </a:lnTo>
                  <a:cubicBezTo>
                    <a:pt x="1419" y="1827"/>
                    <a:pt x="1426" y="1814"/>
                    <a:pt x="1438" y="1807"/>
                  </a:cubicBezTo>
                  <a:lnTo>
                    <a:pt x="1676" y="1659"/>
                  </a:lnTo>
                  <a:cubicBezTo>
                    <a:pt x="1688" y="1651"/>
                    <a:pt x="1704" y="1651"/>
                    <a:pt x="1716" y="1658"/>
                  </a:cubicBezTo>
                  <a:cubicBezTo>
                    <a:pt x="1729" y="1665"/>
                    <a:pt x="1737" y="1678"/>
                    <a:pt x="1737" y="1693"/>
                  </a:cubicBezTo>
                  <a:lnTo>
                    <a:pt x="1737" y="2344"/>
                  </a:lnTo>
                  <a:lnTo>
                    <a:pt x="1737" y="2344"/>
                  </a:lnTo>
                  <a:close/>
                  <a:moveTo>
                    <a:pt x="2329" y="5112"/>
                  </a:moveTo>
                  <a:cubicBezTo>
                    <a:pt x="2329" y="5124"/>
                    <a:pt x="2323" y="5136"/>
                    <a:pt x="2313" y="5144"/>
                  </a:cubicBezTo>
                  <a:cubicBezTo>
                    <a:pt x="2306" y="5149"/>
                    <a:pt x="2297" y="5152"/>
                    <a:pt x="2289" y="5152"/>
                  </a:cubicBezTo>
                  <a:cubicBezTo>
                    <a:pt x="2285" y="5152"/>
                    <a:pt x="2281" y="5152"/>
                    <a:pt x="2278" y="5151"/>
                  </a:cubicBezTo>
                  <a:lnTo>
                    <a:pt x="1960" y="5062"/>
                  </a:lnTo>
                  <a:cubicBezTo>
                    <a:pt x="1942" y="5058"/>
                    <a:pt x="1930" y="5042"/>
                    <a:pt x="1930" y="5024"/>
                  </a:cubicBezTo>
                  <a:lnTo>
                    <a:pt x="1930" y="4323"/>
                  </a:lnTo>
                  <a:cubicBezTo>
                    <a:pt x="1930" y="4312"/>
                    <a:pt x="1935" y="4301"/>
                    <a:pt x="1943" y="4293"/>
                  </a:cubicBezTo>
                  <a:cubicBezTo>
                    <a:pt x="1952" y="4286"/>
                    <a:pt x="1963" y="4282"/>
                    <a:pt x="1974" y="4283"/>
                  </a:cubicBezTo>
                  <a:lnTo>
                    <a:pt x="2292" y="4314"/>
                  </a:lnTo>
                  <a:cubicBezTo>
                    <a:pt x="2313" y="4316"/>
                    <a:pt x="2329" y="4334"/>
                    <a:pt x="2329" y="4354"/>
                  </a:cubicBezTo>
                  <a:lnTo>
                    <a:pt x="2329" y="5112"/>
                  </a:lnTo>
                  <a:close/>
                  <a:moveTo>
                    <a:pt x="2329" y="3597"/>
                  </a:moveTo>
                  <a:cubicBezTo>
                    <a:pt x="2329" y="3618"/>
                    <a:pt x="2313" y="3635"/>
                    <a:pt x="2292" y="3637"/>
                  </a:cubicBezTo>
                  <a:lnTo>
                    <a:pt x="1974" y="3663"/>
                  </a:lnTo>
                  <a:cubicBezTo>
                    <a:pt x="1973" y="3663"/>
                    <a:pt x="1971" y="3664"/>
                    <a:pt x="1970" y="3664"/>
                  </a:cubicBezTo>
                  <a:cubicBezTo>
                    <a:pt x="1960" y="3664"/>
                    <a:pt x="1951" y="3660"/>
                    <a:pt x="1943" y="3653"/>
                  </a:cubicBezTo>
                  <a:cubicBezTo>
                    <a:pt x="1935" y="3645"/>
                    <a:pt x="1930" y="3634"/>
                    <a:pt x="1930" y="3623"/>
                  </a:cubicBezTo>
                  <a:lnTo>
                    <a:pt x="1930" y="2923"/>
                  </a:lnTo>
                  <a:cubicBezTo>
                    <a:pt x="1930" y="2905"/>
                    <a:pt x="1942" y="2889"/>
                    <a:pt x="1960" y="2884"/>
                  </a:cubicBezTo>
                  <a:lnTo>
                    <a:pt x="2278" y="2800"/>
                  </a:lnTo>
                  <a:cubicBezTo>
                    <a:pt x="2290" y="2797"/>
                    <a:pt x="2303" y="2800"/>
                    <a:pt x="2313" y="2807"/>
                  </a:cubicBezTo>
                  <a:cubicBezTo>
                    <a:pt x="2323" y="2815"/>
                    <a:pt x="2329" y="2827"/>
                    <a:pt x="2329" y="2839"/>
                  </a:cubicBezTo>
                  <a:lnTo>
                    <a:pt x="2329" y="3597"/>
                  </a:lnTo>
                  <a:lnTo>
                    <a:pt x="2329" y="3597"/>
                  </a:lnTo>
                  <a:close/>
                  <a:moveTo>
                    <a:pt x="2329" y="2082"/>
                  </a:moveTo>
                  <a:cubicBezTo>
                    <a:pt x="2329" y="2098"/>
                    <a:pt x="2319" y="2112"/>
                    <a:pt x="2305" y="2119"/>
                  </a:cubicBezTo>
                  <a:lnTo>
                    <a:pt x="1987" y="2260"/>
                  </a:lnTo>
                  <a:cubicBezTo>
                    <a:pt x="1982" y="2262"/>
                    <a:pt x="1976" y="2263"/>
                    <a:pt x="1970" y="2263"/>
                  </a:cubicBezTo>
                  <a:cubicBezTo>
                    <a:pt x="1963" y="2263"/>
                    <a:pt x="1955" y="2261"/>
                    <a:pt x="1949" y="2257"/>
                  </a:cubicBezTo>
                  <a:cubicBezTo>
                    <a:pt x="1937" y="2249"/>
                    <a:pt x="1930" y="2236"/>
                    <a:pt x="1930" y="2223"/>
                  </a:cubicBezTo>
                  <a:lnTo>
                    <a:pt x="1930" y="1523"/>
                  </a:lnTo>
                  <a:cubicBezTo>
                    <a:pt x="1930" y="1509"/>
                    <a:pt x="1938" y="1496"/>
                    <a:pt x="1949" y="1489"/>
                  </a:cubicBezTo>
                  <a:lnTo>
                    <a:pt x="2267" y="1290"/>
                  </a:lnTo>
                  <a:cubicBezTo>
                    <a:pt x="2280" y="1282"/>
                    <a:pt x="2295" y="1282"/>
                    <a:pt x="2308" y="1289"/>
                  </a:cubicBezTo>
                  <a:cubicBezTo>
                    <a:pt x="2321" y="1296"/>
                    <a:pt x="2329" y="1310"/>
                    <a:pt x="2329" y="1324"/>
                  </a:cubicBezTo>
                  <a:lnTo>
                    <a:pt x="2329" y="2082"/>
                  </a:lnTo>
                  <a:lnTo>
                    <a:pt x="2329" y="2082"/>
                  </a:lnTo>
                  <a:close/>
                  <a:moveTo>
                    <a:pt x="3152" y="5341"/>
                  </a:moveTo>
                  <a:cubicBezTo>
                    <a:pt x="3152" y="5352"/>
                    <a:pt x="3147" y="5364"/>
                    <a:pt x="3139" y="5372"/>
                  </a:cubicBezTo>
                  <a:cubicBezTo>
                    <a:pt x="3124" y="5387"/>
                    <a:pt x="3104" y="5387"/>
                    <a:pt x="3098" y="5387"/>
                  </a:cubicBezTo>
                  <a:lnTo>
                    <a:pt x="3097" y="5387"/>
                  </a:lnTo>
                  <a:cubicBezTo>
                    <a:pt x="3018" y="5387"/>
                    <a:pt x="2710" y="5276"/>
                    <a:pt x="2650" y="5254"/>
                  </a:cubicBezTo>
                  <a:cubicBezTo>
                    <a:pt x="2634" y="5248"/>
                    <a:pt x="2623" y="5233"/>
                    <a:pt x="2623" y="5216"/>
                  </a:cubicBezTo>
                  <a:lnTo>
                    <a:pt x="2623" y="4391"/>
                  </a:lnTo>
                  <a:cubicBezTo>
                    <a:pt x="2623" y="4380"/>
                    <a:pt x="2628" y="4369"/>
                    <a:pt x="2636" y="4361"/>
                  </a:cubicBezTo>
                  <a:cubicBezTo>
                    <a:pt x="2645" y="4354"/>
                    <a:pt x="2656" y="4350"/>
                    <a:pt x="2667" y="4351"/>
                  </a:cubicBezTo>
                  <a:lnTo>
                    <a:pt x="3115" y="4395"/>
                  </a:lnTo>
                  <a:cubicBezTo>
                    <a:pt x="3136" y="4397"/>
                    <a:pt x="3152" y="4414"/>
                    <a:pt x="3152" y="4435"/>
                  </a:cubicBezTo>
                  <a:cubicBezTo>
                    <a:pt x="3152" y="4444"/>
                    <a:pt x="3152" y="5302"/>
                    <a:pt x="3152" y="5341"/>
                  </a:cubicBezTo>
                  <a:close/>
                  <a:moveTo>
                    <a:pt x="3152" y="3529"/>
                  </a:moveTo>
                  <a:cubicBezTo>
                    <a:pt x="3152" y="3550"/>
                    <a:pt x="3136" y="3567"/>
                    <a:pt x="3115" y="3569"/>
                  </a:cubicBezTo>
                  <a:lnTo>
                    <a:pt x="2667" y="3606"/>
                  </a:lnTo>
                  <a:cubicBezTo>
                    <a:pt x="2665" y="3606"/>
                    <a:pt x="2664" y="3606"/>
                    <a:pt x="2663" y="3606"/>
                  </a:cubicBezTo>
                  <a:cubicBezTo>
                    <a:pt x="2653" y="3606"/>
                    <a:pt x="2643" y="3602"/>
                    <a:pt x="2636" y="3595"/>
                  </a:cubicBezTo>
                  <a:cubicBezTo>
                    <a:pt x="2628" y="3588"/>
                    <a:pt x="2623" y="3577"/>
                    <a:pt x="2623" y="3566"/>
                  </a:cubicBezTo>
                  <a:lnTo>
                    <a:pt x="2623" y="2741"/>
                  </a:lnTo>
                  <a:cubicBezTo>
                    <a:pt x="2623" y="2722"/>
                    <a:pt x="2635" y="2706"/>
                    <a:pt x="2653" y="2702"/>
                  </a:cubicBezTo>
                  <a:lnTo>
                    <a:pt x="3101" y="2584"/>
                  </a:lnTo>
                  <a:cubicBezTo>
                    <a:pt x="3113" y="2581"/>
                    <a:pt x="3126" y="2583"/>
                    <a:pt x="3136" y="2591"/>
                  </a:cubicBezTo>
                  <a:cubicBezTo>
                    <a:pt x="3146" y="2599"/>
                    <a:pt x="3152" y="2610"/>
                    <a:pt x="3152" y="2623"/>
                  </a:cubicBezTo>
                  <a:lnTo>
                    <a:pt x="3152" y="3529"/>
                  </a:lnTo>
                  <a:lnTo>
                    <a:pt x="3152" y="3529"/>
                  </a:lnTo>
                  <a:close/>
                  <a:moveTo>
                    <a:pt x="3152" y="1717"/>
                  </a:moveTo>
                  <a:cubicBezTo>
                    <a:pt x="3152" y="1733"/>
                    <a:pt x="3142" y="1748"/>
                    <a:pt x="3128" y="1754"/>
                  </a:cubicBezTo>
                  <a:lnTo>
                    <a:pt x="2680" y="1953"/>
                  </a:lnTo>
                  <a:cubicBezTo>
                    <a:pt x="2674" y="1955"/>
                    <a:pt x="2669" y="1956"/>
                    <a:pt x="2663" y="1956"/>
                  </a:cubicBezTo>
                  <a:cubicBezTo>
                    <a:pt x="2656" y="1956"/>
                    <a:pt x="2648" y="1954"/>
                    <a:pt x="2641" y="1950"/>
                  </a:cubicBezTo>
                  <a:cubicBezTo>
                    <a:pt x="2630" y="1942"/>
                    <a:pt x="2623" y="1930"/>
                    <a:pt x="2623" y="1916"/>
                  </a:cubicBezTo>
                  <a:lnTo>
                    <a:pt x="2623" y="1091"/>
                  </a:lnTo>
                  <a:cubicBezTo>
                    <a:pt x="2623" y="1077"/>
                    <a:pt x="2630" y="1064"/>
                    <a:pt x="2642" y="1057"/>
                  </a:cubicBezTo>
                  <a:lnTo>
                    <a:pt x="3090" y="777"/>
                  </a:lnTo>
                  <a:cubicBezTo>
                    <a:pt x="3103" y="769"/>
                    <a:pt x="3118" y="769"/>
                    <a:pt x="3131" y="776"/>
                  </a:cubicBezTo>
                  <a:cubicBezTo>
                    <a:pt x="3144" y="783"/>
                    <a:pt x="3152" y="797"/>
                    <a:pt x="3152" y="811"/>
                  </a:cubicBezTo>
                  <a:lnTo>
                    <a:pt x="3152" y="1717"/>
                  </a:lnTo>
                  <a:lnTo>
                    <a:pt x="3152" y="1717"/>
                  </a:lnTo>
                  <a:close/>
                  <a:moveTo>
                    <a:pt x="4934" y="1266"/>
                  </a:moveTo>
                  <a:cubicBezTo>
                    <a:pt x="4934" y="1252"/>
                    <a:pt x="4941" y="1240"/>
                    <a:pt x="4952" y="1232"/>
                  </a:cubicBezTo>
                  <a:cubicBezTo>
                    <a:pt x="4963" y="1225"/>
                    <a:pt x="4978" y="1224"/>
                    <a:pt x="4990" y="1229"/>
                  </a:cubicBezTo>
                  <a:lnTo>
                    <a:pt x="5469" y="1436"/>
                  </a:lnTo>
                  <a:cubicBezTo>
                    <a:pt x="5483" y="1442"/>
                    <a:pt x="5493" y="1457"/>
                    <a:pt x="5493" y="1473"/>
                  </a:cubicBezTo>
                  <a:lnTo>
                    <a:pt x="5493" y="2187"/>
                  </a:lnTo>
                  <a:cubicBezTo>
                    <a:pt x="5493" y="2200"/>
                    <a:pt x="5487" y="2212"/>
                    <a:pt x="5477" y="2220"/>
                  </a:cubicBezTo>
                  <a:cubicBezTo>
                    <a:pt x="5470" y="2225"/>
                    <a:pt x="5461" y="2228"/>
                    <a:pt x="5453" y="2228"/>
                  </a:cubicBezTo>
                  <a:cubicBezTo>
                    <a:pt x="5449" y="2228"/>
                    <a:pt x="5445" y="2227"/>
                    <a:pt x="5441" y="2226"/>
                  </a:cubicBezTo>
                  <a:lnTo>
                    <a:pt x="4963" y="2079"/>
                  </a:lnTo>
                  <a:cubicBezTo>
                    <a:pt x="4946" y="2074"/>
                    <a:pt x="4934" y="2058"/>
                    <a:pt x="4934" y="2040"/>
                  </a:cubicBezTo>
                  <a:lnTo>
                    <a:pt x="4934" y="1266"/>
                  </a:lnTo>
                  <a:lnTo>
                    <a:pt x="4934" y="1266"/>
                  </a:lnTo>
                  <a:close/>
                  <a:moveTo>
                    <a:pt x="4934" y="2815"/>
                  </a:moveTo>
                  <a:cubicBezTo>
                    <a:pt x="4934" y="2803"/>
                    <a:pt x="4939" y="2791"/>
                    <a:pt x="4948" y="2784"/>
                  </a:cubicBezTo>
                  <a:cubicBezTo>
                    <a:pt x="4958" y="2776"/>
                    <a:pt x="4970" y="2773"/>
                    <a:pt x="4981" y="2775"/>
                  </a:cubicBezTo>
                  <a:lnTo>
                    <a:pt x="5460" y="2862"/>
                  </a:lnTo>
                  <a:cubicBezTo>
                    <a:pt x="5479" y="2866"/>
                    <a:pt x="5493" y="2882"/>
                    <a:pt x="5493" y="2902"/>
                  </a:cubicBezTo>
                  <a:lnTo>
                    <a:pt x="5493" y="3623"/>
                  </a:lnTo>
                  <a:cubicBezTo>
                    <a:pt x="5493" y="3634"/>
                    <a:pt x="5488" y="3645"/>
                    <a:pt x="5480" y="3653"/>
                  </a:cubicBezTo>
                  <a:cubicBezTo>
                    <a:pt x="5473" y="3660"/>
                    <a:pt x="5463" y="3664"/>
                    <a:pt x="5453" y="3664"/>
                  </a:cubicBezTo>
                  <a:cubicBezTo>
                    <a:pt x="5452" y="3664"/>
                    <a:pt x="5451" y="3663"/>
                    <a:pt x="5450" y="3663"/>
                  </a:cubicBezTo>
                  <a:lnTo>
                    <a:pt x="4971" y="3629"/>
                  </a:lnTo>
                  <a:cubicBezTo>
                    <a:pt x="4950" y="3628"/>
                    <a:pt x="4934" y="3610"/>
                    <a:pt x="4934" y="3589"/>
                  </a:cubicBezTo>
                  <a:lnTo>
                    <a:pt x="4934" y="2815"/>
                  </a:lnTo>
                  <a:close/>
                  <a:moveTo>
                    <a:pt x="3688" y="727"/>
                  </a:moveTo>
                  <a:cubicBezTo>
                    <a:pt x="3688" y="714"/>
                    <a:pt x="3695" y="701"/>
                    <a:pt x="3706" y="694"/>
                  </a:cubicBezTo>
                  <a:cubicBezTo>
                    <a:pt x="3718" y="686"/>
                    <a:pt x="3732" y="685"/>
                    <a:pt x="3744" y="690"/>
                  </a:cubicBezTo>
                  <a:lnTo>
                    <a:pt x="4424" y="984"/>
                  </a:lnTo>
                  <a:cubicBezTo>
                    <a:pt x="4439" y="991"/>
                    <a:pt x="4449" y="1005"/>
                    <a:pt x="4449" y="1021"/>
                  </a:cubicBezTo>
                  <a:lnTo>
                    <a:pt x="4449" y="1867"/>
                  </a:lnTo>
                  <a:cubicBezTo>
                    <a:pt x="4449" y="1879"/>
                    <a:pt x="4442" y="1891"/>
                    <a:pt x="4432" y="1899"/>
                  </a:cubicBezTo>
                  <a:cubicBezTo>
                    <a:pt x="4425" y="1904"/>
                    <a:pt x="4417" y="1907"/>
                    <a:pt x="4408" y="1907"/>
                  </a:cubicBezTo>
                  <a:cubicBezTo>
                    <a:pt x="4404" y="1907"/>
                    <a:pt x="4400" y="1906"/>
                    <a:pt x="4396" y="1905"/>
                  </a:cubicBezTo>
                  <a:lnTo>
                    <a:pt x="3717" y="1696"/>
                  </a:lnTo>
                  <a:cubicBezTo>
                    <a:pt x="3700" y="1691"/>
                    <a:pt x="3688" y="1675"/>
                    <a:pt x="3688" y="1658"/>
                  </a:cubicBezTo>
                  <a:lnTo>
                    <a:pt x="3688" y="727"/>
                  </a:lnTo>
                  <a:lnTo>
                    <a:pt x="3688" y="727"/>
                  </a:lnTo>
                  <a:close/>
                  <a:moveTo>
                    <a:pt x="3688" y="3518"/>
                  </a:moveTo>
                  <a:lnTo>
                    <a:pt x="3688" y="2588"/>
                  </a:lnTo>
                  <a:cubicBezTo>
                    <a:pt x="3688" y="2576"/>
                    <a:pt x="3694" y="2564"/>
                    <a:pt x="3703" y="2557"/>
                  </a:cubicBezTo>
                  <a:cubicBezTo>
                    <a:pt x="3712" y="2549"/>
                    <a:pt x="3724" y="2546"/>
                    <a:pt x="3736" y="2548"/>
                  </a:cubicBezTo>
                  <a:lnTo>
                    <a:pt x="4415" y="2672"/>
                  </a:lnTo>
                  <a:cubicBezTo>
                    <a:pt x="4434" y="2676"/>
                    <a:pt x="4448" y="2692"/>
                    <a:pt x="4448" y="2712"/>
                  </a:cubicBezTo>
                  <a:lnTo>
                    <a:pt x="4448" y="3557"/>
                  </a:lnTo>
                  <a:cubicBezTo>
                    <a:pt x="4448" y="3568"/>
                    <a:pt x="4444" y="3579"/>
                    <a:pt x="4436" y="3586"/>
                  </a:cubicBezTo>
                  <a:cubicBezTo>
                    <a:pt x="4428" y="3593"/>
                    <a:pt x="4418" y="3597"/>
                    <a:pt x="4408" y="3597"/>
                  </a:cubicBezTo>
                  <a:cubicBezTo>
                    <a:pt x="4407" y="3597"/>
                    <a:pt x="4407" y="3597"/>
                    <a:pt x="4406" y="3597"/>
                  </a:cubicBezTo>
                  <a:lnTo>
                    <a:pt x="3726" y="3558"/>
                  </a:lnTo>
                  <a:cubicBezTo>
                    <a:pt x="3705" y="3557"/>
                    <a:pt x="3688" y="3539"/>
                    <a:pt x="3688" y="3518"/>
                  </a:cubicBezTo>
                  <a:close/>
                  <a:moveTo>
                    <a:pt x="5014" y="6300"/>
                  </a:moveTo>
                  <a:cubicBezTo>
                    <a:pt x="5014" y="6317"/>
                    <a:pt x="5004" y="6331"/>
                    <a:pt x="4989" y="6338"/>
                  </a:cubicBezTo>
                  <a:lnTo>
                    <a:pt x="4099" y="6676"/>
                  </a:lnTo>
                  <a:cubicBezTo>
                    <a:pt x="4094" y="6677"/>
                    <a:pt x="4089" y="6678"/>
                    <a:pt x="4085" y="6678"/>
                  </a:cubicBezTo>
                  <a:cubicBezTo>
                    <a:pt x="4077" y="6678"/>
                    <a:pt x="4069" y="6676"/>
                    <a:pt x="4062" y="6671"/>
                  </a:cubicBezTo>
                  <a:cubicBezTo>
                    <a:pt x="4051" y="6664"/>
                    <a:pt x="4045" y="6651"/>
                    <a:pt x="4045" y="6638"/>
                  </a:cubicBezTo>
                  <a:lnTo>
                    <a:pt x="4045" y="4424"/>
                  </a:lnTo>
                  <a:cubicBezTo>
                    <a:pt x="4045" y="4403"/>
                    <a:pt x="4061" y="4385"/>
                    <a:pt x="4082" y="4384"/>
                  </a:cubicBezTo>
                  <a:lnTo>
                    <a:pt x="4972" y="4323"/>
                  </a:lnTo>
                  <a:cubicBezTo>
                    <a:pt x="4983" y="4323"/>
                    <a:pt x="4994" y="4327"/>
                    <a:pt x="5002" y="4334"/>
                  </a:cubicBezTo>
                  <a:cubicBezTo>
                    <a:pt x="5010" y="4342"/>
                    <a:pt x="5015" y="4352"/>
                    <a:pt x="5015" y="4364"/>
                  </a:cubicBezTo>
                  <a:lnTo>
                    <a:pt x="5015" y="6300"/>
                  </a:lnTo>
                  <a:lnTo>
                    <a:pt x="5014" y="6300"/>
                  </a:lnTo>
                  <a:close/>
                  <a:moveTo>
                    <a:pt x="6087" y="5892"/>
                  </a:moveTo>
                  <a:cubicBezTo>
                    <a:pt x="6087" y="5909"/>
                    <a:pt x="6076" y="5924"/>
                    <a:pt x="6061" y="5930"/>
                  </a:cubicBezTo>
                  <a:lnTo>
                    <a:pt x="5467" y="6156"/>
                  </a:lnTo>
                  <a:cubicBezTo>
                    <a:pt x="5462" y="6157"/>
                    <a:pt x="5458" y="6158"/>
                    <a:pt x="5453" y="6158"/>
                  </a:cubicBezTo>
                  <a:cubicBezTo>
                    <a:pt x="5445" y="6158"/>
                    <a:pt x="5437" y="6156"/>
                    <a:pt x="5430" y="6151"/>
                  </a:cubicBezTo>
                  <a:cubicBezTo>
                    <a:pt x="5419" y="6144"/>
                    <a:pt x="5413" y="6131"/>
                    <a:pt x="5413" y="6118"/>
                  </a:cubicBezTo>
                  <a:lnTo>
                    <a:pt x="5413" y="4331"/>
                  </a:lnTo>
                  <a:cubicBezTo>
                    <a:pt x="5413" y="4310"/>
                    <a:pt x="5429" y="4293"/>
                    <a:pt x="5450" y="4291"/>
                  </a:cubicBezTo>
                  <a:lnTo>
                    <a:pt x="6044" y="4251"/>
                  </a:lnTo>
                  <a:cubicBezTo>
                    <a:pt x="6055" y="4250"/>
                    <a:pt x="6066" y="4254"/>
                    <a:pt x="6074" y="4262"/>
                  </a:cubicBezTo>
                  <a:cubicBezTo>
                    <a:pt x="6082" y="4269"/>
                    <a:pt x="6087" y="4280"/>
                    <a:pt x="6087" y="4291"/>
                  </a:cubicBezTo>
                  <a:lnTo>
                    <a:pt x="6087" y="5892"/>
                  </a:lnTo>
                  <a:close/>
                  <a:moveTo>
                    <a:pt x="6258" y="3660"/>
                  </a:moveTo>
                  <a:cubicBezTo>
                    <a:pt x="6258" y="3671"/>
                    <a:pt x="6253" y="3682"/>
                    <a:pt x="6245" y="3690"/>
                  </a:cubicBezTo>
                  <a:cubicBezTo>
                    <a:pt x="6238" y="3697"/>
                    <a:pt x="6228" y="3701"/>
                    <a:pt x="6218" y="3701"/>
                  </a:cubicBezTo>
                  <a:lnTo>
                    <a:pt x="6215" y="3701"/>
                  </a:lnTo>
                  <a:lnTo>
                    <a:pt x="5860" y="3680"/>
                  </a:lnTo>
                  <a:cubicBezTo>
                    <a:pt x="5839" y="3679"/>
                    <a:pt x="5822" y="3662"/>
                    <a:pt x="5822" y="3640"/>
                  </a:cubicBezTo>
                  <a:lnTo>
                    <a:pt x="5822" y="2977"/>
                  </a:lnTo>
                  <a:cubicBezTo>
                    <a:pt x="5822" y="2965"/>
                    <a:pt x="5828" y="2953"/>
                    <a:pt x="5837" y="2946"/>
                  </a:cubicBezTo>
                  <a:cubicBezTo>
                    <a:pt x="5846" y="2938"/>
                    <a:pt x="5858" y="2935"/>
                    <a:pt x="5870" y="2937"/>
                  </a:cubicBezTo>
                  <a:lnTo>
                    <a:pt x="6225" y="3002"/>
                  </a:lnTo>
                  <a:cubicBezTo>
                    <a:pt x="6244" y="3005"/>
                    <a:pt x="6258" y="3022"/>
                    <a:pt x="6258" y="3041"/>
                  </a:cubicBezTo>
                  <a:lnTo>
                    <a:pt x="6258" y="3660"/>
                  </a:lnTo>
                  <a:lnTo>
                    <a:pt x="6258" y="3660"/>
                  </a:lnTo>
                  <a:close/>
                  <a:moveTo>
                    <a:pt x="6258" y="2422"/>
                  </a:moveTo>
                  <a:cubicBezTo>
                    <a:pt x="6258" y="2435"/>
                    <a:pt x="6252" y="2447"/>
                    <a:pt x="6242" y="2455"/>
                  </a:cubicBezTo>
                  <a:cubicBezTo>
                    <a:pt x="6235" y="2460"/>
                    <a:pt x="6226" y="2463"/>
                    <a:pt x="6218" y="2463"/>
                  </a:cubicBezTo>
                  <a:cubicBezTo>
                    <a:pt x="6214" y="2463"/>
                    <a:pt x="6210" y="2462"/>
                    <a:pt x="6206" y="2461"/>
                  </a:cubicBezTo>
                  <a:lnTo>
                    <a:pt x="5851" y="2352"/>
                  </a:lnTo>
                  <a:cubicBezTo>
                    <a:pt x="5834" y="2346"/>
                    <a:pt x="5823" y="2331"/>
                    <a:pt x="5823" y="2313"/>
                  </a:cubicBezTo>
                  <a:lnTo>
                    <a:pt x="5823" y="1650"/>
                  </a:lnTo>
                  <a:cubicBezTo>
                    <a:pt x="5823" y="1636"/>
                    <a:pt x="5829" y="1624"/>
                    <a:pt x="5841" y="1616"/>
                  </a:cubicBezTo>
                  <a:cubicBezTo>
                    <a:pt x="5852" y="1609"/>
                    <a:pt x="5866" y="1608"/>
                    <a:pt x="5879" y="1613"/>
                  </a:cubicBezTo>
                  <a:lnTo>
                    <a:pt x="6234" y="1766"/>
                  </a:lnTo>
                  <a:cubicBezTo>
                    <a:pt x="6249" y="1773"/>
                    <a:pt x="6258" y="1787"/>
                    <a:pt x="6258" y="1803"/>
                  </a:cubicBezTo>
                  <a:lnTo>
                    <a:pt x="6258" y="2422"/>
                  </a:lnTo>
                  <a:lnTo>
                    <a:pt x="6258" y="2422"/>
                  </a:lnTo>
                  <a:close/>
                  <a:moveTo>
                    <a:pt x="6968" y="4762"/>
                  </a:moveTo>
                  <a:cubicBezTo>
                    <a:pt x="6968" y="4781"/>
                    <a:pt x="6954" y="4798"/>
                    <a:pt x="6935" y="4801"/>
                  </a:cubicBezTo>
                  <a:lnTo>
                    <a:pt x="6677" y="4851"/>
                  </a:lnTo>
                  <a:cubicBezTo>
                    <a:pt x="6674" y="4852"/>
                    <a:pt x="6672" y="4852"/>
                    <a:pt x="6669" y="4852"/>
                  </a:cubicBezTo>
                  <a:cubicBezTo>
                    <a:pt x="6660" y="4852"/>
                    <a:pt x="6651" y="4848"/>
                    <a:pt x="6644" y="4842"/>
                  </a:cubicBezTo>
                  <a:cubicBezTo>
                    <a:pt x="6635" y="4835"/>
                    <a:pt x="6629" y="4824"/>
                    <a:pt x="6629" y="4812"/>
                  </a:cubicBezTo>
                  <a:lnTo>
                    <a:pt x="6629" y="4249"/>
                  </a:lnTo>
                  <a:cubicBezTo>
                    <a:pt x="6629" y="4228"/>
                    <a:pt x="6646" y="4210"/>
                    <a:pt x="6667" y="4209"/>
                  </a:cubicBezTo>
                  <a:lnTo>
                    <a:pt x="6925" y="4191"/>
                  </a:lnTo>
                  <a:cubicBezTo>
                    <a:pt x="6936" y="4191"/>
                    <a:pt x="6947" y="4195"/>
                    <a:pt x="6955" y="4202"/>
                  </a:cubicBezTo>
                  <a:cubicBezTo>
                    <a:pt x="6963" y="4210"/>
                    <a:pt x="6968" y="4220"/>
                    <a:pt x="6968" y="4232"/>
                  </a:cubicBezTo>
                  <a:lnTo>
                    <a:pt x="6968" y="4762"/>
                  </a:lnTo>
                  <a:lnTo>
                    <a:pt x="6968" y="4762"/>
                  </a:lnTo>
                  <a:close/>
                  <a:moveTo>
                    <a:pt x="6968" y="3701"/>
                  </a:moveTo>
                  <a:cubicBezTo>
                    <a:pt x="6968" y="3712"/>
                    <a:pt x="6963" y="3723"/>
                    <a:pt x="6955" y="3730"/>
                  </a:cubicBezTo>
                  <a:cubicBezTo>
                    <a:pt x="6947" y="3737"/>
                    <a:pt x="6938" y="3741"/>
                    <a:pt x="6927" y="3741"/>
                  </a:cubicBezTo>
                  <a:lnTo>
                    <a:pt x="6925" y="3741"/>
                  </a:lnTo>
                  <a:lnTo>
                    <a:pt x="6667" y="3726"/>
                  </a:lnTo>
                  <a:cubicBezTo>
                    <a:pt x="6646" y="3725"/>
                    <a:pt x="6629" y="3708"/>
                    <a:pt x="6629" y="3686"/>
                  </a:cubicBezTo>
                  <a:lnTo>
                    <a:pt x="6629" y="3124"/>
                  </a:lnTo>
                  <a:cubicBezTo>
                    <a:pt x="6629" y="3112"/>
                    <a:pt x="6634" y="3101"/>
                    <a:pt x="6644" y="3093"/>
                  </a:cubicBezTo>
                  <a:cubicBezTo>
                    <a:pt x="6653" y="3085"/>
                    <a:pt x="6665" y="3082"/>
                    <a:pt x="6677" y="3084"/>
                  </a:cubicBezTo>
                  <a:lnTo>
                    <a:pt x="6934" y="3131"/>
                  </a:lnTo>
                  <a:cubicBezTo>
                    <a:pt x="6953" y="3135"/>
                    <a:pt x="6967" y="3151"/>
                    <a:pt x="6967" y="3171"/>
                  </a:cubicBezTo>
                  <a:lnTo>
                    <a:pt x="6967" y="3701"/>
                  </a:lnTo>
                  <a:lnTo>
                    <a:pt x="6968" y="3701"/>
                  </a:lnTo>
                  <a:close/>
                  <a:moveTo>
                    <a:pt x="7404" y="4678"/>
                  </a:moveTo>
                  <a:cubicBezTo>
                    <a:pt x="7404" y="4697"/>
                    <a:pt x="7390" y="4714"/>
                    <a:pt x="7371" y="4717"/>
                  </a:cubicBezTo>
                  <a:lnTo>
                    <a:pt x="7165" y="4757"/>
                  </a:lnTo>
                  <a:cubicBezTo>
                    <a:pt x="7162" y="4757"/>
                    <a:pt x="7160" y="4758"/>
                    <a:pt x="7157" y="4758"/>
                  </a:cubicBezTo>
                  <a:cubicBezTo>
                    <a:pt x="7148" y="4758"/>
                    <a:pt x="7139" y="4754"/>
                    <a:pt x="7132" y="4748"/>
                  </a:cubicBezTo>
                  <a:cubicBezTo>
                    <a:pt x="7122" y="4741"/>
                    <a:pt x="7117" y="4729"/>
                    <a:pt x="7117" y="4717"/>
                  </a:cubicBezTo>
                  <a:lnTo>
                    <a:pt x="7117" y="4216"/>
                  </a:lnTo>
                  <a:cubicBezTo>
                    <a:pt x="7117" y="4195"/>
                    <a:pt x="7134" y="4177"/>
                    <a:pt x="7155" y="4176"/>
                  </a:cubicBezTo>
                  <a:lnTo>
                    <a:pt x="7361" y="4162"/>
                  </a:lnTo>
                  <a:cubicBezTo>
                    <a:pt x="7372" y="4161"/>
                    <a:pt x="7383" y="4165"/>
                    <a:pt x="7391" y="4172"/>
                  </a:cubicBezTo>
                  <a:cubicBezTo>
                    <a:pt x="7399" y="4180"/>
                    <a:pt x="7404" y="4191"/>
                    <a:pt x="7404" y="4202"/>
                  </a:cubicBezTo>
                  <a:lnTo>
                    <a:pt x="7404" y="4678"/>
                  </a:lnTo>
                  <a:lnTo>
                    <a:pt x="7404" y="4678"/>
                  </a:lnTo>
                  <a:close/>
                  <a:moveTo>
                    <a:pt x="7404" y="3726"/>
                  </a:moveTo>
                  <a:cubicBezTo>
                    <a:pt x="7404" y="3737"/>
                    <a:pt x="7399" y="3748"/>
                    <a:pt x="7391" y="3755"/>
                  </a:cubicBezTo>
                  <a:cubicBezTo>
                    <a:pt x="7384" y="3762"/>
                    <a:pt x="7374" y="3766"/>
                    <a:pt x="7364" y="3766"/>
                  </a:cubicBezTo>
                  <a:cubicBezTo>
                    <a:pt x="7363" y="3766"/>
                    <a:pt x="7362" y="3766"/>
                    <a:pt x="7361" y="3766"/>
                  </a:cubicBezTo>
                  <a:lnTo>
                    <a:pt x="7155" y="3754"/>
                  </a:lnTo>
                  <a:cubicBezTo>
                    <a:pt x="7134" y="3753"/>
                    <a:pt x="7117" y="3736"/>
                    <a:pt x="7117" y="3714"/>
                  </a:cubicBezTo>
                  <a:lnTo>
                    <a:pt x="7117" y="3219"/>
                  </a:lnTo>
                  <a:cubicBezTo>
                    <a:pt x="7117" y="3207"/>
                    <a:pt x="7122" y="3196"/>
                    <a:pt x="7131" y="3188"/>
                  </a:cubicBezTo>
                  <a:cubicBezTo>
                    <a:pt x="7140" y="3181"/>
                    <a:pt x="7152" y="3177"/>
                    <a:pt x="7164" y="3179"/>
                  </a:cubicBezTo>
                  <a:lnTo>
                    <a:pt x="7370" y="3210"/>
                  </a:lnTo>
                  <a:cubicBezTo>
                    <a:pt x="7390" y="3213"/>
                    <a:pt x="7404" y="3230"/>
                    <a:pt x="7404" y="3250"/>
                  </a:cubicBezTo>
                  <a:lnTo>
                    <a:pt x="7404" y="3726"/>
                  </a:lnTo>
                  <a:lnTo>
                    <a:pt x="7404" y="3726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66" name="íşlíḓe"/>
            <p:cNvSpPr txBox="1"/>
            <p:nvPr/>
          </p:nvSpPr>
          <p:spPr>
            <a:xfrm>
              <a:off x="5936325" y="2102560"/>
              <a:ext cx="4584653" cy="7378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cs typeface="思源黑体 CN Light" panose="020B0300000000000000" pitchFamily="34" charset="-122"/>
                </a:rPr>
                <a:t>单击此处输入你的正文，文字是您思想的提炼，为了最终演示发布的良好效果。</a:t>
              </a:r>
              <a:endParaRPr lang="en-US" altLang="zh-CN" sz="1600" dirty="0">
                <a:cs typeface="思源黑体 CN Light" panose="020B0300000000000000" pitchFamily="34" charset="-122"/>
              </a:endParaRPr>
            </a:p>
          </p:txBody>
        </p:sp>
        <p:sp>
          <p:nvSpPr>
            <p:cNvPr id="67" name="išḻïḑé"/>
            <p:cNvSpPr/>
            <p:nvPr/>
          </p:nvSpPr>
          <p:spPr>
            <a:xfrm>
              <a:off x="5936325" y="1666875"/>
              <a:ext cx="2396239" cy="435685"/>
            </a:xfrm>
            <a:prstGeom prst="rect">
              <a:avLst/>
            </a:prstGeom>
          </p:spPr>
          <p:txBody>
            <a:bodyPr wrap="square" lIns="91440" tIns="45720" rIns="91440" bIns="45720" anchor="ctr">
              <a:norm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en-US" altLang="zh-CN" sz="2000" b="1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68" name="ïṧľiḍè"/>
          <p:cNvGrpSpPr/>
          <p:nvPr/>
        </p:nvGrpSpPr>
        <p:grpSpPr>
          <a:xfrm>
            <a:off x="5923832" y="4501675"/>
            <a:ext cx="5044180" cy="1173513"/>
            <a:chOff x="5476798" y="1666875"/>
            <a:chExt cx="5044180" cy="1173513"/>
          </a:xfrm>
        </p:grpSpPr>
        <p:sp>
          <p:nvSpPr>
            <p:cNvPr id="69" name="işlïḑè"/>
            <p:cNvSpPr/>
            <p:nvPr/>
          </p:nvSpPr>
          <p:spPr>
            <a:xfrm>
              <a:off x="5476798" y="1785490"/>
              <a:ext cx="384886" cy="350855"/>
            </a:xfrm>
            <a:custGeom>
              <a:avLst/>
              <a:gdLst>
                <a:gd name="T0" fmla="*/ 3495 w 7671"/>
                <a:gd name="T1" fmla="*/ 13 h 7004"/>
                <a:gd name="T2" fmla="*/ 1231 w 7671"/>
                <a:gd name="T3" fmla="*/ 2655 h 7004"/>
                <a:gd name="T4" fmla="*/ 72 w 7671"/>
                <a:gd name="T5" fmla="*/ 2932 h 7004"/>
                <a:gd name="T6" fmla="*/ 847 w 7671"/>
                <a:gd name="T7" fmla="*/ 5568 h 7004"/>
                <a:gd name="T8" fmla="*/ 3486 w 7671"/>
                <a:gd name="T9" fmla="*/ 6995 h 7004"/>
                <a:gd name="T10" fmla="*/ 7670 w 7671"/>
                <a:gd name="T11" fmla="*/ 2832 h 7004"/>
                <a:gd name="T12" fmla="*/ 151 w 7671"/>
                <a:gd name="T13" fmla="*/ 4560 h 7004"/>
                <a:gd name="T14" fmla="*/ 336 w 7671"/>
                <a:gd name="T15" fmla="*/ 4160 h 7004"/>
                <a:gd name="T16" fmla="*/ 162 w 7671"/>
                <a:gd name="T17" fmla="*/ 3813 h 7004"/>
                <a:gd name="T18" fmla="*/ 321 w 7671"/>
                <a:gd name="T19" fmla="*/ 3331 h 7004"/>
                <a:gd name="T20" fmla="*/ 689 w 7671"/>
                <a:gd name="T21" fmla="*/ 4708 h 7004"/>
                <a:gd name="T22" fmla="*/ 509 w 7671"/>
                <a:gd name="T23" fmla="*/ 4140 h 7004"/>
                <a:gd name="T24" fmla="*/ 692 w 7671"/>
                <a:gd name="T25" fmla="*/ 3769 h 7004"/>
                <a:gd name="T26" fmla="*/ 495 w 7671"/>
                <a:gd name="T27" fmla="*/ 3269 h 7004"/>
                <a:gd name="T28" fmla="*/ 1721 w 7671"/>
                <a:gd name="T29" fmla="*/ 4980 h 7004"/>
                <a:gd name="T30" fmla="*/ 1432 w 7671"/>
                <a:gd name="T31" fmla="*/ 4244 h 7004"/>
                <a:gd name="T32" fmla="*/ 1700 w 7671"/>
                <a:gd name="T33" fmla="*/ 3686 h 7004"/>
                <a:gd name="T34" fmla="*/ 1449 w 7671"/>
                <a:gd name="T35" fmla="*/ 3018 h 7004"/>
                <a:gd name="T36" fmla="*/ 1713 w 7671"/>
                <a:gd name="T37" fmla="*/ 2381 h 7004"/>
                <a:gd name="T38" fmla="*/ 1438 w 7671"/>
                <a:gd name="T39" fmla="*/ 1807 h 7004"/>
                <a:gd name="T40" fmla="*/ 2329 w 7671"/>
                <a:gd name="T41" fmla="*/ 5112 h 7004"/>
                <a:gd name="T42" fmla="*/ 1930 w 7671"/>
                <a:gd name="T43" fmla="*/ 4323 h 7004"/>
                <a:gd name="T44" fmla="*/ 2329 w 7671"/>
                <a:gd name="T45" fmla="*/ 3597 h 7004"/>
                <a:gd name="T46" fmla="*/ 1930 w 7671"/>
                <a:gd name="T47" fmla="*/ 2923 h 7004"/>
                <a:gd name="T48" fmla="*/ 2329 w 7671"/>
                <a:gd name="T49" fmla="*/ 3597 h 7004"/>
                <a:gd name="T50" fmla="*/ 1930 w 7671"/>
                <a:gd name="T51" fmla="*/ 2223 h 7004"/>
                <a:gd name="T52" fmla="*/ 2329 w 7671"/>
                <a:gd name="T53" fmla="*/ 2082 h 7004"/>
                <a:gd name="T54" fmla="*/ 2650 w 7671"/>
                <a:gd name="T55" fmla="*/ 5254 h 7004"/>
                <a:gd name="T56" fmla="*/ 3152 w 7671"/>
                <a:gd name="T57" fmla="*/ 4435 h 7004"/>
                <a:gd name="T58" fmla="*/ 2636 w 7671"/>
                <a:gd name="T59" fmla="*/ 3595 h 7004"/>
                <a:gd name="T60" fmla="*/ 3152 w 7671"/>
                <a:gd name="T61" fmla="*/ 2623 h 7004"/>
                <a:gd name="T62" fmla="*/ 2663 w 7671"/>
                <a:gd name="T63" fmla="*/ 1956 h 7004"/>
                <a:gd name="T64" fmla="*/ 3131 w 7671"/>
                <a:gd name="T65" fmla="*/ 776 h 7004"/>
                <a:gd name="T66" fmla="*/ 4990 w 7671"/>
                <a:gd name="T67" fmla="*/ 1229 h 7004"/>
                <a:gd name="T68" fmla="*/ 5441 w 7671"/>
                <a:gd name="T69" fmla="*/ 2226 h 7004"/>
                <a:gd name="T70" fmla="*/ 4948 w 7671"/>
                <a:gd name="T71" fmla="*/ 2784 h 7004"/>
                <a:gd name="T72" fmla="*/ 5453 w 7671"/>
                <a:gd name="T73" fmla="*/ 3664 h 7004"/>
                <a:gd name="T74" fmla="*/ 3706 w 7671"/>
                <a:gd name="T75" fmla="*/ 694 h 7004"/>
                <a:gd name="T76" fmla="*/ 4408 w 7671"/>
                <a:gd name="T77" fmla="*/ 1907 h 7004"/>
                <a:gd name="T78" fmla="*/ 3688 w 7671"/>
                <a:gd name="T79" fmla="*/ 3518 h 7004"/>
                <a:gd name="T80" fmla="*/ 4448 w 7671"/>
                <a:gd name="T81" fmla="*/ 3557 h 7004"/>
                <a:gd name="T82" fmla="*/ 5014 w 7671"/>
                <a:gd name="T83" fmla="*/ 6300 h 7004"/>
                <a:gd name="T84" fmla="*/ 4045 w 7671"/>
                <a:gd name="T85" fmla="*/ 4424 h 7004"/>
                <a:gd name="T86" fmla="*/ 5014 w 7671"/>
                <a:gd name="T87" fmla="*/ 6300 h 7004"/>
                <a:gd name="T88" fmla="*/ 5413 w 7671"/>
                <a:gd name="T89" fmla="*/ 6118 h 7004"/>
                <a:gd name="T90" fmla="*/ 6087 w 7671"/>
                <a:gd name="T91" fmla="*/ 5892 h 7004"/>
                <a:gd name="T92" fmla="*/ 5822 w 7671"/>
                <a:gd name="T93" fmla="*/ 3640 h 7004"/>
                <a:gd name="T94" fmla="*/ 6258 w 7671"/>
                <a:gd name="T95" fmla="*/ 3660 h 7004"/>
                <a:gd name="T96" fmla="*/ 5851 w 7671"/>
                <a:gd name="T97" fmla="*/ 2352 h 7004"/>
                <a:gd name="T98" fmla="*/ 6258 w 7671"/>
                <a:gd name="T99" fmla="*/ 1803 h 7004"/>
                <a:gd name="T100" fmla="*/ 6669 w 7671"/>
                <a:gd name="T101" fmla="*/ 4852 h 7004"/>
                <a:gd name="T102" fmla="*/ 6955 w 7671"/>
                <a:gd name="T103" fmla="*/ 4202 h 7004"/>
                <a:gd name="T104" fmla="*/ 6927 w 7671"/>
                <a:gd name="T105" fmla="*/ 3741 h 7004"/>
                <a:gd name="T106" fmla="*/ 6677 w 7671"/>
                <a:gd name="T107" fmla="*/ 3084 h 7004"/>
                <a:gd name="T108" fmla="*/ 7371 w 7671"/>
                <a:gd name="T109" fmla="*/ 4717 h 7004"/>
                <a:gd name="T110" fmla="*/ 7155 w 7671"/>
                <a:gd name="T111" fmla="*/ 4176 h 7004"/>
                <a:gd name="T112" fmla="*/ 7404 w 7671"/>
                <a:gd name="T113" fmla="*/ 3726 h 7004"/>
                <a:gd name="T114" fmla="*/ 7117 w 7671"/>
                <a:gd name="T115" fmla="*/ 3219 h 7004"/>
                <a:gd name="T116" fmla="*/ 7404 w 7671"/>
                <a:gd name="T117" fmla="*/ 3726 h 7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671" h="7004">
                  <a:moveTo>
                    <a:pt x="7585" y="2716"/>
                  </a:moveTo>
                  <a:lnTo>
                    <a:pt x="6499" y="2383"/>
                  </a:lnTo>
                  <a:lnTo>
                    <a:pt x="6499" y="1573"/>
                  </a:lnTo>
                  <a:cubicBezTo>
                    <a:pt x="6499" y="1527"/>
                    <a:pt x="6473" y="1485"/>
                    <a:pt x="6432" y="1465"/>
                  </a:cubicBezTo>
                  <a:lnTo>
                    <a:pt x="3498" y="13"/>
                  </a:lnTo>
                  <a:cubicBezTo>
                    <a:pt x="3497" y="13"/>
                    <a:pt x="3497" y="13"/>
                    <a:pt x="3495" y="13"/>
                  </a:cubicBezTo>
                  <a:cubicBezTo>
                    <a:pt x="3490" y="10"/>
                    <a:pt x="3468" y="0"/>
                    <a:pt x="3436" y="2"/>
                  </a:cubicBezTo>
                  <a:cubicBezTo>
                    <a:pt x="3403" y="4"/>
                    <a:pt x="3379" y="20"/>
                    <a:pt x="3374" y="23"/>
                  </a:cubicBezTo>
                  <a:lnTo>
                    <a:pt x="3374" y="23"/>
                  </a:lnTo>
                  <a:lnTo>
                    <a:pt x="1282" y="1515"/>
                  </a:lnTo>
                  <a:cubicBezTo>
                    <a:pt x="1250" y="1538"/>
                    <a:pt x="1231" y="1574"/>
                    <a:pt x="1231" y="1613"/>
                  </a:cubicBezTo>
                  <a:lnTo>
                    <a:pt x="1231" y="2655"/>
                  </a:lnTo>
                  <a:lnTo>
                    <a:pt x="842" y="2609"/>
                  </a:lnTo>
                  <a:cubicBezTo>
                    <a:pt x="842" y="2609"/>
                    <a:pt x="841" y="2609"/>
                    <a:pt x="839" y="2609"/>
                  </a:cubicBezTo>
                  <a:cubicBezTo>
                    <a:pt x="834" y="2609"/>
                    <a:pt x="822" y="2608"/>
                    <a:pt x="811" y="2610"/>
                  </a:cubicBezTo>
                  <a:cubicBezTo>
                    <a:pt x="797" y="2612"/>
                    <a:pt x="785" y="2616"/>
                    <a:pt x="780" y="2618"/>
                  </a:cubicBezTo>
                  <a:cubicBezTo>
                    <a:pt x="780" y="2618"/>
                    <a:pt x="779" y="2618"/>
                    <a:pt x="779" y="2618"/>
                  </a:cubicBezTo>
                  <a:lnTo>
                    <a:pt x="72" y="2932"/>
                  </a:lnTo>
                  <a:cubicBezTo>
                    <a:pt x="28" y="2951"/>
                    <a:pt x="0" y="2994"/>
                    <a:pt x="0" y="3042"/>
                  </a:cubicBezTo>
                  <a:lnTo>
                    <a:pt x="0" y="5060"/>
                  </a:lnTo>
                  <a:cubicBezTo>
                    <a:pt x="0" y="5105"/>
                    <a:pt x="24" y="5145"/>
                    <a:pt x="63" y="5166"/>
                  </a:cubicBezTo>
                  <a:lnTo>
                    <a:pt x="772" y="5555"/>
                  </a:lnTo>
                  <a:cubicBezTo>
                    <a:pt x="772" y="5555"/>
                    <a:pt x="790" y="5566"/>
                    <a:pt x="813" y="5568"/>
                  </a:cubicBezTo>
                  <a:cubicBezTo>
                    <a:pt x="833" y="5571"/>
                    <a:pt x="847" y="5568"/>
                    <a:pt x="847" y="5568"/>
                  </a:cubicBezTo>
                  <a:lnTo>
                    <a:pt x="1231" y="5513"/>
                  </a:lnTo>
                  <a:lnTo>
                    <a:pt x="1231" y="5735"/>
                  </a:lnTo>
                  <a:cubicBezTo>
                    <a:pt x="1231" y="5779"/>
                    <a:pt x="1255" y="5820"/>
                    <a:pt x="1294" y="5841"/>
                  </a:cubicBezTo>
                  <a:lnTo>
                    <a:pt x="3386" y="6987"/>
                  </a:lnTo>
                  <a:cubicBezTo>
                    <a:pt x="3386" y="6987"/>
                    <a:pt x="3409" y="7001"/>
                    <a:pt x="3440" y="7002"/>
                  </a:cubicBezTo>
                  <a:cubicBezTo>
                    <a:pt x="3463" y="7004"/>
                    <a:pt x="3486" y="6995"/>
                    <a:pt x="3486" y="6995"/>
                  </a:cubicBezTo>
                  <a:lnTo>
                    <a:pt x="3486" y="6994"/>
                  </a:lnTo>
                  <a:lnTo>
                    <a:pt x="3486" y="6994"/>
                  </a:lnTo>
                  <a:lnTo>
                    <a:pt x="6420" y="5879"/>
                  </a:lnTo>
                  <a:lnTo>
                    <a:pt x="7592" y="5433"/>
                  </a:lnTo>
                  <a:cubicBezTo>
                    <a:pt x="7639" y="5416"/>
                    <a:pt x="7670" y="5371"/>
                    <a:pt x="7670" y="5321"/>
                  </a:cubicBezTo>
                  <a:lnTo>
                    <a:pt x="7670" y="2832"/>
                  </a:lnTo>
                  <a:cubicBezTo>
                    <a:pt x="7671" y="2779"/>
                    <a:pt x="7636" y="2732"/>
                    <a:pt x="7585" y="2716"/>
                  </a:cubicBezTo>
                  <a:close/>
                  <a:moveTo>
                    <a:pt x="337" y="4559"/>
                  </a:moveTo>
                  <a:cubicBezTo>
                    <a:pt x="337" y="4571"/>
                    <a:pt x="331" y="4583"/>
                    <a:pt x="321" y="4591"/>
                  </a:cubicBezTo>
                  <a:cubicBezTo>
                    <a:pt x="313" y="4596"/>
                    <a:pt x="305" y="4599"/>
                    <a:pt x="296" y="4599"/>
                  </a:cubicBezTo>
                  <a:cubicBezTo>
                    <a:pt x="293" y="4599"/>
                    <a:pt x="289" y="4598"/>
                    <a:pt x="286" y="4597"/>
                  </a:cubicBezTo>
                  <a:lnTo>
                    <a:pt x="151" y="4560"/>
                  </a:lnTo>
                  <a:cubicBezTo>
                    <a:pt x="134" y="4555"/>
                    <a:pt x="122" y="4539"/>
                    <a:pt x="122" y="4521"/>
                  </a:cubicBezTo>
                  <a:lnTo>
                    <a:pt x="122" y="4147"/>
                  </a:lnTo>
                  <a:cubicBezTo>
                    <a:pt x="122" y="4136"/>
                    <a:pt x="126" y="4125"/>
                    <a:pt x="135" y="4117"/>
                  </a:cubicBezTo>
                  <a:cubicBezTo>
                    <a:pt x="143" y="4109"/>
                    <a:pt x="155" y="4106"/>
                    <a:pt x="166" y="4107"/>
                  </a:cubicBezTo>
                  <a:lnTo>
                    <a:pt x="300" y="4120"/>
                  </a:lnTo>
                  <a:cubicBezTo>
                    <a:pt x="321" y="4122"/>
                    <a:pt x="336" y="4139"/>
                    <a:pt x="336" y="4160"/>
                  </a:cubicBezTo>
                  <a:lnTo>
                    <a:pt x="336" y="4559"/>
                  </a:lnTo>
                  <a:lnTo>
                    <a:pt x="337" y="4559"/>
                  </a:lnTo>
                  <a:close/>
                  <a:moveTo>
                    <a:pt x="337" y="3761"/>
                  </a:moveTo>
                  <a:cubicBezTo>
                    <a:pt x="337" y="3782"/>
                    <a:pt x="321" y="3800"/>
                    <a:pt x="300" y="3802"/>
                  </a:cubicBezTo>
                  <a:lnTo>
                    <a:pt x="165" y="3813"/>
                  </a:lnTo>
                  <a:lnTo>
                    <a:pt x="162" y="3813"/>
                  </a:lnTo>
                  <a:cubicBezTo>
                    <a:pt x="152" y="3813"/>
                    <a:pt x="142" y="3809"/>
                    <a:pt x="135" y="3802"/>
                  </a:cubicBezTo>
                  <a:cubicBezTo>
                    <a:pt x="126" y="3795"/>
                    <a:pt x="122" y="3784"/>
                    <a:pt x="122" y="3773"/>
                  </a:cubicBezTo>
                  <a:lnTo>
                    <a:pt x="122" y="3398"/>
                  </a:lnTo>
                  <a:cubicBezTo>
                    <a:pt x="122" y="3380"/>
                    <a:pt x="134" y="3364"/>
                    <a:pt x="152" y="3359"/>
                  </a:cubicBezTo>
                  <a:lnTo>
                    <a:pt x="286" y="3324"/>
                  </a:lnTo>
                  <a:cubicBezTo>
                    <a:pt x="298" y="3321"/>
                    <a:pt x="311" y="3323"/>
                    <a:pt x="321" y="3331"/>
                  </a:cubicBezTo>
                  <a:cubicBezTo>
                    <a:pt x="331" y="3339"/>
                    <a:pt x="337" y="3350"/>
                    <a:pt x="337" y="3363"/>
                  </a:cubicBezTo>
                  <a:lnTo>
                    <a:pt x="337" y="3761"/>
                  </a:lnTo>
                  <a:lnTo>
                    <a:pt x="337" y="3761"/>
                  </a:lnTo>
                  <a:close/>
                  <a:moveTo>
                    <a:pt x="729" y="4668"/>
                  </a:moveTo>
                  <a:cubicBezTo>
                    <a:pt x="729" y="4680"/>
                    <a:pt x="723" y="4692"/>
                    <a:pt x="714" y="4700"/>
                  </a:cubicBezTo>
                  <a:cubicBezTo>
                    <a:pt x="706" y="4705"/>
                    <a:pt x="698" y="4708"/>
                    <a:pt x="689" y="4708"/>
                  </a:cubicBezTo>
                  <a:cubicBezTo>
                    <a:pt x="686" y="4708"/>
                    <a:pt x="682" y="4707"/>
                    <a:pt x="678" y="4706"/>
                  </a:cubicBezTo>
                  <a:lnTo>
                    <a:pt x="494" y="4655"/>
                  </a:lnTo>
                  <a:cubicBezTo>
                    <a:pt x="477" y="4651"/>
                    <a:pt x="465" y="4635"/>
                    <a:pt x="465" y="4617"/>
                  </a:cubicBezTo>
                  <a:lnTo>
                    <a:pt x="465" y="4180"/>
                  </a:lnTo>
                  <a:cubicBezTo>
                    <a:pt x="465" y="4169"/>
                    <a:pt x="470" y="4158"/>
                    <a:pt x="478" y="4150"/>
                  </a:cubicBezTo>
                  <a:cubicBezTo>
                    <a:pt x="486" y="4143"/>
                    <a:pt x="498" y="4139"/>
                    <a:pt x="509" y="4140"/>
                  </a:cubicBezTo>
                  <a:lnTo>
                    <a:pt x="693" y="4158"/>
                  </a:lnTo>
                  <a:cubicBezTo>
                    <a:pt x="714" y="4160"/>
                    <a:pt x="729" y="4178"/>
                    <a:pt x="729" y="4198"/>
                  </a:cubicBezTo>
                  <a:lnTo>
                    <a:pt x="729" y="4668"/>
                  </a:lnTo>
                  <a:lnTo>
                    <a:pt x="729" y="4668"/>
                  </a:lnTo>
                  <a:close/>
                  <a:moveTo>
                    <a:pt x="729" y="3729"/>
                  </a:moveTo>
                  <a:cubicBezTo>
                    <a:pt x="729" y="3750"/>
                    <a:pt x="713" y="3767"/>
                    <a:pt x="692" y="3769"/>
                  </a:cubicBezTo>
                  <a:lnTo>
                    <a:pt x="508" y="3784"/>
                  </a:lnTo>
                  <a:lnTo>
                    <a:pt x="505" y="3784"/>
                  </a:lnTo>
                  <a:cubicBezTo>
                    <a:pt x="495" y="3784"/>
                    <a:pt x="485" y="3781"/>
                    <a:pt x="478" y="3774"/>
                  </a:cubicBezTo>
                  <a:cubicBezTo>
                    <a:pt x="469" y="3766"/>
                    <a:pt x="465" y="3756"/>
                    <a:pt x="465" y="3744"/>
                  </a:cubicBezTo>
                  <a:lnTo>
                    <a:pt x="465" y="3308"/>
                  </a:lnTo>
                  <a:cubicBezTo>
                    <a:pt x="465" y="3290"/>
                    <a:pt x="477" y="3274"/>
                    <a:pt x="495" y="3269"/>
                  </a:cubicBezTo>
                  <a:lnTo>
                    <a:pt x="679" y="3221"/>
                  </a:lnTo>
                  <a:cubicBezTo>
                    <a:pt x="691" y="3217"/>
                    <a:pt x="704" y="3220"/>
                    <a:pt x="714" y="3228"/>
                  </a:cubicBezTo>
                  <a:cubicBezTo>
                    <a:pt x="723" y="3235"/>
                    <a:pt x="729" y="3247"/>
                    <a:pt x="729" y="3260"/>
                  </a:cubicBezTo>
                  <a:lnTo>
                    <a:pt x="729" y="3729"/>
                  </a:lnTo>
                  <a:close/>
                  <a:moveTo>
                    <a:pt x="1737" y="4948"/>
                  </a:moveTo>
                  <a:cubicBezTo>
                    <a:pt x="1737" y="4960"/>
                    <a:pt x="1731" y="4972"/>
                    <a:pt x="1721" y="4980"/>
                  </a:cubicBezTo>
                  <a:cubicBezTo>
                    <a:pt x="1714" y="4985"/>
                    <a:pt x="1706" y="4988"/>
                    <a:pt x="1697" y="4988"/>
                  </a:cubicBezTo>
                  <a:cubicBezTo>
                    <a:pt x="1693" y="4988"/>
                    <a:pt x="1690" y="4987"/>
                    <a:pt x="1686" y="4986"/>
                  </a:cubicBezTo>
                  <a:lnTo>
                    <a:pt x="1449" y="4920"/>
                  </a:lnTo>
                  <a:cubicBezTo>
                    <a:pt x="1431" y="4916"/>
                    <a:pt x="1419" y="4900"/>
                    <a:pt x="1419" y="4882"/>
                  </a:cubicBezTo>
                  <a:lnTo>
                    <a:pt x="1419" y="4274"/>
                  </a:lnTo>
                  <a:cubicBezTo>
                    <a:pt x="1419" y="4262"/>
                    <a:pt x="1424" y="4251"/>
                    <a:pt x="1432" y="4244"/>
                  </a:cubicBezTo>
                  <a:cubicBezTo>
                    <a:pt x="1441" y="4236"/>
                    <a:pt x="1452" y="4232"/>
                    <a:pt x="1463" y="4233"/>
                  </a:cubicBezTo>
                  <a:lnTo>
                    <a:pt x="1701" y="4257"/>
                  </a:lnTo>
                  <a:cubicBezTo>
                    <a:pt x="1721" y="4259"/>
                    <a:pt x="1737" y="4276"/>
                    <a:pt x="1737" y="4297"/>
                  </a:cubicBezTo>
                  <a:lnTo>
                    <a:pt x="1737" y="4948"/>
                  </a:lnTo>
                  <a:close/>
                  <a:moveTo>
                    <a:pt x="1737" y="3646"/>
                  </a:moveTo>
                  <a:cubicBezTo>
                    <a:pt x="1737" y="3667"/>
                    <a:pt x="1721" y="3684"/>
                    <a:pt x="1700" y="3686"/>
                  </a:cubicBezTo>
                  <a:lnTo>
                    <a:pt x="1463" y="3705"/>
                  </a:lnTo>
                  <a:cubicBezTo>
                    <a:pt x="1462" y="3706"/>
                    <a:pt x="1461" y="3706"/>
                    <a:pt x="1459" y="3706"/>
                  </a:cubicBezTo>
                  <a:cubicBezTo>
                    <a:pt x="1449" y="3706"/>
                    <a:pt x="1440" y="3702"/>
                    <a:pt x="1432" y="3695"/>
                  </a:cubicBezTo>
                  <a:cubicBezTo>
                    <a:pt x="1424" y="3687"/>
                    <a:pt x="1419" y="3677"/>
                    <a:pt x="1419" y="3665"/>
                  </a:cubicBezTo>
                  <a:lnTo>
                    <a:pt x="1419" y="3057"/>
                  </a:lnTo>
                  <a:cubicBezTo>
                    <a:pt x="1419" y="3039"/>
                    <a:pt x="1432" y="3023"/>
                    <a:pt x="1449" y="3018"/>
                  </a:cubicBezTo>
                  <a:lnTo>
                    <a:pt x="1687" y="2956"/>
                  </a:lnTo>
                  <a:cubicBezTo>
                    <a:pt x="1699" y="2953"/>
                    <a:pt x="1712" y="2955"/>
                    <a:pt x="1721" y="2963"/>
                  </a:cubicBezTo>
                  <a:cubicBezTo>
                    <a:pt x="1731" y="2970"/>
                    <a:pt x="1737" y="2982"/>
                    <a:pt x="1737" y="2995"/>
                  </a:cubicBezTo>
                  <a:lnTo>
                    <a:pt x="1737" y="3646"/>
                  </a:lnTo>
                  <a:close/>
                  <a:moveTo>
                    <a:pt x="1737" y="2344"/>
                  </a:moveTo>
                  <a:cubicBezTo>
                    <a:pt x="1737" y="2360"/>
                    <a:pt x="1728" y="2374"/>
                    <a:pt x="1713" y="2381"/>
                  </a:cubicBezTo>
                  <a:lnTo>
                    <a:pt x="1476" y="2486"/>
                  </a:lnTo>
                  <a:cubicBezTo>
                    <a:pt x="1471" y="2488"/>
                    <a:pt x="1465" y="2489"/>
                    <a:pt x="1460" y="2489"/>
                  </a:cubicBezTo>
                  <a:cubicBezTo>
                    <a:pt x="1452" y="2489"/>
                    <a:pt x="1444" y="2487"/>
                    <a:pt x="1437" y="2483"/>
                  </a:cubicBezTo>
                  <a:cubicBezTo>
                    <a:pt x="1426" y="2475"/>
                    <a:pt x="1419" y="2463"/>
                    <a:pt x="1419" y="2449"/>
                  </a:cubicBezTo>
                  <a:lnTo>
                    <a:pt x="1419" y="1841"/>
                  </a:lnTo>
                  <a:cubicBezTo>
                    <a:pt x="1419" y="1827"/>
                    <a:pt x="1426" y="1814"/>
                    <a:pt x="1438" y="1807"/>
                  </a:cubicBezTo>
                  <a:lnTo>
                    <a:pt x="1676" y="1659"/>
                  </a:lnTo>
                  <a:cubicBezTo>
                    <a:pt x="1688" y="1651"/>
                    <a:pt x="1704" y="1651"/>
                    <a:pt x="1716" y="1658"/>
                  </a:cubicBezTo>
                  <a:cubicBezTo>
                    <a:pt x="1729" y="1665"/>
                    <a:pt x="1737" y="1678"/>
                    <a:pt x="1737" y="1693"/>
                  </a:cubicBezTo>
                  <a:lnTo>
                    <a:pt x="1737" y="2344"/>
                  </a:lnTo>
                  <a:lnTo>
                    <a:pt x="1737" y="2344"/>
                  </a:lnTo>
                  <a:close/>
                  <a:moveTo>
                    <a:pt x="2329" y="5112"/>
                  </a:moveTo>
                  <a:cubicBezTo>
                    <a:pt x="2329" y="5124"/>
                    <a:pt x="2323" y="5136"/>
                    <a:pt x="2313" y="5144"/>
                  </a:cubicBezTo>
                  <a:cubicBezTo>
                    <a:pt x="2306" y="5149"/>
                    <a:pt x="2297" y="5152"/>
                    <a:pt x="2289" y="5152"/>
                  </a:cubicBezTo>
                  <a:cubicBezTo>
                    <a:pt x="2285" y="5152"/>
                    <a:pt x="2281" y="5152"/>
                    <a:pt x="2278" y="5151"/>
                  </a:cubicBezTo>
                  <a:lnTo>
                    <a:pt x="1960" y="5062"/>
                  </a:lnTo>
                  <a:cubicBezTo>
                    <a:pt x="1942" y="5058"/>
                    <a:pt x="1930" y="5042"/>
                    <a:pt x="1930" y="5024"/>
                  </a:cubicBezTo>
                  <a:lnTo>
                    <a:pt x="1930" y="4323"/>
                  </a:lnTo>
                  <a:cubicBezTo>
                    <a:pt x="1930" y="4312"/>
                    <a:pt x="1935" y="4301"/>
                    <a:pt x="1943" y="4293"/>
                  </a:cubicBezTo>
                  <a:cubicBezTo>
                    <a:pt x="1952" y="4286"/>
                    <a:pt x="1963" y="4282"/>
                    <a:pt x="1974" y="4283"/>
                  </a:cubicBezTo>
                  <a:lnTo>
                    <a:pt x="2292" y="4314"/>
                  </a:lnTo>
                  <a:cubicBezTo>
                    <a:pt x="2313" y="4316"/>
                    <a:pt x="2329" y="4334"/>
                    <a:pt x="2329" y="4354"/>
                  </a:cubicBezTo>
                  <a:lnTo>
                    <a:pt x="2329" y="5112"/>
                  </a:lnTo>
                  <a:close/>
                  <a:moveTo>
                    <a:pt x="2329" y="3597"/>
                  </a:moveTo>
                  <a:cubicBezTo>
                    <a:pt x="2329" y="3618"/>
                    <a:pt x="2313" y="3635"/>
                    <a:pt x="2292" y="3637"/>
                  </a:cubicBezTo>
                  <a:lnTo>
                    <a:pt x="1974" y="3663"/>
                  </a:lnTo>
                  <a:cubicBezTo>
                    <a:pt x="1973" y="3663"/>
                    <a:pt x="1971" y="3664"/>
                    <a:pt x="1970" y="3664"/>
                  </a:cubicBezTo>
                  <a:cubicBezTo>
                    <a:pt x="1960" y="3664"/>
                    <a:pt x="1951" y="3660"/>
                    <a:pt x="1943" y="3653"/>
                  </a:cubicBezTo>
                  <a:cubicBezTo>
                    <a:pt x="1935" y="3645"/>
                    <a:pt x="1930" y="3634"/>
                    <a:pt x="1930" y="3623"/>
                  </a:cubicBezTo>
                  <a:lnTo>
                    <a:pt x="1930" y="2923"/>
                  </a:lnTo>
                  <a:cubicBezTo>
                    <a:pt x="1930" y="2905"/>
                    <a:pt x="1942" y="2889"/>
                    <a:pt x="1960" y="2884"/>
                  </a:cubicBezTo>
                  <a:lnTo>
                    <a:pt x="2278" y="2800"/>
                  </a:lnTo>
                  <a:cubicBezTo>
                    <a:pt x="2290" y="2797"/>
                    <a:pt x="2303" y="2800"/>
                    <a:pt x="2313" y="2807"/>
                  </a:cubicBezTo>
                  <a:cubicBezTo>
                    <a:pt x="2323" y="2815"/>
                    <a:pt x="2329" y="2827"/>
                    <a:pt x="2329" y="2839"/>
                  </a:cubicBezTo>
                  <a:lnTo>
                    <a:pt x="2329" y="3597"/>
                  </a:lnTo>
                  <a:lnTo>
                    <a:pt x="2329" y="3597"/>
                  </a:lnTo>
                  <a:close/>
                  <a:moveTo>
                    <a:pt x="2329" y="2082"/>
                  </a:moveTo>
                  <a:cubicBezTo>
                    <a:pt x="2329" y="2098"/>
                    <a:pt x="2319" y="2112"/>
                    <a:pt x="2305" y="2119"/>
                  </a:cubicBezTo>
                  <a:lnTo>
                    <a:pt x="1987" y="2260"/>
                  </a:lnTo>
                  <a:cubicBezTo>
                    <a:pt x="1982" y="2262"/>
                    <a:pt x="1976" y="2263"/>
                    <a:pt x="1970" y="2263"/>
                  </a:cubicBezTo>
                  <a:cubicBezTo>
                    <a:pt x="1963" y="2263"/>
                    <a:pt x="1955" y="2261"/>
                    <a:pt x="1949" y="2257"/>
                  </a:cubicBezTo>
                  <a:cubicBezTo>
                    <a:pt x="1937" y="2249"/>
                    <a:pt x="1930" y="2236"/>
                    <a:pt x="1930" y="2223"/>
                  </a:cubicBezTo>
                  <a:lnTo>
                    <a:pt x="1930" y="1523"/>
                  </a:lnTo>
                  <a:cubicBezTo>
                    <a:pt x="1930" y="1509"/>
                    <a:pt x="1938" y="1496"/>
                    <a:pt x="1949" y="1489"/>
                  </a:cubicBezTo>
                  <a:lnTo>
                    <a:pt x="2267" y="1290"/>
                  </a:lnTo>
                  <a:cubicBezTo>
                    <a:pt x="2280" y="1282"/>
                    <a:pt x="2295" y="1282"/>
                    <a:pt x="2308" y="1289"/>
                  </a:cubicBezTo>
                  <a:cubicBezTo>
                    <a:pt x="2321" y="1296"/>
                    <a:pt x="2329" y="1310"/>
                    <a:pt x="2329" y="1324"/>
                  </a:cubicBezTo>
                  <a:lnTo>
                    <a:pt x="2329" y="2082"/>
                  </a:lnTo>
                  <a:lnTo>
                    <a:pt x="2329" y="2082"/>
                  </a:lnTo>
                  <a:close/>
                  <a:moveTo>
                    <a:pt x="3152" y="5341"/>
                  </a:moveTo>
                  <a:cubicBezTo>
                    <a:pt x="3152" y="5352"/>
                    <a:pt x="3147" y="5364"/>
                    <a:pt x="3139" y="5372"/>
                  </a:cubicBezTo>
                  <a:cubicBezTo>
                    <a:pt x="3124" y="5387"/>
                    <a:pt x="3104" y="5387"/>
                    <a:pt x="3098" y="5387"/>
                  </a:cubicBezTo>
                  <a:lnTo>
                    <a:pt x="3097" y="5387"/>
                  </a:lnTo>
                  <a:cubicBezTo>
                    <a:pt x="3018" y="5387"/>
                    <a:pt x="2710" y="5276"/>
                    <a:pt x="2650" y="5254"/>
                  </a:cubicBezTo>
                  <a:cubicBezTo>
                    <a:pt x="2634" y="5248"/>
                    <a:pt x="2623" y="5233"/>
                    <a:pt x="2623" y="5216"/>
                  </a:cubicBezTo>
                  <a:lnTo>
                    <a:pt x="2623" y="4391"/>
                  </a:lnTo>
                  <a:cubicBezTo>
                    <a:pt x="2623" y="4380"/>
                    <a:pt x="2628" y="4369"/>
                    <a:pt x="2636" y="4361"/>
                  </a:cubicBezTo>
                  <a:cubicBezTo>
                    <a:pt x="2645" y="4354"/>
                    <a:pt x="2656" y="4350"/>
                    <a:pt x="2667" y="4351"/>
                  </a:cubicBezTo>
                  <a:lnTo>
                    <a:pt x="3115" y="4395"/>
                  </a:lnTo>
                  <a:cubicBezTo>
                    <a:pt x="3136" y="4397"/>
                    <a:pt x="3152" y="4414"/>
                    <a:pt x="3152" y="4435"/>
                  </a:cubicBezTo>
                  <a:cubicBezTo>
                    <a:pt x="3152" y="4444"/>
                    <a:pt x="3152" y="5302"/>
                    <a:pt x="3152" y="5341"/>
                  </a:cubicBezTo>
                  <a:close/>
                  <a:moveTo>
                    <a:pt x="3152" y="3529"/>
                  </a:moveTo>
                  <a:cubicBezTo>
                    <a:pt x="3152" y="3550"/>
                    <a:pt x="3136" y="3567"/>
                    <a:pt x="3115" y="3569"/>
                  </a:cubicBezTo>
                  <a:lnTo>
                    <a:pt x="2667" y="3606"/>
                  </a:lnTo>
                  <a:cubicBezTo>
                    <a:pt x="2665" y="3606"/>
                    <a:pt x="2664" y="3606"/>
                    <a:pt x="2663" y="3606"/>
                  </a:cubicBezTo>
                  <a:cubicBezTo>
                    <a:pt x="2653" y="3606"/>
                    <a:pt x="2643" y="3602"/>
                    <a:pt x="2636" y="3595"/>
                  </a:cubicBezTo>
                  <a:cubicBezTo>
                    <a:pt x="2628" y="3588"/>
                    <a:pt x="2623" y="3577"/>
                    <a:pt x="2623" y="3566"/>
                  </a:cubicBezTo>
                  <a:lnTo>
                    <a:pt x="2623" y="2741"/>
                  </a:lnTo>
                  <a:cubicBezTo>
                    <a:pt x="2623" y="2722"/>
                    <a:pt x="2635" y="2706"/>
                    <a:pt x="2653" y="2702"/>
                  </a:cubicBezTo>
                  <a:lnTo>
                    <a:pt x="3101" y="2584"/>
                  </a:lnTo>
                  <a:cubicBezTo>
                    <a:pt x="3113" y="2581"/>
                    <a:pt x="3126" y="2583"/>
                    <a:pt x="3136" y="2591"/>
                  </a:cubicBezTo>
                  <a:cubicBezTo>
                    <a:pt x="3146" y="2599"/>
                    <a:pt x="3152" y="2610"/>
                    <a:pt x="3152" y="2623"/>
                  </a:cubicBezTo>
                  <a:lnTo>
                    <a:pt x="3152" y="3529"/>
                  </a:lnTo>
                  <a:lnTo>
                    <a:pt x="3152" y="3529"/>
                  </a:lnTo>
                  <a:close/>
                  <a:moveTo>
                    <a:pt x="3152" y="1717"/>
                  </a:moveTo>
                  <a:cubicBezTo>
                    <a:pt x="3152" y="1733"/>
                    <a:pt x="3142" y="1748"/>
                    <a:pt x="3128" y="1754"/>
                  </a:cubicBezTo>
                  <a:lnTo>
                    <a:pt x="2680" y="1953"/>
                  </a:lnTo>
                  <a:cubicBezTo>
                    <a:pt x="2674" y="1955"/>
                    <a:pt x="2669" y="1956"/>
                    <a:pt x="2663" y="1956"/>
                  </a:cubicBezTo>
                  <a:cubicBezTo>
                    <a:pt x="2656" y="1956"/>
                    <a:pt x="2648" y="1954"/>
                    <a:pt x="2641" y="1950"/>
                  </a:cubicBezTo>
                  <a:cubicBezTo>
                    <a:pt x="2630" y="1942"/>
                    <a:pt x="2623" y="1930"/>
                    <a:pt x="2623" y="1916"/>
                  </a:cubicBezTo>
                  <a:lnTo>
                    <a:pt x="2623" y="1091"/>
                  </a:lnTo>
                  <a:cubicBezTo>
                    <a:pt x="2623" y="1077"/>
                    <a:pt x="2630" y="1064"/>
                    <a:pt x="2642" y="1057"/>
                  </a:cubicBezTo>
                  <a:lnTo>
                    <a:pt x="3090" y="777"/>
                  </a:lnTo>
                  <a:cubicBezTo>
                    <a:pt x="3103" y="769"/>
                    <a:pt x="3118" y="769"/>
                    <a:pt x="3131" y="776"/>
                  </a:cubicBezTo>
                  <a:cubicBezTo>
                    <a:pt x="3144" y="783"/>
                    <a:pt x="3152" y="797"/>
                    <a:pt x="3152" y="811"/>
                  </a:cubicBezTo>
                  <a:lnTo>
                    <a:pt x="3152" y="1717"/>
                  </a:lnTo>
                  <a:lnTo>
                    <a:pt x="3152" y="1717"/>
                  </a:lnTo>
                  <a:close/>
                  <a:moveTo>
                    <a:pt x="4934" y="1266"/>
                  </a:moveTo>
                  <a:cubicBezTo>
                    <a:pt x="4934" y="1252"/>
                    <a:pt x="4941" y="1240"/>
                    <a:pt x="4952" y="1232"/>
                  </a:cubicBezTo>
                  <a:cubicBezTo>
                    <a:pt x="4963" y="1225"/>
                    <a:pt x="4978" y="1224"/>
                    <a:pt x="4990" y="1229"/>
                  </a:cubicBezTo>
                  <a:lnTo>
                    <a:pt x="5469" y="1436"/>
                  </a:lnTo>
                  <a:cubicBezTo>
                    <a:pt x="5483" y="1442"/>
                    <a:pt x="5493" y="1457"/>
                    <a:pt x="5493" y="1473"/>
                  </a:cubicBezTo>
                  <a:lnTo>
                    <a:pt x="5493" y="2187"/>
                  </a:lnTo>
                  <a:cubicBezTo>
                    <a:pt x="5493" y="2200"/>
                    <a:pt x="5487" y="2212"/>
                    <a:pt x="5477" y="2220"/>
                  </a:cubicBezTo>
                  <a:cubicBezTo>
                    <a:pt x="5470" y="2225"/>
                    <a:pt x="5461" y="2228"/>
                    <a:pt x="5453" y="2228"/>
                  </a:cubicBezTo>
                  <a:cubicBezTo>
                    <a:pt x="5449" y="2228"/>
                    <a:pt x="5445" y="2227"/>
                    <a:pt x="5441" y="2226"/>
                  </a:cubicBezTo>
                  <a:lnTo>
                    <a:pt x="4963" y="2079"/>
                  </a:lnTo>
                  <a:cubicBezTo>
                    <a:pt x="4946" y="2074"/>
                    <a:pt x="4934" y="2058"/>
                    <a:pt x="4934" y="2040"/>
                  </a:cubicBezTo>
                  <a:lnTo>
                    <a:pt x="4934" y="1266"/>
                  </a:lnTo>
                  <a:lnTo>
                    <a:pt x="4934" y="1266"/>
                  </a:lnTo>
                  <a:close/>
                  <a:moveTo>
                    <a:pt x="4934" y="2815"/>
                  </a:moveTo>
                  <a:cubicBezTo>
                    <a:pt x="4934" y="2803"/>
                    <a:pt x="4939" y="2791"/>
                    <a:pt x="4948" y="2784"/>
                  </a:cubicBezTo>
                  <a:cubicBezTo>
                    <a:pt x="4958" y="2776"/>
                    <a:pt x="4970" y="2773"/>
                    <a:pt x="4981" y="2775"/>
                  </a:cubicBezTo>
                  <a:lnTo>
                    <a:pt x="5460" y="2862"/>
                  </a:lnTo>
                  <a:cubicBezTo>
                    <a:pt x="5479" y="2866"/>
                    <a:pt x="5493" y="2882"/>
                    <a:pt x="5493" y="2902"/>
                  </a:cubicBezTo>
                  <a:lnTo>
                    <a:pt x="5493" y="3623"/>
                  </a:lnTo>
                  <a:cubicBezTo>
                    <a:pt x="5493" y="3634"/>
                    <a:pt x="5488" y="3645"/>
                    <a:pt x="5480" y="3653"/>
                  </a:cubicBezTo>
                  <a:cubicBezTo>
                    <a:pt x="5473" y="3660"/>
                    <a:pt x="5463" y="3664"/>
                    <a:pt x="5453" y="3664"/>
                  </a:cubicBezTo>
                  <a:cubicBezTo>
                    <a:pt x="5452" y="3664"/>
                    <a:pt x="5451" y="3663"/>
                    <a:pt x="5450" y="3663"/>
                  </a:cubicBezTo>
                  <a:lnTo>
                    <a:pt x="4971" y="3629"/>
                  </a:lnTo>
                  <a:cubicBezTo>
                    <a:pt x="4950" y="3628"/>
                    <a:pt x="4934" y="3610"/>
                    <a:pt x="4934" y="3589"/>
                  </a:cubicBezTo>
                  <a:lnTo>
                    <a:pt x="4934" y="2815"/>
                  </a:lnTo>
                  <a:close/>
                  <a:moveTo>
                    <a:pt x="3688" y="727"/>
                  </a:moveTo>
                  <a:cubicBezTo>
                    <a:pt x="3688" y="714"/>
                    <a:pt x="3695" y="701"/>
                    <a:pt x="3706" y="694"/>
                  </a:cubicBezTo>
                  <a:cubicBezTo>
                    <a:pt x="3718" y="686"/>
                    <a:pt x="3732" y="685"/>
                    <a:pt x="3744" y="690"/>
                  </a:cubicBezTo>
                  <a:lnTo>
                    <a:pt x="4424" y="984"/>
                  </a:lnTo>
                  <a:cubicBezTo>
                    <a:pt x="4439" y="991"/>
                    <a:pt x="4449" y="1005"/>
                    <a:pt x="4449" y="1021"/>
                  </a:cubicBezTo>
                  <a:lnTo>
                    <a:pt x="4449" y="1867"/>
                  </a:lnTo>
                  <a:cubicBezTo>
                    <a:pt x="4449" y="1879"/>
                    <a:pt x="4442" y="1891"/>
                    <a:pt x="4432" y="1899"/>
                  </a:cubicBezTo>
                  <a:cubicBezTo>
                    <a:pt x="4425" y="1904"/>
                    <a:pt x="4417" y="1907"/>
                    <a:pt x="4408" y="1907"/>
                  </a:cubicBezTo>
                  <a:cubicBezTo>
                    <a:pt x="4404" y="1907"/>
                    <a:pt x="4400" y="1906"/>
                    <a:pt x="4396" y="1905"/>
                  </a:cubicBezTo>
                  <a:lnTo>
                    <a:pt x="3717" y="1696"/>
                  </a:lnTo>
                  <a:cubicBezTo>
                    <a:pt x="3700" y="1691"/>
                    <a:pt x="3688" y="1675"/>
                    <a:pt x="3688" y="1658"/>
                  </a:cubicBezTo>
                  <a:lnTo>
                    <a:pt x="3688" y="727"/>
                  </a:lnTo>
                  <a:lnTo>
                    <a:pt x="3688" y="727"/>
                  </a:lnTo>
                  <a:close/>
                  <a:moveTo>
                    <a:pt x="3688" y="3518"/>
                  </a:moveTo>
                  <a:lnTo>
                    <a:pt x="3688" y="2588"/>
                  </a:lnTo>
                  <a:cubicBezTo>
                    <a:pt x="3688" y="2576"/>
                    <a:pt x="3694" y="2564"/>
                    <a:pt x="3703" y="2557"/>
                  </a:cubicBezTo>
                  <a:cubicBezTo>
                    <a:pt x="3712" y="2549"/>
                    <a:pt x="3724" y="2546"/>
                    <a:pt x="3736" y="2548"/>
                  </a:cubicBezTo>
                  <a:lnTo>
                    <a:pt x="4415" y="2672"/>
                  </a:lnTo>
                  <a:cubicBezTo>
                    <a:pt x="4434" y="2676"/>
                    <a:pt x="4448" y="2692"/>
                    <a:pt x="4448" y="2712"/>
                  </a:cubicBezTo>
                  <a:lnTo>
                    <a:pt x="4448" y="3557"/>
                  </a:lnTo>
                  <a:cubicBezTo>
                    <a:pt x="4448" y="3568"/>
                    <a:pt x="4444" y="3579"/>
                    <a:pt x="4436" y="3586"/>
                  </a:cubicBezTo>
                  <a:cubicBezTo>
                    <a:pt x="4428" y="3593"/>
                    <a:pt x="4418" y="3597"/>
                    <a:pt x="4408" y="3597"/>
                  </a:cubicBezTo>
                  <a:cubicBezTo>
                    <a:pt x="4407" y="3597"/>
                    <a:pt x="4407" y="3597"/>
                    <a:pt x="4406" y="3597"/>
                  </a:cubicBezTo>
                  <a:lnTo>
                    <a:pt x="3726" y="3558"/>
                  </a:lnTo>
                  <a:cubicBezTo>
                    <a:pt x="3705" y="3557"/>
                    <a:pt x="3688" y="3539"/>
                    <a:pt x="3688" y="3518"/>
                  </a:cubicBezTo>
                  <a:close/>
                  <a:moveTo>
                    <a:pt x="5014" y="6300"/>
                  </a:moveTo>
                  <a:cubicBezTo>
                    <a:pt x="5014" y="6317"/>
                    <a:pt x="5004" y="6331"/>
                    <a:pt x="4989" y="6338"/>
                  </a:cubicBezTo>
                  <a:lnTo>
                    <a:pt x="4099" y="6676"/>
                  </a:lnTo>
                  <a:cubicBezTo>
                    <a:pt x="4094" y="6677"/>
                    <a:pt x="4089" y="6678"/>
                    <a:pt x="4085" y="6678"/>
                  </a:cubicBezTo>
                  <a:cubicBezTo>
                    <a:pt x="4077" y="6678"/>
                    <a:pt x="4069" y="6676"/>
                    <a:pt x="4062" y="6671"/>
                  </a:cubicBezTo>
                  <a:cubicBezTo>
                    <a:pt x="4051" y="6664"/>
                    <a:pt x="4045" y="6651"/>
                    <a:pt x="4045" y="6638"/>
                  </a:cubicBezTo>
                  <a:lnTo>
                    <a:pt x="4045" y="4424"/>
                  </a:lnTo>
                  <a:cubicBezTo>
                    <a:pt x="4045" y="4403"/>
                    <a:pt x="4061" y="4385"/>
                    <a:pt x="4082" y="4384"/>
                  </a:cubicBezTo>
                  <a:lnTo>
                    <a:pt x="4972" y="4323"/>
                  </a:lnTo>
                  <a:cubicBezTo>
                    <a:pt x="4983" y="4323"/>
                    <a:pt x="4994" y="4327"/>
                    <a:pt x="5002" y="4334"/>
                  </a:cubicBezTo>
                  <a:cubicBezTo>
                    <a:pt x="5010" y="4342"/>
                    <a:pt x="5015" y="4352"/>
                    <a:pt x="5015" y="4364"/>
                  </a:cubicBezTo>
                  <a:lnTo>
                    <a:pt x="5015" y="6300"/>
                  </a:lnTo>
                  <a:lnTo>
                    <a:pt x="5014" y="6300"/>
                  </a:lnTo>
                  <a:close/>
                  <a:moveTo>
                    <a:pt x="6087" y="5892"/>
                  </a:moveTo>
                  <a:cubicBezTo>
                    <a:pt x="6087" y="5909"/>
                    <a:pt x="6076" y="5924"/>
                    <a:pt x="6061" y="5930"/>
                  </a:cubicBezTo>
                  <a:lnTo>
                    <a:pt x="5467" y="6156"/>
                  </a:lnTo>
                  <a:cubicBezTo>
                    <a:pt x="5462" y="6157"/>
                    <a:pt x="5458" y="6158"/>
                    <a:pt x="5453" y="6158"/>
                  </a:cubicBezTo>
                  <a:cubicBezTo>
                    <a:pt x="5445" y="6158"/>
                    <a:pt x="5437" y="6156"/>
                    <a:pt x="5430" y="6151"/>
                  </a:cubicBezTo>
                  <a:cubicBezTo>
                    <a:pt x="5419" y="6144"/>
                    <a:pt x="5413" y="6131"/>
                    <a:pt x="5413" y="6118"/>
                  </a:cubicBezTo>
                  <a:lnTo>
                    <a:pt x="5413" y="4331"/>
                  </a:lnTo>
                  <a:cubicBezTo>
                    <a:pt x="5413" y="4310"/>
                    <a:pt x="5429" y="4293"/>
                    <a:pt x="5450" y="4291"/>
                  </a:cubicBezTo>
                  <a:lnTo>
                    <a:pt x="6044" y="4251"/>
                  </a:lnTo>
                  <a:cubicBezTo>
                    <a:pt x="6055" y="4250"/>
                    <a:pt x="6066" y="4254"/>
                    <a:pt x="6074" y="4262"/>
                  </a:cubicBezTo>
                  <a:cubicBezTo>
                    <a:pt x="6082" y="4269"/>
                    <a:pt x="6087" y="4280"/>
                    <a:pt x="6087" y="4291"/>
                  </a:cubicBezTo>
                  <a:lnTo>
                    <a:pt x="6087" y="5892"/>
                  </a:lnTo>
                  <a:close/>
                  <a:moveTo>
                    <a:pt x="6258" y="3660"/>
                  </a:moveTo>
                  <a:cubicBezTo>
                    <a:pt x="6258" y="3671"/>
                    <a:pt x="6253" y="3682"/>
                    <a:pt x="6245" y="3690"/>
                  </a:cubicBezTo>
                  <a:cubicBezTo>
                    <a:pt x="6238" y="3697"/>
                    <a:pt x="6228" y="3701"/>
                    <a:pt x="6218" y="3701"/>
                  </a:cubicBezTo>
                  <a:lnTo>
                    <a:pt x="6215" y="3701"/>
                  </a:lnTo>
                  <a:lnTo>
                    <a:pt x="5860" y="3680"/>
                  </a:lnTo>
                  <a:cubicBezTo>
                    <a:pt x="5839" y="3679"/>
                    <a:pt x="5822" y="3662"/>
                    <a:pt x="5822" y="3640"/>
                  </a:cubicBezTo>
                  <a:lnTo>
                    <a:pt x="5822" y="2977"/>
                  </a:lnTo>
                  <a:cubicBezTo>
                    <a:pt x="5822" y="2965"/>
                    <a:pt x="5828" y="2953"/>
                    <a:pt x="5837" y="2946"/>
                  </a:cubicBezTo>
                  <a:cubicBezTo>
                    <a:pt x="5846" y="2938"/>
                    <a:pt x="5858" y="2935"/>
                    <a:pt x="5870" y="2937"/>
                  </a:cubicBezTo>
                  <a:lnTo>
                    <a:pt x="6225" y="3002"/>
                  </a:lnTo>
                  <a:cubicBezTo>
                    <a:pt x="6244" y="3005"/>
                    <a:pt x="6258" y="3022"/>
                    <a:pt x="6258" y="3041"/>
                  </a:cubicBezTo>
                  <a:lnTo>
                    <a:pt x="6258" y="3660"/>
                  </a:lnTo>
                  <a:lnTo>
                    <a:pt x="6258" y="3660"/>
                  </a:lnTo>
                  <a:close/>
                  <a:moveTo>
                    <a:pt x="6258" y="2422"/>
                  </a:moveTo>
                  <a:cubicBezTo>
                    <a:pt x="6258" y="2435"/>
                    <a:pt x="6252" y="2447"/>
                    <a:pt x="6242" y="2455"/>
                  </a:cubicBezTo>
                  <a:cubicBezTo>
                    <a:pt x="6235" y="2460"/>
                    <a:pt x="6226" y="2463"/>
                    <a:pt x="6218" y="2463"/>
                  </a:cubicBezTo>
                  <a:cubicBezTo>
                    <a:pt x="6214" y="2463"/>
                    <a:pt x="6210" y="2462"/>
                    <a:pt x="6206" y="2461"/>
                  </a:cubicBezTo>
                  <a:lnTo>
                    <a:pt x="5851" y="2352"/>
                  </a:lnTo>
                  <a:cubicBezTo>
                    <a:pt x="5834" y="2346"/>
                    <a:pt x="5823" y="2331"/>
                    <a:pt x="5823" y="2313"/>
                  </a:cubicBezTo>
                  <a:lnTo>
                    <a:pt x="5823" y="1650"/>
                  </a:lnTo>
                  <a:cubicBezTo>
                    <a:pt x="5823" y="1636"/>
                    <a:pt x="5829" y="1624"/>
                    <a:pt x="5841" y="1616"/>
                  </a:cubicBezTo>
                  <a:cubicBezTo>
                    <a:pt x="5852" y="1609"/>
                    <a:pt x="5866" y="1608"/>
                    <a:pt x="5879" y="1613"/>
                  </a:cubicBezTo>
                  <a:lnTo>
                    <a:pt x="6234" y="1766"/>
                  </a:lnTo>
                  <a:cubicBezTo>
                    <a:pt x="6249" y="1773"/>
                    <a:pt x="6258" y="1787"/>
                    <a:pt x="6258" y="1803"/>
                  </a:cubicBezTo>
                  <a:lnTo>
                    <a:pt x="6258" y="2422"/>
                  </a:lnTo>
                  <a:lnTo>
                    <a:pt x="6258" y="2422"/>
                  </a:lnTo>
                  <a:close/>
                  <a:moveTo>
                    <a:pt x="6968" y="4762"/>
                  </a:moveTo>
                  <a:cubicBezTo>
                    <a:pt x="6968" y="4781"/>
                    <a:pt x="6954" y="4798"/>
                    <a:pt x="6935" y="4801"/>
                  </a:cubicBezTo>
                  <a:lnTo>
                    <a:pt x="6677" y="4851"/>
                  </a:lnTo>
                  <a:cubicBezTo>
                    <a:pt x="6674" y="4852"/>
                    <a:pt x="6672" y="4852"/>
                    <a:pt x="6669" y="4852"/>
                  </a:cubicBezTo>
                  <a:cubicBezTo>
                    <a:pt x="6660" y="4852"/>
                    <a:pt x="6651" y="4848"/>
                    <a:pt x="6644" y="4842"/>
                  </a:cubicBezTo>
                  <a:cubicBezTo>
                    <a:pt x="6635" y="4835"/>
                    <a:pt x="6629" y="4824"/>
                    <a:pt x="6629" y="4812"/>
                  </a:cubicBezTo>
                  <a:lnTo>
                    <a:pt x="6629" y="4249"/>
                  </a:lnTo>
                  <a:cubicBezTo>
                    <a:pt x="6629" y="4228"/>
                    <a:pt x="6646" y="4210"/>
                    <a:pt x="6667" y="4209"/>
                  </a:cubicBezTo>
                  <a:lnTo>
                    <a:pt x="6925" y="4191"/>
                  </a:lnTo>
                  <a:cubicBezTo>
                    <a:pt x="6936" y="4191"/>
                    <a:pt x="6947" y="4195"/>
                    <a:pt x="6955" y="4202"/>
                  </a:cubicBezTo>
                  <a:cubicBezTo>
                    <a:pt x="6963" y="4210"/>
                    <a:pt x="6968" y="4220"/>
                    <a:pt x="6968" y="4232"/>
                  </a:cubicBezTo>
                  <a:lnTo>
                    <a:pt x="6968" y="4762"/>
                  </a:lnTo>
                  <a:lnTo>
                    <a:pt x="6968" y="4762"/>
                  </a:lnTo>
                  <a:close/>
                  <a:moveTo>
                    <a:pt x="6968" y="3701"/>
                  </a:moveTo>
                  <a:cubicBezTo>
                    <a:pt x="6968" y="3712"/>
                    <a:pt x="6963" y="3723"/>
                    <a:pt x="6955" y="3730"/>
                  </a:cubicBezTo>
                  <a:cubicBezTo>
                    <a:pt x="6947" y="3737"/>
                    <a:pt x="6938" y="3741"/>
                    <a:pt x="6927" y="3741"/>
                  </a:cubicBezTo>
                  <a:lnTo>
                    <a:pt x="6925" y="3741"/>
                  </a:lnTo>
                  <a:lnTo>
                    <a:pt x="6667" y="3726"/>
                  </a:lnTo>
                  <a:cubicBezTo>
                    <a:pt x="6646" y="3725"/>
                    <a:pt x="6629" y="3708"/>
                    <a:pt x="6629" y="3686"/>
                  </a:cubicBezTo>
                  <a:lnTo>
                    <a:pt x="6629" y="3124"/>
                  </a:lnTo>
                  <a:cubicBezTo>
                    <a:pt x="6629" y="3112"/>
                    <a:pt x="6634" y="3101"/>
                    <a:pt x="6644" y="3093"/>
                  </a:cubicBezTo>
                  <a:cubicBezTo>
                    <a:pt x="6653" y="3085"/>
                    <a:pt x="6665" y="3082"/>
                    <a:pt x="6677" y="3084"/>
                  </a:cubicBezTo>
                  <a:lnTo>
                    <a:pt x="6934" y="3131"/>
                  </a:lnTo>
                  <a:cubicBezTo>
                    <a:pt x="6953" y="3135"/>
                    <a:pt x="6967" y="3151"/>
                    <a:pt x="6967" y="3171"/>
                  </a:cubicBezTo>
                  <a:lnTo>
                    <a:pt x="6967" y="3701"/>
                  </a:lnTo>
                  <a:lnTo>
                    <a:pt x="6968" y="3701"/>
                  </a:lnTo>
                  <a:close/>
                  <a:moveTo>
                    <a:pt x="7404" y="4678"/>
                  </a:moveTo>
                  <a:cubicBezTo>
                    <a:pt x="7404" y="4697"/>
                    <a:pt x="7390" y="4714"/>
                    <a:pt x="7371" y="4717"/>
                  </a:cubicBezTo>
                  <a:lnTo>
                    <a:pt x="7165" y="4757"/>
                  </a:lnTo>
                  <a:cubicBezTo>
                    <a:pt x="7162" y="4757"/>
                    <a:pt x="7160" y="4758"/>
                    <a:pt x="7157" y="4758"/>
                  </a:cubicBezTo>
                  <a:cubicBezTo>
                    <a:pt x="7148" y="4758"/>
                    <a:pt x="7139" y="4754"/>
                    <a:pt x="7132" y="4748"/>
                  </a:cubicBezTo>
                  <a:cubicBezTo>
                    <a:pt x="7122" y="4741"/>
                    <a:pt x="7117" y="4729"/>
                    <a:pt x="7117" y="4717"/>
                  </a:cubicBezTo>
                  <a:lnTo>
                    <a:pt x="7117" y="4216"/>
                  </a:lnTo>
                  <a:cubicBezTo>
                    <a:pt x="7117" y="4195"/>
                    <a:pt x="7134" y="4177"/>
                    <a:pt x="7155" y="4176"/>
                  </a:cubicBezTo>
                  <a:lnTo>
                    <a:pt x="7361" y="4162"/>
                  </a:lnTo>
                  <a:cubicBezTo>
                    <a:pt x="7372" y="4161"/>
                    <a:pt x="7383" y="4165"/>
                    <a:pt x="7391" y="4172"/>
                  </a:cubicBezTo>
                  <a:cubicBezTo>
                    <a:pt x="7399" y="4180"/>
                    <a:pt x="7404" y="4191"/>
                    <a:pt x="7404" y="4202"/>
                  </a:cubicBezTo>
                  <a:lnTo>
                    <a:pt x="7404" y="4678"/>
                  </a:lnTo>
                  <a:lnTo>
                    <a:pt x="7404" y="4678"/>
                  </a:lnTo>
                  <a:close/>
                  <a:moveTo>
                    <a:pt x="7404" y="3726"/>
                  </a:moveTo>
                  <a:cubicBezTo>
                    <a:pt x="7404" y="3737"/>
                    <a:pt x="7399" y="3748"/>
                    <a:pt x="7391" y="3755"/>
                  </a:cubicBezTo>
                  <a:cubicBezTo>
                    <a:pt x="7384" y="3762"/>
                    <a:pt x="7374" y="3766"/>
                    <a:pt x="7364" y="3766"/>
                  </a:cubicBezTo>
                  <a:cubicBezTo>
                    <a:pt x="7363" y="3766"/>
                    <a:pt x="7362" y="3766"/>
                    <a:pt x="7361" y="3766"/>
                  </a:cubicBezTo>
                  <a:lnTo>
                    <a:pt x="7155" y="3754"/>
                  </a:lnTo>
                  <a:cubicBezTo>
                    <a:pt x="7134" y="3753"/>
                    <a:pt x="7117" y="3736"/>
                    <a:pt x="7117" y="3714"/>
                  </a:cubicBezTo>
                  <a:lnTo>
                    <a:pt x="7117" y="3219"/>
                  </a:lnTo>
                  <a:cubicBezTo>
                    <a:pt x="7117" y="3207"/>
                    <a:pt x="7122" y="3196"/>
                    <a:pt x="7131" y="3188"/>
                  </a:cubicBezTo>
                  <a:cubicBezTo>
                    <a:pt x="7140" y="3181"/>
                    <a:pt x="7152" y="3177"/>
                    <a:pt x="7164" y="3179"/>
                  </a:cubicBezTo>
                  <a:lnTo>
                    <a:pt x="7370" y="3210"/>
                  </a:lnTo>
                  <a:cubicBezTo>
                    <a:pt x="7390" y="3213"/>
                    <a:pt x="7404" y="3230"/>
                    <a:pt x="7404" y="3250"/>
                  </a:cubicBezTo>
                  <a:lnTo>
                    <a:pt x="7404" y="3726"/>
                  </a:lnTo>
                  <a:lnTo>
                    <a:pt x="7404" y="3726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70" name="íşlíḓe"/>
            <p:cNvSpPr txBox="1"/>
            <p:nvPr/>
          </p:nvSpPr>
          <p:spPr>
            <a:xfrm>
              <a:off x="5936325" y="2102560"/>
              <a:ext cx="4584653" cy="7378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cs typeface="思源黑体 CN Light" panose="020B0300000000000000" pitchFamily="34" charset="-122"/>
                </a:rPr>
                <a:t>单击此处输入你的正文，文字是您思想的提炼，为了最终演示发布的良好效果。</a:t>
              </a:r>
              <a:endParaRPr lang="en-US" altLang="zh-CN" sz="1600" dirty="0">
                <a:cs typeface="思源黑体 CN Light" panose="020B0300000000000000" pitchFamily="34" charset="-122"/>
              </a:endParaRPr>
            </a:p>
          </p:txBody>
        </p:sp>
        <p:sp>
          <p:nvSpPr>
            <p:cNvPr id="71" name="išḻïḑé"/>
            <p:cNvSpPr/>
            <p:nvPr/>
          </p:nvSpPr>
          <p:spPr>
            <a:xfrm>
              <a:off x="5936325" y="1666875"/>
              <a:ext cx="2396239" cy="435685"/>
            </a:xfrm>
            <a:prstGeom prst="rect">
              <a:avLst/>
            </a:prstGeom>
          </p:spPr>
          <p:txBody>
            <a:bodyPr wrap="square" lIns="91440" tIns="45720" rIns="91440" bIns="45720" anchor="ctr">
              <a:norm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en-US" altLang="zh-CN" sz="2000" b="1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1433920" y="1368038"/>
            <a:ext cx="3665085" cy="4545200"/>
            <a:chOff x="894274" y="1371182"/>
            <a:chExt cx="3665085" cy="4545200"/>
          </a:xfrm>
        </p:grpSpPr>
        <p:pic>
          <p:nvPicPr>
            <p:cNvPr id="75" name="图片 74" descr="桌子上的人&#10;&#10;中度可信度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2" t="7185" b="23497"/>
            <a:stretch>
              <a:fillRect/>
            </a:stretch>
          </p:blipFill>
          <p:spPr>
            <a:xfrm>
              <a:off x="894274" y="1700298"/>
              <a:ext cx="3665085" cy="4216084"/>
            </a:xfrm>
            <a:prstGeom prst="rect">
              <a:avLst/>
            </a:prstGeom>
          </p:spPr>
        </p:pic>
        <p:grpSp>
          <p:nvGrpSpPr>
            <p:cNvPr id="76" name="组合 75"/>
            <p:cNvGrpSpPr/>
            <p:nvPr/>
          </p:nvGrpSpPr>
          <p:grpSpPr>
            <a:xfrm>
              <a:off x="894274" y="1371182"/>
              <a:ext cx="2613001" cy="658233"/>
              <a:chOff x="1039226" y="1776405"/>
              <a:chExt cx="2613001" cy="658233"/>
            </a:xfrm>
          </p:grpSpPr>
          <p:sp>
            <p:nvSpPr>
              <p:cNvPr id="19" name="î$ḻîďe"/>
              <p:cNvSpPr/>
              <p:nvPr/>
            </p:nvSpPr>
            <p:spPr>
              <a:xfrm>
                <a:off x="1039226" y="1884271"/>
                <a:ext cx="2613001" cy="442502"/>
              </a:xfrm>
              <a:prstGeom prst="roundRect">
                <a:avLst>
                  <a:gd name="adj" fmla="val 21525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21" name="ïslíḑé"/>
              <p:cNvSpPr/>
              <p:nvPr/>
            </p:nvSpPr>
            <p:spPr>
              <a:xfrm>
                <a:off x="2026569" y="1860684"/>
                <a:ext cx="1499260" cy="466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 spc="300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添加标题</a:t>
                </a:r>
                <a:endParaRPr lang="en-US" altLang="zh-CN" sz="2000" b="1" spc="300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>
                <a:off x="1321092" y="1776405"/>
                <a:ext cx="658232" cy="658233"/>
                <a:chOff x="951791" y="2341215"/>
                <a:chExt cx="658232" cy="658233"/>
              </a:xfrm>
            </p:grpSpPr>
            <p:sp>
              <p:nvSpPr>
                <p:cNvPr id="20" name="ïSḻîdê"/>
                <p:cNvSpPr/>
                <p:nvPr/>
              </p:nvSpPr>
              <p:spPr>
                <a:xfrm>
                  <a:off x="951791" y="2341215"/>
                  <a:ext cx="658232" cy="658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22" name="išḷîḋè"/>
                <p:cNvSpPr/>
                <p:nvPr/>
              </p:nvSpPr>
              <p:spPr>
                <a:xfrm>
                  <a:off x="1059657" y="2449081"/>
                  <a:ext cx="442502" cy="4425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noFill/>
                <a:ln w="63500" cap="flat">
                  <a:solidFill>
                    <a:schemeClr val="accent3"/>
                  </a:solidFill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23" name="íṥļiďè"/>
                <p:cNvSpPr/>
                <p:nvPr/>
              </p:nvSpPr>
              <p:spPr>
                <a:xfrm>
                  <a:off x="1161958" y="2569972"/>
                  <a:ext cx="237901" cy="2007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427" y="0"/>
                      </a:moveTo>
                      <a:cubicBezTo>
                        <a:pt x="6595" y="0"/>
                        <a:pt x="5854" y="590"/>
                        <a:pt x="5543" y="1508"/>
                      </a:cubicBezTo>
                      <a:lnTo>
                        <a:pt x="4621" y="4258"/>
                      </a:lnTo>
                      <a:lnTo>
                        <a:pt x="1689" y="4833"/>
                      </a:lnTo>
                      <a:cubicBezTo>
                        <a:pt x="708" y="5026"/>
                        <a:pt x="0" y="6024"/>
                        <a:pt x="0" y="7204"/>
                      </a:cubicBezTo>
                      <a:lnTo>
                        <a:pt x="0" y="19206"/>
                      </a:lnTo>
                      <a:cubicBezTo>
                        <a:pt x="0" y="20530"/>
                        <a:pt x="912" y="21600"/>
                        <a:pt x="2029" y="21600"/>
                      </a:cubicBezTo>
                      <a:lnTo>
                        <a:pt x="19571" y="21600"/>
                      </a:lnTo>
                      <a:cubicBezTo>
                        <a:pt x="20687" y="21600"/>
                        <a:pt x="21600" y="20530"/>
                        <a:pt x="21600" y="19206"/>
                      </a:cubicBezTo>
                      <a:lnTo>
                        <a:pt x="21600" y="7204"/>
                      </a:lnTo>
                      <a:cubicBezTo>
                        <a:pt x="21600" y="6024"/>
                        <a:pt x="20892" y="5026"/>
                        <a:pt x="19911" y="4833"/>
                      </a:cubicBezTo>
                      <a:lnTo>
                        <a:pt x="16979" y="4258"/>
                      </a:lnTo>
                      <a:lnTo>
                        <a:pt x="16057" y="1508"/>
                      </a:lnTo>
                      <a:cubicBezTo>
                        <a:pt x="15747" y="591"/>
                        <a:pt x="15005" y="0"/>
                        <a:pt x="14173" y="0"/>
                      </a:cubicBezTo>
                      <a:lnTo>
                        <a:pt x="7427" y="0"/>
                      </a:lnTo>
                      <a:close/>
                      <a:moveTo>
                        <a:pt x="7320" y="1841"/>
                      </a:moveTo>
                      <a:lnTo>
                        <a:pt x="14067" y="1841"/>
                      </a:lnTo>
                      <a:cubicBezTo>
                        <a:pt x="14342" y="1841"/>
                        <a:pt x="14595" y="2044"/>
                        <a:pt x="14698" y="2348"/>
                      </a:cubicBezTo>
                      <a:lnTo>
                        <a:pt x="15901" y="5926"/>
                      </a:lnTo>
                      <a:lnTo>
                        <a:pt x="19581" y="6651"/>
                      </a:lnTo>
                      <a:cubicBezTo>
                        <a:pt x="19906" y="6715"/>
                        <a:pt x="20144" y="7054"/>
                        <a:pt x="20144" y="7445"/>
                      </a:cubicBezTo>
                      <a:cubicBezTo>
                        <a:pt x="20144" y="7445"/>
                        <a:pt x="20144" y="19448"/>
                        <a:pt x="20144" y="19448"/>
                      </a:cubicBezTo>
                      <a:cubicBezTo>
                        <a:pt x="20144" y="19890"/>
                        <a:pt x="19837" y="20242"/>
                        <a:pt x="19464" y="20242"/>
                      </a:cubicBezTo>
                      <a:lnTo>
                        <a:pt x="1922" y="20242"/>
                      </a:lnTo>
                      <a:cubicBezTo>
                        <a:pt x="1549" y="20242"/>
                        <a:pt x="1243" y="19890"/>
                        <a:pt x="1243" y="19448"/>
                      </a:cubicBezTo>
                      <a:lnTo>
                        <a:pt x="1243" y="7445"/>
                      </a:lnTo>
                      <a:cubicBezTo>
                        <a:pt x="1243" y="7054"/>
                        <a:pt x="1480" y="6715"/>
                        <a:pt x="1806" y="6651"/>
                      </a:cubicBezTo>
                      <a:lnTo>
                        <a:pt x="5485" y="5926"/>
                      </a:lnTo>
                      <a:lnTo>
                        <a:pt x="6689" y="2348"/>
                      </a:lnTo>
                      <a:cubicBezTo>
                        <a:pt x="6792" y="2044"/>
                        <a:pt x="7043" y="1841"/>
                        <a:pt x="7320" y="1841"/>
                      </a:cubicBezTo>
                      <a:close/>
                      <a:moveTo>
                        <a:pt x="10679" y="5892"/>
                      </a:moveTo>
                      <a:cubicBezTo>
                        <a:pt x="7695" y="5892"/>
                        <a:pt x="5281" y="8755"/>
                        <a:pt x="5281" y="12290"/>
                      </a:cubicBezTo>
                      <a:cubicBezTo>
                        <a:pt x="5281" y="15826"/>
                        <a:pt x="7695" y="18689"/>
                        <a:pt x="10679" y="18689"/>
                      </a:cubicBezTo>
                      <a:cubicBezTo>
                        <a:pt x="13661" y="18689"/>
                        <a:pt x="16076" y="15826"/>
                        <a:pt x="16076" y="12290"/>
                      </a:cubicBezTo>
                      <a:cubicBezTo>
                        <a:pt x="16076" y="8755"/>
                        <a:pt x="13661" y="5892"/>
                        <a:pt x="10679" y="5892"/>
                      </a:cubicBezTo>
                      <a:close/>
                      <a:moveTo>
                        <a:pt x="10261" y="7376"/>
                      </a:moveTo>
                      <a:cubicBezTo>
                        <a:pt x="11295" y="7282"/>
                        <a:pt x="12363" y="7653"/>
                        <a:pt x="13212" y="8516"/>
                      </a:cubicBezTo>
                      <a:cubicBezTo>
                        <a:pt x="14911" y="10240"/>
                        <a:pt x="15105" y="13280"/>
                        <a:pt x="13649" y="15294"/>
                      </a:cubicBezTo>
                      <a:cubicBezTo>
                        <a:pt x="12194" y="17308"/>
                        <a:pt x="9639" y="17537"/>
                        <a:pt x="7941" y="15812"/>
                      </a:cubicBezTo>
                      <a:cubicBezTo>
                        <a:pt x="6242" y="14086"/>
                        <a:pt x="6039" y="11058"/>
                        <a:pt x="7494" y="9045"/>
                      </a:cubicBezTo>
                      <a:cubicBezTo>
                        <a:pt x="8222" y="8038"/>
                        <a:pt x="9228" y="7470"/>
                        <a:pt x="10261" y="7376"/>
                      </a:cubicBezTo>
                      <a:close/>
                      <a:moveTo>
                        <a:pt x="10776" y="8838"/>
                      </a:moveTo>
                      <a:cubicBezTo>
                        <a:pt x="9285" y="8838"/>
                        <a:pt x="8077" y="10270"/>
                        <a:pt x="8077" y="12037"/>
                      </a:cubicBezTo>
                      <a:cubicBezTo>
                        <a:pt x="8077" y="12258"/>
                        <a:pt x="8229" y="12440"/>
                        <a:pt x="8417" y="12440"/>
                      </a:cubicBezTo>
                      <a:cubicBezTo>
                        <a:pt x="8603" y="12440"/>
                        <a:pt x="8756" y="12258"/>
                        <a:pt x="8756" y="12037"/>
                      </a:cubicBezTo>
                      <a:cubicBezTo>
                        <a:pt x="8756" y="10711"/>
                        <a:pt x="9657" y="9643"/>
                        <a:pt x="10776" y="9643"/>
                      </a:cubicBezTo>
                      <a:cubicBezTo>
                        <a:pt x="10962" y="9643"/>
                        <a:pt x="11116" y="9461"/>
                        <a:pt x="11116" y="9241"/>
                      </a:cubicBezTo>
                      <a:cubicBezTo>
                        <a:pt x="11116" y="9020"/>
                        <a:pt x="10962" y="8838"/>
                        <a:pt x="10776" y="88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40" tIns="45720" rIns="91440" bIns="45720" anchor="ctr">
                  <a:normAutofit fontScale="40000" lnSpcReduction="20000"/>
                </a:bodyPr>
                <a:lstStyle/>
                <a:p>
                  <a:pPr algn="ctr"/>
                  <a:endParaRPr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407307" y="306690"/>
            <a:ext cx="1122045" cy="494665"/>
            <a:chOff x="1345" y="723"/>
            <a:chExt cx="1767" cy="779"/>
          </a:xfrm>
        </p:grpSpPr>
        <p:sp>
          <p:nvSpPr>
            <p:cNvPr id="7" name="矩形 6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工作内容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组合 162"/>
          <p:cNvGrpSpPr/>
          <p:nvPr/>
        </p:nvGrpSpPr>
        <p:grpSpPr>
          <a:xfrm>
            <a:off x="3048000" y="1509487"/>
            <a:ext cx="6096000" cy="1146937"/>
            <a:chOff x="3048000" y="1669143"/>
            <a:chExt cx="6096000" cy="1146937"/>
          </a:xfrm>
        </p:grpSpPr>
        <p:sp>
          <p:nvSpPr>
            <p:cNvPr id="144" name="文本框 143"/>
            <p:cNvSpPr txBox="1"/>
            <p:nvPr/>
          </p:nvSpPr>
          <p:spPr>
            <a:xfrm>
              <a:off x="4747085" y="1669143"/>
              <a:ext cx="2758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单击添加大标题</a:t>
              </a:r>
              <a:endParaRPr lang="zh-CN" altLang="en-US" sz="24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45" name="文本框 144"/>
            <p:cNvSpPr txBox="1"/>
            <p:nvPr/>
          </p:nvSpPr>
          <p:spPr>
            <a:xfrm>
              <a:off x="3048000" y="2108770"/>
              <a:ext cx="6096000" cy="707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1207367" y="2988585"/>
            <a:ext cx="9777265" cy="2886765"/>
            <a:chOff x="1207367" y="2727326"/>
            <a:chExt cx="9777265" cy="2886765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2593275" y="2960689"/>
              <a:ext cx="7005450" cy="0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îSlîḑe"/>
            <p:cNvSpPr/>
            <p:nvPr/>
          </p:nvSpPr>
          <p:spPr>
            <a:xfrm>
              <a:off x="2126550" y="2727326"/>
              <a:ext cx="466725" cy="466725"/>
            </a:xfrm>
            <a:prstGeom prst="ellipse">
              <a:avLst/>
            </a:prstGeom>
            <a:solidFill>
              <a:schemeClr val="accent3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/>
            <a:p>
              <a:pPr algn="ctr" defTabSz="914400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</a:rPr>
                <a:t>1</a:t>
              </a:r>
              <a:endParaRPr lang="zh-CN" altLang="en-US" sz="1600" b="1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5" name="íŝļîḋé"/>
            <p:cNvSpPr/>
            <p:nvPr/>
          </p:nvSpPr>
          <p:spPr>
            <a:xfrm>
              <a:off x="4617275" y="2727326"/>
              <a:ext cx="466725" cy="466725"/>
            </a:xfrm>
            <a:prstGeom prst="ellipse">
              <a:avLst/>
            </a:prstGeom>
            <a:solidFill>
              <a:schemeClr val="accent3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/>
            <a:p>
              <a:pPr algn="ctr" defTabSz="914400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</a:rPr>
                <a:t>2</a:t>
              </a:r>
              <a:endParaRPr lang="zh-CN" altLang="en-US" sz="1600" b="1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15" name="íṧḻíďê"/>
            <p:cNvSpPr/>
            <p:nvPr/>
          </p:nvSpPr>
          <p:spPr>
            <a:xfrm>
              <a:off x="7108000" y="2727326"/>
              <a:ext cx="466725" cy="466725"/>
            </a:xfrm>
            <a:prstGeom prst="ellipse">
              <a:avLst/>
            </a:prstGeom>
            <a:solidFill>
              <a:schemeClr val="accent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/>
            <a:p>
              <a:pPr algn="ctr" defTabSz="914400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</a:rPr>
                <a:t>3</a:t>
              </a:r>
              <a:endParaRPr lang="zh-CN" altLang="en-US" sz="1600" b="1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18" name="í$ḻíḑé"/>
            <p:cNvSpPr/>
            <p:nvPr/>
          </p:nvSpPr>
          <p:spPr>
            <a:xfrm>
              <a:off x="9598725" y="2727326"/>
              <a:ext cx="466725" cy="466725"/>
            </a:xfrm>
            <a:prstGeom prst="ellipse">
              <a:avLst/>
            </a:prstGeom>
            <a:solidFill>
              <a:schemeClr val="accent3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/>
            <a:p>
              <a:pPr algn="ctr" defTabSz="914400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</a:rPr>
                <a:t>4</a:t>
              </a:r>
              <a:endParaRPr lang="zh-CN" altLang="en-US" sz="1600" b="1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1983816" y="3393547"/>
              <a:ext cx="752194" cy="752194"/>
              <a:chOff x="6875023" y="1965593"/>
              <a:chExt cx="1377900" cy="1377900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6875023" y="1965593"/>
                <a:ext cx="1377900" cy="1377900"/>
                <a:chOff x="6240275" y="1759800"/>
                <a:chExt cx="1377900" cy="1377900"/>
              </a:xfrm>
            </p:grpSpPr>
            <p:sp>
              <p:nvSpPr>
                <p:cNvPr id="79" name="椭圆 78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noFill/>
                <a:ln w="22225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81" name="组合 80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82" name="箭头: 环形 81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83" name="箭头: 环形 82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pic>
            <p:nvPicPr>
              <p:cNvPr id="78" name="图形 77" descr="信号塔 纯色填充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263973" y="2354543"/>
                <a:ext cx="600000" cy="600000"/>
              </a:xfrm>
              <a:prstGeom prst="rect">
                <a:avLst/>
              </a:prstGeom>
            </p:spPr>
          </p:pic>
        </p:grpSp>
        <p:grpSp>
          <p:nvGrpSpPr>
            <p:cNvPr id="141" name="组合 140"/>
            <p:cNvGrpSpPr/>
            <p:nvPr/>
          </p:nvGrpSpPr>
          <p:grpSpPr>
            <a:xfrm>
              <a:off x="4474541" y="3393547"/>
              <a:ext cx="752194" cy="752194"/>
              <a:chOff x="4280612" y="3390850"/>
              <a:chExt cx="1040878" cy="1040878"/>
            </a:xfrm>
          </p:grpSpPr>
          <p:grpSp>
            <p:nvGrpSpPr>
              <p:cNvPr id="131" name="组合 130"/>
              <p:cNvGrpSpPr/>
              <p:nvPr/>
            </p:nvGrpSpPr>
            <p:grpSpPr>
              <a:xfrm>
                <a:off x="4280612" y="3390850"/>
                <a:ext cx="1040878" cy="1040878"/>
                <a:chOff x="6240275" y="1759800"/>
                <a:chExt cx="1377900" cy="1377900"/>
              </a:xfrm>
            </p:grpSpPr>
            <p:sp>
              <p:nvSpPr>
                <p:cNvPr id="132" name="椭圆 131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noFill/>
                <a:ln w="22225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133" name="组合 132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134" name="箭头: 环形 133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135" name="箭头: 环形 134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pic>
            <p:nvPicPr>
              <p:cNvPr id="91" name="图形 90" descr="区块链 纯色填充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574429" y="3684667"/>
                <a:ext cx="453245" cy="453245"/>
              </a:xfrm>
              <a:prstGeom prst="rect">
                <a:avLst/>
              </a:prstGeom>
            </p:spPr>
          </p:pic>
        </p:grpSp>
        <p:grpSp>
          <p:nvGrpSpPr>
            <p:cNvPr id="142" name="组合 141"/>
            <p:cNvGrpSpPr/>
            <p:nvPr/>
          </p:nvGrpSpPr>
          <p:grpSpPr>
            <a:xfrm>
              <a:off x="6965266" y="3393547"/>
              <a:ext cx="752194" cy="752194"/>
              <a:chOff x="6640890" y="3289351"/>
              <a:chExt cx="1040878" cy="1040878"/>
            </a:xfrm>
          </p:grpSpPr>
          <p:grpSp>
            <p:nvGrpSpPr>
              <p:cNvPr id="136" name="组合 135"/>
              <p:cNvGrpSpPr/>
              <p:nvPr/>
            </p:nvGrpSpPr>
            <p:grpSpPr>
              <a:xfrm>
                <a:off x="6640890" y="3289351"/>
                <a:ext cx="1040878" cy="1040878"/>
                <a:chOff x="6240275" y="1759800"/>
                <a:chExt cx="1377900" cy="1377900"/>
              </a:xfrm>
            </p:grpSpPr>
            <p:sp>
              <p:nvSpPr>
                <p:cNvPr id="137" name="椭圆 136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noFill/>
                <a:ln w="22225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138" name="组合 137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139" name="箭头: 环形 138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140" name="箭头: 环形 139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pic>
            <p:nvPicPr>
              <p:cNvPr id="104" name="图形 103" descr="二进制 纯色填充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934706" y="3583168"/>
                <a:ext cx="453245" cy="453245"/>
              </a:xfrm>
              <a:prstGeom prst="rect">
                <a:avLst/>
              </a:prstGeom>
            </p:spPr>
          </p:pic>
        </p:grpSp>
        <p:grpSp>
          <p:nvGrpSpPr>
            <p:cNvPr id="143" name="组合 142"/>
            <p:cNvGrpSpPr/>
            <p:nvPr/>
          </p:nvGrpSpPr>
          <p:grpSpPr>
            <a:xfrm>
              <a:off x="9455990" y="3393547"/>
              <a:ext cx="752194" cy="752194"/>
              <a:chOff x="9394934" y="3299954"/>
              <a:chExt cx="1040878" cy="1040878"/>
            </a:xfrm>
          </p:grpSpPr>
          <p:grpSp>
            <p:nvGrpSpPr>
              <p:cNvPr id="125" name="组合 124"/>
              <p:cNvGrpSpPr/>
              <p:nvPr/>
            </p:nvGrpSpPr>
            <p:grpSpPr>
              <a:xfrm>
                <a:off x="9394934" y="3299954"/>
                <a:ext cx="1040878" cy="1040878"/>
                <a:chOff x="6240275" y="1759800"/>
                <a:chExt cx="1377900" cy="1377900"/>
              </a:xfrm>
            </p:grpSpPr>
            <p:sp>
              <p:nvSpPr>
                <p:cNvPr id="127" name="椭圆 126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noFill/>
                <a:ln w="22225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128" name="组合 127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129" name="箭头: 环形 128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130" name="箭头: 环形 129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sp>
            <p:nvSpPr>
              <p:cNvPr id="121" name="稻壳儿小白白(http://dwz.cn/Wu2UP)"/>
              <p:cNvSpPr>
                <a:spLocks noEditPoints="1"/>
              </p:cNvSpPr>
              <p:nvPr/>
            </p:nvSpPr>
            <p:spPr bwMode="auto">
              <a:xfrm>
                <a:off x="9742332" y="3683781"/>
                <a:ext cx="346081" cy="273224"/>
              </a:xfrm>
              <a:custGeom>
                <a:avLst/>
                <a:gdLst>
                  <a:gd name="T0" fmla="*/ 48 w 48"/>
                  <a:gd name="T1" fmla="*/ 9 h 38"/>
                  <a:gd name="T2" fmla="*/ 46 w 48"/>
                  <a:gd name="T3" fmla="*/ 11 h 38"/>
                  <a:gd name="T4" fmla="*/ 2 w 48"/>
                  <a:gd name="T5" fmla="*/ 11 h 38"/>
                  <a:gd name="T6" fmla="*/ 0 w 48"/>
                  <a:gd name="T7" fmla="*/ 9 h 38"/>
                  <a:gd name="T8" fmla="*/ 0 w 48"/>
                  <a:gd name="T9" fmla="*/ 2 h 38"/>
                  <a:gd name="T10" fmla="*/ 2 w 48"/>
                  <a:gd name="T11" fmla="*/ 0 h 38"/>
                  <a:gd name="T12" fmla="*/ 46 w 48"/>
                  <a:gd name="T13" fmla="*/ 0 h 38"/>
                  <a:gd name="T14" fmla="*/ 48 w 48"/>
                  <a:gd name="T15" fmla="*/ 2 h 38"/>
                  <a:gd name="T16" fmla="*/ 48 w 48"/>
                  <a:gd name="T17" fmla="*/ 9 h 38"/>
                  <a:gd name="T18" fmla="*/ 48 w 48"/>
                  <a:gd name="T19" fmla="*/ 23 h 38"/>
                  <a:gd name="T20" fmla="*/ 46 w 48"/>
                  <a:gd name="T21" fmla="*/ 24 h 38"/>
                  <a:gd name="T22" fmla="*/ 2 w 48"/>
                  <a:gd name="T23" fmla="*/ 24 h 38"/>
                  <a:gd name="T24" fmla="*/ 0 w 48"/>
                  <a:gd name="T25" fmla="*/ 23 h 38"/>
                  <a:gd name="T26" fmla="*/ 0 w 48"/>
                  <a:gd name="T27" fmla="*/ 16 h 38"/>
                  <a:gd name="T28" fmla="*/ 2 w 48"/>
                  <a:gd name="T29" fmla="*/ 14 h 38"/>
                  <a:gd name="T30" fmla="*/ 46 w 48"/>
                  <a:gd name="T31" fmla="*/ 14 h 38"/>
                  <a:gd name="T32" fmla="*/ 48 w 48"/>
                  <a:gd name="T33" fmla="*/ 16 h 38"/>
                  <a:gd name="T34" fmla="*/ 48 w 48"/>
                  <a:gd name="T35" fmla="*/ 23 h 38"/>
                  <a:gd name="T36" fmla="*/ 48 w 48"/>
                  <a:gd name="T37" fmla="*/ 36 h 38"/>
                  <a:gd name="T38" fmla="*/ 46 w 48"/>
                  <a:gd name="T39" fmla="*/ 38 h 38"/>
                  <a:gd name="T40" fmla="*/ 2 w 48"/>
                  <a:gd name="T41" fmla="*/ 38 h 38"/>
                  <a:gd name="T42" fmla="*/ 0 w 48"/>
                  <a:gd name="T43" fmla="*/ 36 h 38"/>
                  <a:gd name="T44" fmla="*/ 0 w 48"/>
                  <a:gd name="T45" fmla="*/ 29 h 38"/>
                  <a:gd name="T46" fmla="*/ 2 w 48"/>
                  <a:gd name="T47" fmla="*/ 28 h 38"/>
                  <a:gd name="T48" fmla="*/ 46 w 48"/>
                  <a:gd name="T49" fmla="*/ 28 h 38"/>
                  <a:gd name="T50" fmla="*/ 48 w 48"/>
                  <a:gd name="T51" fmla="*/ 29 h 38"/>
                  <a:gd name="T52" fmla="*/ 48 w 48"/>
                  <a:gd name="T53" fmla="*/ 36 h 38"/>
                  <a:gd name="T54" fmla="*/ 45 w 48"/>
                  <a:gd name="T55" fmla="*/ 21 h 38"/>
                  <a:gd name="T56" fmla="*/ 45 w 48"/>
                  <a:gd name="T57" fmla="*/ 17 h 38"/>
                  <a:gd name="T58" fmla="*/ 17 w 48"/>
                  <a:gd name="T59" fmla="*/ 17 h 38"/>
                  <a:gd name="T60" fmla="*/ 17 w 48"/>
                  <a:gd name="T61" fmla="*/ 21 h 38"/>
                  <a:gd name="T62" fmla="*/ 45 w 48"/>
                  <a:gd name="T63" fmla="*/ 21 h 38"/>
                  <a:gd name="T64" fmla="*/ 45 w 48"/>
                  <a:gd name="T65" fmla="*/ 35 h 38"/>
                  <a:gd name="T66" fmla="*/ 45 w 48"/>
                  <a:gd name="T67" fmla="*/ 31 h 38"/>
                  <a:gd name="T68" fmla="*/ 27 w 48"/>
                  <a:gd name="T69" fmla="*/ 31 h 38"/>
                  <a:gd name="T70" fmla="*/ 27 w 48"/>
                  <a:gd name="T71" fmla="*/ 35 h 38"/>
                  <a:gd name="T72" fmla="*/ 45 w 48"/>
                  <a:gd name="T73" fmla="*/ 35 h 38"/>
                  <a:gd name="T74" fmla="*/ 45 w 48"/>
                  <a:gd name="T75" fmla="*/ 7 h 38"/>
                  <a:gd name="T76" fmla="*/ 45 w 48"/>
                  <a:gd name="T77" fmla="*/ 4 h 38"/>
                  <a:gd name="T78" fmla="*/ 34 w 48"/>
                  <a:gd name="T79" fmla="*/ 4 h 38"/>
                  <a:gd name="T80" fmla="*/ 34 w 48"/>
                  <a:gd name="T81" fmla="*/ 7 h 38"/>
                  <a:gd name="T82" fmla="*/ 45 w 48"/>
                  <a:gd name="T83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8" h="38">
                    <a:moveTo>
                      <a:pt x="48" y="9"/>
                    </a:moveTo>
                    <a:cubicBezTo>
                      <a:pt x="48" y="10"/>
                      <a:pt x="47" y="11"/>
                      <a:pt x="46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lnTo>
                      <a:pt x="48" y="9"/>
                    </a:lnTo>
                    <a:close/>
                    <a:moveTo>
                      <a:pt x="48" y="23"/>
                    </a:moveTo>
                    <a:cubicBezTo>
                      <a:pt x="48" y="24"/>
                      <a:pt x="47" y="24"/>
                      <a:pt x="46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4"/>
                      <a:pt x="0" y="2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1" y="14"/>
                      <a:pt x="2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7" y="14"/>
                      <a:pt x="48" y="15"/>
                      <a:pt x="48" y="16"/>
                    </a:cubicBezTo>
                    <a:lnTo>
                      <a:pt x="48" y="23"/>
                    </a:lnTo>
                    <a:close/>
                    <a:moveTo>
                      <a:pt x="48" y="36"/>
                    </a:moveTo>
                    <a:cubicBezTo>
                      <a:pt x="48" y="37"/>
                      <a:pt x="47" y="38"/>
                      <a:pt x="46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1" y="38"/>
                      <a:pt x="0" y="37"/>
                      <a:pt x="0" y="36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8"/>
                      <a:pt x="1" y="28"/>
                      <a:pt x="2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7" y="28"/>
                      <a:pt x="48" y="28"/>
                      <a:pt x="48" y="29"/>
                    </a:cubicBezTo>
                    <a:lnTo>
                      <a:pt x="48" y="36"/>
                    </a:lnTo>
                    <a:close/>
                    <a:moveTo>
                      <a:pt x="45" y="21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21"/>
                      <a:pt x="17" y="21"/>
                      <a:pt x="17" y="21"/>
                    </a:cubicBezTo>
                    <a:lnTo>
                      <a:pt x="45" y="21"/>
                    </a:lnTo>
                    <a:close/>
                    <a:moveTo>
                      <a:pt x="45" y="35"/>
                    </a:moveTo>
                    <a:cubicBezTo>
                      <a:pt x="45" y="31"/>
                      <a:pt x="45" y="31"/>
                      <a:pt x="45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5"/>
                      <a:pt x="27" y="35"/>
                      <a:pt x="27" y="35"/>
                    </a:cubicBezTo>
                    <a:lnTo>
                      <a:pt x="45" y="35"/>
                    </a:lnTo>
                    <a:close/>
                    <a:moveTo>
                      <a:pt x="45" y="7"/>
                    </a:moveTo>
                    <a:cubicBezTo>
                      <a:pt x="45" y="4"/>
                      <a:pt x="45" y="4"/>
                      <a:pt x="45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7"/>
                      <a:pt x="34" y="7"/>
                      <a:pt x="34" y="7"/>
                    </a:cubicBezTo>
                    <a:lnTo>
                      <a:pt x="45" y="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32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grpSp>
          <p:nvGrpSpPr>
            <p:cNvPr id="146" name="组合 145"/>
            <p:cNvGrpSpPr/>
            <p:nvPr/>
          </p:nvGrpSpPr>
          <p:grpSpPr>
            <a:xfrm>
              <a:off x="1207367" y="4304568"/>
              <a:ext cx="2305090" cy="1309523"/>
              <a:chOff x="1691062" y="3317763"/>
              <a:chExt cx="2305090" cy="1309523"/>
            </a:xfrm>
          </p:grpSpPr>
          <p:sp>
            <p:nvSpPr>
              <p:cNvPr id="147" name="文本框 146"/>
              <p:cNvSpPr txBox="1"/>
              <p:nvPr/>
            </p:nvSpPr>
            <p:spPr>
              <a:xfrm>
                <a:off x="1691062" y="3732682"/>
                <a:ext cx="2305090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48" name="文本框 147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accent3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49" name="直接连接符 148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组合 149"/>
            <p:cNvGrpSpPr/>
            <p:nvPr/>
          </p:nvGrpSpPr>
          <p:grpSpPr>
            <a:xfrm>
              <a:off x="3698093" y="4304568"/>
              <a:ext cx="2305090" cy="1309523"/>
              <a:chOff x="1691062" y="3317763"/>
              <a:chExt cx="2305090" cy="1309523"/>
            </a:xfrm>
          </p:grpSpPr>
          <p:sp>
            <p:nvSpPr>
              <p:cNvPr id="151" name="文本框 150"/>
              <p:cNvSpPr txBox="1"/>
              <p:nvPr/>
            </p:nvSpPr>
            <p:spPr>
              <a:xfrm>
                <a:off x="1691062" y="3732682"/>
                <a:ext cx="2305090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52" name="文本框 151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accent3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53" name="直接连接符 152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组合 153"/>
            <p:cNvGrpSpPr/>
            <p:nvPr/>
          </p:nvGrpSpPr>
          <p:grpSpPr>
            <a:xfrm>
              <a:off x="6188818" y="4304568"/>
              <a:ext cx="2305090" cy="1309523"/>
              <a:chOff x="1691062" y="3317763"/>
              <a:chExt cx="2305090" cy="1309523"/>
            </a:xfrm>
          </p:grpSpPr>
          <p:sp>
            <p:nvSpPr>
              <p:cNvPr id="155" name="文本框 154"/>
              <p:cNvSpPr txBox="1"/>
              <p:nvPr/>
            </p:nvSpPr>
            <p:spPr>
              <a:xfrm>
                <a:off x="1691062" y="3732682"/>
                <a:ext cx="2305090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56" name="文本框 155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accent3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57" name="直接连接符 156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组合 157"/>
            <p:cNvGrpSpPr/>
            <p:nvPr/>
          </p:nvGrpSpPr>
          <p:grpSpPr>
            <a:xfrm>
              <a:off x="8679542" y="4304568"/>
              <a:ext cx="2305090" cy="1309523"/>
              <a:chOff x="1691062" y="3317763"/>
              <a:chExt cx="2305090" cy="1309523"/>
            </a:xfrm>
          </p:grpSpPr>
          <p:sp>
            <p:nvSpPr>
              <p:cNvPr id="159" name="文本框 158"/>
              <p:cNvSpPr txBox="1"/>
              <p:nvPr/>
            </p:nvSpPr>
            <p:spPr>
              <a:xfrm>
                <a:off x="1691062" y="3732682"/>
                <a:ext cx="2305090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60" name="文本框 159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accent3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61" name="直接连接符 160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407307" y="306690"/>
            <a:ext cx="1122045" cy="494665"/>
            <a:chOff x="1345" y="723"/>
            <a:chExt cx="1767" cy="779"/>
          </a:xfrm>
        </p:grpSpPr>
        <p:sp>
          <p:nvSpPr>
            <p:cNvPr id="7" name="矩形 6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工作内容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组合 151"/>
          <p:cNvGrpSpPr/>
          <p:nvPr/>
        </p:nvGrpSpPr>
        <p:grpSpPr>
          <a:xfrm>
            <a:off x="5443908" y="2077398"/>
            <a:ext cx="1465158" cy="1465158"/>
            <a:chOff x="5378163" y="1888596"/>
            <a:chExt cx="1465158" cy="1465158"/>
          </a:xfrm>
        </p:grpSpPr>
        <p:grpSp>
          <p:nvGrpSpPr>
            <p:cNvPr id="69" name="î$lîḓe"/>
            <p:cNvGrpSpPr/>
            <p:nvPr/>
          </p:nvGrpSpPr>
          <p:grpSpPr>
            <a:xfrm rot="18900000" flipH="1">
              <a:off x="5378163" y="1888596"/>
              <a:ext cx="1465158" cy="1465158"/>
              <a:chOff x="1905000" y="2108996"/>
              <a:chExt cx="1716088" cy="1716088"/>
            </a:xfrm>
          </p:grpSpPr>
          <p:sp>
            <p:nvSpPr>
              <p:cNvPr id="124" name="íṧľíďê"/>
              <p:cNvSpPr/>
              <p:nvPr/>
            </p:nvSpPr>
            <p:spPr>
              <a:xfrm rot="5400000">
                <a:off x="1905000" y="2108996"/>
                <a:ext cx="1716088" cy="1716088"/>
              </a:xfrm>
              <a:prstGeom prst="teardrop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26" name="ïṩḻíḓe"/>
              <p:cNvSpPr/>
              <p:nvPr/>
            </p:nvSpPr>
            <p:spPr>
              <a:xfrm rot="5400000">
                <a:off x="2078038" y="2282033"/>
                <a:ext cx="1543050" cy="1543050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70" name="íšļiḋè"/>
            <p:cNvSpPr/>
            <p:nvPr/>
          </p:nvSpPr>
          <p:spPr>
            <a:xfrm flipH="1">
              <a:off x="5639784" y="2254682"/>
              <a:ext cx="941915" cy="941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en-US" sz="3600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92" name="í$ļiḋè"/>
            <p:cNvSpPr/>
            <p:nvPr/>
          </p:nvSpPr>
          <p:spPr bwMode="auto">
            <a:xfrm flipH="1">
              <a:off x="5886921" y="2551328"/>
              <a:ext cx="436146" cy="348622"/>
            </a:xfrm>
            <a:custGeom>
              <a:avLst/>
              <a:gdLst>
                <a:gd name="connsiteX0" fmla="*/ 476154 w 607493"/>
                <a:gd name="connsiteY0" fmla="*/ 304419 h 485584"/>
                <a:gd name="connsiteX1" fmla="*/ 488298 w 607493"/>
                <a:gd name="connsiteY1" fmla="*/ 316270 h 485584"/>
                <a:gd name="connsiteX2" fmla="*/ 476344 w 607493"/>
                <a:gd name="connsiteY2" fmla="*/ 328310 h 485584"/>
                <a:gd name="connsiteX3" fmla="*/ 450158 w 607493"/>
                <a:gd name="connsiteY3" fmla="*/ 354477 h 485584"/>
                <a:gd name="connsiteX4" fmla="*/ 438108 w 607493"/>
                <a:gd name="connsiteY4" fmla="*/ 366517 h 485584"/>
                <a:gd name="connsiteX5" fmla="*/ 426059 w 607493"/>
                <a:gd name="connsiteY5" fmla="*/ 354477 h 485584"/>
                <a:gd name="connsiteX6" fmla="*/ 476154 w 607493"/>
                <a:gd name="connsiteY6" fmla="*/ 304419 h 485584"/>
                <a:gd name="connsiteX7" fmla="*/ 131497 w 607493"/>
                <a:gd name="connsiteY7" fmla="*/ 304419 h 485584"/>
                <a:gd name="connsiteX8" fmla="*/ 143655 w 607493"/>
                <a:gd name="connsiteY8" fmla="*/ 316270 h 485584"/>
                <a:gd name="connsiteX9" fmla="*/ 131687 w 607493"/>
                <a:gd name="connsiteY9" fmla="*/ 328310 h 485584"/>
                <a:gd name="connsiteX10" fmla="*/ 105472 w 607493"/>
                <a:gd name="connsiteY10" fmla="*/ 354477 h 485584"/>
                <a:gd name="connsiteX11" fmla="*/ 93409 w 607493"/>
                <a:gd name="connsiteY11" fmla="*/ 366517 h 485584"/>
                <a:gd name="connsiteX12" fmla="*/ 81346 w 607493"/>
                <a:gd name="connsiteY12" fmla="*/ 354477 h 485584"/>
                <a:gd name="connsiteX13" fmla="*/ 131497 w 607493"/>
                <a:gd name="connsiteY13" fmla="*/ 304419 h 485584"/>
                <a:gd name="connsiteX14" fmla="*/ 476139 w 607493"/>
                <a:gd name="connsiteY14" fmla="*/ 274396 h 485584"/>
                <a:gd name="connsiteX15" fmla="*/ 395950 w 607493"/>
                <a:gd name="connsiteY15" fmla="*/ 354460 h 485584"/>
                <a:gd name="connsiteX16" fmla="*/ 476139 w 607493"/>
                <a:gd name="connsiteY16" fmla="*/ 434524 h 485584"/>
                <a:gd name="connsiteX17" fmla="*/ 556422 w 607493"/>
                <a:gd name="connsiteY17" fmla="*/ 354460 h 485584"/>
                <a:gd name="connsiteX18" fmla="*/ 476139 w 607493"/>
                <a:gd name="connsiteY18" fmla="*/ 274396 h 485584"/>
                <a:gd name="connsiteX19" fmla="*/ 131469 w 607493"/>
                <a:gd name="connsiteY19" fmla="*/ 274396 h 485584"/>
                <a:gd name="connsiteX20" fmla="*/ 51280 w 607493"/>
                <a:gd name="connsiteY20" fmla="*/ 354460 h 485584"/>
                <a:gd name="connsiteX21" fmla="*/ 131469 w 607493"/>
                <a:gd name="connsiteY21" fmla="*/ 434524 h 485584"/>
                <a:gd name="connsiteX22" fmla="*/ 211753 w 607493"/>
                <a:gd name="connsiteY22" fmla="*/ 354460 h 485584"/>
                <a:gd name="connsiteX23" fmla="*/ 131469 w 607493"/>
                <a:gd name="connsiteY23" fmla="*/ 274396 h 485584"/>
                <a:gd name="connsiteX24" fmla="*/ 162216 w 607493"/>
                <a:gd name="connsiteY24" fmla="*/ 0 h 485584"/>
                <a:gd name="connsiteX25" fmla="*/ 261100 w 607493"/>
                <a:gd name="connsiteY25" fmla="*/ 64146 h 485584"/>
                <a:gd name="connsiteX26" fmla="*/ 303804 w 607493"/>
                <a:gd name="connsiteY26" fmla="*/ 54197 h 485584"/>
                <a:gd name="connsiteX27" fmla="*/ 346603 w 607493"/>
                <a:gd name="connsiteY27" fmla="*/ 64146 h 485584"/>
                <a:gd name="connsiteX28" fmla="*/ 445392 w 607493"/>
                <a:gd name="connsiteY28" fmla="*/ 0 h 485584"/>
                <a:gd name="connsiteX29" fmla="*/ 542947 w 607493"/>
                <a:gd name="connsiteY29" fmla="*/ 61493 h 485584"/>
                <a:gd name="connsiteX30" fmla="*/ 607288 w 607493"/>
                <a:gd name="connsiteY30" fmla="*/ 340342 h 485584"/>
                <a:gd name="connsiteX31" fmla="*/ 603587 w 607493"/>
                <a:gd name="connsiteY31" fmla="*/ 380611 h 485584"/>
                <a:gd name="connsiteX32" fmla="*/ 458203 w 607493"/>
                <a:gd name="connsiteY32" fmla="*/ 484173 h 485584"/>
                <a:gd name="connsiteX33" fmla="*/ 351158 w 607493"/>
                <a:gd name="connsiteY33" fmla="*/ 392834 h 485584"/>
                <a:gd name="connsiteX34" fmla="*/ 345085 w 607493"/>
                <a:gd name="connsiteY34" fmla="*/ 328309 h 485584"/>
                <a:gd name="connsiteX35" fmla="*/ 340055 w 607493"/>
                <a:gd name="connsiteY35" fmla="*/ 316655 h 485584"/>
                <a:gd name="connsiteX36" fmla="*/ 303709 w 607493"/>
                <a:gd name="connsiteY36" fmla="*/ 302063 h 485584"/>
                <a:gd name="connsiteX37" fmla="*/ 267363 w 607493"/>
                <a:gd name="connsiteY37" fmla="*/ 316655 h 485584"/>
                <a:gd name="connsiteX38" fmla="*/ 262334 w 607493"/>
                <a:gd name="connsiteY38" fmla="*/ 328309 h 485584"/>
                <a:gd name="connsiteX39" fmla="*/ 256260 w 607493"/>
                <a:gd name="connsiteY39" fmla="*/ 392834 h 485584"/>
                <a:gd name="connsiteX40" fmla="*/ 149215 w 607493"/>
                <a:gd name="connsiteY40" fmla="*/ 484173 h 485584"/>
                <a:gd name="connsiteX41" fmla="*/ 3831 w 607493"/>
                <a:gd name="connsiteY41" fmla="*/ 380611 h 485584"/>
                <a:gd name="connsiteX42" fmla="*/ 130 w 607493"/>
                <a:gd name="connsiteY42" fmla="*/ 340342 h 485584"/>
                <a:gd name="connsiteX43" fmla="*/ 64661 w 607493"/>
                <a:gd name="connsiteY43" fmla="*/ 61493 h 485584"/>
                <a:gd name="connsiteX44" fmla="*/ 162216 w 607493"/>
                <a:gd name="connsiteY44" fmla="*/ 0 h 48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07493" h="485584">
                  <a:moveTo>
                    <a:pt x="476154" y="304419"/>
                  </a:moveTo>
                  <a:cubicBezTo>
                    <a:pt x="482890" y="304419"/>
                    <a:pt x="488203" y="309823"/>
                    <a:pt x="488298" y="316270"/>
                  </a:cubicBezTo>
                  <a:cubicBezTo>
                    <a:pt x="488298" y="323001"/>
                    <a:pt x="482890" y="328310"/>
                    <a:pt x="476344" y="328310"/>
                  </a:cubicBezTo>
                  <a:cubicBezTo>
                    <a:pt x="461922" y="328310"/>
                    <a:pt x="450158" y="340066"/>
                    <a:pt x="450158" y="354477"/>
                  </a:cubicBezTo>
                  <a:cubicBezTo>
                    <a:pt x="450158" y="361208"/>
                    <a:pt x="444655" y="366517"/>
                    <a:pt x="438108" y="366517"/>
                  </a:cubicBezTo>
                  <a:cubicBezTo>
                    <a:pt x="431372" y="366517"/>
                    <a:pt x="426059" y="361018"/>
                    <a:pt x="426059" y="354477"/>
                  </a:cubicBezTo>
                  <a:cubicBezTo>
                    <a:pt x="426059" y="326888"/>
                    <a:pt x="448640" y="304419"/>
                    <a:pt x="476154" y="304419"/>
                  </a:cubicBezTo>
                  <a:close/>
                  <a:moveTo>
                    <a:pt x="131497" y="304419"/>
                  </a:moveTo>
                  <a:cubicBezTo>
                    <a:pt x="138146" y="304419"/>
                    <a:pt x="143465" y="309823"/>
                    <a:pt x="143655" y="316270"/>
                  </a:cubicBezTo>
                  <a:cubicBezTo>
                    <a:pt x="143655" y="323001"/>
                    <a:pt x="138241" y="328310"/>
                    <a:pt x="131687" y="328310"/>
                  </a:cubicBezTo>
                  <a:cubicBezTo>
                    <a:pt x="117250" y="328310"/>
                    <a:pt x="105472" y="340066"/>
                    <a:pt x="105472" y="354477"/>
                  </a:cubicBezTo>
                  <a:cubicBezTo>
                    <a:pt x="105472" y="361208"/>
                    <a:pt x="100153" y="366517"/>
                    <a:pt x="93409" y="366517"/>
                  </a:cubicBezTo>
                  <a:cubicBezTo>
                    <a:pt x="86665" y="366517"/>
                    <a:pt x="81346" y="361018"/>
                    <a:pt x="81346" y="354477"/>
                  </a:cubicBezTo>
                  <a:cubicBezTo>
                    <a:pt x="81346" y="326888"/>
                    <a:pt x="103952" y="304419"/>
                    <a:pt x="131497" y="304419"/>
                  </a:cubicBezTo>
                  <a:close/>
                  <a:moveTo>
                    <a:pt x="476139" y="274396"/>
                  </a:moveTo>
                  <a:cubicBezTo>
                    <a:pt x="431916" y="274396"/>
                    <a:pt x="395950" y="310212"/>
                    <a:pt x="395950" y="354460"/>
                  </a:cubicBezTo>
                  <a:cubicBezTo>
                    <a:pt x="395950" y="398708"/>
                    <a:pt x="431916" y="434524"/>
                    <a:pt x="476139" y="434524"/>
                  </a:cubicBezTo>
                  <a:cubicBezTo>
                    <a:pt x="520456" y="434524"/>
                    <a:pt x="556422" y="398708"/>
                    <a:pt x="556422" y="354460"/>
                  </a:cubicBezTo>
                  <a:cubicBezTo>
                    <a:pt x="556422" y="310212"/>
                    <a:pt x="520456" y="274396"/>
                    <a:pt x="476139" y="274396"/>
                  </a:cubicBezTo>
                  <a:close/>
                  <a:moveTo>
                    <a:pt x="131469" y="274396"/>
                  </a:moveTo>
                  <a:cubicBezTo>
                    <a:pt x="87247" y="274396"/>
                    <a:pt x="51280" y="310212"/>
                    <a:pt x="51280" y="354460"/>
                  </a:cubicBezTo>
                  <a:cubicBezTo>
                    <a:pt x="51280" y="398708"/>
                    <a:pt x="87247" y="434524"/>
                    <a:pt x="131469" y="434524"/>
                  </a:cubicBezTo>
                  <a:cubicBezTo>
                    <a:pt x="175787" y="434524"/>
                    <a:pt x="211753" y="398708"/>
                    <a:pt x="211753" y="354460"/>
                  </a:cubicBezTo>
                  <a:cubicBezTo>
                    <a:pt x="211753" y="310212"/>
                    <a:pt x="175787" y="274396"/>
                    <a:pt x="131469" y="274396"/>
                  </a:cubicBezTo>
                  <a:close/>
                  <a:moveTo>
                    <a:pt x="162216" y="0"/>
                  </a:moveTo>
                  <a:cubicBezTo>
                    <a:pt x="205015" y="0"/>
                    <a:pt x="243734" y="25109"/>
                    <a:pt x="261100" y="64146"/>
                  </a:cubicBezTo>
                  <a:cubicBezTo>
                    <a:pt x="273057" y="57798"/>
                    <a:pt x="287861" y="54197"/>
                    <a:pt x="303804" y="54197"/>
                  </a:cubicBezTo>
                  <a:cubicBezTo>
                    <a:pt x="319747" y="54292"/>
                    <a:pt x="334551" y="57987"/>
                    <a:pt x="346603" y="64146"/>
                  </a:cubicBezTo>
                  <a:cubicBezTo>
                    <a:pt x="363969" y="25109"/>
                    <a:pt x="402688" y="0"/>
                    <a:pt x="445392" y="0"/>
                  </a:cubicBezTo>
                  <a:cubicBezTo>
                    <a:pt x="487052" y="0"/>
                    <a:pt x="525106" y="23877"/>
                    <a:pt x="542947" y="61493"/>
                  </a:cubicBezTo>
                  <a:cubicBezTo>
                    <a:pt x="613551" y="210724"/>
                    <a:pt x="607478" y="340342"/>
                    <a:pt x="607288" y="340342"/>
                  </a:cubicBezTo>
                  <a:cubicBezTo>
                    <a:pt x="607288" y="353797"/>
                    <a:pt x="606339" y="367251"/>
                    <a:pt x="603587" y="380611"/>
                  </a:cubicBezTo>
                  <a:cubicBezTo>
                    <a:pt x="589637" y="448831"/>
                    <a:pt x="526909" y="494311"/>
                    <a:pt x="458203" y="484173"/>
                  </a:cubicBezTo>
                  <a:cubicBezTo>
                    <a:pt x="404301" y="476403"/>
                    <a:pt x="368524" y="444567"/>
                    <a:pt x="351158" y="392834"/>
                  </a:cubicBezTo>
                  <a:cubicBezTo>
                    <a:pt x="344231" y="371894"/>
                    <a:pt x="345085" y="350007"/>
                    <a:pt x="345085" y="328309"/>
                  </a:cubicBezTo>
                  <a:cubicBezTo>
                    <a:pt x="345085" y="323382"/>
                    <a:pt x="343471" y="319971"/>
                    <a:pt x="340055" y="316655"/>
                  </a:cubicBezTo>
                  <a:cubicBezTo>
                    <a:pt x="329996" y="306990"/>
                    <a:pt x="316900" y="302063"/>
                    <a:pt x="303709" y="302063"/>
                  </a:cubicBezTo>
                  <a:cubicBezTo>
                    <a:pt x="290518" y="302063"/>
                    <a:pt x="277517" y="306990"/>
                    <a:pt x="267363" y="316655"/>
                  </a:cubicBezTo>
                  <a:cubicBezTo>
                    <a:pt x="263947" y="319971"/>
                    <a:pt x="262334" y="323382"/>
                    <a:pt x="262334" y="328309"/>
                  </a:cubicBezTo>
                  <a:cubicBezTo>
                    <a:pt x="262428" y="350007"/>
                    <a:pt x="263377" y="371894"/>
                    <a:pt x="256260" y="392834"/>
                  </a:cubicBezTo>
                  <a:cubicBezTo>
                    <a:pt x="238799" y="444567"/>
                    <a:pt x="203117" y="476403"/>
                    <a:pt x="149215" y="484173"/>
                  </a:cubicBezTo>
                  <a:cubicBezTo>
                    <a:pt x="80509" y="494216"/>
                    <a:pt x="17781" y="448736"/>
                    <a:pt x="3831" y="380611"/>
                  </a:cubicBezTo>
                  <a:cubicBezTo>
                    <a:pt x="1174" y="367346"/>
                    <a:pt x="130" y="353797"/>
                    <a:pt x="130" y="340342"/>
                  </a:cubicBezTo>
                  <a:cubicBezTo>
                    <a:pt x="130" y="340342"/>
                    <a:pt x="-5943" y="210724"/>
                    <a:pt x="64661" y="61493"/>
                  </a:cubicBezTo>
                  <a:cubicBezTo>
                    <a:pt x="82407" y="23877"/>
                    <a:pt x="120651" y="0"/>
                    <a:pt x="1622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91440" tIns="45720" rIns="91440" bIns="45720">
              <a:normAutofit lnSpcReduction="10000"/>
            </a:bodyPr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4167807" y="3353497"/>
            <a:ext cx="1465159" cy="1465157"/>
            <a:chOff x="4102062" y="3164695"/>
            <a:chExt cx="1465159" cy="1465157"/>
          </a:xfrm>
        </p:grpSpPr>
        <p:grpSp>
          <p:nvGrpSpPr>
            <p:cNvPr id="71" name="ïṥľîḍè"/>
            <p:cNvGrpSpPr/>
            <p:nvPr/>
          </p:nvGrpSpPr>
          <p:grpSpPr>
            <a:xfrm rot="18900000">
              <a:off x="4102062" y="3164695"/>
              <a:ext cx="1465159" cy="1465157"/>
              <a:chOff x="1905000" y="2108996"/>
              <a:chExt cx="1716088" cy="1716088"/>
            </a:xfrm>
          </p:grpSpPr>
          <p:sp>
            <p:nvSpPr>
              <p:cNvPr id="122" name="işľîḋé"/>
              <p:cNvSpPr/>
              <p:nvPr/>
            </p:nvSpPr>
            <p:spPr>
              <a:xfrm rot="5400000">
                <a:off x="1905000" y="2108996"/>
                <a:ext cx="1716088" cy="1716088"/>
              </a:xfrm>
              <a:prstGeom prst="teardrop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23" name="işḷíḑé"/>
              <p:cNvSpPr/>
              <p:nvPr/>
            </p:nvSpPr>
            <p:spPr>
              <a:xfrm rot="5400000">
                <a:off x="2078038" y="2282033"/>
                <a:ext cx="1543050" cy="1543050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72" name="iSḻîḑe"/>
            <p:cNvSpPr/>
            <p:nvPr/>
          </p:nvSpPr>
          <p:spPr>
            <a:xfrm flipH="1">
              <a:off x="4468148" y="3426316"/>
              <a:ext cx="941915" cy="941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en-US" sz="3600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93" name="iSḷíḍê"/>
            <p:cNvSpPr/>
            <p:nvPr/>
          </p:nvSpPr>
          <p:spPr bwMode="auto">
            <a:xfrm flipH="1">
              <a:off x="4708640" y="3687455"/>
              <a:ext cx="436146" cy="419634"/>
            </a:xfrm>
            <a:custGeom>
              <a:avLst/>
              <a:gdLst>
                <a:gd name="connsiteX0" fmla="*/ 470550 w 607639"/>
                <a:gd name="connsiteY0" fmla="*/ 350499 h 584635"/>
                <a:gd name="connsiteX1" fmla="*/ 508283 w 607639"/>
                <a:gd name="connsiteY1" fmla="*/ 414411 h 584635"/>
                <a:gd name="connsiteX2" fmla="*/ 508283 w 607639"/>
                <a:gd name="connsiteY2" fmla="*/ 504990 h 584635"/>
                <a:gd name="connsiteX3" fmla="*/ 303775 w 607639"/>
                <a:gd name="connsiteY3" fmla="*/ 584635 h 584635"/>
                <a:gd name="connsiteX4" fmla="*/ 99356 w 607639"/>
                <a:gd name="connsiteY4" fmla="*/ 504990 h 584635"/>
                <a:gd name="connsiteX5" fmla="*/ 99356 w 607639"/>
                <a:gd name="connsiteY5" fmla="*/ 414411 h 584635"/>
                <a:gd name="connsiteX6" fmla="*/ 124897 w 607639"/>
                <a:gd name="connsiteY6" fmla="*/ 360899 h 584635"/>
                <a:gd name="connsiteX7" fmla="*/ 289002 w 607639"/>
                <a:gd name="connsiteY7" fmla="*/ 478767 h 584635"/>
                <a:gd name="connsiteX8" fmla="*/ 303775 w 607639"/>
                <a:gd name="connsiteY8" fmla="*/ 483567 h 584635"/>
                <a:gd name="connsiteX9" fmla="*/ 320150 w 607639"/>
                <a:gd name="connsiteY9" fmla="*/ 477612 h 584635"/>
                <a:gd name="connsiteX10" fmla="*/ 224526 w 607639"/>
                <a:gd name="connsiteY10" fmla="*/ 79098 h 584635"/>
                <a:gd name="connsiteX11" fmla="*/ 290796 w 607639"/>
                <a:gd name="connsiteY11" fmla="*/ 100714 h 584635"/>
                <a:gd name="connsiteX12" fmla="*/ 378918 w 607639"/>
                <a:gd name="connsiteY12" fmla="*/ 129594 h 584635"/>
                <a:gd name="connsiteX13" fmla="*/ 413099 w 607639"/>
                <a:gd name="connsiteY13" fmla="*/ 123729 h 584635"/>
                <a:gd name="connsiteX14" fmla="*/ 413188 w 607639"/>
                <a:gd name="connsiteY14" fmla="*/ 123729 h 584635"/>
                <a:gd name="connsiteX15" fmla="*/ 354351 w 607639"/>
                <a:gd name="connsiteY15" fmla="*/ 248669 h 584635"/>
                <a:gd name="connsiteX16" fmla="*/ 329160 w 607639"/>
                <a:gd name="connsiteY16" fmla="*/ 284658 h 584635"/>
                <a:gd name="connsiteX17" fmla="*/ 329160 w 607639"/>
                <a:gd name="connsiteY17" fmla="*/ 290879 h 584635"/>
                <a:gd name="connsiteX18" fmla="*/ 367524 w 607639"/>
                <a:gd name="connsiteY18" fmla="*/ 331844 h 584635"/>
                <a:gd name="connsiteX19" fmla="*/ 412476 w 607639"/>
                <a:gd name="connsiteY19" fmla="*/ 331844 h 584635"/>
                <a:gd name="connsiteX20" fmla="*/ 414078 w 607639"/>
                <a:gd name="connsiteY20" fmla="*/ 332022 h 584635"/>
                <a:gd name="connsiteX21" fmla="*/ 302545 w 607639"/>
                <a:gd name="connsiteY21" fmla="*/ 426216 h 584635"/>
                <a:gd name="connsiteX22" fmla="*/ 174367 w 607639"/>
                <a:gd name="connsiteY22" fmla="*/ 334155 h 584635"/>
                <a:gd name="connsiteX23" fmla="*/ 195196 w 607639"/>
                <a:gd name="connsiteY23" fmla="*/ 331844 h 584635"/>
                <a:gd name="connsiteX24" fmla="*/ 240058 w 607639"/>
                <a:gd name="connsiteY24" fmla="*/ 331844 h 584635"/>
                <a:gd name="connsiteX25" fmla="*/ 278512 w 607639"/>
                <a:gd name="connsiteY25" fmla="*/ 290879 h 584635"/>
                <a:gd name="connsiteX26" fmla="*/ 278512 w 607639"/>
                <a:gd name="connsiteY26" fmla="*/ 284747 h 584635"/>
                <a:gd name="connsiteX27" fmla="*/ 253766 w 607639"/>
                <a:gd name="connsiteY27" fmla="*/ 248847 h 584635"/>
                <a:gd name="connsiteX28" fmla="*/ 194662 w 607639"/>
                <a:gd name="connsiteY28" fmla="*/ 112177 h 584635"/>
                <a:gd name="connsiteX29" fmla="*/ 196976 w 607639"/>
                <a:gd name="connsiteY29" fmla="*/ 90139 h 584635"/>
                <a:gd name="connsiteX30" fmla="*/ 224526 w 607639"/>
                <a:gd name="connsiteY30" fmla="*/ 79098 h 584635"/>
                <a:gd name="connsiteX31" fmla="*/ 304118 w 607639"/>
                <a:gd name="connsiteY31" fmla="*/ 3246 h 584635"/>
                <a:gd name="connsiteX32" fmla="*/ 316487 w 607639"/>
                <a:gd name="connsiteY32" fmla="*/ 3956 h 584635"/>
                <a:gd name="connsiteX33" fmla="*/ 404763 w 607639"/>
                <a:gd name="connsiteY33" fmla="*/ 71802 h 584635"/>
                <a:gd name="connsiteX34" fmla="*/ 316843 w 607639"/>
                <a:gd name="connsiteY34" fmla="*/ 57416 h 584635"/>
                <a:gd name="connsiteX35" fmla="*/ 233995 w 607639"/>
                <a:gd name="connsiteY35" fmla="*/ 29088 h 584635"/>
                <a:gd name="connsiteX36" fmla="*/ 304118 w 607639"/>
                <a:gd name="connsiteY36" fmla="*/ 3246 h 584635"/>
                <a:gd name="connsiteX37" fmla="*/ 190090 w 607639"/>
                <a:gd name="connsiteY37" fmla="*/ 212 h 584635"/>
                <a:gd name="connsiteX38" fmla="*/ 148886 w 607639"/>
                <a:gd name="connsiteY38" fmla="*/ 73526 h 584635"/>
                <a:gd name="connsiteX39" fmla="*/ 148708 w 607639"/>
                <a:gd name="connsiteY39" fmla="*/ 74415 h 584635"/>
                <a:gd name="connsiteX40" fmla="*/ 143991 w 607639"/>
                <a:gd name="connsiteY40" fmla="*/ 112182 h 584635"/>
                <a:gd name="connsiteX41" fmla="*/ 209579 w 607639"/>
                <a:gd name="connsiteY41" fmla="*/ 281293 h 584635"/>
                <a:gd name="connsiteX42" fmla="*/ 195162 w 607639"/>
                <a:gd name="connsiteY42" fmla="*/ 281293 h 584635"/>
                <a:gd name="connsiteX43" fmla="*/ 112665 w 607639"/>
                <a:gd name="connsiteY43" fmla="*/ 306353 h 584635"/>
                <a:gd name="connsiteX44" fmla="*/ 105813 w 607639"/>
                <a:gd name="connsiteY44" fmla="*/ 311330 h 584635"/>
                <a:gd name="connsiteX45" fmla="*/ 48768 w 607639"/>
                <a:gd name="connsiteY45" fmla="*/ 410415 h 584635"/>
                <a:gd name="connsiteX46" fmla="*/ 48679 w 607639"/>
                <a:gd name="connsiteY46" fmla="*/ 413081 h 584635"/>
                <a:gd name="connsiteX47" fmla="*/ 48679 w 607639"/>
                <a:gd name="connsiteY47" fmla="*/ 445339 h 584635"/>
                <a:gd name="connsiteX48" fmla="*/ 0 w 607639"/>
                <a:gd name="connsiteY48" fmla="*/ 281293 h 584635"/>
                <a:gd name="connsiteX49" fmla="*/ 190090 w 607639"/>
                <a:gd name="connsiteY49" fmla="*/ 212 h 584635"/>
                <a:gd name="connsiteX50" fmla="*/ 417085 w 607639"/>
                <a:gd name="connsiteY50" fmla="*/ 0 h 584635"/>
                <a:gd name="connsiteX51" fmla="*/ 607639 w 607639"/>
                <a:gd name="connsiteY51" fmla="*/ 281281 h 584635"/>
                <a:gd name="connsiteX52" fmla="*/ 558955 w 607639"/>
                <a:gd name="connsiteY52" fmla="*/ 445339 h 584635"/>
                <a:gd name="connsiteX53" fmla="*/ 558955 w 607639"/>
                <a:gd name="connsiteY53" fmla="*/ 413078 h 584635"/>
                <a:gd name="connsiteX54" fmla="*/ 558866 w 607639"/>
                <a:gd name="connsiteY54" fmla="*/ 410412 h 584635"/>
                <a:gd name="connsiteX55" fmla="*/ 482234 w 607639"/>
                <a:gd name="connsiteY55" fmla="*/ 298966 h 584635"/>
                <a:gd name="connsiteX56" fmla="*/ 475737 w 607639"/>
                <a:gd name="connsiteY56" fmla="*/ 295767 h 584635"/>
                <a:gd name="connsiteX57" fmla="*/ 412456 w 607639"/>
                <a:gd name="connsiteY57" fmla="*/ 281281 h 584635"/>
                <a:gd name="connsiteX58" fmla="*/ 398483 w 607639"/>
                <a:gd name="connsiteY58" fmla="*/ 281281 h 584635"/>
                <a:gd name="connsiteX59" fmla="*/ 462387 w 607639"/>
                <a:gd name="connsiteY59" fmla="*/ 92605 h 584635"/>
                <a:gd name="connsiteX60" fmla="*/ 458560 w 607639"/>
                <a:gd name="connsiteY60" fmla="*/ 74386 h 584635"/>
                <a:gd name="connsiteX61" fmla="*/ 457848 w 607639"/>
                <a:gd name="connsiteY61" fmla="*/ 71098 h 584635"/>
                <a:gd name="connsiteX62" fmla="*/ 417085 w 607639"/>
                <a:gd name="connsiteY62" fmla="*/ 0 h 5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7639" h="584635">
                  <a:moveTo>
                    <a:pt x="470550" y="350499"/>
                  </a:moveTo>
                  <a:cubicBezTo>
                    <a:pt x="491018" y="365255"/>
                    <a:pt x="505168" y="387566"/>
                    <a:pt x="508283" y="414411"/>
                  </a:cubicBezTo>
                  <a:lnTo>
                    <a:pt x="508283" y="504990"/>
                  </a:lnTo>
                  <a:cubicBezTo>
                    <a:pt x="454264" y="554324"/>
                    <a:pt x="382624" y="584635"/>
                    <a:pt x="303775" y="584635"/>
                  </a:cubicBezTo>
                  <a:cubicBezTo>
                    <a:pt x="225015" y="584635"/>
                    <a:pt x="153375" y="554324"/>
                    <a:pt x="99356" y="504990"/>
                  </a:cubicBezTo>
                  <a:lnTo>
                    <a:pt x="99356" y="414411"/>
                  </a:lnTo>
                  <a:cubicBezTo>
                    <a:pt x="101759" y="393344"/>
                    <a:pt x="111192" y="375033"/>
                    <a:pt x="124897" y="360899"/>
                  </a:cubicBezTo>
                  <a:lnTo>
                    <a:pt x="289002" y="478767"/>
                  </a:lnTo>
                  <a:cubicBezTo>
                    <a:pt x="293452" y="481967"/>
                    <a:pt x="298613" y="483567"/>
                    <a:pt x="303775" y="483567"/>
                  </a:cubicBezTo>
                  <a:cubicBezTo>
                    <a:pt x="309649" y="483567"/>
                    <a:pt x="315433" y="481523"/>
                    <a:pt x="320150" y="477612"/>
                  </a:cubicBezTo>
                  <a:close/>
                  <a:moveTo>
                    <a:pt x="224526" y="79098"/>
                  </a:moveTo>
                  <a:cubicBezTo>
                    <a:pt x="239569" y="78254"/>
                    <a:pt x="261065" y="82853"/>
                    <a:pt x="290796" y="100714"/>
                  </a:cubicBezTo>
                  <a:cubicBezTo>
                    <a:pt x="322751" y="119908"/>
                    <a:pt x="352214" y="129594"/>
                    <a:pt x="378918" y="129594"/>
                  </a:cubicBezTo>
                  <a:cubicBezTo>
                    <a:pt x="390846" y="129594"/>
                    <a:pt x="402239" y="127639"/>
                    <a:pt x="413099" y="123729"/>
                  </a:cubicBezTo>
                  <a:cubicBezTo>
                    <a:pt x="413099" y="123729"/>
                    <a:pt x="413099" y="123729"/>
                    <a:pt x="413188" y="123729"/>
                  </a:cubicBezTo>
                  <a:cubicBezTo>
                    <a:pt x="411853" y="176247"/>
                    <a:pt x="389511" y="235518"/>
                    <a:pt x="354351" y="248669"/>
                  </a:cubicBezTo>
                  <a:cubicBezTo>
                    <a:pt x="339040" y="254445"/>
                    <a:pt x="329160" y="268574"/>
                    <a:pt x="329160" y="284658"/>
                  </a:cubicBezTo>
                  <a:lnTo>
                    <a:pt x="329160" y="290879"/>
                  </a:lnTo>
                  <a:cubicBezTo>
                    <a:pt x="329160" y="310695"/>
                    <a:pt x="344559" y="331844"/>
                    <a:pt x="367524" y="331844"/>
                  </a:cubicBezTo>
                  <a:lnTo>
                    <a:pt x="412476" y="331844"/>
                  </a:lnTo>
                  <a:cubicBezTo>
                    <a:pt x="413010" y="331844"/>
                    <a:pt x="413544" y="331933"/>
                    <a:pt x="414078" y="332022"/>
                  </a:cubicBezTo>
                  <a:lnTo>
                    <a:pt x="302545" y="426216"/>
                  </a:lnTo>
                  <a:lnTo>
                    <a:pt x="174367" y="334155"/>
                  </a:lnTo>
                  <a:cubicBezTo>
                    <a:pt x="181043" y="332733"/>
                    <a:pt x="187986" y="331844"/>
                    <a:pt x="195196" y="331844"/>
                  </a:cubicBezTo>
                  <a:lnTo>
                    <a:pt x="240058" y="331844"/>
                  </a:lnTo>
                  <a:cubicBezTo>
                    <a:pt x="263113" y="331844"/>
                    <a:pt x="278512" y="310695"/>
                    <a:pt x="278512" y="290879"/>
                  </a:cubicBezTo>
                  <a:lnTo>
                    <a:pt x="278512" y="284747"/>
                  </a:lnTo>
                  <a:cubicBezTo>
                    <a:pt x="278512" y="268841"/>
                    <a:pt x="268631" y="254356"/>
                    <a:pt x="253766" y="248847"/>
                  </a:cubicBezTo>
                  <a:cubicBezTo>
                    <a:pt x="218428" y="235873"/>
                    <a:pt x="194662" y="167627"/>
                    <a:pt x="194662" y="112177"/>
                  </a:cubicBezTo>
                  <a:cubicBezTo>
                    <a:pt x="194662" y="104712"/>
                    <a:pt x="195463" y="97337"/>
                    <a:pt x="196976" y="90139"/>
                  </a:cubicBezTo>
                  <a:cubicBezTo>
                    <a:pt x="200893" y="86229"/>
                    <a:pt x="209483" y="79942"/>
                    <a:pt x="224526" y="79098"/>
                  </a:cubicBezTo>
                  <a:close/>
                  <a:moveTo>
                    <a:pt x="304118" y="3246"/>
                  </a:moveTo>
                  <a:cubicBezTo>
                    <a:pt x="307855" y="3601"/>
                    <a:pt x="312305" y="3512"/>
                    <a:pt x="316487" y="3956"/>
                  </a:cubicBezTo>
                  <a:cubicBezTo>
                    <a:pt x="356532" y="8397"/>
                    <a:pt x="390169" y="35481"/>
                    <a:pt x="404763" y="71802"/>
                  </a:cubicBezTo>
                  <a:cubicBezTo>
                    <a:pt x="393017" y="79794"/>
                    <a:pt x="366765" y="87431"/>
                    <a:pt x="316843" y="57416"/>
                  </a:cubicBezTo>
                  <a:cubicBezTo>
                    <a:pt x="284896" y="38234"/>
                    <a:pt x="257221" y="30331"/>
                    <a:pt x="233995" y="29088"/>
                  </a:cubicBezTo>
                  <a:cubicBezTo>
                    <a:pt x="253661" y="12659"/>
                    <a:pt x="277866" y="3246"/>
                    <a:pt x="304118" y="3246"/>
                  </a:cubicBezTo>
                  <a:close/>
                  <a:moveTo>
                    <a:pt x="190090" y="212"/>
                  </a:moveTo>
                  <a:cubicBezTo>
                    <a:pt x="169710" y="20829"/>
                    <a:pt x="155738" y="46067"/>
                    <a:pt x="148886" y="73526"/>
                  </a:cubicBezTo>
                  <a:cubicBezTo>
                    <a:pt x="148886" y="73793"/>
                    <a:pt x="148708" y="74148"/>
                    <a:pt x="148708" y="74415"/>
                  </a:cubicBezTo>
                  <a:cubicBezTo>
                    <a:pt x="145771" y="86678"/>
                    <a:pt x="143991" y="99297"/>
                    <a:pt x="143991" y="112182"/>
                  </a:cubicBezTo>
                  <a:cubicBezTo>
                    <a:pt x="143991" y="163902"/>
                    <a:pt x="162057" y="243792"/>
                    <a:pt x="209579" y="281293"/>
                  </a:cubicBezTo>
                  <a:lnTo>
                    <a:pt x="195162" y="281293"/>
                  </a:lnTo>
                  <a:cubicBezTo>
                    <a:pt x="164549" y="281293"/>
                    <a:pt x="136249" y="290713"/>
                    <a:pt x="112665" y="306353"/>
                  </a:cubicBezTo>
                  <a:cubicBezTo>
                    <a:pt x="110085" y="307509"/>
                    <a:pt x="107949" y="309286"/>
                    <a:pt x="105813" y="311330"/>
                  </a:cubicBezTo>
                  <a:cubicBezTo>
                    <a:pt x="74665" y="334702"/>
                    <a:pt x="53040" y="369537"/>
                    <a:pt x="48768" y="410415"/>
                  </a:cubicBezTo>
                  <a:cubicBezTo>
                    <a:pt x="48679" y="411304"/>
                    <a:pt x="48679" y="412192"/>
                    <a:pt x="48679" y="413081"/>
                  </a:cubicBezTo>
                  <a:lnTo>
                    <a:pt x="48679" y="445339"/>
                  </a:lnTo>
                  <a:cubicBezTo>
                    <a:pt x="17977" y="398063"/>
                    <a:pt x="0" y="341722"/>
                    <a:pt x="0" y="281293"/>
                  </a:cubicBezTo>
                  <a:cubicBezTo>
                    <a:pt x="0" y="154216"/>
                    <a:pt x="78759" y="45267"/>
                    <a:pt x="190090" y="212"/>
                  </a:cubicBezTo>
                  <a:close/>
                  <a:moveTo>
                    <a:pt x="417085" y="0"/>
                  </a:moveTo>
                  <a:cubicBezTo>
                    <a:pt x="528605" y="44969"/>
                    <a:pt x="607639" y="154016"/>
                    <a:pt x="607639" y="281281"/>
                  </a:cubicBezTo>
                  <a:cubicBezTo>
                    <a:pt x="607639" y="341714"/>
                    <a:pt x="589572" y="397970"/>
                    <a:pt x="558955" y="445339"/>
                  </a:cubicBezTo>
                  <a:lnTo>
                    <a:pt x="558955" y="413078"/>
                  </a:lnTo>
                  <a:cubicBezTo>
                    <a:pt x="558955" y="412190"/>
                    <a:pt x="558955" y="411301"/>
                    <a:pt x="558866" y="410412"/>
                  </a:cubicBezTo>
                  <a:cubicBezTo>
                    <a:pt x="553793" y="361444"/>
                    <a:pt x="523888" y="320918"/>
                    <a:pt x="482234" y="298966"/>
                  </a:cubicBezTo>
                  <a:cubicBezTo>
                    <a:pt x="480187" y="297544"/>
                    <a:pt x="478051" y="296478"/>
                    <a:pt x="475737" y="295767"/>
                  </a:cubicBezTo>
                  <a:cubicBezTo>
                    <a:pt x="456424" y="286791"/>
                    <a:pt x="435152" y="281281"/>
                    <a:pt x="412456" y="281281"/>
                  </a:cubicBezTo>
                  <a:lnTo>
                    <a:pt x="398483" y="281281"/>
                  </a:lnTo>
                  <a:cubicBezTo>
                    <a:pt x="448057" y="243155"/>
                    <a:pt x="470486" y="159703"/>
                    <a:pt x="462387" y="92605"/>
                  </a:cubicBezTo>
                  <a:cubicBezTo>
                    <a:pt x="461675" y="86295"/>
                    <a:pt x="459984" y="80341"/>
                    <a:pt x="458560" y="74386"/>
                  </a:cubicBezTo>
                  <a:cubicBezTo>
                    <a:pt x="458382" y="73231"/>
                    <a:pt x="458204" y="72164"/>
                    <a:pt x="457848" y="71098"/>
                  </a:cubicBezTo>
                  <a:cubicBezTo>
                    <a:pt x="450639" y="43992"/>
                    <a:pt x="436487" y="19552"/>
                    <a:pt x="417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6720009" y="3353497"/>
            <a:ext cx="1465159" cy="1465157"/>
            <a:chOff x="6654264" y="3164695"/>
            <a:chExt cx="1465159" cy="1465157"/>
          </a:xfrm>
        </p:grpSpPr>
        <p:grpSp>
          <p:nvGrpSpPr>
            <p:cNvPr id="80" name="ïṩlïdê"/>
            <p:cNvGrpSpPr/>
            <p:nvPr/>
          </p:nvGrpSpPr>
          <p:grpSpPr>
            <a:xfrm rot="18900000" flipH="1" flipV="1">
              <a:off x="6654264" y="3164695"/>
              <a:ext cx="1465159" cy="1465157"/>
              <a:chOff x="1905000" y="2108996"/>
              <a:chExt cx="1716088" cy="1716088"/>
            </a:xfrm>
          </p:grpSpPr>
          <p:sp>
            <p:nvSpPr>
              <p:cNvPr id="119" name="ïsḻïḋè"/>
              <p:cNvSpPr/>
              <p:nvPr/>
            </p:nvSpPr>
            <p:spPr>
              <a:xfrm rot="5400000">
                <a:off x="1905000" y="2108996"/>
                <a:ext cx="1716088" cy="1716088"/>
              </a:xfrm>
              <a:prstGeom prst="teardrop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20" name="íṧļiḋè"/>
              <p:cNvSpPr/>
              <p:nvPr/>
            </p:nvSpPr>
            <p:spPr>
              <a:xfrm rot="5400000">
                <a:off x="2078038" y="2282033"/>
                <a:ext cx="1543050" cy="1543050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84" name="ïṥ1îḑe"/>
            <p:cNvSpPr/>
            <p:nvPr/>
          </p:nvSpPr>
          <p:spPr>
            <a:xfrm flipH="1">
              <a:off x="6811421" y="3426318"/>
              <a:ext cx="941915" cy="941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en-US" sz="3600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94" name="îṩľïḓê"/>
            <p:cNvSpPr/>
            <p:nvPr/>
          </p:nvSpPr>
          <p:spPr bwMode="auto">
            <a:xfrm flipH="1">
              <a:off x="7064307" y="3700233"/>
              <a:ext cx="436146" cy="394078"/>
            </a:xfrm>
            <a:custGeom>
              <a:avLst/>
              <a:gdLst>
                <a:gd name="connsiteX0" fmla="*/ 41158 w 584292"/>
                <a:gd name="connsiteY0" fmla="*/ 446576 h 527936"/>
                <a:gd name="connsiteX1" fmla="*/ 543134 w 584292"/>
                <a:gd name="connsiteY1" fmla="*/ 446576 h 527936"/>
                <a:gd name="connsiteX2" fmla="*/ 584292 w 584292"/>
                <a:gd name="connsiteY2" fmla="*/ 487659 h 527936"/>
                <a:gd name="connsiteX3" fmla="*/ 543134 w 584292"/>
                <a:gd name="connsiteY3" fmla="*/ 527936 h 527936"/>
                <a:gd name="connsiteX4" fmla="*/ 41158 w 584292"/>
                <a:gd name="connsiteY4" fmla="*/ 527936 h 527936"/>
                <a:gd name="connsiteX5" fmla="*/ 0 w 584292"/>
                <a:gd name="connsiteY5" fmla="*/ 487659 h 527936"/>
                <a:gd name="connsiteX6" fmla="*/ 41158 w 584292"/>
                <a:gd name="connsiteY6" fmla="*/ 446576 h 527936"/>
                <a:gd name="connsiteX7" fmla="*/ 62981 w 584292"/>
                <a:gd name="connsiteY7" fmla="*/ 268438 h 527936"/>
                <a:gd name="connsiteX8" fmla="*/ 172707 w 584292"/>
                <a:gd name="connsiteY8" fmla="*/ 268438 h 527936"/>
                <a:gd name="connsiteX9" fmla="*/ 193684 w 584292"/>
                <a:gd name="connsiteY9" fmla="*/ 289386 h 527936"/>
                <a:gd name="connsiteX10" fmla="*/ 193684 w 584292"/>
                <a:gd name="connsiteY10" fmla="*/ 409434 h 527936"/>
                <a:gd name="connsiteX11" fmla="*/ 172707 w 584292"/>
                <a:gd name="connsiteY11" fmla="*/ 430382 h 527936"/>
                <a:gd name="connsiteX12" fmla="*/ 62981 w 584292"/>
                <a:gd name="connsiteY12" fmla="*/ 430382 h 527936"/>
                <a:gd name="connsiteX13" fmla="*/ 41198 w 584292"/>
                <a:gd name="connsiteY13" fmla="*/ 409434 h 527936"/>
                <a:gd name="connsiteX14" fmla="*/ 41198 w 584292"/>
                <a:gd name="connsiteY14" fmla="*/ 289386 h 527936"/>
                <a:gd name="connsiteX15" fmla="*/ 62981 w 584292"/>
                <a:gd name="connsiteY15" fmla="*/ 268438 h 527936"/>
                <a:gd name="connsiteX16" fmla="*/ 411585 w 584292"/>
                <a:gd name="connsiteY16" fmla="*/ 158834 h 527936"/>
                <a:gd name="connsiteX17" fmla="*/ 521311 w 584292"/>
                <a:gd name="connsiteY17" fmla="*/ 158834 h 527936"/>
                <a:gd name="connsiteX18" fmla="*/ 543094 w 584292"/>
                <a:gd name="connsiteY18" fmla="*/ 180590 h 527936"/>
                <a:gd name="connsiteX19" fmla="*/ 543094 w 584292"/>
                <a:gd name="connsiteY19" fmla="*/ 409431 h 527936"/>
                <a:gd name="connsiteX20" fmla="*/ 521311 w 584292"/>
                <a:gd name="connsiteY20" fmla="*/ 430381 h 527936"/>
                <a:gd name="connsiteX21" fmla="*/ 411585 w 584292"/>
                <a:gd name="connsiteY21" fmla="*/ 430381 h 527936"/>
                <a:gd name="connsiteX22" fmla="*/ 390608 w 584292"/>
                <a:gd name="connsiteY22" fmla="*/ 409431 h 527936"/>
                <a:gd name="connsiteX23" fmla="*/ 390608 w 584292"/>
                <a:gd name="connsiteY23" fmla="*/ 180590 h 527936"/>
                <a:gd name="connsiteX24" fmla="*/ 411585 w 584292"/>
                <a:gd name="connsiteY24" fmla="*/ 158834 h 527936"/>
                <a:gd name="connsiteX25" fmla="*/ 237226 w 584292"/>
                <a:gd name="connsiteY25" fmla="*/ 0 h 527936"/>
                <a:gd name="connsiteX26" fmla="*/ 347066 w 584292"/>
                <a:gd name="connsiteY26" fmla="*/ 0 h 527936"/>
                <a:gd name="connsiteX27" fmla="*/ 368065 w 584292"/>
                <a:gd name="connsiteY27" fmla="*/ 21761 h 527936"/>
                <a:gd name="connsiteX28" fmla="*/ 368065 w 584292"/>
                <a:gd name="connsiteY28" fmla="*/ 409426 h 527936"/>
                <a:gd name="connsiteX29" fmla="*/ 347066 w 584292"/>
                <a:gd name="connsiteY29" fmla="*/ 430381 h 527936"/>
                <a:gd name="connsiteX30" fmla="*/ 237226 w 584292"/>
                <a:gd name="connsiteY30" fmla="*/ 430381 h 527936"/>
                <a:gd name="connsiteX31" fmla="*/ 216227 w 584292"/>
                <a:gd name="connsiteY31" fmla="*/ 409426 h 527936"/>
                <a:gd name="connsiteX32" fmla="*/ 216227 w 584292"/>
                <a:gd name="connsiteY32" fmla="*/ 21761 h 527936"/>
                <a:gd name="connsiteX33" fmla="*/ 237226 w 584292"/>
                <a:gd name="connsiteY33" fmla="*/ 0 h 52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4292" h="527936">
                  <a:moveTo>
                    <a:pt x="41158" y="446576"/>
                  </a:moveTo>
                  <a:lnTo>
                    <a:pt x="543134" y="446576"/>
                  </a:lnTo>
                  <a:cubicBezTo>
                    <a:pt x="565730" y="446576"/>
                    <a:pt x="584292" y="465104"/>
                    <a:pt x="584292" y="487659"/>
                  </a:cubicBezTo>
                  <a:cubicBezTo>
                    <a:pt x="584292" y="510214"/>
                    <a:pt x="565730" y="527936"/>
                    <a:pt x="543134" y="527936"/>
                  </a:cubicBezTo>
                  <a:lnTo>
                    <a:pt x="41158" y="527936"/>
                  </a:lnTo>
                  <a:cubicBezTo>
                    <a:pt x="18562" y="527936"/>
                    <a:pt x="0" y="510214"/>
                    <a:pt x="0" y="487659"/>
                  </a:cubicBezTo>
                  <a:cubicBezTo>
                    <a:pt x="0" y="465104"/>
                    <a:pt x="18562" y="446576"/>
                    <a:pt x="41158" y="446576"/>
                  </a:cubicBezTo>
                  <a:close/>
                  <a:moveTo>
                    <a:pt x="62981" y="268438"/>
                  </a:moveTo>
                  <a:lnTo>
                    <a:pt x="172707" y="268438"/>
                  </a:lnTo>
                  <a:cubicBezTo>
                    <a:pt x="184002" y="268438"/>
                    <a:pt x="193684" y="278106"/>
                    <a:pt x="193684" y="289386"/>
                  </a:cubicBezTo>
                  <a:lnTo>
                    <a:pt x="193684" y="409434"/>
                  </a:lnTo>
                  <a:cubicBezTo>
                    <a:pt x="193684" y="420714"/>
                    <a:pt x="184002" y="430382"/>
                    <a:pt x="172707" y="430382"/>
                  </a:cubicBezTo>
                  <a:lnTo>
                    <a:pt x="62981" y="430382"/>
                  </a:lnTo>
                  <a:cubicBezTo>
                    <a:pt x="50879" y="430382"/>
                    <a:pt x="41198" y="420714"/>
                    <a:pt x="41198" y="409434"/>
                  </a:cubicBezTo>
                  <a:lnTo>
                    <a:pt x="41198" y="289386"/>
                  </a:lnTo>
                  <a:cubicBezTo>
                    <a:pt x="41198" y="278106"/>
                    <a:pt x="50879" y="268438"/>
                    <a:pt x="62981" y="268438"/>
                  </a:cubicBezTo>
                  <a:close/>
                  <a:moveTo>
                    <a:pt x="411585" y="158834"/>
                  </a:moveTo>
                  <a:lnTo>
                    <a:pt x="521311" y="158834"/>
                  </a:lnTo>
                  <a:cubicBezTo>
                    <a:pt x="533413" y="158834"/>
                    <a:pt x="543094" y="168503"/>
                    <a:pt x="543094" y="180590"/>
                  </a:cubicBezTo>
                  <a:lnTo>
                    <a:pt x="543094" y="409431"/>
                  </a:lnTo>
                  <a:cubicBezTo>
                    <a:pt x="543094" y="420712"/>
                    <a:pt x="533413" y="430381"/>
                    <a:pt x="521311" y="430381"/>
                  </a:cubicBezTo>
                  <a:lnTo>
                    <a:pt x="411585" y="430381"/>
                  </a:lnTo>
                  <a:cubicBezTo>
                    <a:pt x="400290" y="430381"/>
                    <a:pt x="390608" y="420712"/>
                    <a:pt x="390608" y="409431"/>
                  </a:cubicBezTo>
                  <a:lnTo>
                    <a:pt x="390608" y="180590"/>
                  </a:lnTo>
                  <a:cubicBezTo>
                    <a:pt x="390608" y="168503"/>
                    <a:pt x="400290" y="158834"/>
                    <a:pt x="411585" y="158834"/>
                  </a:cubicBezTo>
                  <a:close/>
                  <a:moveTo>
                    <a:pt x="237226" y="0"/>
                  </a:moveTo>
                  <a:lnTo>
                    <a:pt x="347066" y="0"/>
                  </a:lnTo>
                  <a:cubicBezTo>
                    <a:pt x="358373" y="0"/>
                    <a:pt x="368065" y="9672"/>
                    <a:pt x="368065" y="21761"/>
                  </a:cubicBezTo>
                  <a:lnTo>
                    <a:pt x="368065" y="409426"/>
                  </a:lnTo>
                  <a:cubicBezTo>
                    <a:pt x="368065" y="420710"/>
                    <a:pt x="358373" y="430381"/>
                    <a:pt x="347066" y="430381"/>
                  </a:cubicBezTo>
                  <a:lnTo>
                    <a:pt x="237226" y="430381"/>
                  </a:lnTo>
                  <a:cubicBezTo>
                    <a:pt x="225111" y="430381"/>
                    <a:pt x="216227" y="420710"/>
                    <a:pt x="216227" y="409426"/>
                  </a:cubicBezTo>
                  <a:lnTo>
                    <a:pt x="216227" y="21761"/>
                  </a:lnTo>
                  <a:cubicBezTo>
                    <a:pt x="216227" y="9672"/>
                    <a:pt x="225111" y="0"/>
                    <a:pt x="237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153" name="组合 152"/>
          <p:cNvGrpSpPr/>
          <p:nvPr/>
        </p:nvGrpSpPr>
        <p:grpSpPr>
          <a:xfrm>
            <a:off x="5443908" y="4599001"/>
            <a:ext cx="1465158" cy="1495755"/>
            <a:chOff x="5378163" y="4410199"/>
            <a:chExt cx="1465158" cy="1495755"/>
          </a:xfrm>
        </p:grpSpPr>
        <p:grpSp>
          <p:nvGrpSpPr>
            <p:cNvPr id="85" name="ïṧľíḋè"/>
            <p:cNvGrpSpPr/>
            <p:nvPr/>
          </p:nvGrpSpPr>
          <p:grpSpPr>
            <a:xfrm flipH="1">
              <a:off x="5378163" y="4410199"/>
              <a:ext cx="1465158" cy="1495755"/>
              <a:chOff x="5250554" y="4713149"/>
              <a:chExt cx="1690893" cy="1726204"/>
            </a:xfrm>
          </p:grpSpPr>
          <p:sp>
            <p:nvSpPr>
              <p:cNvPr id="117" name="ïṣļïḋê"/>
              <p:cNvSpPr/>
              <p:nvPr/>
            </p:nvSpPr>
            <p:spPr>
              <a:xfrm rot="8100000" flipH="1" flipV="1">
                <a:off x="5250554" y="4748460"/>
                <a:ext cx="1690893" cy="1690893"/>
              </a:xfrm>
              <a:prstGeom prst="teardrop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18" name="iṡḻíḋê"/>
              <p:cNvSpPr/>
              <p:nvPr/>
            </p:nvSpPr>
            <p:spPr>
              <a:xfrm rot="8100000" flipH="1" flipV="1">
                <a:off x="5335801" y="4713149"/>
                <a:ext cx="1520396" cy="1520395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 dirty="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90" name="iṥľîḍe"/>
            <p:cNvSpPr/>
            <p:nvPr/>
          </p:nvSpPr>
          <p:spPr>
            <a:xfrm flipH="1">
              <a:off x="5641296" y="4596443"/>
              <a:ext cx="941915" cy="941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en-US" sz="3600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95" name="íSḻïḓê"/>
            <p:cNvSpPr/>
            <p:nvPr/>
          </p:nvSpPr>
          <p:spPr bwMode="auto">
            <a:xfrm flipH="1">
              <a:off x="5886921" y="4912228"/>
              <a:ext cx="436146" cy="310344"/>
            </a:xfrm>
            <a:custGeom>
              <a:avLst/>
              <a:gdLst>
                <a:gd name="T0" fmla="*/ 522 w 522"/>
                <a:gd name="T1" fmla="*/ 219 h 372"/>
                <a:gd name="T2" fmla="*/ 522 w 522"/>
                <a:gd name="T3" fmla="*/ 258 h 372"/>
                <a:gd name="T4" fmla="*/ 479 w 522"/>
                <a:gd name="T5" fmla="*/ 302 h 372"/>
                <a:gd name="T6" fmla="*/ 441 w 522"/>
                <a:gd name="T7" fmla="*/ 302 h 372"/>
                <a:gd name="T8" fmla="*/ 423 w 522"/>
                <a:gd name="T9" fmla="*/ 284 h 372"/>
                <a:gd name="T10" fmla="*/ 423 w 522"/>
                <a:gd name="T11" fmla="*/ 193 h 372"/>
                <a:gd name="T12" fmla="*/ 439 w 522"/>
                <a:gd name="T13" fmla="*/ 176 h 372"/>
                <a:gd name="T14" fmla="*/ 261 w 522"/>
                <a:gd name="T15" fmla="*/ 36 h 372"/>
                <a:gd name="T16" fmla="*/ 84 w 522"/>
                <a:gd name="T17" fmla="*/ 176 h 372"/>
                <a:gd name="T18" fmla="*/ 99 w 522"/>
                <a:gd name="T19" fmla="*/ 193 h 372"/>
                <a:gd name="T20" fmla="*/ 99 w 522"/>
                <a:gd name="T21" fmla="*/ 284 h 372"/>
                <a:gd name="T22" fmla="*/ 81 w 522"/>
                <a:gd name="T23" fmla="*/ 302 h 372"/>
                <a:gd name="T24" fmla="*/ 43 w 522"/>
                <a:gd name="T25" fmla="*/ 302 h 372"/>
                <a:gd name="T26" fmla="*/ 0 w 522"/>
                <a:gd name="T27" fmla="*/ 258 h 372"/>
                <a:gd name="T28" fmla="*/ 0 w 522"/>
                <a:gd name="T29" fmla="*/ 219 h 372"/>
                <a:gd name="T30" fmla="*/ 43 w 522"/>
                <a:gd name="T31" fmla="*/ 175 h 372"/>
                <a:gd name="T32" fmla="*/ 47 w 522"/>
                <a:gd name="T33" fmla="*/ 175 h 372"/>
                <a:gd name="T34" fmla="*/ 261 w 522"/>
                <a:gd name="T35" fmla="*/ 0 h 372"/>
                <a:gd name="T36" fmla="*/ 475 w 522"/>
                <a:gd name="T37" fmla="*/ 175 h 372"/>
                <a:gd name="T38" fmla="*/ 479 w 522"/>
                <a:gd name="T39" fmla="*/ 175 h 372"/>
                <a:gd name="T40" fmla="*/ 522 w 522"/>
                <a:gd name="T41" fmla="*/ 219 h 372"/>
                <a:gd name="T42" fmla="*/ 314 w 522"/>
                <a:gd name="T43" fmla="*/ 303 h 372"/>
                <a:gd name="T44" fmla="*/ 282 w 522"/>
                <a:gd name="T45" fmla="*/ 319 h 372"/>
                <a:gd name="T46" fmla="*/ 245 w 522"/>
                <a:gd name="T47" fmla="*/ 289 h 372"/>
                <a:gd name="T48" fmla="*/ 282 w 522"/>
                <a:gd name="T49" fmla="*/ 260 h 372"/>
                <a:gd name="T50" fmla="*/ 314 w 522"/>
                <a:gd name="T51" fmla="*/ 276 h 372"/>
                <a:gd name="T52" fmla="*/ 403 w 522"/>
                <a:gd name="T53" fmla="*/ 276 h 372"/>
                <a:gd name="T54" fmla="*/ 414 w 522"/>
                <a:gd name="T55" fmla="*/ 219 h 372"/>
                <a:gd name="T56" fmla="*/ 261 w 522"/>
                <a:gd name="T57" fmla="*/ 65 h 372"/>
                <a:gd name="T58" fmla="*/ 108 w 522"/>
                <a:gd name="T59" fmla="*/ 219 h 372"/>
                <a:gd name="T60" fmla="*/ 261 w 522"/>
                <a:gd name="T61" fmla="*/ 372 h 372"/>
                <a:gd name="T62" fmla="*/ 389 w 522"/>
                <a:gd name="T63" fmla="*/ 303 h 372"/>
                <a:gd name="T64" fmla="*/ 314 w 522"/>
                <a:gd name="T65" fmla="*/ 303 h 372"/>
                <a:gd name="T66" fmla="*/ 314 w 522"/>
                <a:gd name="T67" fmla="*/ 303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2" h="372">
                  <a:moveTo>
                    <a:pt x="522" y="219"/>
                  </a:moveTo>
                  <a:lnTo>
                    <a:pt x="522" y="258"/>
                  </a:lnTo>
                  <a:cubicBezTo>
                    <a:pt x="522" y="282"/>
                    <a:pt x="503" y="302"/>
                    <a:pt x="479" y="302"/>
                  </a:cubicBezTo>
                  <a:lnTo>
                    <a:pt x="441" y="302"/>
                  </a:lnTo>
                  <a:cubicBezTo>
                    <a:pt x="431" y="302"/>
                    <a:pt x="423" y="294"/>
                    <a:pt x="423" y="284"/>
                  </a:cubicBezTo>
                  <a:lnTo>
                    <a:pt x="423" y="193"/>
                  </a:lnTo>
                  <a:cubicBezTo>
                    <a:pt x="423" y="184"/>
                    <a:pt x="430" y="177"/>
                    <a:pt x="439" y="176"/>
                  </a:cubicBezTo>
                  <a:cubicBezTo>
                    <a:pt x="419" y="95"/>
                    <a:pt x="347" y="36"/>
                    <a:pt x="261" y="36"/>
                  </a:cubicBezTo>
                  <a:cubicBezTo>
                    <a:pt x="175" y="36"/>
                    <a:pt x="103" y="95"/>
                    <a:pt x="84" y="176"/>
                  </a:cubicBezTo>
                  <a:cubicBezTo>
                    <a:pt x="92" y="177"/>
                    <a:pt x="99" y="184"/>
                    <a:pt x="99" y="193"/>
                  </a:cubicBezTo>
                  <a:lnTo>
                    <a:pt x="99" y="284"/>
                  </a:lnTo>
                  <a:cubicBezTo>
                    <a:pt x="99" y="294"/>
                    <a:pt x="91" y="302"/>
                    <a:pt x="81" y="302"/>
                  </a:cubicBezTo>
                  <a:lnTo>
                    <a:pt x="43" y="302"/>
                  </a:lnTo>
                  <a:cubicBezTo>
                    <a:pt x="19" y="302"/>
                    <a:pt x="0" y="282"/>
                    <a:pt x="0" y="258"/>
                  </a:cubicBezTo>
                  <a:lnTo>
                    <a:pt x="0" y="219"/>
                  </a:lnTo>
                  <a:cubicBezTo>
                    <a:pt x="0" y="195"/>
                    <a:pt x="19" y="175"/>
                    <a:pt x="43" y="175"/>
                  </a:cubicBezTo>
                  <a:lnTo>
                    <a:pt x="47" y="175"/>
                  </a:lnTo>
                  <a:cubicBezTo>
                    <a:pt x="67" y="76"/>
                    <a:pt x="156" y="0"/>
                    <a:pt x="261" y="0"/>
                  </a:cubicBezTo>
                  <a:cubicBezTo>
                    <a:pt x="367" y="0"/>
                    <a:pt x="455" y="76"/>
                    <a:pt x="475" y="175"/>
                  </a:cubicBezTo>
                  <a:lnTo>
                    <a:pt x="479" y="175"/>
                  </a:lnTo>
                  <a:cubicBezTo>
                    <a:pt x="503" y="175"/>
                    <a:pt x="522" y="195"/>
                    <a:pt x="522" y="219"/>
                  </a:cubicBezTo>
                  <a:close/>
                  <a:moveTo>
                    <a:pt x="314" y="303"/>
                  </a:moveTo>
                  <a:cubicBezTo>
                    <a:pt x="308" y="312"/>
                    <a:pt x="296" y="319"/>
                    <a:pt x="282" y="319"/>
                  </a:cubicBezTo>
                  <a:cubicBezTo>
                    <a:pt x="261" y="319"/>
                    <a:pt x="245" y="306"/>
                    <a:pt x="245" y="289"/>
                  </a:cubicBezTo>
                  <a:cubicBezTo>
                    <a:pt x="245" y="273"/>
                    <a:pt x="261" y="260"/>
                    <a:pt x="282" y="260"/>
                  </a:cubicBezTo>
                  <a:cubicBezTo>
                    <a:pt x="296" y="260"/>
                    <a:pt x="308" y="266"/>
                    <a:pt x="314" y="276"/>
                  </a:cubicBezTo>
                  <a:lnTo>
                    <a:pt x="403" y="276"/>
                  </a:lnTo>
                  <a:cubicBezTo>
                    <a:pt x="410" y="258"/>
                    <a:pt x="414" y="239"/>
                    <a:pt x="414" y="219"/>
                  </a:cubicBezTo>
                  <a:cubicBezTo>
                    <a:pt x="414" y="134"/>
                    <a:pt x="346" y="65"/>
                    <a:pt x="261" y="65"/>
                  </a:cubicBezTo>
                  <a:cubicBezTo>
                    <a:pt x="176" y="65"/>
                    <a:pt x="108" y="134"/>
                    <a:pt x="108" y="219"/>
                  </a:cubicBezTo>
                  <a:cubicBezTo>
                    <a:pt x="108" y="303"/>
                    <a:pt x="176" y="372"/>
                    <a:pt x="261" y="372"/>
                  </a:cubicBezTo>
                  <a:cubicBezTo>
                    <a:pt x="315" y="372"/>
                    <a:pt x="362" y="344"/>
                    <a:pt x="389" y="303"/>
                  </a:cubicBezTo>
                  <a:lnTo>
                    <a:pt x="314" y="303"/>
                  </a:lnTo>
                  <a:lnTo>
                    <a:pt x="314" y="3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wrap="square" lIns="91440" tIns="45720" rIns="91440" bIns="4572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1890769" y="4927227"/>
            <a:ext cx="3019900" cy="1202538"/>
            <a:chOff x="1430426" y="4470400"/>
            <a:chExt cx="3019900" cy="1202538"/>
          </a:xfrm>
        </p:grpSpPr>
        <p:sp>
          <p:nvSpPr>
            <p:cNvPr id="154" name="文本框 153"/>
            <p:cNvSpPr txBox="1"/>
            <p:nvPr/>
          </p:nvSpPr>
          <p:spPr>
            <a:xfrm>
              <a:off x="1430426" y="4470400"/>
              <a:ext cx="141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56" name="文本框 155"/>
            <p:cNvSpPr txBox="1"/>
            <p:nvPr/>
          </p:nvSpPr>
          <p:spPr>
            <a:xfrm>
              <a:off x="1430426" y="4778334"/>
              <a:ext cx="3019900" cy="89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1018614" y="3368693"/>
            <a:ext cx="3019900" cy="1202538"/>
            <a:chOff x="1430426" y="4470400"/>
            <a:chExt cx="3019900" cy="1202538"/>
          </a:xfrm>
        </p:grpSpPr>
        <p:sp>
          <p:nvSpPr>
            <p:cNvPr id="159" name="文本框 158"/>
            <p:cNvSpPr txBox="1"/>
            <p:nvPr/>
          </p:nvSpPr>
          <p:spPr>
            <a:xfrm>
              <a:off x="1430426" y="4470400"/>
              <a:ext cx="141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60" name="文本框 159"/>
            <p:cNvSpPr txBox="1"/>
            <p:nvPr/>
          </p:nvSpPr>
          <p:spPr>
            <a:xfrm>
              <a:off x="1430426" y="4778334"/>
              <a:ext cx="3019900" cy="89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8389532" y="3386068"/>
            <a:ext cx="3019900" cy="1202538"/>
            <a:chOff x="1430426" y="4470400"/>
            <a:chExt cx="3019900" cy="1202538"/>
          </a:xfrm>
        </p:grpSpPr>
        <p:sp>
          <p:nvSpPr>
            <p:cNvPr id="162" name="文本框 161"/>
            <p:cNvSpPr txBox="1"/>
            <p:nvPr/>
          </p:nvSpPr>
          <p:spPr>
            <a:xfrm>
              <a:off x="1430426" y="4470400"/>
              <a:ext cx="141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63" name="文本框 162"/>
            <p:cNvSpPr txBox="1"/>
            <p:nvPr/>
          </p:nvSpPr>
          <p:spPr>
            <a:xfrm>
              <a:off x="1430426" y="4778334"/>
              <a:ext cx="3019900" cy="89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7129874" y="1703988"/>
            <a:ext cx="3019900" cy="1202538"/>
            <a:chOff x="1430426" y="4470400"/>
            <a:chExt cx="3019900" cy="1202538"/>
          </a:xfrm>
        </p:grpSpPr>
        <p:sp>
          <p:nvSpPr>
            <p:cNvPr id="165" name="文本框 164"/>
            <p:cNvSpPr txBox="1"/>
            <p:nvPr/>
          </p:nvSpPr>
          <p:spPr>
            <a:xfrm>
              <a:off x="1430426" y="4470400"/>
              <a:ext cx="141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66" name="文本框 165"/>
            <p:cNvSpPr txBox="1"/>
            <p:nvPr/>
          </p:nvSpPr>
          <p:spPr>
            <a:xfrm>
              <a:off x="1430426" y="4778334"/>
              <a:ext cx="3019900" cy="89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934515" y="1359306"/>
            <a:ext cx="3944800" cy="1010096"/>
            <a:chOff x="934515" y="1359306"/>
            <a:chExt cx="3944800" cy="1010096"/>
          </a:xfrm>
        </p:grpSpPr>
        <p:sp>
          <p:nvSpPr>
            <p:cNvPr id="169" name="文本框 168"/>
            <p:cNvSpPr txBox="1"/>
            <p:nvPr/>
          </p:nvSpPr>
          <p:spPr>
            <a:xfrm>
              <a:off x="934515" y="1359306"/>
              <a:ext cx="2758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单击添加大标题</a:t>
              </a:r>
              <a:endParaRPr lang="zh-CN" altLang="en-US" sz="24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70" name="文本框 169"/>
            <p:cNvSpPr txBox="1"/>
            <p:nvPr/>
          </p:nvSpPr>
          <p:spPr>
            <a:xfrm>
              <a:off x="934515" y="1738973"/>
              <a:ext cx="3944800" cy="630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单击此处输入你的正文，文字是您思想的提炼，为了最终演示发布的良好效果。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815070" y="5238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18"/>
          <p:cNvSpPr/>
          <p:nvPr/>
        </p:nvSpPr>
        <p:spPr bwMode="auto">
          <a:xfrm flipH="1">
            <a:off x="-13955" y="3735621"/>
            <a:ext cx="12205954" cy="3122380"/>
          </a:xfrm>
          <a:custGeom>
            <a:avLst/>
            <a:gdLst>
              <a:gd name="T0" fmla="*/ 1551 w 2694"/>
              <a:gd name="T1" fmla="*/ 389 h 698"/>
              <a:gd name="T2" fmla="*/ 0 w 2694"/>
              <a:gd name="T3" fmla="*/ 296 h 698"/>
              <a:gd name="T4" fmla="*/ 0 w 2694"/>
              <a:gd name="T5" fmla="*/ 698 h 698"/>
              <a:gd name="T6" fmla="*/ 2694 w 2694"/>
              <a:gd name="T7" fmla="*/ 698 h 698"/>
              <a:gd name="T8" fmla="*/ 2694 w 2694"/>
              <a:gd name="T9" fmla="*/ 253 h 698"/>
              <a:gd name="T10" fmla="*/ 1551 w 2694"/>
              <a:gd name="T11" fmla="*/ 389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94" h="698">
                <a:moveTo>
                  <a:pt x="1551" y="389"/>
                </a:moveTo>
                <a:cubicBezTo>
                  <a:pt x="1022" y="575"/>
                  <a:pt x="501" y="523"/>
                  <a:pt x="0" y="296"/>
                </a:cubicBezTo>
                <a:cubicBezTo>
                  <a:pt x="0" y="698"/>
                  <a:pt x="0" y="698"/>
                  <a:pt x="0" y="698"/>
                </a:cubicBezTo>
                <a:cubicBezTo>
                  <a:pt x="2694" y="698"/>
                  <a:pt x="2694" y="698"/>
                  <a:pt x="2694" y="698"/>
                </a:cubicBezTo>
                <a:cubicBezTo>
                  <a:pt x="2694" y="253"/>
                  <a:pt x="2694" y="253"/>
                  <a:pt x="2694" y="253"/>
                </a:cubicBezTo>
                <a:cubicBezTo>
                  <a:pt x="2355" y="0"/>
                  <a:pt x="1910" y="262"/>
                  <a:pt x="1551" y="389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560" y="4362943"/>
            <a:ext cx="12192247" cy="2566357"/>
            <a:chOff x="560" y="4362943"/>
            <a:chExt cx="12192247" cy="2566357"/>
          </a:xfrm>
        </p:grpSpPr>
        <p:sp>
          <p:nvSpPr>
            <p:cNvPr id="81" name="Freeform 19"/>
            <p:cNvSpPr/>
            <p:nvPr/>
          </p:nvSpPr>
          <p:spPr bwMode="auto">
            <a:xfrm flipH="1">
              <a:off x="5692412" y="5265442"/>
              <a:ext cx="6492733" cy="1663858"/>
            </a:xfrm>
            <a:custGeom>
              <a:avLst/>
              <a:gdLst>
                <a:gd name="T0" fmla="*/ 1441 w 1441"/>
                <a:gd name="T1" fmla="*/ 128 h 368"/>
                <a:gd name="T2" fmla="*/ 0 w 1441"/>
                <a:gd name="T3" fmla="*/ 0 h 368"/>
                <a:gd name="T4" fmla="*/ 0 w 1441"/>
                <a:gd name="T5" fmla="*/ 203 h 368"/>
                <a:gd name="T6" fmla="*/ 1441 w 1441"/>
                <a:gd name="T7" fmla="*/ 12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1" h="368">
                  <a:moveTo>
                    <a:pt x="1441" y="128"/>
                  </a:moveTo>
                  <a:cubicBezTo>
                    <a:pt x="950" y="271"/>
                    <a:pt x="466" y="211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478" y="368"/>
                    <a:pt x="963" y="319"/>
                    <a:pt x="1441" y="12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2" name="Freeform 20"/>
            <p:cNvSpPr/>
            <p:nvPr/>
          </p:nvSpPr>
          <p:spPr bwMode="auto">
            <a:xfrm flipH="1">
              <a:off x="560" y="4362943"/>
              <a:ext cx="12192247" cy="1856926"/>
            </a:xfrm>
            <a:custGeom>
              <a:avLst/>
              <a:gdLst>
                <a:gd name="T0" fmla="*/ 2360 w 2694"/>
                <a:gd name="T1" fmla="*/ 0 h 411"/>
                <a:gd name="T2" fmla="*/ 1551 w 2694"/>
                <a:gd name="T3" fmla="*/ 242 h 411"/>
                <a:gd name="T4" fmla="*/ 900 w 2694"/>
                <a:gd name="T5" fmla="*/ 355 h 411"/>
                <a:gd name="T6" fmla="*/ 0 w 2694"/>
                <a:gd name="T7" fmla="*/ 149 h 411"/>
                <a:gd name="T8" fmla="*/ 0 w 2694"/>
                <a:gd name="T9" fmla="*/ 205 h 411"/>
                <a:gd name="T10" fmla="*/ 900 w 2694"/>
                <a:gd name="T11" fmla="*/ 411 h 411"/>
                <a:gd name="T12" fmla="*/ 1441 w 2694"/>
                <a:gd name="T13" fmla="*/ 333 h 411"/>
                <a:gd name="T14" fmla="*/ 1315 w 2694"/>
                <a:gd name="T15" fmla="*/ 380 h 411"/>
                <a:gd name="T16" fmla="*/ 1554 w 2694"/>
                <a:gd name="T17" fmla="*/ 300 h 411"/>
                <a:gd name="T18" fmla="*/ 2382 w 2694"/>
                <a:gd name="T19" fmla="*/ 20 h 411"/>
                <a:gd name="T20" fmla="*/ 2694 w 2694"/>
                <a:gd name="T21" fmla="*/ 116 h 411"/>
                <a:gd name="T22" fmla="*/ 2694 w 2694"/>
                <a:gd name="T23" fmla="*/ 106 h 411"/>
                <a:gd name="T24" fmla="*/ 2360 w 2694"/>
                <a:gd name="T25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4" h="411">
                  <a:moveTo>
                    <a:pt x="2360" y="0"/>
                  </a:moveTo>
                  <a:cubicBezTo>
                    <a:pt x="2092" y="0"/>
                    <a:pt x="1801" y="153"/>
                    <a:pt x="1551" y="242"/>
                  </a:cubicBezTo>
                  <a:cubicBezTo>
                    <a:pt x="1332" y="319"/>
                    <a:pt x="1115" y="355"/>
                    <a:pt x="900" y="355"/>
                  </a:cubicBezTo>
                  <a:cubicBezTo>
                    <a:pt x="595" y="355"/>
                    <a:pt x="294" y="282"/>
                    <a:pt x="0" y="14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294" y="338"/>
                    <a:pt x="595" y="411"/>
                    <a:pt x="900" y="411"/>
                  </a:cubicBezTo>
                  <a:cubicBezTo>
                    <a:pt x="1079" y="411"/>
                    <a:pt x="1259" y="386"/>
                    <a:pt x="1441" y="333"/>
                  </a:cubicBezTo>
                  <a:cubicBezTo>
                    <a:pt x="1399" y="350"/>
                    <a:pt x="1357" y="365"/>
                    <a:pt x="1315" y="380"/>
                  </a:cubicBezTo>
                  <a:cubicBezTo>
                    <a:pt x="1395" y="359"/>
                    <a:pt x="1474" y="332"/>
                    <a:pt x="1554" y="300"/>
                  </a:cubicBezTo>
                  <a:cubicBezTo>
                    <a:pt x="1809" y="196"/>
                    <a:pt x="2105" y="20"/>
                    <a:pt x="2382" y="20"/>
                  </a:cubicBezTo>
                  <a:cubicBezTo>
                    <a:pt x="2490" y="20"/>
                    <a:pt x="2596" y="47"/>
                    <a:pt x="2694" y="116"/>
                  </a:cubicBezTo>
                  <a:cubicBezTo>
                    <a:pt x="2694" y="106"/>
                    <a:pt x="2694" y="106"/>
                    <a:pt x="2694" y="106"/>
                  </a:cubicBezTo>
                  <a:cubicBezTo>
                    <a:pt x="2591" y="29"/>
                    <a:pt x="2478" y="0"/>
                    <a:pt x="2360" y="0"/>
                  </a:cubicBezTo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3" name="Freeform 21"/>
            <p:cNvSpPr/>
            <p:nvPr/>
          </p:nvSpPr>
          <p:spPr bwMode="auto">
            <a:xfrm flipH="1">
              <a:off x="5617442" y="5265440"/>
              <a:ext cx="6567703" cy="1097177"/>
            </a:xfrm>
            <a:custGeom>
              <a:avLst/>
              <a:gdLst>
                <a:gd name="T0" fmla="*/ 0 w 1441"/>
                <a:gd name="T1" fmla="*/ 0 h 240"/>
                <a:gd name="T2" fmla="*/ 0 w 1441"/>
                <a:gd name="T3" fmla="*/ 73 h 240"/>
                <a:gd name="T4" fmla="*/ 821 w 1441"/>
                <a:gd name="T5" fmla="*/ 240 h 240"/>
                <a:gd name="T6" fmla="*/ 1315 w 1441"/>
                <a:gd name="T7" fmla="*/ 175 h 240"/>
                <a:gd name="T8" fmla="*/ 1441 w 1441"/>
                <a:gd name="T9" fmla="*/ 128 h 240"/>
                <a:gd name="T10" fmla="*/ 900 w 1441"/>
                <a:gd name="T11" fmla="*/ 206 h 240"/>
                <a:gd name="T12" fmla="*/ 0 w 1441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1" h="240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271" y="181"/>
                    <a:pt x="545" y="240"/>
                    <a:pt x="821" y="240"/>
                  </a:cubicBezTo>
                  <a:cubicBezTo>
                    <a:pt x="985" y="240"/>
                    <a:pt x="1150" y="219"/>
                    <a:pt x="1315" y="175"/>
                  </a:cubicBezTo>
                  <a:cubicBezTo>
                    <a:pt x="1357" y="160"/>
                    <a:pt x="1399" y="145"/>
                    <a:pt x="1441" y="128"/>
                  </a:cubicBezTo>
                  <a:cubicBezTo>
                    <a:pt x="1259" y="181"/>
                    <a:pt x="1079" y="206"/>
                    <a:pt x="900" y="206"/>
                  </a:cubicBezTo>
                  <a:cubicBezTo>
                    <a:pt x="595" y="206"/>
                    <a:pt x="294" y="133"/>
                    <a:pt x="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315607" y="2230525"/>
            <a:ext cx="5560786" cy="1331359"/>
            <a:chOff x="3164114" y="2230525"/>
            <a:chExt cx="5560786" cy="1331359"/>
          </a:xfrm>
        </p:grpSpPr>
        <p:grpSp>
          <p:nvGrpSpPr>
            <p:cNvPr id="88" name="组合 87"/>
            <p:cNvGrpSpPr/>
            <p:nvPr/>
          </p:nvGrpSpPr>
          <p:grpSpPr>
            <a:xfrm>
              <a:off x="4639213" y="2230525"/>
              <a:ext cx="4085687" cy="1331359"/>
              <a:chOff x="4639213" y="2147900"/>
              <a:chExt cx="4085687" cy="1331359"/>
            </a:xfrm>
          </p:grpSpPr>
          <p:sp>
            <p:nvSpPr>
              <p:cNvPr id="85" name="标题 4"/>
              <p:cNvSpPr txBox="1"/>
              <p:nvPr/>
            </p:nvSpPr>
            <p:spPr>
              <a:xfrm>
                <a:off x="4639213" y="2147900"/>
                <a:ext cx="2656937" cy="895350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zh-CN" altLang="en-US" dirty="0"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完成情况</a:t>
                </a:r>
                <a:endPara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86" name="文本占位符 5"/>
              <p:cNvSpPr txBox="1"/>
              <p:nvPr/>
            </p:nvSpPr>
            <p:spPr>
              <a:xfrm>
                <a:off x="4639215" y="2851937"/>
                <a:ext cx="4085685" cy="62732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None/>
                </a:pPr>
                <a:r>
                  <a:rPr lang="zh-CN" altLang="en-US" sz="1600" dirty="0">
                    <a:cs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zh-CN" altLang="en-US" sz="1600" dirty="0"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87" name="文本框 86"/>
            <p:cNvSpPr txBox="1"/>
            <p:nvPr/>
          </p:nvSpPr>
          <p:spPr>
            <a:xfrm>
              <a:off x="3164114" y="2363407"/>
              <a:ext cx="1225577" cy="1065594"/>
            </a:xfrm>
            <a:prstGeom prst="rect">
              <a:avLst/>
            </a:prstGeom>
            <a:noFill/>
            <a:ln w="117475">
              <a:noFill/>
            </a:ln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b="1" spc="100" dirty="0">
                  <a:solidFill>
                    <a:schemeClr val="accent1"/>
                  </a:solidFill>
                  <a:latin typeface="Oswald SemiBold" pitchFamily="2" charset="0"/>
                  <a:ea typeface="汉仪雅酷黑 75W" panose="020B0804020202020204" pitchFamily="34" charset="-122"/>
                  <a:cs typeface="Arial" panose="020B0604020202020204" pitchFamily="34" charset="0"/>
                  <a:sym typeface="Oswald SemiBold" pitchFamily="2" charset="0"/>
                </a:rPr>
                <a:t>/02</a:t>
              </a:r>
              <a:endParaRPr lang="zh-CN" altLang="en-US" b="1" spc="100" dirty="0">
                <a:solidFill>
                  <a:schemeClr val="accent1"/>
                </a:solidFill>
                <a:latin typeface="Oswald SemiBold" pitchFamily="2" charset="0"/>
                <a:ea typeface="汉仪雅酷黑 75W" panose="020B0804020202020204" pitchFamily="34" charset="-122"/>
                <a:cs typeface="Arial" panose="020B0604020202020204" pitchFamily="34" charset="0"/>
                <a:sym typeface="Oswald SemiBold" pitchFamily="2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10432246" y="364456"/>
            <a:ext cx="1122045" cy="494665"/>
            <a:chOff x="1345" y="723"/>
            <a:chExt cx="1767" cy="779"/>
          </a:xfrm>
        </p:grpSpPr>
        <p:sp>
          <p:nvSpPr>
            <p:cNvPr id="91" name="矩形 90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407307" y="306690"/>
            <a:ext cx="1122045" cy="494665"/>
            <a:chOff x="1345" y="723"/>
            <a:chExt cx="1767" cy="779"/>
          </a:xfrm>
        </p:grpSpPr>
        <p:sp>
          <p:nvSpPr>
            <p:cNvPr id="7" name="矩形 6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完成情况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片包含 桌子, 室内, 窗户, 水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5" b="47104"/>
          <a:stretch>
            <a:fillRect/>
          </a:stretch>
        </p:blipFill>
        <p:spPr>
          <a:xfrm>
            <a:off x="399000" y="1034321"/>
            <a:ext cx="11394000" cy="1842077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399000" y="1034321"/>
            <a:ext cx="11392525" cy="1842076"/>
          </a:xfrm>
          <a:prstGeom prst="rect">
            <a:avLst/>
          </a:prstGeom>
          <a:solidFill>
            <a:schemeClr val="accent3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60591" y="3774434"/>
            <a:ext cx="3829518" cy="1900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01891" y="3805958"/>
            <a:ext cx="3829518" cy="1900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550444" y="740624"/>
            <a:ext cx="7091111" cy="3205461"/>
            <a:chOff x="2411402" y="740624"/>
            <a:chExt cx="7091111" cy="3205461"/>
          </a:xfrm>
        </p:grpSpPr>
        <p:sp>
          <p:nvSpPr>
            <p:cNvPr id="20" name="空心弧 19"/>
            <p:cNvSpPr/>
            <p:nvPr/>
          </p:nvSpPr>
          <p:spPr>
            <a:xfrm flipV="1">
              <a:off x="2844868" y="740624"/>
              <a:ext cx="6224180" cy="3205461"/>
            </a:xfrm>
            <a:prstGeom prst="blockArc">
              <a:avLst>
                <a:gd name="adj1" fmla="val 10800000"/>
                <a:gd name="adj2" fmla="val 77710"/>
                <a:gd name="adj3" fmla="val 1759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思源黑体 CN Light" panose="020B0300000000000000" pitchFamily="34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2411402" y="2102941"/>
              <a:ext cx="7091111" cy="1514006"/>
              <a:chOff x="2164065" y="2102941"/>
              <a:chExt cx="7091111" cy="1514006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2164065" y="2102941"/>
                <a:ext cx="1514006" cy="1514006"/>
                <a:chOff x="2087866" y="2116289"/>
                <a:chExt cx="1514006" cy="1514006"/>
              </a:xfrm>
            </p:grpSpPr>
            <p:sp>
              <p:nvSpPr>
                <p:cNvPr id="4" name="椭圆 3"/>
                <p:cNvSpPr/>
                <p:nvPr/>
              </p:nvSpPr>
              <p:spPr>
                <a:xfrm>
                  <a:off x="2087866" y="2116289"/>
                  <a:ext cx="1514006" cy="151400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2230272" y="2457794"/>
                  <a:ext cx="122919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400" dirty="0">
                      <a:solidFill>
                        <a:schemeClr val="bg1"/>
                      </a:solidFill>
                      <a:latin typeface="汉仪雅酷黑 75W" panose="020B0804020202020204" pitchFamily="34" charset="-122"/>
                      <a:ea typeface="汉仪雅酷黑 75W" panose="020B0804020202020204" pitchFamily="34" charset="-122"/>
                      <a:cs typeface="思源黑体 CN Light" panose="020B0300000000000000" pitchFamily="34" charset="-122"/>
                      <a:sym typeface="汉仪雅酷黑 75W" panose="020B0804020202020204" pitchFamily="34" charset="-122"/>
                    </a:rPr>
                    <a:t>添加小标题</a:t>
                  </a:r>
                  <a:endParaRPr lang="zh-CN" altLang="en-US" sz="2400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7741170" y="2102941"/>
                <a:ext cx="1514006" cy="1514006"/>
                <a:chOff x="2087866" y="2116289"/>
                <a:chExt cx="1514006" cy="1514006"/>
              </a:xfrm>
            </p:grpSpPr>
            <p:sp>
              <p:nvSpPr>
                <p:cNvPr id="26" name="椭圆 25"/>
                <p:cNvSpPr/>
                <p:nvPr/>
              </p:nvSpPr>
              <p:spPr>
                <a:xfrm>
                  <a:off x="2087866" y="2116289"/>
                  <a:ext cx="1514006" cy="151400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2230272" y="2457794"/>
                  <a:ext cx="122919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400" dirty="0">
                      <a:solidFill>
                        <a:schemeClr val="bg1"/>
                      </a:solidFill>
                      <a:latin typeface="汉仪雅酷黑 75W" panose="020B0804020202020204" pitchFamily="34" charset="-122"/>
                      <a:ea typeface="汉仪雅酷黑 75W" panose="020B0804020202020204" pitchFamily="34" charset="-122"/>
                      <a:cs typeface="思源黑体 CN Light" panose="020B0300000000000000" pitchFamily="34" charset="-122"/>
                      <a:sym typeface="汉仪雅酷黑 75W" panose="020B0804020202020204" pitchFamily="34" charset="-122"/>
                    </a:rPr>
                    <a:t>添加小标题</a:t>
                  </a:r>
                  <a:endParaRPr lang="zh-CN" altLang="en-US" sz="2400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endParaRPr>
                </a:p>
              </p:txBody>
            </p:sp>
          </p:grpSp>
        </p:grpSp>
      </p:grpSp>
      <p:sp>
        <p:nvSpPr>
          <p:cNvPr id="22" name="文本框 21"/>
          <p:cNvSpPr txBox="1"/>
          <p:nvPr/>
        </p:nvSpPr>
        <p:spPr>
          <a:xfrm>
            <a:off x="4554024" y="3026595"/>
            <a:ext cx="3083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单击添加大标题</a:t>
            </a:r>
            <a:endParaRPr lang="zh-CN" altLang="en-US" sz="2800" dirty="0"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407307" y="306690"/>
            <a:ext cx="1122045" cy="494665"/>
            <a:chOff x="1345" y="723"/>
            <a:chExt cx="1767" cy="779"/>
          </a:xfrm>
        </p:grpSpPr>
        <p:sp>
          <p:nvSpPr>
            <p:cNvPr id="7" name="矩形 6"/>
            <p:cNvSpPr/>
            <p:nvPr/>
          </p:nvSpPr>
          <p:spPr>
            <a:xfrm>
              <a:off x="1455" y="1198"/>
              <a:ext cx="1546" cy="304"/>
            </a:xfrm>
            <a:prstGeom prst="rect">
              <a:avLst/>
            </a:prstGeom>
            <a:effectLst/>
          </p:spPr>
          <p:txBody>
            <a:bodyPr wrap="none" lIns="64008" tIns="32004" rIns="64008" bIns="32004">
              <a:spAutoFit/>
            </a:bodyPr>
            <a:lstStyle/>
            <a:p>
              <a:pPr algn="ctr"/>
              <a:r>
                <a:rPr lang="zh-CN" altLang="en-US" sz="84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在此添加公司名称</a:t>
              </a:r>
              <a:endParaRPr lang="zh-CN" altLang="en-US" sz="84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1345" y="723"/>
              <a:ext cx="1767" cy="643"/>
            </a:xfrm>
            <a:prstGeom prst="rect">
              <a:avLst/>
            </a:prstGeom>
            <a:noFill/>
            <a:effectLst/>
          </p:spPr>
          <p:txBody>
            <a:bodyPr wrap="square" lIns="64008" tIns="32004" rIns="64008" bIns="32004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240" dirty="0">
                  <a:ln w="6600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LOGO</a:t>
              </a:r>
              <a:endParaRPr lang="en-US" altLang="zh-CN" sz="2240" dirty="0">
                <a:ln w="6600">
                  <a:noFill/>
                  <a:prstDash val="solid"/>
                </a:ln>
                <a:solidFill>
                  <a:schemeClr val="accent3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chemeClr val="accent3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完成情况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组合 127"/>
          <p:cNvGrpSpPr/>
          <p:nvPr/>
        </p:nvGrpSpPr>
        <p:grpSpPr>
          <a:xfrm>
            <a:off x="1039226" y="2789415"/>
            <a:ext cx="2233836" cy="2846030"/>
            <a:chOff x="1106264" y="2039906"/>
            <a:chExt cx="2233836" cy="2846030"/>
          </a:xfrm>
        </p:grpSpPr>
        <p:grpSp>
          <p:nvGrpSpPr>
            <p:cNvPr id="5" name="组合 4"/>
            <p:cNvGrpSpPr/>
            <p:nvPr/>
          </p:nvGrpSpPr>
          <p:grpSpPr>
            <a:xfrm>
              <a:off x="1401636" y="2039906"/>
              <a:ext cx="1501344" cy="1501344"/>
              <a:chOff x="6875023" y="1965593"/>
              <a:chExt cx="1377900" cy="137790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6875023" y="1965593"/>
                <a:ext cx="1377900" cy="1377900"/>
                <a:chOff x="6240275" y="1759800"/>
                <a:chExt cx="1377900" cy="1377900"/>
              </a:xfrm>
            </p:grpSpPr>
            <p:sp>
              <p:nvSpPr>
                <p:cNvPr id="33" name="椭圆 32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solidFill>
                  <a:schemeClr val="accent2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6460126" y="1979651"/>
                  <a:ext cx="938198" cy="938198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35" name="组合 34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36" name="箭头: 环形 35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37" name="箭头: 环形 36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pic>
            <p:nvPicPr>
              <p:cNvPr id="32" name="图形 31" descr="信号塔 纯色填充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263973" y="2354543"/>
                <a:ext cx="600000" cy="600000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106264" y="3633892"/>
              <a:ext cx="2233836" cy="1252044"/>
              <a:chOff x="1726689" y="3317763"/>
              <a:chExt cx="2233836" cy="1252044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1726689" y="3674626"/>
                <a:ext cx="2233836" cy="89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accent3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7" name="组合 126"/>
          <p:cNvGrpSpPr/>
          <p:nvPr/>
        </p:nvGrpSpPr>
        <p:grpSpPr>
          <a:xfrm>
            <a:off x="3619479" y="2788174"/>
            <a:ext cx="2233836" cy="2847271"/>
            <a:chOff x="3686517" y="2038665"/>
            <a:chExt cx="2233836" cy="2847271"/>
          </a:xfrm>
        </p:grpSpPr>
        <p:grpSp>
          <p:nvGrpSpPr>
            <p:cNvPr id="98" name="组合 97"/>
            <p:cNvGrpSpPr/>
            <p:nvPr/>
          </p:nvGrpSpPr>
          <p:grpSpPr>
            <a:xfrm>
              <a:off x="4036600" y="2038665"/>
              <a:ext cx="1501344" cy="1501344"/>
              <a:chOff x="3850983" y="1853048"/>
              <a:chExt cx="1872578" cy="1872578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3850983" y="1853048"/>
                <a:ext cx="1872578" cy="1872578"/>
                <a:chOff x="6240275" y="1759800"/>
                <a:chExt cx="1377900" cy="1377900"/>
              </a:xfrm>
            </p:grpSpPr>
            <p:sp>
              <p:nvSpPr>
                <p:cNvPr id="81" name="椭圆 80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solidFill>
                  <a:schemeClr val="accent2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82" name="椭圆 81"/>
                <p:cNvSpPr/>
                <p:nvPr/>
              </p:nvSpPr>
              <p:spPr>
                <a:xfrm>
                  <a:off x="6460126" y="1979651"/>
                  <a:ext cx="938198" cy="938198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83" name="组合 82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84" name="箭头: 环形 83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85" name="箭头: 环形 84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pic>
            <p:nvPicPr>
              <p:cNvPr id="45" name="图形 44" descr="区块链 纯色填充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379569" y="2381634"/>
                <a:ext cx="815405" cy="815405"/>
              </a:xfrm>
              <a:prstGeom prst="rect">
                <a:avLst/>
              </a:prstGeom>
            </p:spPr>
          </p:pic>
        </p:grpSp>
        <p:grpSp>
          <p:nvGrpSpPr>
            <p:cNvPr id="113" name="组合 112"/>
            <p:cNvGrpSpPr/>
            <p:nvPr/>
          </p:nvGrpSpPr>
          <p:grpSpPr>
            <a:xfrm>
              <a:off x="3686517" y="3633892"/>
              <a:ext cx="2233836" cy="1252044"/>
              <a:chOff x="1726689" y="3317763"/>
              <a:chExt cx="2233836" cy="1252044"/>
            </a:xfrm>
          </p:grpSpPr>
          <p:sp>
            <p:nvSpPr>
              <p:cNvPr id="114" name="文本框 113"/>
              <p:cNvSpPr txBox="1"/>
              <p:nvPr/>
            </p:nvSpPr>
            <p:spPr>
              <a:xfrm>
                <a:off x="1726689" y="3674626"/>
                <a:ext cx="2233836" cy="89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r>
                  <a:rPr lang="zh-CN" altLang="en-US" dirty="0"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dirty="0"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15" name="文本框 114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accent3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16" name="直接连接符 115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6" name="组合 125"/>
          <p:cNvGrpSpPr/>
          <p:nvPr/>
        </p:nvGrpSpPr>
        <p:grpSpPr>
          <a:xfrm>
            <a:off x="6199732" y="2788174"/>
            <a:ext cx="2233836" cy="2847271"/>
            <a:chOff x="6266770" y="2038665"/>
            <a:chExt cx="2233836" cy="2847271"/>
          </a:xfrm>
        </p:grpSpPr>
        <p:grpSp>
          <p:nvGrpSpPr>
            <p:cNvPr id="99" name="组合 98"/>
            <p:cNvGrpSpPr/>
            <p:nvPr/>
          </p:nvGrpSpPr>
          <p:grpSpPr>
            <a:xfrm>
              <a:off x="6624934" y="2038665"/>
              <a:ext cx="1501344" cy="1501344"/>
              <a:chOff x="6439317" y="1853048"/>
              <a:chExt cx="1872578" cy="1872578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6439317" y="1853048"/>
                <a:ext cx="1872578" cy="1872578"/>
                <a:chOff x="6240275" y="1759800"/>
                <a:chExt cx="1377900" cy="1377900"/>
              </a:xfrm>
            </p:grpSpPr>
            <p:sp>
              <p:nvSpPr>
                <p:cNvPr id="87" name="椭圆 86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solidFill>
                  <a:schemeClr val="accent2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88" name="椭圆 87"/>
                <p:cNvSpPr/>
                <p:nvPr/>
              </p:nvSpPr>
              <p:spPr>
                <a:xfrm>
                  <a:off x="6460126" y="1979651"/>
                  <a:ext cx="938198" cy="938198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89" name="组合 88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90" name="箭头: 环形 89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91" name="箭头: 环形 90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pic>
            <p:nvPicPr>
              <p:cNvPr id="58" name="图形 57" descr="二进制 纯色填充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967903" y="2381634"/>
                <a:ext cx="815405" cy="815405"/>
              </a:xfrm>
              <a:prstGeom prst="rect">
                <a:avLst/>
              </a:prstGeom>
            </p:spPr>
          </p:pic>
        </p:grpSp>
        <p:grpSp>
          <p:nvGrpSpPr>
            <p:cNvPr id="117" name="组合 116"/>
            <p:cNvGrpSpPr/>
            <p:nvPr/>
          </p:nvGrpSpPr>
          <p:grpSpPr>
            <a:xfrm>
              <a:off x="6266770" y="3633892"/>
              <a:ext cx="2233836" cy="1252044"/>
              <a:chOff x="1726689" y="3317763"/>
              <a:chExt cx="2233836" cy="1252044"/>
            </a:xfrm>
          </p:grpSpPr>
          <p:sp>
            <p:nvSpPr>
              <p:cNvPr id="118" name="文本框 117"/>
              <p:cNvSpPr txBox="1"/>
              <p:nvPr/>
            </p:nvSpPr>
            <p:spPr>
              <a:xfrm>
                <a:off x="1726689" y="3674626"/>
                <a:ext cx="2233836" cy="89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r>
                  <a:rPr lang="zh-CN" altLang="en-US" dirty="0"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dirty="0"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19" name="文本框 118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accent3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20" name="直接连接符 119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5" name="组合 124"/>
          <p:cNvGrpSpPr/>
          <p:nvPr/>
        </p:nvGrpSpPr>
        <p:grpSpPr>
          <a:xfrm>
            <a:off x="8779985" y="2788174"/>
            <a:ext cx="2233836" cy="2847271"/>
            <a:chOff x="8847023" y="2038665"/>
            <a:chExt cx="2233836" cy="2847271"/>
          </a:xfrm>
        </p:grpSpPr>
        <p:grpSp>
          <p:nvGrpSpPr>
            <p:cNvPr id="100" name="组合 99"/>
            <p:cNvGrpSpPr/>
            <p:nvPr/>
          </p:nvGrpSpPr>
          <p:grpSpPr>
            <a:xfrm>
              <a:off x="9213269" y="2038665"/>
              <a:ext cx="1501344" cy="1501344"/>
              <a:chOff x="9027652" y="1853048"/>
              <a:chExt cx="1872578" cy="1872578"/>
            </a:xfrm>
          </p:grpSpPr>
          <p:grpSp>
            <p:nvGrpSpPr>
              <p:cNvPr id="92" name="组合 91"/>
              <p:cNvGrpSpPr/>
              <p:nvPr/>
            </p:nvGrpSpPr>
            <p:grpSpPr>
              <a:xfrm>
                <a:off x="9027652" y="1853048"/>
                <a:ext cx="1872578" cy="1872578"/>
                <a:chOff x="6240275" y="1759800"/>
                <a:chExt cx="1377900" cy="1377900"/>
              </a:xfrm>
            </p:grpSpPr>
            <p:sp>
              <p:nvSpPr>
                <p:cNvPr id="93" name="椭圆 92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solidFill>
                  <a:schemeClr val="accent2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94" name="椭圆 93"/>
                <p:cNvSpPr/>
                <p:nvPr/>
              </p:nvSpPr>
              <p:spPr>
                <a:xfrm>
                  <a:off x="6460126" y="1979651"/>
                  <a:ext cx="938198" cy="938198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95" name="组合 94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96" name="箭头: 环形 95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97" name="箭头: 环形 96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sp>
            <p:nvSpPr>
              <p:cNvPr id="75" name="稻壳儿小白白(http://dwz.cn/Wu2UP)"/>
              <p:cNvSpPr>
                <a:spLocks noEditPoints="1"/>
              </p:cNvSpPr>
              <p:nvPr/>
            </p:nvSpPr>
            <p:spPr bwMode="auto">
              <a:xfrm>
                <a:off x="9652635" y="2543567"/>
                <a:ext cx="622613" cy="491540"/>
              </a:xfrm>
              <a:custGeom>
                <a:avLst/>
                <a:gdLst>
                  <a:gd name="T0" fmla="*/ 48 w 48"/>
                  <a:gd name="T1" fmla="*/ 9 h 38"/>
                  <a:gd name="T2" fmla="*/ 46 w 48"/>
                  <a:gd name="T3" fmla="*/ 11 h 38"/>
                  <a:gd name="T4" fmla="*/ 2 w 48"/>
                  <a:gd name="T5" fmla="*/ 11 h 38"/>
                  <a:gd name="T6" fmla="*/ 0 w 48"/>
                  <a:gd name="T7" fmla="*/ 9 h 38"/>
                  <a:gd name="T8" fmla="*/ 0 w 48"/>
                  <a:gd name="T9" fmla="*/ 2 h 38"/>
                  <a:gd name="T10" fmla="*/ 2 w 48"/>
                  <a:gd name="T11" fmla="*/ 0 h 38"/>
                  <a:gd name="T12" fmla="*/ 46 w 48"/>
                  <a:gd name="T13" fmla="*/ 0 h 38"/>
                  <a:gd name="T14" fmla="*/ 48 w 48"/>
                  <a:gd name="T15" fmla="*/ 2 h 38"/>
                  <a:gd name="T16" fmla="*/ 48 w 48"/>
                  <a:gd name="T17" fmla="*/ 9 h 38"/>
                  <a:gd name="T18" fmla="*/ 48 w 48"/>
                  <a:gd name="T19" fmla="*/ 23 h 38"/>
                  <a:gd name="T20" fmla="*/ 46 w 48"/>
                  <a:gd name="T21" fmla="*/ 24 h 38"/>
                  <a:gd name="T22" fmla="*/ 2 w 48"/>
                  <a:gd name="T23" fmla="*/ 24 h 38"/>
                  <a:gd name="T24" fmla="*/ 0 w 48"/>
                  <a:gd name="T25" fmla="*/ 23 h 38"/>
                  <a:gd name="T26" fmla="*/ 0 w 48"/>
                  <a:gd name="T27" fmla="*/ 16 h 38"/>
                  <a:gd name="T28" fmla="*/ 2 w 48"/>
                  <a:gd name="T29" fmla="*/ 14 h 38"/>
                  <a:gd name="T30" fmla="*/ 46 w 48"/>
                  <a:gd name="T31" fmla="*/ 14 h 38"/>
                  <a:gd name="T32" fmla="*/ 48 w 48"/>
                  <a:gd name="T33" fmla="*/ 16 h 38"/>
                  <a:gd name="T34" fmla="*/ 48 w 48"/>
                  <a:gd name="T35" fmla="*/ 23 h 38"/>
                  <a:gd name="T36" fmla="*/ 48 w 48"/>
                  <a:gd name="T37" fmla="*/ 36 h 38"/>
                  <a:gd name="T38" fmla="*/ 46 w 48"/>
                  <a:gd name="T39" fmla="*/ 38 h 38"/>
                  <a:gd name="T40" fmla="*/ 2 w 48"/>
                  <a:gd name="T41" fmla="*/ 38 h 38"/>
                  <a:gd name="T42" fmla="*/ 0 w 48"/>
                  <a:gd name="T43" fmla="*/ 36 h 38"/>
                  <a:gd name="T44" fmla="*/ 0 w 48"/>
                  <a:gd name="T45" fmla="*/ 29 h 38"/>
                  <a:gd name="T46" fmla="*/ 2 w 48"/>
                  <a:gd name="T47" fmla="*/ 28 h 38"/>
                  <a:gd name="T48" fmla="*/ 46 w 48"/>
                  <a:gd name="T49" fmla="*/ 28 h 38"/>
                  <a:gd name="T50" fmla="*/ 48 w 48"/>
                  <a:gd name="T51" fmla="*/ 29 h 38"/>
                  <a:gd name="T52" fmla="*/ 48 w 48"/>
                  <a:gd name="T53" fmla="*/ 36 h 38"/>
                  <a:gd name="T54" fmla="*/ 45 w 48"/>
                  <a:gd name="T55" fmla="*/ 21 h 38"/>
                  <a:gd name="T56" fmla="*/ 45 w 48"/>
                  <a:gd name="T57" fmla="*/ 17 h 38"/>
                  <a:gd name="T58" fmla="*/ 17 w 48"/>
                  <a:gd name="T59" fmla="*/ 17 h 38"/>
                  <a:gd name="T60" fmla="*/ 17 w 48"/>
                  <a:gd name="T61" fmla="*/ 21 h 38"/>
                  <a:gd name="T62" fmla="*/ 45 w 48"/>
                  <a:gd name="T63" fmla="*/ 21 h 38"/>
                  <a:gd name="T64" fmla="*/ 45 w 48"/>
                  <a:gd name="T65" fmla="*/ 35 h 38"/>
                  <a:gd name="T66" fmla="*/ 45 w 48"/>
                  <a:gd name="T67" fmla="*/ 31 h 38"/>
                  <a:gd name="T68" fmla="*/ 27 w 48"/>
                  <a:gd name="T69" fmla="*/ 31 h 38"/>
                  <a:gd name="T70" fmla="*/ 27 w 48"/>
                  <a:gd name="T71" fmla="*/ 35 h 38"/>
                  <a:gd name="T72" fmla="*/ 45 w 48"/>
                  <a:gd name="T73" fmla="*/ 35 h 38"/>
                  <a:gd name="T74" fmla="*/ 45 w 48"/>
                  <a:gd name="T75" fmla="*/ 7 h 38"/>
                  <a:gd name="T76" fmla="*/ 45 w 48"/>
                  <a:gd name="T77" fmla="*/ 4 h 38"/>
                  <a:gd name="T78" fmla="*/ 34 w 48"/>
                  <a:gd name="T79" fmla="*/ 4 h 38"/>
                  <a:gd name="T80" fmla="*/ 34 w 48"/>
                  <a:gd name="T81" fmla="*/ 7 h 38"/>
                  <a:gd name="T82" fmla="*/ 45 w 48"/>
                  <a:gd name="T83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8" h="38">
                    <a:moveTo>
                      <a:pt x="48" y="9"/>
                    </a:moveTo>
                    <a:cubicBezTo>
                      <a:pt x="48" y="10"/>
                      <a:pt x="47" y="11"/>
                      <a:pt x="46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lnTo>
                      <a:pt x="48" y="9"/>
                    </a:lnTo>
                    <a:close/>
                    <a:moveTo>
                      <a:pt x="48" y="23"/>
                    </a:moveTo>
                    <a:cubicBezTo>
                      <a:pt x="48" y="24"/>
                      <a:pt x="47" y="24"/>
                      <a:pt x="46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4"/>
                      <a:pt x="0" y="2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1" y="14"/>
                      <a:pt x="2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7" y="14"/>
                      <a:pt x="48" y="15"/>
                      <a:pt x="48" y="16"/>
                    </a:cubicBezTo>
                    <a:lnTo>
                      <a:pt x="48" y="23"/>
                    </a:lnTo>
                    <a:close/>
                    <a:moveTo>
                      <a:pt x="48" y="36"/>
                    </a:moveTo>
                    <a:cubicBezTo>
                      <a:pt x="48" y="37"/>
                      <a:pt x="47" y="38"/>
                      <a:pt x="46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1" y="38"/>
                      <a:pt x="0" y="37"/>
                      <a:pt x="0" y="36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8"/>
                      <a:pt x="1" y="28"/>
                      <a:pt x="2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7" y="28"/>
                      <a:pt x="48" y="28"/>
                      <a:pt x="48" y="29"/>
                    </a:cubicBezTo>
                    <a:lnTo>
                      <a:pt x="48" y="36"/>
                    </a:lnTo>
                    <a:close/>
                    <a:moveTo>
                      <a:pt x="45" y="21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21"/>
                      <a:pt x="17" y="21"/>
                      <a:pt x="17" y="21"/>
                    </a:cubicBezTo>
                    <a:lnTo>
                      <a:pt x="45" y="21"/>
                    </a:lnTo>
                    <a:close/>
                    <a:moveTo>
                      <a:pt x="45" y="35"/>
                    </a:moveTo>
                    <a:cubicBezTo>
                      <a:pt x="45" y="31"/>
                      <a:pt x="45" y="31"/>
                      <a:pt x="45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5"/>
                      <a:pt x="27" y="35"/>
                      <a:pt x="27" y="35"/>
                    </a:cubicBezTo>
                    <a:lnTo>
                      <a:pt x="45" y="35"/>
                    </a:lnTo>
                    <a:close/>
                    <a:moveTo>
                      <a:pt x="45" y="7"/>
                    </a:moveTo>
                    <a:cubicBezTo>
                      <a:pt x="45" y="4"/>
                      <a:pt x="45" y="4"/>
                      <a:pt x="45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7"/>
                      <a:pt x="34" y="7"/>
                      <a:pt x="34" y="7"/>
                    </a:cubicBezTo>
                    <a:lnTo>
                      <a:pt x="45" y="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32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grpSp>
          <p:nvGrpSpPr>
            <p:cNvPr id="121" name="组合 120"/>
            <p:cNvGrpSpPr/>
            <p:nvPr/>
          </p:nvGrpSpPr>
          <p:grpSpPr>
            <a:xfrm>
              <a:off x="8847023" y="3633892"/>
              <a:ext cx="2233836" cy="1252044"/>
              <a:chOff x="1726689" y="3317763"/>
              <a:chExt cx="2233836" cy="1252044"/>
            </a:xfrm>
          </p:grpSpPr>
          <p:sp>
            <p:nvSpPr>
              <p:cNvPr id="122" name="文本框 121"/>
              <p:cNvSpPr txBox="1"/>
              <p:nvPr/>
            </p:nvSpPr>
            <p:spPr>
              <a:xfrm>
                <a:off x="1726689" y="3674626"/>
                <a:ext cx="2233836" cy="89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r>
                  <a:rPr lang="zh-CN" altLang="en-US" dirty="0"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dirty="0"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23" name="文本框 122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accent3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24" name="直接连接符 123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组合 128"/>
          <p:cNvGrpSpPr/>
          <p:nvPr/>
        </p:nvGrpSpPr>
        <p:grpSpPr>
          <a:xfrm>
            <a:off x="1574145" y="1344597"/>
            <a:ext cx="9043710" cy="1146937"/>
            <a:chOff x="1574145" y="1669143"/>
            <a:chExt cx="9043710" cy="1146937"/>
          </a:xfrm>
        </p:grpSpPr>
        <p:sp>
          <p:nvSpPr>
            <p:cNvPr id="130" name="文本框 129"/>
            <p:cNvSpPr txBox="1"/>
            <p:nvPr/>
          </p:nvSpPr>
          <p:spPr>
            <a:xfrm>
              <a:off x="4747085" y="1669143"/>
              <a:ext cx="2758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3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单击添加大标题</a:t>
              </a:r>
              <a:endParaRPr lang="zh-CN" altLang="en-US" sz="2400" dirty="0">
                <a:solidFill>
                  <a:schemeClr val="accent3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31" name="文本框 130"/>
            <p:cNvSpPr txBox="1"/>
            <p:nvPr/>
          </p:nvSpPr>
          <p:spPr>
            <a:xfrm>
              <a:off x="1574145" y="2108770"/>
              <a:ext cx="9043710" cy="707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单击此处输入你的正文，文字是您思想的提炼，为了最终演示发布的良好效果，请尽量言简意赅的阐述观点；根据需要可酌情增减文字，以便观者可以准确理解您所传达的信息。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TEXTZ '" val="-2.147484E+09"/>
</p:tagLst>
</file>

<file path=ppt/tags/tag10.xml><?xml version="1.0" encoding="utf-8"?>
<p:tagLst xmlns:p="http://schemas.openxmlformats.org/presentationml/2006/main">
  <p:tag name="TEXTZ '" val="-2.147484E+09"/>
</p:tagLst>
</file>

<file path=ppt/tags/tag11.xml><?xml version="1.0" encoding="utf-8"?>
<p:tagLst xmlns:p="http://schemas.openxmlformats.org/presentationml/2006/main">
  <p:tag name="TEXTZ '" val="-2.147484E+09"/>
</p:tagLst>
</file>

<file path=ppt/tags/tag12.xml><?xml version="1.0" encoding="utf-8"?>
<p:tagLst xmlns:p="http://schemas.openxmlformats.org/presentationml/2006/main">
  <p:tag name="TEXTZ '" val="-2.147484E+09"/>
</p:tagLst>
</file>

<file path=ppt/tags/tag13.xml><?xml version="1.0" encoding="utf-8"?>
<p:tagLst xmlns:p="http://schemas.openxmlformats.org/presentationml/2006/main">
  <p:tag name="TEXTZ '" val="-2.147484E+09"/>
</p:tagLst>
</file>

<file path=ppt/tags/tag14.xml><?xml version="1.0" encoding="utf-8"?>
<p:tagLst xmlns:p="http://schemas.openxmlformats.org/presentationml/2006/main">
  <p:tag name="TEXTZ '" val="-2.147484E+09"/>
</p:tagLst>
</file>

<file path=ppt/tags/tag15.xml><?xml version="1.0" encoding="utf-8"?>
<p:tagLst xmlns:p="http://schemas.openxmlformats.org/presentationml/2006/main">
  <p:tag name="TEXTZ '" val="-2.147484E+09"/>
</p:tagLst>
</file>

<file path=ppt/tags/tag16.xml><?xml version="1.0" encoding="utf-8"?>
<p:tagLst xmlns:p="http://schemas.openxmlformats.org/presentationml/2006/main">
  <p:tag name="TEXTZ '" val="-2.147484E+09"/>
</p:tagLst>
</file>

<file path=ppt/tags/tag17.xml><?xml version="1.0" encoding="utf-8"?>
<p:tagLst xmlns:p="http://schemas.openxmlformats.org/presentationml/2006/main">
  <p:tag name="TEXTZ '" val="-2.147484E+09"/>
</p:tagLst>
</file>

<file path=ppt/tags/tag18.xml><?xml version="1.0" encoding="utf-8"?>
<p:tagLst xmlns:p="http://schemas.openxmlformats.org/presentationml/2006/main">
  <p:tag name="TEXTZ '" val="-2.147484E+09"/>
</p:tagLst>
</file>

<file path=ppt/tags/tag19.xml><?xml version="1.0" encoding="utf-8"?>
<p:tagLst xmlns:p="http://schemas.openxmlformats.org/presentationml/2006/main">
  <p:tag name="TEXTZ '" val="-2.147484E+09"/>
</p:tagLst>
</file>

<file path=ppt/tags/tag2.xml><?xml version="1.0" encoding="utf-8"?>
<p:tagLst xmlns:p="http://schemas.openxmlformats.org/presentationml/2006/main">
  <p:tag name="TEXTZ '" val="-2.147484E+09"/>
</p:tagLst>
</file>

<file path=ppt/tags/tag20.xml><?xml version="1.0" encoding="utf-8"?>
<p:tagLst xmlns:p="http://schemas.openxmlformats.org/presentationml/2006/main">
  <p:tag name="COMMONDATA" val="eyJoZGlkIjoiYjljYTA1YTM1ZTYxMWQwM2UxOTY4ZWRjODY4MWU5ZmUifQ=="/>
</p:tagLst>
</file>

<file path=ppt/tags/tag3.xml><?xml version="1.0" encoding="utf-8"?>
<p:tagLst xmlns:p="http://schemas.openxmlformats.org/presentationml/2006/main">
  <p:tag name="TEXTZ '" val="-2.147484E+09"/>
</p:tagLst>
</file>

<file path=ppt/tags/tag4.xml><?xml version="1.0" encoding="utf-8"?>
<p:tagLst xmlns:p="http://schemas.openxmlformats.org/presentationml/2006/main">
  <p:tag name="TEXTZ '" val="-2.147484E+09"/>
</p:tagLst>
</file>

<file path=ppt/tags/tag5.xml><?xml version="1.0" encoding="utf-8"?>
<p:tagLst xmlns:p="http://schemas.openxmlformats.org/presentationml/2006/main">
  <p:tag name="TEXTZ '" val="-2.147484E+09"/>
</p:tagLst>
</file>

<file path=ppt/tags/tag6.xml><?xml version="1.0" encoding="utf-8"?>
<p:tagLst xmlns:p="http://schemas.openxmlformats.org/presentationml/2006/main">
  <p:tag name="TEXTZ '" val="-2.147484E+09"/>
</p:tagLst>
</file>

<file path=ppt/tags/tag7.xml><?xml version="1.0" encoding="utf-8"?>
<p:tagLst xmlns:p="http://schemas.openxmlformats.org/presentationml/2006/main">
  <p:tag name="TEXTZ '" val="-2.147484E+09"/>
</p:tagLst>
</file>

<file path=ppt/tags/tag8.xml><?xml version="1.0" encoding="utf-8"?>
<p:tagLst xmlns:p="http://schemas.openxmlformats.org/presentationml/2006/main">
  <p:tag name="TEXTZ '" val="-2.147484E+09"/>
</p:tagLst>
</file>

<file path=ppt/tags/tag9.xml><?xml version="1.0" encoding="utf-8"?>
<p:tagLst xmlns:p="http://schemas.openxmlformats.org/presentationml/2006/main">
  <p:tag name="TEXTZ '" val="-2.147484E+09"/>
</p:tagLst>
</file>

<file path=ppt/theme/theme1.xml><?xml version="1.0" encoding="utf-8"?>
<a:theme xmlns:a="http://schemas.openxmlformats.org/drawingml/2006/main" name="Office 主题​​">
  <a:themeElements>
    <a:clrScheme name="商务蓝">
      <a:dk1>
        <a:srgbClr val="000000"/>
      </a:dk1>
      <a:lt1>
        <a:srgbClr val="FFFFFF"/>
      </a:lt1>
      <a:dk2>
        <a:srgbClr val="FEFEFF"/>
      </a:dk2>
      <a:lt2>
        <a:srgbClr val="E2EFFD"/>
      </a:lt2>
      <a:accent1>
        <a:srgbClr val="003C83"/>
      </a:accent1>
      <a:accent2>
        <a:srgbClr val="015CB7"/>
      </a:accent2>
      <a:accent3>
        <a:srgbClr val="2573C5"/>
      </a:accent3>
      <a:accent4>
        <a:srgbClr val="3785D8"/>
      </a:accent4>
      <a:accent5>
        <a:srgbClr val="3D90E9"/>
      </a:accent5>
      <a:accent6>
        <a:srgbClr val="1D7ADC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3498</Words>
  <Application>WPS 演示</Application>
  <PresentationFormat>宽屏</PresentationFormat>
  <Paragraphs>465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汉仪雅酷黑 75W</vt:lpstr>
      <vt:lpstr>思源黑体 CN Light</vt:lpstr>
      <vt:lpstr>HarmonyOS Sans SC Light</vt:lpstr>
      <vt:lpstr>思源黑体 CN Heavy</vt:lpstr>
      <vt:lpstr>Oswald SemiBold</vt:lpstr>
      <vt:lpstr>等线</vt:lpstr>
      <vt:lpstr>微软雅黑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龙龙</dc:creator>
  <cp:lastModifiedBy>忙&amp;盲</cp:lastModifiedBy>
  <cp:revision>8</cp:revision>
  <dcterms:created xsi:type="dcterms:W3CDTF">2022-09-06T09:38:00Z</dcterms:created>
  <dcterms:modified xsi:type="dcterms:W3CDTF">2022-09-21T03:15:25Z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DE1FF15FE9A14EBA89834AC78D0B8976</vt:lpwstr>
  </property>
  <property fmtid="{D5CDD505-2E9C-101B-9397-08002B2CF9AE}" pid="3" name="KSOProductBuildVer">
    <vt:lpwstr>2052-11.1.0.12313</vt:lpwstr>
  </property>
  <property fmtid="{D5CDD505-2E9C-101B-9397-08002B2CF9AE}" pid="4" name="KSOTemplateUUID">
    <vt:lpwstr>v1.0_mb_IIrmN9VtujHbwMxXHMVj3Q==</vt:lpwstr>
  </property>
</Properties>
</file>