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handoutMasters/handoutMaster1.xml" ContentType="application/vnd.openxmlformats-officedocument.presentationml.handoutMaster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4" r:id="rId10"/>
    <p:sldId id="264" r:id="rId11"/>
    <p:sldId id="265" r:id="rId12"/>
    <p:sldId id="288" r:id="rId13"/>
    <p:sldId id="267" r:id="rId14"/>
    <p:sldId id="285" r:id="rId15"/>
    <p:sldId id="269" r:id="rId16"/>
    <p:sldId id="270" r:id="rId17"/>
    <p:sldId id="271" r:id="rId18"/>
    <p:sldId id="286" r:id="rId19"/>
    <p:sldId id="273" r:id="rId20"/>
    <p:sldId id="274" r:id="rId21"/>
    <p:sldId id="275" r:id="rId22"/>
    <p:sldId id="287" r:id="rId23"/>
    <p:sldId id="277" r:id="rId24"/>
    <p:sldId id="278" r:id="rId25"/>
    <p:sldId id="279" r:id="rId26"/>
    <p:sldId id="280" r:id="rId27"/>
    <p:sldId id="32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69D3"/>
    <a:srgbClr val="9CA7AA"/>
    <a:srgbClr val="66618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2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23366997095313"/>
          <c:y val="0.100945428073847"/>
          <c:w val="0.892709765595461"/>
          <c:h val="0.792945934582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98000">
                  <a:srgbClr val="EFF0F2"/>
                </a:gs>
                <a:gs pos="7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98000">
                    <a:srgbClr val="EFF0F2"/>
                  </a:gs>
                  <a:gs pos="7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gradFill>
                <a:gsLst>
                  <a:gs pos="98000">
                    <a:srgbClr val="EFF0F2"/>
                  </a:gs>
                  <a:gs pos="7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gradFill>
                <a:gsLst>
                  <a:gs pos="98000">
                    <a:srgbClr val="EFF0F2"/>
                  </a:gs>
                  <a:gs pos="7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gradFill>
                <a:gsLst>
                  <a:gs pos="98000">
                    <a:srgbClr val="EFF0F2"/>
                  </a:gs>
                  <a:gs pos="7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</c:dPt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阿里巴巴普惠体 R" panose="00020600040101010101" charset="-122"/>
                      <a:sym typeface="阿里巴巴普惠体 R" panose="00020600040101010101" charset="-122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97475385862e-17"/>
                  <c:y val="0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altLang="zh-CN" sz="14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阿里巴巴普惠体 R" panose="00020600040101010101" charset="-122"/>
                      <a:sym typeface="阿里巴巴普惠体 R" panose="00020600040101010101" charset="-122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altLang="zh-CN" sz="14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阿里巴巴普惠体 R" panose="00020600040101010101" charset="-122"/>
                      <a:sym typeface="阿里巴巴普惠体 R" panose="00020600040101010101" charset="-122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59495077172399e-17"/>
                  <c:y val="0.0139235073205307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24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阿里巴巴普惠体 R" panose="00020600040101010101" charset="-122"/>
                      <a:sym typeface="阿里巴巴普惠体 R" panose="00020600040101010101" charset="-122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汉仪楷体简" panose="02010600000101010101" charset="-128"/>
                    <a:ea typeface="汉仪楷体简" panose="02010600000101010101" charset="-128"/>
                    <a:cs typeface="汉仪楷体简" panose="02010600000101010101" charset="-128"/>
                    <a:sym typeface="阿里巴巴普惠体 R" panose="00020600040101010101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学科名称</c:v>
                </c:pt>
                <c:pt idx="1">
                  <c:v>学科名称</c:v>
                </c:pt>
                <c:pt idx="2">
                  <c:v>学科名称</c:v>
                </c:pt>
                <c:pt idx="3">
                  <c:v>学科名称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0.55</c:v>
                </c:pt>
                <c:pt idx="1">
                  <c:v>0.58</c:v>
                </c:pt>
                <c:pt idx="2">
                  <c:v>0.8</c:v>
                </c:pt>
                <c:pt idx="3">
                  <c:v>0.92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overlap val="-27"/>
        <c:axId val="589818000"/>
        <c:axId val="589816688"/>
      </c:barChart>
      <c:catAx>
        <c:axId val="58981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5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阿里巴巴普惠体 R" panose="00020600040101010101" charset="-122"/>
              </a:defRPr>
            </a:pPr>
          </a:p>
        </c:txPr>
        <c:crossAx val="589816688"/>
        <c:crosses val="autoZero"/>
        <c:auto val="1"/>
        <c:lblAlgn val="ctr"/>
        <c:lblOffset val="100"/>
        <c:noMultiLvlLbl val="0"/>
      </c:catAx>
      <c:valAx>
        <c:axId val="5898166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楷体简" panose="02010600000101010101" charset="-128"/>
              </a:defRPr>
            </a:pPr>
          </a:p>
        </c:txPr>
        <c:crossAx val="58981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2F2F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2F2F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2F2F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2F2F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楷体简" panose="02010600000101010101" charset="-128"/>
              </a:rPr>
            </a:fld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楷体简" panose="02010600000101010101" charset="-128"/>
              </a:rPr>
            </a:fld>
            <a:endParaRPr lang="zh-CN" altLang="en-US">
              <a:cs typeface="汉仪楷体简" panose="0201060000010101010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汉仪楷体简" panose="0201060000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汉仪楷体简" panose="02010600000101010101" charset="-128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汉仪楷体简" panose="0201060000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汉仪楷体简" panose="02010600000101010101" charset="-128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汉仪楷体简" panose="02010600000101010101" charset="-12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汉仪楷体简" panose="02010600000101010101" charset="-128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汉仪楷体简" panose="02010600000101010101" charset="-128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汉仪楷体简" panose="02010600000101010101" charset="-128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汉仪楷体简" panose="02010600000101010101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楷体简" panose="02010600000101010101" charset="-128"/>
                <a:ea typeface="微软雅黑" panose="020B0503020204020204" pitchFamily="34" charset="-122"/>
                <a:cs typeface="汉仪楷体简" panose="02010600000101010101" charset="-128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楷体简" panose="02010600000101010101" charset="-128"/>
                <a:ea typeface="微软雅黑" panose="020B0503020204020204" pitchFamily="34" charset="-122"/>
                <a:cs typeface="汉仪楷体简" panose="02010600000101010101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楷体简" panose="02010600000101010101" charset="-128"/>
                <a:ea typeface="微软雅黑" panose="020B0503020204020204" pitchFamily="34" charset="-122"/>
                <a:cs typeface="汉仪楷体简" panose="02010600000101010101" charset="-128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楷体简" panose="02010600000101010101" charset="-128"/>
          <a:ea typeface="微软雅黑" panose="020B0503020204020204" pitchFamily="34" charset="-122"/>
          <a:cs typeface="汉仪楷体简" panose="02010600000101010101" charset="-128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楷体简" panose="02010600000101010101" charset="-128"/>
          <a:ea typeface="微软雅黑" panose="020B0503020204020204" pitchFamily="34" charset="-122"/>
          <a:cs typeface="汉仪楷体简" panose="02010600000101010101" charset="-128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楷体简" panose="02010600000101010101" charset="-128"/>
          <a:ea typeface="微软雅黑" panose="020B0503020204020204" pitchFamily="34" charset="-122"/>
          <a:cs typeface="汉仪楷体简" panose="02010600000101010101" charset="-128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楷体简" panose="02010600000101010101" charset="-128"/>
          <a:ea typeface="微软雅黑" panose="020B0503020204020204" pitchFamily="34" charset="-122"/>
          <a:cs typeface="汉仪楷体简" panose="02010600000101010101" charset="-128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楷体简" panose="02010600000101010101" charset="-128"/>
          <a:ea typeface="微软雅黑" panose="020B0503020204020204" pitchFamily="34" charset="-122"/>
          <a:cs typeface="汉仪楷体简" panose="02010600000101010101" charset="-128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楷体简" panose="02010600000101010101" charset="-128"/>
          <a:ea typeface="微软雅黑" panose="020B0503020204020204" pitchFamily="34" charset="-122"/>
          <a:cs typeface="汉仪楷体简" panose="02010600000101010101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6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7.xml"/><Relationship Id="rId5" Type="http://schemas.openxmlformats.org/officeDocument/2006/relationships/image" Target="../media/image9.svg"/><Relationship Id="rId4" Type="http://schemas.openxmlformats.org/officeDocument/2006/relationships/image" Target="../media/image24.png"/><Relationship Id="rId3" Type="http://schemas.openxmlformats.org/officeDocument/2006/relationships/image" Target="../media/image8.sv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8.xml"/><Relationship Id="rId5" Type="http://schemas.openxmlformats.org/officeDocument/2006/relationships/image" Target="../media/image3.png"/><Relationship Id="rId4" Type="http://schemas.openxmlformats.org/officeDocument/2006/relationships/image" Target="../media/image9.svg"/><Relationship Id="rId3" Type="http://schemas.openxmlformats.org/officeDocument/2006/relationships/image" Target="../media/image26.png"/><Relationship Id="rId2" Type="http://schemas.openxmlformats.org/officeDocument/2006/relationships/image" Target="../media/image8.sv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0.xml"/><Relationship Id="rId7" Type="http://schemas.openxmlformats.org/officeDocument/2006/relationships/image" Target="../media/image12.svg"/><Relationship Id="rId6" Type="http://schemas.openxmlformats.org/officeDocument/2006/relationships/image" Target="../media/image28.png"/><Relationship Id="rId5" Type="http://schemas.openxmlformats.org/officeDocument/2006/relationships/image" Target="../media/image11.svg"/><Relationship Id="rId4" Type="http://schemas.openxmlformats.org/officeDocument/2006/relationships/image" Target="../media/image6.png"/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1.xml"/><Relationship Id="rId6" Type="http://schemas.openxmlformats.org/officeDocument/2006/relationships/image" Target="../media/image7.svg"/><Relationship Id="rId5" Type="http://schemas.openxmlformats.org/officeDocument/2006/relationships/image" Target="../media/image9.png"/><Relationship Id="rId4" Type="http://schemas.openxmlformats.org/officeDocument/2006/relationships/image" Target="../media/image13.svg"/><Relationship Id="rId3" Type="http://schemas.openxmlformats.org/officeDocument/2006/relationships/image" Target="../media/image29.png"/><Relationship Id="rId2" Type="http://schemas.openxmlformats.org/officeDocument/2006/relationships/image" Target="../media/image6.sv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4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4.jpeg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4.svg"/><Relationship Id="rId7" Type="http://schemas.openxmlformats.org/officeDocument/2006/relationships/image" Target="../media/image6.png"/><Relationship Id="rId6" Type="http://schemas.openxmlformats.org/officeDocument/2006/relationships/image" Target="../media/image3.svg"/><Relationship Id="rId5" Type="http://schemas.openxmlformats.org/officeDocument/2006/relationships/image" Target="../media/image5.png"/><Relationship Id="rId4" Type="http://schemas.openxmlformats.org/officeDocument/2006/relationships/chart" Target="../charts/chart5.xml"/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9.xml"/><Relationship Id="rId10" Type="http://schemas.openxmlformats.org/officeDocument/2006/relationships/image" Target="../media/image5.svg"/><Relationship Id="rId1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7.svg"/><Relationship Id="rId3" Type="http://schemas.openxmlformats.org/officeDocument/2006/relationships/image" Target="../media/image9.png"/><Relationship Id="rId2" Type="http://schemas.openxmlformats.org/officeDocument/2006/relationships/image" Target="../media/image6.sv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579057" y="-172244"/>
            <a:ext cx="13350114" cy="7202488"/>
            <a:chOff x="-560338" y="-29630"/>
            <a:chExt cx="13350114" cy="7202488"/>
          </a:xfrm>
          <a:gradFill flip="none" rotWithShape="1">
            <a:gsLst>
              <a:gs pos="40000">
                <a:schemeClr val="accent1">
                  <a:lumMod val="75000"/>
                  <a:alpha val="700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700000" scaled="1"/>
            <a:tileRect/>
          </a:gradFill>
        </p:grpSpPr>
        <p:cxnSp>
          <p:nvCxnSpPr>
            <p:cNvPr id="20" name="直接连接符 19"/>
            <p:cNvCxnSpPr/>
            <p:nvPr/>
          </p:nvCxnSpPr>
          <p:spPr>
            <a:xfrm flipH="1">
              <a:off x="6723735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539171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354607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170043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98547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00915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-383650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-338330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-383650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-383650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-383650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-412074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-383650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-558766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-383650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-495700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-338330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8049948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9234512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041907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-248526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-155937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-70294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-38001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-13542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6884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-28856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155707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2340271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3524835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709399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5893963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078527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8263091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9447655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1844886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0660322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-215552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-558765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-55876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: 形状 10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722160" y="3891496"/>
              <a:ext cx="5757367" cy="3281362"/>
            </a:xfrm>
            <a:custGeom>
              <a:avLst/>
              <a:gdLst>
                <a:gd name="connsiteX0" fmla="*/ 5757367 w 5757367"/>
                <a:gd name="connsiteY0" fmla="*/ 5524 h 3281362"/>
                <a:gd name="connsiteX1" fmla="*/ 3149 w 5757367"/>
                <a:gd name="connsiteY1" fmla="*/ 3281362 h 3281362"/>
                <a:gd name="connsiteX2" fmla="*/ 0 w 5757367"/>
                <a:gd name="connsiteY2" fmla="*/ 3275850 h 3281362"/>
                <a:gd name="connsiteX3" fmla="*/ 5754230 w 5757367"/>
                <a:gd name="connsiteY3" fmla="*/ 0 h 3281362"/>
                <a:gd name="connsiteX4" fmla="*/ 5757367 w 5757367"/>
                <a:gd name="connsiteY4" fmla="*/ 5524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67" h="3281362">
                  <a:moveTo>
                    <a:pt x="5757367" y="5524"/>
                  </a:moveTo>
                  <a:lnTo>
                    <a:pt x="3149" y="3281362"/>
                  </a:lnTo>
                  <a:lnTo>
                    <a:pt x="0" y="3275850"/>
                  </a:lnTo>
                  <a:lnTo>
                    <a:pt x="5754230" y="0"/>
                  </a:lnTo>
                  <a:lnTo>
                    <a:pt x="5757367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537593" y="3269842"/>
              <a:ext cx="6849351" cy="3903015"/>
            </a:xfrm>
            <a:custGeom>
              <a:avLst/>
              <a:gdLst>
                <a:gd name="connsiteX0" fmla="*/ 6849351 w 6849351"/>
                <a:gd name="connsiteY0" fmla="*/ 5525 h 3903015"/>
                <a:gd name="connsiteX1" fmla="*/ 3149 w 6849351"/>
                <a:gd name="connsiteY1" fmla="*/ 3903015 h 3903015"/>
                <a:gd name="connsiteX2" fmla="*/ 0 w 6849351"/>
                <a:gd name="connsiteY2" fmla="*/ 3897503 h 3903015"/>
                <a:gd name="connsiteX3" fmla="*/ 6846214 w 6849351"/>
                <a:gd name="connsiteY3" fmla="*/ 0 h 3903015"/>
                <a:gd name="connsiteX4" fmla="*/ 6849351 w 6849351"/>
                <a:gd name="connsiteY4" fmla="*/ 5525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51" h="3903015">
                  <a:moveTo>
                    <a:pt x="6849351" y="5525"/>
                  </a:moveTo>
                  <a:lnTo>
                    <a:pt x="3149" y="3903015"/>
                  </a:lnTo>
                  <a:lnTo>
                    <a:pt x="0" y="3897503"/>
                  </a:lnTo>
                  <a:lnTo>
                    <a:pt x="6846214" y="0"/>
                  </a:lnTo>
                  <a:lnTo>
                    <a:pt x="6849351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4353038" y="2644242"/>
              <a:ext cx="7948257" cy="4528616"/>
            </a:xfrm>
            <a:custGeom>
              <a:avLst/>
              <a:gdLst>
                <a:gd name="connsiteX0" fmla="*/ 7948257 w 7948257"/>
                <a:gd name="connsiteY0" fmla="*/ 5511 h 4528616"/>
                <a:gd name="connsiteX1" fmla="*/ 3137 w 7948257"/>
                <a:gd name="connsiteY1" fmla="*/ 4528616 h 4528616"/>
                <a:gd name="connsiteX2" fmla="*/ 0 w 7948257"/>
                <a:gd name="connsiteY2" fmla="*/ 4523104 h 4528616"/>
                <a:gd name="connsiteX3" fmla="*/ 7945120 w 7948257"/>
                <a:gd name="connsiteY3" fmla="*/ 0 h 4528616"/>
                <a:gd name="connsiteX4" fmla="*/ 7948257 w 7948257"/>
                <a:gd name="connsiteY4" fmla="*/ 5511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57" h="4528616">
                  <a:moveTo>
                    <a:pt x="7948257" y="5511"/>
                  </a:moveTo>
                  <a:lnTo>
                    <a:pt x="3137" y="4528616"/>
                  </a:lnTo>
                  <a:lnTo>
                    <a:pt x="0" y="4523104"/>
                  </a:lnTo>
                  <a:lnTo>
                    <a:pt x="7945120" y="0"/>
                  </a:lnTo>
                  <a:lnTo>
                    <a:pt x="7948257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3168471" y="1988260"/>
              <a:ext cx="9100541" cy="5184597"/>
            </a:xfrm>
            <a:custGeom>
              <a:avLst/>
              <a:gdLst>
                <a:gd name="connsiteX0" fmla="*/ 9100541 w 9100541"/>
                <a:gd name="connsiteY0" fmla="*/ 5512 h 5184597"/>
                <a:gd name="connsiteX1" fmla="*/ 3137 w 9100541"/>
                <a:gd name="connsiteY1" fmla="*/ 5184597 h 5184597"/>
                <a:gd name="connsiteX2" fmla="*/ 0 w 9100541"/>
                <a:gd name="connsiteY2" fmla="*/ 5179085 h 5184597"/>
                <a:gd name="connsiteX3" fmla="*/ 9097391 w 9100541"/>
                <a:gd name="connsiteY3" fmla="*/ 0 h 5184597"/>
                <a:gd name="connsiteX4" fmla="*/ 9100541 w 9100541"/>
                <a:gd name="connsiteY4" fmla="*/ 5512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1" h="5184597">
                  <a:moveTo>
                    <a:pt x="9100541" y="5512"/>
                  </a:moveTo>
                  <a:lnTo>
                    <a:pt x="3137" y="5184597"/>
                  </a:lnTo>
                  <a:lnTo>
                    <a:pt x="0" y="5179085"/>
                  </a:lnTo>
                  <a:lnTo>
                    <a:pt x="9097391" y="0"/>
                  </a:lnTo>
                  <a:lnTo>
                    <a:pt x="910054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983904" y="1258430"/>
              <a:ext cx="10382529" cy="5914428"/>
            </a:xfrm>
            <a:custGeom>
              <a:avLst/>
              <a:gdLst>
                <a:gd name="connsiteX0" fmla="*/ 10382529 w 10382529"/>
                <a:gd name="connsiteY0" fmla="*/ 5525 h 5914428"/>
                <a:gd name="connsiteX1" fmla="*/ 3150 w 10382529"/>
                <a:gd name="connsiteY1" fmla="*/ 5914428 h 5914428"/>
                <a:gd name="connsiteX2" fmla="*/ 0 w 10382529"/>
                <a:gd name="connsiteY2" fmla="*/ 5908916 h 5914428"/>
                <a:gd name="connsiteX3" fmla="*/ 10379392 w 10382529"/>
                <a:gd name="connsiteY3" fmla="*/ 0 h 5914428"/>
                <a:gd name="connsiteX4" fmla="*/ 10382529 w 10382529"/>
                <a:gd name="connsiteY4" fmla="*/ 5525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29" h="5914428">
                  <a:moveTo>
                    <a:pt x="10382529" y="5525"/>
                  </a:moveTo>
                  <a:lnTo>
                    <a:pt x="3150" y="5914428"/>
                  </a:lnTo>
                  <a:lnTo>
                    <a:pt x="0" y="5908916"/>
                  </a:lnTo>
                  <a:lnTo>
                    <a:pt x="10379392" y="0"/>
                  </a:lnTo>
                  <a:lnTo>
                    <a:pt x="10382529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9338" y="628776"/>
              <a:ext cx="11488560" cy="6544081"/>
            </a:xfrm>
            <a:custGeom>
              <a:avLst/>
              <a:gdLst>
                <a:gd name="connsiteX0" fmla="*/ 11488560 w 11488560"/>
                <a:gd name="connsiteY0" fmla="*/ 5524 h 6544081"/>
                <a:gd name="connsiteX1" fmla="*/ 3150 w 11488560"/>
                <a:gd name="connsiteY1" fmla="*/ 6544081 h 6544081"/>
                <a:gd name="connsiteX2" fmla="*/ 0 w 11488560"/>
                <a:gd name="connsiteY2" fmla="*/ 6538569 h 6544081"/>
                <a:gd name="connsiteX3" fmla="*/ 11485410 w 11488560"/>
                <a:gd name="connsiteY3" fmla="*/ 0 h 6544081"/>
                <a:gd name="connsiteX4" fmla="*/ 11488560 w 11488560"/>
                <a:gd name="connsiteY4" fmla="*/ 5524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60" h="6544081">
                  <a:moveTo>
                    <a:pt x="11488560" y="5524"/>
                  </a:moveTo>
                  <a:lnTo>
                    <a:pt x="3150" y="6544081"/>
                  </a:lnTo>
                  <a:lnTo>
                    <a:pt x="0" y="6538569"/>
                  </a:lnTo>
                  <a:lnTo>
                    <a:pt x="11485410" y="0"/>
                  </a:lnTo>
                  <a:lnTo>
                    <a:pt x="1148856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385217" y="-29630"/>
              <a:ext cx="12645085" cy="7202487"/>
            </a:xfrm>
            <a:custGeom>
              <a:avLst/>
              <a:gdLst>
                <a:gd name="connsiteX0" fmla="*/ 12645085 w 12645085"/>
                <a:gd name="connsiteY0" fmla="*/ 5524 h 7202487"/>
                <a:gd name="connsiteX1" fmla="*/ 3137 w 12645085"/>
                <a:gd name="connsiteY1" fmla="*/ 7202487 h 7202487"/>
                <a:gd name="connsiteX2" fmla="*/ 0 w 12645085"/>
                <a:gd name="connsiteY2" fmla="*/ 7196975 h 7202487"/>
                <a:gd name="connsiteX3" fmla="*/ 12641935 w 12645085"/>
                <a:gd name="connsiteY3" fmla="*/ 0 h 7202487"/>
                <a:gd name="connsiteX4" fmla="*/ 12645085 w 12645085"/>
                <a:gd name="connsiteY4" fmla="*/ 5524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12645085" y="5524"/>
                  </a:moveTo>
                  <a:lnTo>
                    <a:pt x="3137" y="7202487"/>
                  </a:lnTo>
                  <a:lnTo>
                    <a:pt x="0" y="7196975"/>
                  </a:lnTo>
                  <a:lnTo>
                    <a:pt x="12641935" y="0"/>
                  </a:lnTo>
                  <a:lnTo>
                    <a:pt x="126450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35" name="任意多边形: 形状 136"/>
            <p:cNvSpPr/>
            <p:nvPr/>
          </p:nvSpPr>
          <p:spPr>
            <a:xfrm>
              <a:off x="-339903" y="-29629"/>
              <a:ext cx="11415204" cy="6502324"/>
            </a:xfrm>
            <a:custGeom>
              <a:avLst/>
              <a:gdLst>
                <a:gd name="connsiteX0" fmla="*/ 11415204 w 11415204"/>
                <a:gd name="connsiteY0" fmla="*/ 5524 h 6502324"/>
                <a:gd name="connsiteX1" fmla="*/ 3150 w 11415204"/>
                <a:gd name="connsiteY1" fmla="*/ 6502324 h 6502324"/>
                <a:gd name="connsiteX2" fmla="*/ 0 w 11415204"/>
                <a:gd name="connsiteY2" fmla="*/ 6496812 h 6502324"/>
                <a:gd name="connsiteX3" fmla="*/ 11412067 w 11415204"/>
                <a:gd name="connsiteY3" fmla="*/ 0 h 6502324"/>
                <a:gd name="connsiteX4" fmla="*/ 11415204 w 11415204"/>
                <a:gd name="connsiteY4" fmla="*/ 5524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11415204" y="5524"/>
                  </a:moveTo>
                  <a:lnTo>
                    <a:pt x="3150" y="6502324"/>
                  </a:lnTo>
                  <a:lnTo>
                    <a:pt x="0" y="6496812"/>
                  </a:lnTo>
                  <a:lnTo>
                    <a:pt x="11412067" y="0"/>
                  </a:lnTo>
                  <a:lnTo>
                    <a:pt x="1141520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385216" y="-29629"/>
              <a:ext cx="10275950" cy="5853760"/>
            </a:xfrm>
            <a:custGeom>
              <a:avLst/>
              <a:gdLst>
                <a:gd name="connsiteX0" fmla="*/ 10275950 w 10275950"/>
                <a:gd name="connsiteY0" fmla="*/ 5524 h 5853760"/>
                <a:gd name="connsiteX1" fmla="*/ 3137 w 10275950"/>
                <a:gd name="connsiteY1" fmla="*/ 5853760 h 5853760"/>
                <a:gd name="connsiteX2" fmla="*/ 0 w 10275950"/>
                <a:gd name="connsiteY2" fmla="*/ 5848248 h 5853760"/>
                <a:gd name="connsiteX3" fmla="*/ 10272814 w 10275950"/>
                <a:gd name="connsiteY3" fmla="*/ 0 h 5853760"/>
                <a:gd name="connsiteX4" fmla="*/ 10275950 w 10275950"/>
                <a:gd name="connsiteY4" fmla="*/ 5524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0" h="5853760">
                  <a:moveTo>
                    <a:pt x="10275950" y="5524"/>
                  </a:moveTo>
                  <a:lnTo>
                    <a:pt x="3137" y="5853760"/>
                  </a:lnTo>
                  <a:lnTo>
                    <a:pt x="0" y="5848248"/>
                  </a:lnTo>
                  <a:lnTo>
                    <a:pt x="10272814" y="0"/>
                  </a:lnTo>
                  <a:lnTo>
                    <a:pt x="1027595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385216" y="-29630"/>
              <a:ext cx="9091384" cy="5179403"/>
            </a:xfrm>
            <a:custGeom>
              <a:avLst/>
              <a:gdLst>
                <a:gd name="connsiteX0" fmla="*/ 9091384 w 9091384"/>
                <a:gd name="connsiteY0" fmla="*/ 5524 h 5179403"/>
                <a:gd name="connsiteX1" fmla="*/ 3137 w 9091384"/>
                <a:gd name="connsiteY1" fmla="*/ 5179403 h 5179403"/>
                <a:gd name="connsiteX2" fmla="*/ 0 w 9091384"/>
                <a:gd name="connsiteY2" fmla="*/ 5173878 h 5179403"/>
                <a:gd name="connsiteX3" fmla="*/ 9088247 w 9091384"/>
                <a:gd name="connsiteY3" fmla="*/ 0 h 5179403"/>
                <a:gd name="connsiteX4" fmla="*/ 9091384 w 9091384"/>
                <a:gd name="connsiteY4" fmla="*/ 5524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84" h="5179403">
                  <a:moveTo>
                    <a:pt x="9091384" y="5524"/>
                  </a:moveTo>
                  <a:lnTo>
                    <a:pt x="3137" y="5179403"/>
                  </a:lnTo>
                  <a:lnTo>
                    <a:pt x="0" y="5173878"/>
                  </a:lnTo>
                  <a:lnTo>
                    <a:pt x="9088247" y="0"/>
                  </a:lnTo>
                  <a:lnTo>
                    <a:pt x="909138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385217" y="-29630"/>
              <a:ext cx="7906829" cy="4505033"/>
            </a:xfrm>
            <a:custGeom>
              <a:avLst/>
              <a:gdLst>
                <a:gd name="connsiteX0" fmla="*/ 7906829 w 7906829"/>
                <a:gd name="connsiteY0" fmla="*/ 5524 h 4505033"/>
                <a:gd name="connsiteX1" fmla="*/ 3137 w 7906829"/>
                <a:gd name="connsiteY1" fmla="*/ 4505033 h 4505033"/>
                <a:gd name="connsiteX2" fmla="*/ 0 w 7906829"/>
                <a:gd name="connsiteY2" fmla="*/ 4499521 h 4505033"/>
                <a:gd name="connsiteX3" fmla="*/ 7903680 w 7906829"/>
                <a:gd name="connsiteY3" fmla="*/ 0 h 4505033"/>
                <a:gd name="connsiteX4" fmla="*/ 7906829 w 7906829"/>
                <a:gd name="connsiteY4" fmla="*/ 5524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7906829" y="5524"/>
                  </a:moveTo>
                  <a:lnTo>
                    <a:pt x="3137" y="4505033"/>
                  </a:lnTo>
                  <a:lnTo>
                    <a:pt x="0" y="4499521"/>
                  </a:lnTo>
                  <a:lnTo>
                    <a:pt x="7903680" y="0"/>
                  </a:lnTo>
                  <a:lnTo>
                    <a:pt x="790682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413640" y="-29630"/>
              <a:ext cx="6750685" cy="3846855"/>
            </a:xfrm>
            <a:custGeom>
              <a:avLst/>
              <a:gdLst>
                <a:gd name="connsiteX0" fmla="*/ 6750685 w 6750685"/>
                <a:gd name="connsiteY0" fmla="*/ 5524 h 3846855"/>
                <a:gd name="connsiteX1" fmla="*/ 3137 w 6750685"/>
                <a:gd name="connsiteY1" fmla="*/ 3846855 h 3846855"/>
                <a:gd name="connsiteX2" fmla="*/ 0 w 6750685"/>
                <a:gd name="connsiteY2" fmla="*/ 3841331 h 3846855"/>
                <a:gd name="connsiteX3" fmla="*/ 6747548 w 6750685"/>
                <a:gd name="connsiteY3" fmla="*/ 0 h 3846855"/>
                <a:gd name="connsiteX4" fmla="*/ 6750685 w 6750685"/>
                <a:gd name="connsiteY4" fmla="*/ 5524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5" h="3846855">
                  <a:moveTo>
                    <a:pt x="6750685" y="5524"/>
                  </a:moveTo>
                  <a:lnTo>
                    <a:pt x="3137" y="3846855"/>
                  </a:lnTo>
                  <a:lnTo>
                    <a:pt x="0" y="3841331"/>
                  </a:lnTo>
                  <a:lnTo>
                    <a:pt x="6747548" y="0"/>
                  </a:lnTo>
                  <a:lnTo>
                    <a:pt x="67506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385217" y="-29629"/>
              <a:ext cx="5537695" cy="3156306"/>
            </a:xfrm>
            <a:custGeom>
              <a:avLst/>
              <a:gdLst>
                <a:gd name="connsiteX0" fmla="*/ 5537695 w 5537695"/>
                <a:gd name="connsiteY0" fmla="*/ 5524 h 3156306"/>
                <a:gd name="connsiteX1" fmla="*/ 3137 w 5537695"/>
                <a:gd name="connsiteY1" fmla="*/ 3156306 h 3156306"/>
                <a:gd name="connsiteX2" fmla="*/ 0 w 5537695"/>
                <a:gd name="connsiteY2" fmla="*/ 3150794 h 3156306"/>
                <a:gd name="connsiteX3" fmla="*/ 5534558 w 5537695"/>
                <a:gd name="connsiteY3" fmla="*/ 0 h 3156306"/>
                <a:gd name="connsiteX4" fmla="*/ 5537695 w 5537695"/>
                <a:gd name="connsiteY4" fmla="*/ 5524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5537695" y="5524"/>
                  </a:moveTo>
                  <a:lnTo>
                    <a:pt x="3137" y="3156306"/>
                  </a:lnTo>
                  <a:lnTo>
                    <a:pt x="0" y="3150794"/>
                  </a:lnTo>
                  <a:lnTo>
                    <a:pt x="5534558" y="0"/>
                  </a:lnTo>
                  <a:lnTo>
                    <a:pt x="553769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560338" y="-29630"/>
              <a:ext cx="4528249" cy="2581631"/>
            </a:xfrm>
            <a:custGeom>
              <a:avLst/>
              <a:gdLst>
                <a:gd name="connsiteX0" fmla="*/ 4528249 w 4528249"/>
                <a:gd name="connsiteY0" fmla="*/ 5524 h 2581631"/>
                <a:gd name="connsiteX1" fmla="*/ 3137 w 4528249"/>
                <a:gd name="connsiteY1" fmla="*/ 2581631 h 2581631"/>
                <a:gd name="connsiteX2" fmla="*/ 0 w 4528249"/>
                <a:gd name="connsiteY2" fmla="*/ 2576119 h 2581631"/>
                <a:gd name="connsiteX3" fmla="*/ 4525112 w 4528249"/>
                <a:gd name="connsiteY3" fmla="*/ 0 h 2581631"/>
                <a:gd name="connsiteX4" fmla="*/ 4528249 w 4528249"/>
                <a:gd name="connsiteY4" fmla="*/ 5524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49" h="2581631">
                  <a:moveTo>
                    <a:pt x="4528249" y="5524"/>
                  </a:moveTo>
                  <a:lnTo>
                    <a:pt x="3137" y="2581631"/>
                  </a:lnTo>
                  <a:lnTo>
                    <a:pt x="0" y="2576119"/>
                  </a:lnTo>
                  <a:lnTo>
                    <a:pt x="4525112" y="0"/>
                  </a:lnTo>
                  <a:lnTo>
                    <a:pt x="452824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385217" y="-29629"/>
              <a:ext cx="3168573" cy="1807578"/>
            </a:xfrm>
            <a:custGeom>
              <a:avLst/>
              <a:gdLst>
                <a:gd name="connsiteX0" fmla="*/ 3168573 w 3168573"/>
                <a:gd name="connsiteY0" fmla="*/ 5524 h 1807578"/>
                <a:gd name="connsiteX1" fmla="*/ 3137 w 3168573"/>
                <a:gd name="connsiteY1" fmla="*/ 1807578 h 1807578"/>
                <a:gd name="connsiteX2" fmla="*/ 0 w 3168573"/>
                <a:gd name="connsiteY2" fmla="*/ 1802066 h 1807578"/>
                <a:gd name="connsiteX3" fmla="*/ 3165424 w 3168573"/>
                <a:gd name="connsiteY3" fmla="*/ 0 h 1807578"/>
                <a:gd name="connsiteX4" fmla="*/ 3168573 w 3168573"/>
                <a:gd name="connsiteY4" fmla="*/ 5524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3" h="1807578">
                  <a:moveTo>
                    <a:pt x="3168573" y="5524"/>
                  </a:moveTo>
                  <a:lnTo>
                    <a:pt x="3137" y="1807578"/>
                  </a:lnTo>
                  <a:lnTo>
                    <a:pt x="0" y="1802066"/>
                  </a:lnTo>
                  <a:lnTo>
                    <a:pt x="3165424" y="0"/>
                  </a:lnTo>
                  <a:lnTo>
                    <a:pt x="3168573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497268" y="-29630"/>
              <a:ext cx="883386" cy="506641"/>
            </a:xfrm>
            <a:custGeom>
              <a:avLst/>
              <a:gdLst>
                <a:gd name="connsiteX0" fmla="*/ 883386 w 883386"/>
                <a:gd name="connsiteY0" fmla="*/ 5524 h 506641"/>
                <a:gd name="connsiteX1" fmla="*/ 3136 w 883386"/>
                <a:gd name="connsiteY1" fmla="*/ 506641 h 506641"/>
                <a:gd name="connsiteX2" fmla="*/ 0 w 883386"/>
                <a:gd name="connsiteY2" fmla="*/ 501117 h 506641"/>
                <a:gd name="connsiteX3" fmla="*/ 880249 w 883386"/>
                <a:gd name="connsiteY3" fmla="*/ 0 h 506641"/>
                <a:gd name="connsiteX4" fmla="*/ 883386 w 883386"/>
                <a:gd name="connsiteY4" fmla="*/ 5524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6" h="506641">
                  <a:moveTo>
                    <a:pt x="883386" y="5524"/>
                  </a:moveTo>
                  <a:lnTo>
                    <a:pt x="3136" y="506641"/>
                  </a:lnTo>
                  <a:lnTo>
                    <a:pt x="0" y="501117"/>
                  </a:lnTo>
                  <a:lnTo>
                    <a:pt x="880249" y="0"/>
                  </a:lnTo>
                  <a:lnTo>
                    <a:pt x="883386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339903" y="-29630"/>
              <a:ext cx="1910588" cy="1091413"/>
            </a:xfrm>
            <a:custGeom>
              <a:avLst/>
              <a:gdLst>
                <a:gd name="connsiteX0" fmla="*/ 1910588 w 1910588"/>
                <a:gd name="connsiteY0" fmla="*/ 5524 h 1091413"/>
                <a:gd name="connsiteX1" fmla="*/ 3150 w 1910588"/>
                <a:gd name="connsiteY1" fmla="*/ 1091413 h 1091413"/>
                <a:gd name="connsiteX2" fmla="*/ 0 w 1910588"/>
                <a:gd name="connsiteY2" fmla="*/ 1085901 h 1091413"/>
                <a:gd name="connsiteX3" fmla="*/ 1907451 w 1910588"/>
                <a:gd name="connsiteY3" fmla="*/ 0 h 1091413"/>
                <a:gd name="connsiteX4" fmla="*/ 1910588 w 1910588"/>
                <a:gd name="connsiteY4" fmla="*/ 5524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1910588" y="5524"/>
                  </a:moveTo>
                  <a:lnTo>
                    <a:pt x="3150" y="1091413"/>
                  </a:lnTo>
                  <a:lnTo>
                    <a:pt x="0" y="1085901"/>
                  </a:lnTo>
                  <a:lnTo>
                    <a:pt x="1907451" y="0"/>
                  </a:lnTo>
                  <a:lnTo>
                    <a:pt x="1910588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8048383" y="4665282"/>
              <a:ext cx="4398175" cy="2507576"/>
            </a:xfrm>
            <a:custGeom>
              <a:avLst/>
              <a:gdLst>
                <a:gd name="connsiteX0" fmla="*/ 4398175 w 4398175"/>
                <a:gd name="connsiteY0" fmla="*/ 5511 h 2507576"/>
                <a:gd name="connsiteX1" fmla="*/ 3137 w 4398175"/>
                <a:gd name="connsiteY1" fmla="*/ 2507576 h 2507576"/>
                <a:gd name="connsiteX2" fmla="*/ 0 w 4398175"/>
                <a:gd name="connsiteY2" fmla="*/ 2502064 h 2507576"/>
                <a:gd name="connsiteX3" fmla="*/ 4395038 w 4398175"/>
                <a:gd name="connsiteY3" fmla="*/ 0 h 2507576"/>
                <a:gd name="connsiteX4" fmla="*/ 4398175 w 4398175"/>
                <a:gd name="connsiteY4" fmla="*/ 5511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4398175" y="5511"/>
                  </a:moveTo>
                  <a:lnTo>
                    <a:pt x="3137" y="2507576"/>
                  </a:lnTo>
                  <a:lnTo>
                    <a:pt x="0" y="2502064"/>
                  </a:lnTo>
                  <a:lnTo>
                    <a:pt x="4395038" y="0"/>
                  </a:lnTo>
                  <a:lnTo>
                    <a:pt x="4398175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9232938" y="5144248"/>
              <a:ext cx="3556838" cy="2028609"/>
            </a:xfrm>
            <a:custGeom>
              <a:avLst/>
              <a:gdLst>
                <a:gd name="connsiteX0" fmla="*/ 3556838 w 3556838"/>
                <a:gd name="connsiteY0" fmla="*/ 5525 h 2028609"/>
                <a:gd name="connsiteX1" fmla="*/ 3149 w 3556838"/>
                <a:gd name="connsiteY1" fmla="*/ 2028609 h 2028609"/>
                <a:gd name="connsiteX2" fmla="*/ 0 w 3556838"/>
                <a:gd name="connsiteY2" fmla="*/ 2023097 h 2028609"/>
                <a:gd name="connsiteX3" fmla="*/ 3553688 w 3556838"/>
                <a:gd name="connsiteY3" fmla="*/ 0 h 2028609"/>
                <a:gd name="connsiteX4" fmla="*/ 3556838 w 3556838"/>
                <a:gd name="connsiteY4" fmla="*/ 5525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8" h="2028609">
                  <a:moveTo>
                    <a:pt x="3556838" y="5525"/>
                  </a:moveTo>
                  <a:lnTo>
                    <a:pt x="3149" y="2028609"/>
                  </a:lnTo>
                  <a:lnTo>
                    <a:pt x="0" y="2023097"/>
                  </a:lnTo>
                  <a:lnTo>
                    <a:pt x="3553688" y="0"/>
                  </a:lnTo>
                  <a:lnTo>
                    <a:pt x="3556838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10417504" y="5818618"/>
              <a:ext cx="2372271" cy="1354239"/>
            </a:xfrm>
            <a:custGeom>
              <a:avLst/>
              <a:gdLst>
                <a:gd name="connsiteX0" fmla="*/ 2372271 w 2372271"/>
                <a:gd name="connsiteY0" fmla="*/ 5512 h 1354239"/>
                <a:gd name="connsiteX1" fmla="*/ 3137 w 2372271"/>
                <a:gd name="connsiteY1" fmla="*/ 1354239 h 1354239"/>
                <a:gd name="connsiteX2" fmla="*/ 0 w 2372271"/>
                <a:gd name="connsiteY2" fmla="*/ 1348727 h 1354239"/>
                <a:gd name="connsiteX3" fmla="*/ 2369121 w 2372271"/>
                <a:gd name="connsiteY3" fmla="*/ 0 h 1354239"/>
                <a:gd name="connsiteX4" fmla="*/ 2372271 w 2372271"/>
                <a:gd name="connsiteY4" fmla="*/ 5512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2372271" y="5512"/>
                  </a:moveTo>
                  <a:lnTo>
                    <a:pt x="3137" y="1354239"/>
                  </a:lnTo>
                  <a:lnTo>
                    <a:pt x="0" y="1348727"/>
                  </a:lnTo>
                  <a:lnTo>
                    <a:pt x="2369121" y="0"/>
                  </a:lnTo>
                  <a:lnTo>
                    <a:pt x="237227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7534910" y="-1270"/>
            <a:ext cx="465721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34" h="10800">
                <a:moveTo>
                  <a:pt x="1248" y="0"/>
                </a:moveTo>
                <a:lnTo>
                  <a:pt x="7334" y="0"/>
                </a:lnTo>
                <a:lnTo>
                  <a:pt x="7334" y="10800"/>
                </a:lnTo>
                <a:lnTo>
                  <a:pt x="1245" y="10800"/>
                </a:lnTo>
                <a:lnTo>
                  <a:pt x="1222" y="10755"/>
                </a:lnTo>
                <a:cubicBezTo>
                  <a:pt x="451" y="9236"/>
                  <a:pt x="0" y="7392"/>
                  <a:pt x="0" y="5403"/>
                </a:cubicBezTo>
                <a:cubicBezTo>
                  <a:pt x="0" y="3414"/>
                  <a:pt x="451" y="1570"/>
                  <a:pt x="1222" y="51"/>
                </a:cubicBezTo>
                <a:lnTo>
                  <a:pt x="124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 panose="020B0500000000000000" charset="-122"/>
              <a:cs typeface="汉仪楷体简" panose="02010600000101010101" charset="-128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230393" y="1236220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68" name="矩形: 圆角 67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lumMod val="7500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73" name="矩形: 对角圆角 72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76" name="矩形: 对角圆角 75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70" name="组合 69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71" name="矩形: 对角圆角 70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921289" y="90977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57" name="矩形: 圆角 56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330200" dist="647700" dir="2700000" sx="98000" sy="98000" algn="tl" rotWithShape="0">
                <a:schemeClr val="accent1">
                  <a:lumMod val="75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62" name="矩形: 对角圆角 61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65" name="矩形: 对角圆角 64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59" name="组合 58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60" name="矩形: 对角圆角 59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326505" y="469265"/>
            <a:ext cx="4126230" cy="4862195"/>
            <a:chOff x="2748" y="1569"/>
            <a:chExt cx="6498" cy="7657"/>
          </a:xfrm>
          <a:scene3d>
            <a:camera prst="perspectiveHeroicExtremeLeftFacing" fov="2700000">
              <a:rot lat="20862000" lon="2255999" rev="19830000"/>
            </a:camera>
            <a:lightRig rig="contrasting" dir="t">
              <a:rot lat="0" lon="0" rev="0"/>
            </a:lightRig>
          </a:scene3d>
        </p:grpSpPr>
        <p:sp>
          <p:nvSpPr>
            <p:cNvPr id="23" name="矩形: 圆角 22"/>
            <p:cNvSpPr/>
            <p:nvPr/>
          </p:nvSpPr>
          <p:spPr>
            <a:xfrm rot="5400000">
              <a:off x="2710" y="2690"/>
              <a:ext cx="7657" cy="5414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 w="6350"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61000">
                    <a:schemeClr val="accent1">
                      <a:alpha val="99000"/>
                    </a:schemeClr>
                  </a:gs>
                  <a:gs pos="87000">
                    <a:schemeClr val="accent1">
                      <a:lumMod val="75000"/>
                    </a:schemeClr>
                  </a:gs>
                </a:gsLst>
                <a:lin ang="8100000" scaled="1"/>
              </a:gradFill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0" name="任意多边形: 形状 3"/>
            <p:cNvSpPr>
              <a:spLocks noChangeAspect="1"/>
            </p:cNvSpPr>
            <p:nvPr/>
          </p:nvSpPr>
          <p:spPr>
            <a:xfrm>
              <a:off x="3142" y="3157"/>
              <a:ext cx="4840" cy="4480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48" y="4481"/>
              <a:ext cx="5533" cy="18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ctr"/>
              <a:r>
                <a:rPr lang="en-US" altLang="zh-CN" sz="7200">
                  <a:solidFill>
                    <a:schemeClr val="bg1"/>
                  </a:solidFill>
                  <a:effectLst>
                    <a:outerShdw blurRad="177800" dist="317500" dir="2700000" sx="98000" sy="98000" algn="tl" rotWithShape="0">
                      <a:schemeClr val="bg1">
                        <a:alpha val="19000"/>
                      </a:schemeClr>
                    </a:outerShdw>
                  </a:effectLst>
                  <a:latin typeface="汉仪中宋简" panose="02010600000101010101" charset="-128"/>
                  <a:ea typeface="汉仪中宋简" panose="02010600000101010101" charset="-128"/>
                  <a:cs typeface="汉仪中宋简" panose="02010600000101010101" charset="-128"/>
                  <a:sym typeface="汉仪中宋简" panose="02010600000101010101" charset="-128"/>
                </a:rPr>
                <a:t>100</a:t>
              </a:r>
              <a:r>
                <a:rPr lang="zh-CN" altLang="en-US" sz="7200">
                  <a:solidFill>
                    <a:schemeClr val="bg1"/>
                  </a:solidFill>
                  <a:effectLst>
                    <a:outerShdw blurRad="177800" dist="317500" dir="2700000" sx="98000" sy="98000" algn="tl" rotWithShape="0">
                      <a:schemeClr val="bg1">
                        <a:alpha val="19000"/>
                      </a:schemeClr>
                    </a:outerShdw>
                  </a:effectLst>
                  <a:latin typeface="汉仪中宋简" panose="02010600000101010101" charset="-128"/>
                  <a:ea typeface="汉仪中宋简" panose="02010600000101010101" charset="-128"/>
                  <a:cs typeface="汉仪中宋简" panose="02010600000101010101" charset="-128"/>
                  <a:sym typeface="汉仪中宋简" panose="02010600000101010101" charset="-128"/>
                </a:rPr>
                <a:t>分</a:t>
              </a:r>
              <a:endParaRPr lang="zh-CN" altLang="en-US" sz="7200">
                <a:solidFill>
                  <a:schemeClr val="bg1"/>
                </a:solidFill>
                <a:effectLst>
                  <a:outerShdw blurRad="177800" dist="317500" dir="2700000" sx="98000" sy="98000" algn="tl" rotWithShape="0">
                    <a:schemeClr val="bg1">
                      <a:alpha val="19000"/>
                    </a:schemeClr>
                  </a:outerShdw>
                </a:effectLst>
                <a:latin typeface="汉仪中宋简" panose="02010600000101010101" charset="-128"/>
                <a:ea typeface="汉仪中宋简" panose="02010600000101010101" charset="-128"/>
                <a:cs typeface="汉仪中宋简" panose="02010600000101010101" charset="-128"/>
                <a:sym typeface="汉仪中宋简" panose="02010600000101010101" charset="-128"/>
              </a:endParaRPr>
            </a:p>
          </p:txBody>
        </p:sp>
      </p:grpSp>
      <p:cxnSp>
        <p:nvCxnSpPr>
          <p:cNvPr id="80" name="直接连接符 79"/>
          <p:cNvCxnSpPr/>
          <p:nvPr/>
        </p:nvCxnSpPr>
        <p:spPr>
          <a:xfrm>
            <a:off x="635635" y="3199130"/>
            <a:ext cx="631507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矩形 93"/>
          <p:cNvSpPr/>
          <p:nvPr/>
        </p:nvSpPr>
        <p:spPr>
          <a:xfrm>
            <a:off x="635635" y="3199130"/>
            <a:ext cx="5817235" cy="468630"/>
          </a:xfrm>
          <a:prstGeom prst="rect">
            <a:avLst/>
          </a:prstGeom>
          <a:gradFill flip="none" rotWithShape="1">
            <a:gsLst>
              <a:gs pos="2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 panose="020B0500000000000000" charset="-122"/>
              <a:cs typeface="汉仪楷体简" panose="02010600000101010101" charset="-128"/>
            </a:endParaRPr>
          </a:p>
        </p:txBody>
      </p:sp>
      <p:sp>
        <p:nvSpPr>
          <p:cNvPr id="17" name="文本框 16" descr="7b0a20202020227461726765744d6f64756c65223a20226b6f6e6c696e65666f6e7473220a7d0a"/>
          <p:cNvSpPr txBox="1"/>
          <p:nvPr/>
        </p:nvSpPr>
        <p:spPr>
          <a:xfrm>
            <a:off x="587375" y="2001520"/>
            <a:ext cx="63988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200" b="1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  <a:sym typeface="汉仪中宋简" panose="02010600000101010101" charset="-128"/>
              </a:rPr>
              <a:t>考试动员大会</a:t>
            </a:r>
            <a:endParaRPr lang="zh-CN" altLang="en-US" sz="7200" b="1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  <a:sym typeface="汉仪中宋简" panose="02010600000101010101" charset="-128"/>
            </a:endParaRPr>
          </a:p>
        </p:txBody>
      </p:sp>
      <p:sp>
        <p:nvSpPr>
          <p:cNvPr id="137" name="文本框 136" descr="7b0a20202020227461726765744d6f64756c65223a20226b6f6e6c696e65666f6e7473220a7d0a"/>
          <p:cNvSpPr txBox="1"/>
          <p:nvPr/>
        </p:nvSpPr>
        <p:spPr>
          <a:xfrm>
            <a:off x="656590" y="3249295"/>
            <a:ext cx="4194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>
                <a:solidFill>
                  <a:schemeClr val="bg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汉仪楷体简" panose="02010600000101010101" charset="-128"/>
              </a:rPr>
              <a:t>教育教学主题教育</a:t>
            </a:r>
            <a:r>
              <a:rPr lang="en-US" altLang="zh-CN">
                <a:solidFill>
                  <a:schemeClr val="bg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汉仪楷体简" panose="02010600000101010101" charset="-128"/>
              </a:rPr>
              <a:t>PPT</a:t>
            </a:r>
            <a:r>
              <a:rPr lang="zh-CN" altLang="en-US">
                <a:solidFill>
                  <a:schemeClr val="bg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汉仪楷体简" panose="02010600000101010101" charset="-128"/>
              </a:rPr>
              <a:t>模板</a:t>
            </a:r>
            <a:endParaRPr lang="zh-CN" altLang="en-US">
              <a:solidFill>
                <a:schemeClr val="bg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汉仪楷体简" panose="02010600000101010101" charset="-128"/>
            </a:endParaRPr>
          </a:p>
        </p:txBody>
      </p:sp>
      <p:grpSp>
        <p:nvGrpSpPr>
          <p:cNvPr id="174" name="组合 173"/>
          <p:cNvGrpSpPr>
            <a:grpSpLocks noChangeAspect="1"/>
          </p:cNvGrpSpPr>
          <p:nvPr/>
        </p:nvGrpSpPr>
        <p:grpSpPr>
          <a:xfrm rot="3060000" flipH="1">
            <a:off x="9952990" y="2357755"/>
            <a:ext cx="184150" cy="2501265"/>
            <a:chOff x="8622" y="6312"/>
            <a:chExt cx="488" cy="6617"/>
          </a:xfrm>
          <a:effectLst>
            <a:outerShdw blurRad="622300" dist="190500" dir="2700000" sx="98000" sy="98000" algn="tl" rotWithShape="0">
              <a:schemeClr val="accent1">
                <a:lumMod val="75000"/>
                <a:alpha val="19000"/>
              </a:schemeClr>
            </a:outerShdw>
          </a:effectLst>
        </p:grpSpPr>
        <p:sp>
          <p:nvSpPr>
            <p:cNvPr id="41" name="任意多边形 40"/>
            <p:cNvSpPr/>
            <p:nvPr/>
          </p:nvSpPr>
          <p:spPr>
            <a:xfrm>
              <a:off x="8644" y="12207"/>
              <a:ext cx="447" cy="54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60" h="457">
                  <a:moveTo>
                    <a:pt x="0" y="0"/>
                  </a:moveTo>
                  <a:lnTo>
                    <a:pt x="460" y="0"/>
                  </a:lnTo>
                  <a:lnTo>
                    <a:pt x="459" y="5"/>
                  </a:lnTo>
                  <a:cubicBezTo>
                    <a:pt x="426" y="197"/>
                    <a:pt x="386" y="348"/>
                    <a:pt x="341" y="443"/>
                  </a:cubicBezTo>
                  <a:lnTo>
                    <a:pt x="334" y="457"/>
                  </a:lnTo>
                  <a:lnTo>
                    <a:pt x="126" y="457"/>
                  </a:lnTo>
                  <a:lnTo>
                    <a:pt x="119" y="443"/>
                  </a:lnTo>
                  <a:cubicBezTo>
                    <a:pt x="74" y="348"/>
                    <a:pt x="34" y="197"/>
                    <a:pt x="1" y="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641" y="6807"/>
              <a:ext cx="450" cy="54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  <a:alpha val="100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622" y="6687"/>
              <a:ext cx="488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739" y="6312"/>
              <a:ext cx="255" cy="37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flipV="1">
              <a:off x="8806" y="12756"/>
              <a:ext cx="120" cy="173"/>
            </a:xfrm>
            <a:custGeom>
              <a:avLst/>
              <a:gdLst>
                <a:gd name="adj" fmla="val 24166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120" h="173">
                  <a:moveTo>
                    <a:pt x="59" y="0"/>
                  </a:moveTo>
                  <a:cubicBezTo>
                    <a:pt x="73" y="0"/>
                    <a:pt x="84" y="10"/>
                    <a:pt x="87" y="23"/>
                  </a:cubicBezTo>
                  <a:lnTo>
                    <a:pt x="88" y="27"/>
                  </a:lnTo>
                  <a:lnTo>
                    <a:pt x="91" y="27"/>
                  </a:lnTo>
                  <a:lnTo>
                    <a:pt x="120" y="173"/>
                  </a:lnTo>
                  <a:lnTo>
                    <a:pt x="0" y="173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2" y="23"/>
                  </a:lnTo>
                  <a:cubicBezTo>
                    <a:pt x="34" y="10"/>
                    <a:pt x="46" y="0"/>
                    <a:pt x="5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71" name="任意多边形 170"/>
            <p:cNvSpPr>
              <a:spLocks noChangeAspect="1"/>
            </p:cNvSpPr>
            <p:nvPr/>
          </p:nvSpPr>
          <p:spPr>
            <a:xfrm>
              <a:off x="8722" y="6807"/>
              <a:ext cx="287" cy="1046"/>
            </a:xfrm>
            <a:custGeom>
              <a:avLst/>
              <a:gdLst>
                <a:gd name="adj" fmla="val 50000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1605">
                  <a:moveTo>
                    <a:pt x="1" y="0"/>
                  </a:moveTo>
                  <a:lnTo>
                    <a:pt x="137" y="0"/>
                  </a:lnTo>
                  <a:lnTo>
                    <a:pt x="137" y="1377"/>
                  </a:lnTo>
                  <a:cubicBezTo>
                    <a:pt x="137" y="1423"/>
                    <a:pt x="175" y="1461"/>
                    <a:pt x="221" y="1461"/>
                  </a:cubicBezTo>
                  <a:cubicBezTo>
                    <a:pt x="267" y="1461"/>
                    <a:pt x="305" y="1423"/>
                    <a:pt x="305" y="1377"/>
                  </a:cubicBezTo>
                  <a:lnTo>
                    <a:pt x="305" y="0"/>
                  </a:lnTo>
                  <a:lnTo>
                    <a:pt x="441" y="0"/>
                  </a:lnTo>
                  <a:lnTo>
                    <a:pt x="441" y="2"/>
                  </a:lnTo>
                  <a:cubicBezTo>
                    <a:pt x="442" y="8"/>
                    <a:pt x="442" y="13"/>
                    <a:pt x="442" y="19"/>
                  </a:cubicBezTo>
                  <a:lnTo>
                    <a:pt x="442" y="1384"/>
                  </a:lnTo>
                  <a:cubicBezTo>
                    <a:pt x="442" y="1506"/>
                    <a:pt x="343" y="1605"/>
                    <a:pt x="221" y="1605"/>
                  </a:cubicBezTo>
                  <a:cubicBezTo>
                    <a:pt x="99" y="1605"/>
                    <a:pt x="0" y="1506"/>
                    <a:pt x="0" y="1384"/>
                  </a:cubicBezTo>
                  <a:lnTo>
                    <a:pt x="0" y="19"/>
                  </a:lnTo>
                  <a:cubicBezTo>
                    <a:pt x="0" y="13"/>
                    <a:pt x="0" y="8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75" name="任意多边形 174"/>
          <p:cNvSpPr/>
          <p:nvPr/>
        </p:nvSpPr>
        <p:spPr>
          <a:xfrm>
            <a:off x="6593205" y="4396740"/>
            <a:ext cx="2482215" cy="427355"/>
          </a:xfrm>
          <a:custGeom>
            <a:avLst/>
            <a:gdLst>
              <a:gd name="connisteX0" fmla="*/ 0 w 2638425"/>
              <a:gd name="connsiteY0" fmla="*/ 484505 h 726167"/>
              <a:gd name="connisteX1" fmla="*/ 655320 w 2638425"/>
              <a:gd name="connsiteY1" fmla="*/ 281305 h 726167"/>
              <a:gd name="connisteX2" fmla="*/ 936625 w 2638425"/>
              <a:gd name="connsiteY2" fmla="*/ 593725 h 726167"/>
              <a:gd name="connisteX3" fmla="*/ 1264285 w 2638425"/>
              <a:gd name="connsiteY3" fmla="*/ 437515 h 726167"/>
              <a:gd name="connisteX4" fmla="*/ 1529715 w 2638425"/>
              <a:gd name="connsiteY4" fmla="*/ 718820 h 726167"/>
              <a:gd name="connisteX5" fmla="*/ 1967230 w 2638425"/>
              <a:gd name="connsiteY5" fmla="*/ 140970 h 726167"/>
              <a:gd name="connisteX6" fmla="*/ 2388870 w 2638425"/>
              <a:gd name="connsiteY6" fmla="*/ 421640 h 726167"/>
              <a:gd name="connisteX7" fmla="*/ 2638425 w 2638425"/>
              <a:gd name="connsiteY7" fmla="*/ 0 h 726167"/>
              <a:gd name="connisteX8" fmla="*/ 2779395 w 2638425"/>
              <a:gd name="connsiteY8" fmla="*/ -187325 h 72616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638425" h="726167">
                <a:moveTo>
                  <a:pt x="0" y="484505"/>
                </a:moveTo>
                <a:cubicBezTo>
                  <a:pt x="125730" y="437515"/>
                  <a:pt x="467995" y="259715"/>
                  <a:pt x="655320" y="281305"/>
                </a:cubicBezTo>
                <a:cubicBezTo>
                  <a:pt x="842645" y="302895"/>
                  <a:pt x="814705" y="562610"/>
                  <a:pt x="936625" y="593725"/>
                </a:cubicBezTo>
                <a:cubicBezTo>
                  <a:pt x="1058545" y="624840"/>
                  <a:pt x="1145540" y="412750"/>
                  <a:pt x="1264285" y="437515"/>
                </a:cubicBezTo>
                <a:cubicBezTo>
                  <a:pt x="1383030" y="462280"/>
                  <a:pt x="1389380" y="777875"/>
                  <a:pt x="1529715" y="718820"/>
                </a:cubicBezTo>
                <a:cubicBezTo>
                  <a:pt x="1670050" y="659765"/>
                  <a:pt x="1795145" y="200660"/>
                  <a:pt x="1967230" y="140970"/>
                </a:cubicBezTo>
                <a:cubicBezTo>
                  <a:pt x="2139315" y="81280"/>
                  <a:pt x="2254885" y="449580"/>
                  <a:pt x="2388870" y="421640"/>
                </a:cubicBezTo>
                <a:cubicBezTo>
                  <a:pt x="2522855" y="393700"/>
                  <a:pt x="2560320" y="121920"/>
                  <a:pt x="2638425" y="0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1000">
                  <a:schemeClr val="accent1">
                    <a:alpha val="2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76" name="文本占位符 54"/>
          <p:cNvSpPr>
            <a:spLocks noGrp="1"/>
          </p:cNvSpPr>
          <p:nvPr/>
        </p:nvSpPr>
        <p:spPr>
          <a:xfrm>
            <a:off x="641350" y="3810635"/>
            <a:ext cx="4018915" cy="9321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effectLst/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ea typeface="汉仪楷体简" panose="02010600000101010101" charset="-128"/>
              </a:rPr>
              <a:t>Lorem ipsum dolor sit amet, consectetuer adipiscing elit.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汉仪楷体简" panose="02010600000101010101" charset="-128"/>
                <a:sym typeface="+mn-ea"/>
              </a:rPr>
              <a:t>Lorem ipsum dolor sit amet, consectetuer adipiscing elit.</a:t>
            </a:r>
            <a:endParaRPr lang="zh-CN" altLang="en-US" strike="noStrike" noProof="1" dirty="0">
              <a:solidFill>
                <a:schemeClr val="tx1">
                  <a:lumMod val="75000"/>
                  <a:lumOff val="25000"/>
                </a:schemeClr>
              </a:solidFill>
              <a:ea typeface="汉仪楷体简" panose="02010600000101010101" charset="-128"/>
              <a:sym typeface="+mn-ea"/>
            </a:endParaRPr>
          </a:p>
        </p:txBody>
      </p:sp>
      <p:sp>
        <p:nvSpPr>
          <p:cNvPr id="177" name="圆角矩形 176"/>
          <p:cNvSpPr/>
          <p:nvPr/>
        </p:nvSpPr>
        <p:spPr>
          <a:xfrm>
            <a:off x="656590" y="779145"/>
            <a:ext cx="720000" cy="720000"/>
          </a:xfrm>
          <a:prstGeom prst="roundRect">
            <a:avLst/>
          </a:prstGeom>
          <a:noFill/>
          <a:ln w="6350">
            <a:gradFill>
              <a:gsLst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  <a:gs pos="51000">
                  <a:schemeClr val="accent1">
                    <a:alpha val="8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596900" y="835025"/>
            <a:ext cx="846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A</a:t>
            </a:r>
            <a:r>
              <a:rPr lang="en-US" altLang="zh-CN" sz="3600" b="1" baseline="3000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+</a:t>
            </a:r>
            <a:endParaRPr lang="en-US" altLang="zh-CN" sz="3600" b="1" baseline="3000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80" name="圆角矩形 179"/>
          <p:cNvSpPr>
            <a:spLocks noChangeAspect="1"/>
          </p:cNvSpPr>
          <p:nvPr/>
        </p:nvSpPr>
        <p:spPr>
          <a:xfrm>
            <a:off x="1492250" y="1087755"/>
            <a:ext cx="412750" cy="412750"/>
          </a:xfrm>
          <a:prstGeom prst="roundRect">
            <a:avLst/>
          </a:prstGeom>
          <a:noFill/>
          <a:ln w="6350">
            <a:gradFill>
              <a:gsLst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  <a:gs pos="51000">
                  <a:schemeClr val="accent1">
                    <a:alpha val="8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81" name="圆角矩形 180"/>
          <p:cNvSpPr>
            <a:spLocks noChangeAspect="1"/>
          </p:cNvSpPr>
          <p:nvPr/>
        </p:nvSpPr>
        <p:spPr>
          <a:xfrm>
            <a:off x="2027555" y="1282065"/>
            <a:ext cx="218440" cy="218440"/>
          </a:xfrm>
          <a:prstGeom prst="roundRect">
            <a:avLst/>
          </a:prstGeom>
          <a:noFill/>
          <a:ln w="6350">
            <a:gradFill>
              <a:gsLst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  <a:gs pos="51000">
                  <a:schemeClr val="accent1">
                    <a:alpha val="8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82" name="矩形: 圆角 18"/>
          <p:cNvSpPr/>
          <p:nvPr/>
        </p:nvSpPr>
        <p:spPr>
          <a:xfrm rot="2684045">
            <a:off x="687469" y="5587764"/>
            <a:ext cx="147792" cy="147792"/>
          </a:xfrm>
          <a:prstGeom prst="roundRect">
            <a:avLst>
              <a:gd name="adj" fmla="val 33114"/>
            </a:avLst>
          </a:prstGeom>
          <a:solidFill>
            <a:srgbClr val="1D78FA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83" name="文本框 59"/>
          <p:cNvSpPr txBox="1"/>
          <p:nvPr/>
        </p:nvSpPr>
        <p:spPr>
          <a:xfrm>
            <a:off x="877570" y="5513070"/>
            <a:ext cx="14693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班主任：王老师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考试要点回顾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43" name="直角三角形 42"/>
          <p:cNvSpPr/>
          <p:nvPr userDrawn="1"/>
        </p:nvSpPr>
        <p:spPr>
          <a:xfrm flipV="1">
            <a:off x="1617980" y="1886585"/>
            <a:ext cx="720000" cy="7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4" name="直角三角形 43"/>
          <p:cNvSpPr/>
          <p:nvPr userDrawn="1"/>
        </p:nvSpPr>
        <p:spPr>
          <a:xfrm flipV="1">
            <a:off x="4061460" y="1886585"/>
            <a:ext cx="720000" cy="7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7" name="直角三角形 46"/>
          <p:cNvSpPr/>
          <p:nvPr userDrawn="1"/>
        </p:nvSpPr>
        <p:spPr>
          <a:xfrm flipV="1">
            <a:off x="6506210" y="1886585"/>
            <a:ext cx="720000" cy="7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8" name="直角三角形 47"/>
          <p:cNvSpPr/>
          <p:nvPr userDrawn="1"/>
        </p:nvSpPr>
        <p:spPr>
          <a:xfrm flipV="1">
            <a:off x="8950960" y="1886585"/>
            <a:ext cx="720000" cy="7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" name="文本占位符 10"/>
          <p:cNvSpPr>
            <a:spLocks noGrp="1"/>
          </p:cNvSpPr>
          <p:nvPr/>
        </p:nvSpPr>
        <p:spPr>
          <a:xfrm>
            <a:off x="1564005" y="1875790"/>
            <a:ext cx="567690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01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12" name="文本占位符 11"/>
          <p:cNvSpPr>
            <a:spLocks noGrp="1"/>
          </p:cNvSpPr>
          <p:nvPr/>
        </p:nvSpPr>
        <p:spPr>
          <a:xfrm>
            <a:off x="4005580" y="1885315"/>
            <a:ext cx="567690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02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13" name="文本占位符 12"/>
          <p:cNvSpPr>
            <a:spLocks noGrp="1"/>
          </p:cNvSpPr>
          <p:nvPr/>
        </p:nvSpPr>
        <p:spPr>
          <a:xfrm>
            <a:off x="6453505" y="1875790"/>
            <a:ext cx="567690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03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14" name="文本占位符 13"/>
          <p:cNvSpPr>
            <a:spLocks noGrp="1"/>
          </p:cNvSpPr>
          <p:nvPr/>
        </p:nvSpPr>
        <p:spPr>
          <a:xfrm>
            <a:off x="8901430" y="1885315"/>
            <a:ext cx="567690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04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51" name="燕尾形 50"/>
          <p:cNvSpPr/>
          <p:nvPr userDrawn="1"/>
        </p:nvSpPr>
        <p:spPr>
          <a:xfrm rot="5400000">
            <a:off x="1071880" y="3301365"/>
            <a:ext cx="2700655" cy="1612900"/>
          </a:xfrm>
          <a:prstGeom prst="chevron">
            <a:avLst/>
          </a:pr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2" name="燕尾形 51"/>
          <p:cNvSpPr/>
          <p:nvPr userDrawn="1"/>
        </p:nvSpPr>
        <p:spPr>
          <a:xfrm rot="5400000">
            <a:off x="3515995" y="3301365"/>
            <a:ext cx="2700655" cy="1612900"/>
          </a:xfrm>
          <a:prstGeom prst="chevron">
            <a:avLst/>
          </a:pr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3" name="燕尾形 52"/>
          <p:cNvSpPr/>
          <p:nvPr userDrawn="1"/>
        </p:nvSpPr>
        <p:spPr>
          <a:xfrm rot="5400000">
            <a:off x="5955030" y="3301365"/>
            <a:ext cx="2700655" cy="1612900"/>
          </a:xfrm>
          <a:prstGeom prst="chevron">
            <a:avLst/>
          </a:pr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4" name="燕尾形 53"/>
          <p:cNvSpPr/>
          <p:nvPr userDrawn="1"/>
        </p:nvSpPr>
        <p:spPr>
          <a:xfrm rot="5400000">
            <a:off x="8401050" y="3301365"/>
            <a:ext cx="2700655" cy="1612900"/>
          </a:xfrm>
          <a:prstGeom prst="chevron">
            <a:avLst/>
          </a:prstGeom>
          <a:noFill/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5" name="文本占位符 54"/>
          <p:cNvSpPr>
            <a:spLocks noGrp="1"/>
          </p:cNvSpPr>
          <p:nvPr/>
        </p:nvSpPr>
        <p:spPr>
          <a:xfrm>
            <a:off x="1614170" y="3579495"/>
            <a:ext cx="1614170" cy="14154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6" name="文本占位符 55"/>
          <p:cNvSpPr>
            <a:spLocks noGrp="1"/>
          </p:cNvSpPr>
          <p:nvPr/>
        </p:nvSpPr>
        <p:spPr>
          <a:xfrm>
            <a:off x="4061460" y="3579495"/>
            <a:ext cx="1614170" cy="14154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7" name="文本占位符 56"/>
          <p:cNvSpPr>
            <a:spLocks noGrp="1"/>
          </p:cNvSpPr>
          <p:nvPr/>
        </p:nvSpPr>
        <p:spPr>
          <a:xfrm>
            <a:off x="6506210" y="3579495"/>
            <a:ext cx="1614170" cy="14154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8" name="文本占位符 57"/>
          <p:cNvSpPr>
            <a:spLocks noGrp="1"/>
          </p:cNvSpPr>
          <p:nvPr/>
        </p:nvSpPr>
        <p:spPr>
          <a:xfrm>
            <a:off x="8945245" y="3579495"/>
            <a:ext cx="1614170" cy="14154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9" name="文本占位符 58"/>
          <p:cNvSpPr>
            <a:spLocks noGrp="1"/>
          </p:cNvSpPr>
          <p:nvPr/>
        </p:nvSpPr>
        <p:spPr>
          <a:xfrm>
            <a:off x="1895475" y="5626735"/>
            <a:ext cx="1054735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866E5A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关键词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0" name="文本占位符 59"/>
          <p:cNvSpPr>
            <a:spLocks noGrp="1"/>
          </p:cNvSpPr>
          <p:nvPr/>
        </p:nvSpPr>
        <p:spPr>
          <a:xfrm>
            <a:off x="4338955" y="5626735"/>
            <a:ext cx="1054735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866E5A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关键词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1" name="文本占位符 60"/>
          <p:cNvSpPr>
            <a:spLocks noGrp="1"/>
          </p:cNvSpPr>
          <p:nvPr/>
        </p:nvSpPr>
        <p:spPr>
          <a:xfrm>
            <a:off x="6777990" y="5626735"/>
            <a:ext cx="1054735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866E5A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关键词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2" name="文本占位符 61"/>
          <p:cNvSpPr>
            <a:spLocks noGrp="1"/>
          </p:cNvSpPr>
          <p:nvPr/>
        </p:nvSpPr>
        <p:spPr>
          <a:xfrm>
            <a:off x="9225280" y="5626735"/>
            <a:ext cx="1054735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866E5A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关键词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9" name="图片 8" descr="pexels-polina-zimmerman-3747262"/>
          <p:cNvPicPr>
            <a:picLocks noChangeAspect="1"/>
          </p:cNvPicPr>
          <p:nvPr/>
        </p:nvPicPr>
        <p:blipFill>
          <a:blip r:embed="rId1"/>
          <a:srcRect l="5891" t="28155" r="5887" b="13038"/>
          <a:stretch>
            <a:fillRect/>
          </a:stretch>
        </p:blipFill>
        <p:spPr>
          <a:xfrm>
            <a:off x="8990965" y="1929765"/>
            <a:ext cx="1512000" cy="1512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1" h="2381">
                <a:moveTo>
                  <a:pt x="1191" y="0"/>
                </a:moveTo>
                <a:lnTo>
                  <a:pt x="2381" y="1191"/>
                </a:lnTo>
                <a:lnTo>
                  <a:pt x="1191" y="2381"/>
                </a:lnTo>
                <a:lnTo>
                  <a:pt x="0" y="1191"/>
                </a:lnTo>
                <a:lnTo>
                  <a:pt x="1191" y="0"/>
                </a:ln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图片 9" descr="pexels-polina-zimmerman-3747300"/>
          <p:cNvPicPr>
            <a:picLocks noChangeAspect="1"/>
          </p:cNvPicPr>
          <p:nvPr/>
        </p:nvPicPr>
        <p:blipFill>
          <a:blip r:embed="rId2"/>
          <a:srcRect l="2055" t="19012" r="2010" b="17049"/>
          <a:stretch>
            <a:fillRect/>
          </a:stretch>
        </p:blipFill>
        <p:spPr>
          <a:xfrm>
            <a:off x="6546215" y="1929765"/>
            <a:ext cx="1512000" cy="1512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1" h="2381">
                <a:moveTo>
                  <a:pt x="1191" y="0"/>
                </a:moveTo>
                <a:lnTo>
                  <a:pt x="2381" y="1191"/>
                </a:lnTo>
                <a:lnTo>
                  <a:pt x="1191" y="2381"/>
                </a:lnTo>
                <a:lnTo>
                  <a:pt x="0" y="1191"/>
                </a:lnTo>
                <a:lnTo>
                  <a:pt x="1191" y="0"/>
                </a:ln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图片 10" descr="pexels-rodnae-productions-6936417"/>
          <p:cNvPicPr>
            <a:picLocks noChangeAspect="1"/>
          </p:cNvPicPr>
          <p:nvPr/>
        </p:nvPicPr>
        <p:blipFill>
          <a:blip r:embed="rId3"/>
          <a:srcRect l="31605" t="4990" r="6963" b="2897"/>
          <a:stretch>
            <a:fillRect/>
          </a:stretch>
        </p:blipFill>
        <p:spPr>
          <a:xfrm>
            <a:off x="4108450" y="1929765"/>
            <a:ext cx="1512000" cy="1512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1" h="2381">
                <a:moveTo>
                  <a:pt x="1191" y="0"/>
                </a:moveTo>
                <a:lnTo>
                  <a:pt x="2381" y="1191"/>
                </a:lnTo>
                <a:lnTo>
                  <a:pt x="1191" y="2381"/>
                </a:lnTo>
                <a:lnTo>
                  <a:pt x="0" y="1191"/>
                </a:lnTo>
                <a:lnTo>
                  <a:pt x="1191" y="0"/>
                </a:ln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5" name="图片 14" descr="pexels-karolina-grabowska-6958525"/>
          <p:cNvPicPr>
            <a:picLocks noChangeAspect="1"/>
          </p:cNvPicPr>
          <p:nvPr/>
        </p:nvPicPr>
        <p:blipFill>
          <a:blip r:embed="rId4"/>
          <a:srcRect l="6582" t="2338" r="30476" b="3286"/>
          <a:stretch>
            <a:fillRect/>
          </a:stretch>
        </p:blipFill>
        <p:spPr>
          <a:xfrm>
            <a:off x="1670685" y="1929765"/>
            <a:ext cx="1512000" cy="1512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1" h="2381">
                <a:moveTo>
                  <a:pt x="1191" y="0"/>
                </a:moveTo>
                <a:lnTo>
                  <a:pt x="2381" y="1191"/>
                </a:lnTo>
                <a:lnTo>
                  <a:pt x="1191" y="2381"/>
                </a:lnTo>
                <a:lnTo>
                  <a:pt x="0" y="1191"/>
                </a:lnTo>
                <a:lnTo>
                  <a:pt x="1191" y="0"/>
                </a:ln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" name="图片 72" descr="pexels-pixabay-433333"/>
          <p:cNvPicPr>
            <a:picLocks noChangeAspect="1"/>
          </p:cNvPicPr>
          <p:nvPr/>
        </p:nvPicPr>
        <p:blipFill>
          <a:blip r:embed="rId1"/>
          <a:srcRect l="531" t="5394" r="4468" b="7656"/>
          <a:stretch>
            <a:fillRect/>
          </a:stretch>
        </p:blipFill>
        <p:spPr>
          <a:xfrm>
            <a:off x="7195820" y="0"/>
            <a:ext cx="4995545" cy="6858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867" h="10801">
                <a:moveTo>
                  <a:pt x="0" y="0"/>
                </a:moveTo>
                <a:lnTo>
                  <a:pt x="7867" y="0"/>
                </a:lnTo>
                <a:lnTo>
                  <a:pt x="7867" y="10801"/>
                </a:lnTo>
                <a:lnTo>
                  <a:pt x="0" y="1080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考试要点回顾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74" name="椭圆 73"/>
          <p:cNvSpPr/>
          <p:nvPr userDrawn="1"/>
        </p:nvSpPr>
        <p:spPr>
          <a:xfrm>
            <a:off x="1171575" y="1567815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3" name="文本占位符 28"/>
          <p:cNvSpPr>
            <a:spLocks noGrp="1"/>
          </p:cNvSpPr>
          <p:nvPr/>
        </p:nvSpPr>
        <p:spPr>
          <a:xfrm>
            <a:off x="1047750" y="2470785"/>
            <a:ext cx="1905000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7" name="文本占位符 32"/>
          <p:cNvSpPr>
            <a:spLocks noGrp="1"/>
          </p:cNvSpPr>
          <p:nvPr/>
        </p:nvSpPr>
        <p:spPr>
          <a:xfrm>
            <a:off x="1041400" y="2839085"/>
            <a:ext cx="2632075" cy="8940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文字是您思想的提炼，</a:t>
            </a: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27" name="文本占位符 10"/>
          <p:cNvSpPr>
            <a:spLocks noGrp="1"/>
          </p:cNvSpPr>
          <p:nvPr/>
        </p:nvSpPr>
        <p:spPr>
          <a:xfrm>
            <a:off x="1171575" y="1697355"/>
            <a:ext cx="817245" cy="53149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36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01</a:t>
            </a:r>
            <a:endParaRPr lang="zh-CN" altLang="en-US" sz="3600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58" name="椭圆 57"/>
          <p:cNvSpPr/>
          <p:nvPr userDrawn="1"/>
        </p:nvSpPr>
        <p:spPr>
          <a:xfrm>
            <a:off x="4036060" y="1567815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9" name="文本占位符 28"/>
          <p:cNvSpPr>
            <a:spLocks noGrp="1"/>
          </p:cNvSpPr>
          <p:nvPr/>
        </p:nvSpPr>
        <p:spPr>
          <a:xfrm>
            <a:off x="3912235" y="2470785"/>
            <a:ext cx="1905000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0" name="文本占位符 32"/>
          <p:cNvSpPr>
            <a:spLocks noGrp="1"/>
          </p:cNvSpPr>
          <p:nvPr/>
        </p:nvSpPr>
        <p:spPr>
          <a:xfrm>
            <a:off x="3905885" y="2839085"/>
            <a:ext cx="2632075" cy="8940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文字是您思想的提炼，</a:t>
            </a: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61" name="文本占位符 10"/>
          <p:cNvSpPr>
            <a:spLocks noGrp="1"/>
          </p:cNvSpPr>
          <p:nvPr/>
        </p:nvSpPr>
        <p:spPr>
          <a:xfrm>
            <a:off x="4036060" y="1697355"/>
            <a:ext cx="817245" cy="53149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36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</a:t>
            </a:r>
            <a:r>
              <a:rPr lang="en-US" altLang="zh-CN" sz="36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2</a:t>
            </a:r>
            <a:endParaRPr lang="en-US" altLang="zh-CN" sz="3600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62" name="椭圆 61"/>
          <p:cNvSpPr/>
          <p:nvPr userDrawn="1"/>
        </p:nvSpPr>
        <p:spPr>
          <a:xfrm>
            <a:off x="1171575" y="3933190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63" name="文本占位符 28"/>
          <p:cNvSpPr>
            <a:spLocks noGrp="1"/>
          </p:cNvSpPr>
          <p:nvPr/>
        </p:nvSpPr>
        <p:spPr>
          <a:xfrm>
            <a:off x="1047750" y="4836160"/>
            <a:ext cx="1905000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4" name="文本占位符 32"/>
          <p:cNvSpPr>
            <a:spLocks noGrp="1"/>
          </p:cNvSpPr>
          <p:nvPr/>
        </p:nvSpPr>
        <p:spPr>
          <a:xfrm>
            <a:off x="1041400" y="5204460"/>
            <a:ext cx="2632075" cy="8940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文字是您思想的提炼，</a:t>
            </a: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65" name="文本占位符 10"/>
          <p:cNvSpPr>
            <a:spLocks noGrp="1"/>
          </p:cNvSpPr>
          <p:nvPr/>
        </p:nvSpPr>
        <p:spPr>
          <a:xfrm>
            <a:off x="1171575" y="4062730"/>
            <a:ext cx="817245" cy="53149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36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</a:t>
            </a:r>
            <a:r>
              <a:rPr lang="en-US" altLang="zh-CN" sz="36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3</a:t>
            </a:r>
            <a:endParaRPr lang="en-US" altLang="zh-CN" sz="3600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66" name="椭圆 65"/>
          <p:cNvSpPr/>
          <p:nvPr userDrawn="1"/>
        </p:nvSpPr>
        <p:spPr>
          <a:xfrm>
            <a:off x="4036060" y="3933190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67" name="文本占位符 28"/>
          <p:cNvSpPr>
            <a:spLocks noGrp="1"/>
          </p:cNvSpPr>
          <p:nvPr/>
        </p:nvSpPr>
        <p:spPr>
          <a:xfrm>
            <a:off x="3912235" y="4836160"/>
            <a:ext cx="1905000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8" name="文本占位符 32"/>
          <p:cNvSpPr>
            <a:spLocks noGrp="1"/>
          </p:cNvSpPr>
          <p:nvPr/>
        </p:nvSpPr>
        <p:spPr>
          <a:xfrm>
            <a:off x="3905885" y="5204460"/>
            <a:ext cx="2632075" cy="8940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文字是您思想的提炼，</a:t>
            </a: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69" name="文本占位符 10"/>
          <p:cNvSpPr>
            <a:spLocks noGrp="1"/>
          </p:cNvSpPr>
          <p:nvPr/>
        </p:nvSpPr>
        <p:spPr>
          <a:xfrm>
            <a:off x="4036060" y="4062730"/>
            <a:ext cx="817245" cy="53149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36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</a:t>
            </a:r>
            <a:r>
              <a:rPr lang="en-US" altLang="zh-CN" sz="36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4</a:t>
            </a:r>
            <a:endParaRPr lang="en-US" altLang="zh-CN" sz="3600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7195820" y="2000885"/>
            <a:ext cx="4994910" cy="2857500"/>
          </a:xfrm>
          <a:prstGeom prst="rect">
            <a:avLst/>
          </a:prstGeom>
          <a:solidFill>
            <a:srgbClr val="2169D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文本占位符 14"/>
          <p:cNvSpPr>
            <a:spLocks noGrp="1"/>
          </p:cNvSpPr>
          <p:nvPr/>
        </p:nvSpPr>
        <p:spPr>
          <a:xfrm>
            <a:off x="8791575" y="2371090"/>
            <a:ext cx="1804035" cy="48133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要点回顾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72" name="文本占位符 17"/>
          <p:cNvSpPr>
            <a:spLocks noGrp="1"/>
          </p:cNvSpPr>
          <p:nvPr/>
        </p:nvSpPr>
        <p:spPr>
          <a:xfrm>
            <a:off x="7675245" y="2929890"/>
            <a:ext cx="4037330" cy="156591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</a:t>
            </a:r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单击此处输入你的正文，请尽量言简意赅地阐述观点。单击此处输入你的正文，请尽量言简意赅地阐述观点。单击此处输入你的正文，请尽量言简意赅地阐述观点。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考试要点回顾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887095" y="2325370"/>
            <a:ext cx="5247005" cy="30905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4" name="文本占位符 53"/>
          <p:cNvSpPr>
            <a:spLocks noGrp="1"/>
          </p:cNvSpPr>
          <p:nvPr>
            <p:ph type="body" idx="31" hasCustomPrompt="1"/>
          </p:nvPr>
        </p:nvSpPr>
        <p:spPr>
          <a:xfrm>
            <a:off x="7171055" y="2133600"/>
            <a:ext cx="1887855" cy="365125"/>
          </a:xfrm>
          <a:effectLst/>
        </p:spPr>
        <p:txBody>
          <a:bodyPr lIns="101600" tIns="38100" rIns="76200" bIns="3810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0070C0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" name="文本占位符 1"/>
          <p:cNvSpPr>
            <a:spLocks noGrp="1"/>
          </p:cNvSpPr>
          <p:nvPr/>
        </p:nvSpPr>
        <p:spPr>
          <a:xfrm>
            <a:off x="7171055" y="2517775"/>
            <a:ext cx="4191635" cy="11499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单击此处输入你的正文，请尽量言简意赅地阐述观点。单击此处输入你的正文，请尽量言简意赅地阐述观点。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39" name="文本占位符 38"/>
          <p:cNvSpPr>
            <a:spLocks noGrp="1"/>
          </p:cNvSpPr>
          <p:nvPr/>
        </p:nvSpPr>
        <p:spPr>
          <a:xfrm>
            <a:off x="7171055" y="4113530"/>
            <a:ext cx="1887855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0070C0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1" name="文本占位符 40"/>
          <p:cNvSpPr>
            <a:spLocks noGrp="1"/>
          </p:cNvSpPr>
          <p:nvPr/>
        </p:nvSpPr>
        <p:spPr>
          <a:xfrm>
            <a:off x="7171055" y="4497705"/>
            <a:ext cx="4191635" cy="11499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单击此处输入你的正文，请尽量言简意赅地阐述观点。单击此处输入你的正文，请尽量言简意赅地阐述观点。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25" name="燕尾形箭头 24"/>
          <p:cNvSpPr/>
          <p:nvPr/>
        </p:nvSpPr>
        <p:spPr>
          <a:xfrm rot="5400000">
            <a:off x="6694805" y="2261870"/>
            <a:ext cx="524510" cy="267335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箭头 7"/>
          <p:cNvSpPr/>
          <p:nvPr/>
        </p:nvSpPr>
        <p:spPr>
          <a:xfrm rot="5400000">
            <a:off x="6694805" y="4241800"/>
            <a:ext cx="524510" cy="267335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pexels-jessica-lewis-4022332"/>
          <p:cNvPicPr>
            <a:picLocks noChangeAspect="1"/>
          </p:cNvPicPr>
          <p:nvPr/>
        </p:nvPicPr>
        <p:blipFill>
          <a:blip r:embed="rId1"/>
          <a:srcRect l="24222" t="3895" r="7735" b="6165"/>
          <a:stretch>
            <a:fillRect/>
          </a:stretch>
        </p:blipFill>
        <p:spPr>
          <a:xfrm>
            <a:off x="1198245" y="1832610"/>
            <a:ext cx="4625340" cy="40760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84" h="6419">
                <a:moveTo>
                  <a:pt x="3734" y="1336"/>
                </a:moveTo>
                <a:lnTo>
                  <a:pt x="5417" y="1336"/>
                </a:lnTo>
                <a:lnTo>
                  <a:pt x="5417" y="6419"/>
                </a:lnTo>
                <a:lnTo>
                  <a:pt x="3734" y="6419"/>
                </a:lnTo>
                <a:lnTo>
                  <a:pt x="3734" y="1336"/>
                </a:lnTo>
                <a:close/>
                <a:moveTo>
                  <a:pt x="0" y="1336"/>
                </a:moveTo>
                <a:lnTo>
                  <a:pt x="1683" y="1336"/>
                </a:lnTo>
                <a:lnTo>
                  <a:pt x="1683" y="6419"/>
                </a:lnTo>
                <a:lnTo>
                  <a:pt x="0" y="6419"/>
                </a:lnTo>
                <a:lnTo>
                  <a:pt x="0" y="1336"/>
                </a:lnTo>
                <a:close/>
                <a:moveTo>
                  <a:pt x="5601" y="0"/>
                </a:moveTo>
                <a:lnTo>
                  <a:pt x="7284" y="0"/>
                </a:lnTo>
                <a:lnTo>
                  <a:pt x="7284" y="5083"/>
                </a:lnTo>
                <a:lnTo>
                  <a:pt x="5601" y="5083"/>
                </a:lnTo>
                <a:lnTo>
                  <a:pt x="5601" y="0"/>
                </a:lnTo>
                <a:close/>
                <a:moveTo>
                  <a:pt x="1867" y="0"/>
                </a:moveTo>
                <a:lnTo>
                  <a:pt x="3550" y="0"/>
                </a:lnTo>
                <a:lnTo>
                  <a:pt x="3550" y="5083"/>
                </a:lnTo>
                <a:lnTo>
                  <a:pt x="1867" y="5083"/>
                </a:lnTo>
                <a:lnTo>
                  <a:pt x="1867" y="0"/>
                </a:ln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-579057" y="-172244"/>
            <a:ext cx="13350114" cy="7202488"/>
            <a:chOff x="-560338" y="-29630"/>
            <a:chExt cx="13350114" cy="7202488"/>
          </a:xfrm>
          <a:gradFill flip="none" rotWithShape="1">
            <a:gsLst>
              <a:gs pos="40000">
                <a:schemeClr val="accent1">
                  <a:lumMod val="75000"/>
                  <a:alpha val="700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700000" scaled="1"/>
            <a:tileRect/>
          </a:gradFill>
        </p:grpSpPr>
        <p:cxnSp>
          <p:nvCxnSpPr>
            <p:cNvPr id="20" name="直接连接符 19"/>
            <p:cNvCxnSpPr/>
            <p:nvPr/>
          </p:nvCxnSpPr>
          <p:spPr>
            <a:xfrm flipH="1">
              <a:off x="6723735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539171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354607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170043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98547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00915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-383650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-338330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-383650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-383650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-383650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-412074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-383650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-558766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-383650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-495700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-338330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8049948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9234512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041907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-248526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-155937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-70294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-38001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-13542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6884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-28856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155707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2340271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3524835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709399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5893963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078527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8263091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9447655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1844886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0660322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-215552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-558765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-55876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: 形状 10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722160" y="3891496"/>
              <a:ext cx="5757367" cy="3281362"/>
            </a:xfrm>
            <a:custGeom>
              <a:avLst/>
              <a:gdLst>
                <a:gd name="connsiteX0" fmla="*/ 5757367 w 5757367"/>
                <a:gd name="connsiteY0" fmla="*/ 5524 h 3281362"/>
                <a:gd name="connsiteX1" fmla="*/ 3149 w 5757367"/>
                <a:gd name="connsiteY1" fmla="*/ 3281362 h 3281362"/>
                <a:gd name="connsiteX2" fmla="*/ 0 w 5757367"/>
                <a:gd name="connsiteY2" fmla="*/ 3275850 h 3281362"/>
                <a:gd name="connsiteX3" fmla="*/ 5754230 w 5757367"/>
                <a:gd name="connsiteY3" fmla="*/ 0 h 3281362"/>
                <a:gd name="connsiteX4" fmla="*/ 5757367 w 5757367"/>
                <a:gd name="connsiteY4" fmla="*/ 5524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67" h="3281362">
                  <a:moveTo>
                    <a:pt x="5757367" y="5524"/>
                  </a:moveTo>
                  <a:lnTo>
                    <a:pt x="3149" y="3281362"/>
                  </a:lnTo>
                  <a:lnTo>
                    <a:pt x="0" y="3275850"/>
                  </a:lnTo>
                  <a:lnTo>
                    <a:pt x="5754230" y="0"/>
                  </a:lnTo>
                  <a:lnTo>
                    <a:pt x="5757367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537593" y="3269842"/>
              <a:ext cx="6849351" cy="3903015"/>
            </a:xfrm>
            <a:custGeom>
              <a:avLst/>
              <a:gdLst>
                <a:gd name="connsiteX0" fmla="*/ 6849351 w 6849351"/>
                <a:gd name="connsiteY0" fmla="*/ 5525 h 3903015"/>
                <a:gd name="connsiteX1" fmla="*/ 3149 w 6849351"/>
                <a:gd name="connsiteY1" fmla="*/ 3903015 h 3903015"/>
                <a:gd name="connsiteX2" fmla="*/ 0 w 6849351"/>
                <a:gd name="connsiteY2" fmla="*/ 3897503 h 3903015"/>
                <a:gd name="connsiteX3" fmla="*/ 6846214 w 6849351"/>
                <a:gd name="connsiteY3" fmla="*/ 0 h 3903015"/>
                <a:gd name="connsiteX4" fmla="*/ 6849351 w 6849351"/>
                <a:gd name="connsiteY4" fmla="*/ 5525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51" h="3903015">
                  <a:moveTo>
                    <a:pt x="6849351" y="5525"/>
                  </a:moveTo>
                  <a:lnTo>
                    <a:pt x="3149" y="3903015"/>
                  </a:lnTo>
                  <a:lnTo>
                    <a:pt x="0" y="3897503"/>
                  </a:lnTo>
                  <a:lnTo>
                    <a:pt x="6846214" y="0"/>
                  </a:lnTo>
                  <a:lnTo>
                    <a:pt x="6849351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4353038" y="2644242"/>
              <a:ext cx="7948257" cy="4528616"/>
            </a:xfrm>
            <a:custGeom>
              <a:avLst/>
              <a:gdLst>
                <a:gd name="connsiteX0" fmla="*/ 7948257 w 7948257"/>
                <a:gd name="connsiteY0" fmla="*/ 5511 h 4528616"/>
                <a:gd name="connsiteX1" fmla="*/ 3137 w 7948257"/>
                <a:gd name="connsiteY1" fmla="*/ 4528616 h 4528616"/>
                <a:gd name="connsiteX2" fmla="*/ 0 w 7948257"/>
                <a:gd name="connsiteY2" fmla="*/ 4523104 h 4528616"/>
                <a:gd name="connsiteX3" fmla="*/ 7945120 w 7948257"/>
                <a:gd name="connsiteY3" fmla="*/ 0 h 4528616"/>
                <a:gd name="connsiteX4" fmla="*/ 7948257 w 7948257"/>
                <a:gd name="connsiteY4" fmla="*/ 5511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57" h="4528616">
                  <a:moveTo>
                    <a:pt x="7948257" y="5511"/>
                  </a:moveTo>
                  <a:lnTo>
                    <a:pt x="3137" y="4528616"/>
                  </a:lnTo>
                  <a:lnTo>
                    <a:pt x="0" y="4523104"/>
                  </a:lnTo>
                  <a:lnTo>
                    <a:pt x="7945120" y="0"/>
                  </a:lnTo>
                  <a:lnTo>
                    <a:pt x="7948257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3168471" y="1988260"/>
              <a:ext cx="9100541" cy="5184597"/>
            </a:xfrm>
            <a:custGeom>
              <a:avLst/>
              <a:gdLst>
                <a:gd name="connsiteX0" fmla="*/ 9100541 w 9100541"/>
                <a:gd name="connsiteY0" fmla="*/ 5512 h 5184597"/>
                <a:gd name="connsiteX1" fmla="*/ 3137 w 9100541"/>
                <a:gd name="connsiteY1" fmla="*/ 5184597 h 5184597"/>
                <a:gd name="connsiteX2" fmla="*/ 0 w 9100541"/>
                <a:gd name="connsiteY2" fmla="*/ 5179085 h 5184597"/>
                <a:gd name="connsiteX3" fmla="*/ 9097391 w 9100541"/>
                <a:gd name="connsiteY3" fmla="*/ 0 h 5184597"/>
                <a:gd name="connsiteX4" fmla="*/ 9100541 w 9100541"/>
                <a:gd name="connsiteY4" fmla="*/ 5512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1" h="5184597">
                  <a:moveTo>
                    <a:pt x="9100541" y="5512"/>
                  </a:moveTo>
                  <a:lnTo>
                    <a:pt x="3137" y="5184597"/>
                  </a:lnTo>
                  <a:lnTo>
                    <a:pt x="0" y="5179085"/>
                  </a:lnTo>
                  <a:lnTo>
                    <a:pt x="9097391" y="0"/>
                  </a:lnTo>
                  <a:lnTo>
                    <a:pt x="910054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983904" y="1258430"/>
              <a:ext cx="10382529" cy="5914428"/>
            </a:xfrm>
            <a:custGeom>
              <a:avLst/>
              <a:gdLst>
                <a:gd name="connsiteX0" fmla="*/ 10382529 w 10382529"/>
                <a:gd name="connsiteY0" fmla="*/ 5525 h 5914428"/>
                <a:gd name="connsiteX1" fmla="*/ 3150 w 10382529"/>
                <a:gd name="connsiteY1" fmla="*/ 5914428 h 5914428"/>
                <a:gd name="connsiteX2" fmla="*/ 0 w 10382529"/>
                <a:gd name="connsiteY2" fmla="*/ 5908916 h 5914428"/>
                <a:gd name="connsiteX3" fmla="*/ 10379392 w 10382529"/>
                <a:gd name="connsiteY3" fmla="*/ 0 h 5914428"/>
                <a:gd name="connsiteX4" fmla="*/ 10382529 w 10382529"/>
                <a:gd name="connsiteY4" fmla="*/ 5525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29" h="5914428">
                  <a:moveTo>
                    <a:pt x="10382529" y="5525"/>
                  </a:moveTo>
                  <a:lnTo>
                    <a:pt x="3150" y="5914428"/>
                  </a:lnTo>
                  <a:lnTo>
                    <a:pt x="0" y="5908916"/>
                  </a:lnTo>
                  <a:lnTo>
                    <a:pt x="10379392" y="0"/>
                  </a:lnTo>
                  <a:lnTo>
                    <a:pt x="10382529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9338" y="628776"/>
              <a:ext cx="11488560" cy="6544081"/>
            </a:xfrm>
            <a:custGeom>
              <a:avLst/>
              <a:gdLst>
                <a:gd name="connsiteX0" fmla="*/ 11488560 w 11488560"/>
                <a:gd name="connsiteY0" fmla="*/ 5524 h 6544081"/>
                <a:gd name="connsiteX1" fmla="*/ 3150 w 11488560"/>
                <a:gd name="connsiteY1" fmla="*/ 6544081 h 6544081"/>
                <a:gd name="connsiteX2" fmla="*/ 0 w 11488560"/>
                <a:gd name="connsiteY2" fmla="*/ 6538569 h 6544081"/>
                <a:gd name="connsiteX3" fmla="*/ 11485410 w 11488560"/>
                <a:gd name="connsiteY3" fmla="*/ 0 h 6544081"/>
                <a:gd name="connsiteX4" fmla="*/ 11488560 w 11488560"/>
                <a:gd name="connsiteY4" fmla="*/ 5524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60" h="6544081">
                  <a:moveTo>
                    <a:pt x="11488560" y="5524"/>
                  </a:moveTo>
                  <a:lnTo>
                    <a:pt x="3150" y="6544081"/>
                  </a:lnTo>
                  <a:lnTo>
                    <a:pt x="0" y="6538569"/>
                  </a:lnTo>
                  <a:lnTo>
                    <a:pt x="11485410" y="0"/>
                  </a:lnTo>
                  <a:lnTo>
                    <a:pt x="1148856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385217" y="-29630"/>
              <a:ext cx="12645085" cy="7202487"/>
            </a:xfrm>
            <a:custGeom>
              <a:avLst/>
              <a:gdLst>
                <a:gd name="connsiteX0" fmla="*/ 12645085 w 12645085"/>
                <a:gd name="connsiteY0" fmla="*/ 5524 h 7202487"/>
                <a:gd name="connsiteX1" fmla="*/ 3137 w 12645085"/>
                <a:gd name="connsiteY1" fmla="*/ 7202487 h 7202487"/>
                <a:gd name="connsiteX2" fmla="*/ 0 w 12645085"/>
                <a:gd name="connsiteY2" fmla="*/ 7196975 h 7202487"/>
                <a:gd name="connsiteX3" fmla="*/ 12641935 w 12645085"/>
                <a:gd name="connsiteY3" fmla="*/ 0 h 7202487"/>
                <a:gd name="connsiteX4" fmla="*/ 12645085 w 12645085"/>
                <a:gd name="connsiteY4" fmla="*/ 5524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12645085" y="5524"/>
                  </a:moveTo>
                  <a:lnTo>
                    <a:pt x="3137" y="7202487"/>
                  </a:lnTo>
                  <a:lnTo>
                    <a:pt x="0" y="7196975"/>
                  </a:lnTo>
                  <a:lnTo>
                    <a:pt x="12641935" y="0"/>
                  </a:lnTo>
                  <a:lnTo>
                    <a:pt x="126450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35" name="任意多边形: 形状 136"/>
            <p:cNvSpPr/>
            <p:nvPr/>
          </p:nvSpPr>
          <p:spPr>
            <a:xfrm>
              <a:off x="-339903" y="-29629"/>
              <a:ext cx="11415204" cy="6502324"/>
            </a:xfrm>
            <a:custGeom>
              <a:avLst/>
              <a:gdLst>
                <a:gd name="connsiteX0" fmla="*/ 11415204 w 11415204"/>
                <a:gd name="connsiteY0" fmla="*/ 5524 h 6502324"/>
                <a:gd name="connsiteX1" fmla="*/ 3150 w 11415204"/>
                <a:gd name="connsiteY1" fmla="*/ 6502324 h 6502324"/>
                <a:gd name="connsiteX2" fmla="*/ 0 w 11415204"/>
                <a:gd name="connsiteY2" fmla="*/ 6496812 h 6502324"/>
                <a:gd name="connsiteX3" fmla="*/ 11412067 w 11415204"/>
                <a:gd name="connsiteY3" fmla="*/ 0 h 6502324"/>
                <a:gd name="connsiteX4" fmla="*/ 11415204 w 11415204"/>
                <a:gd name="connsiteY4" fmla="*/ 5524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11415204" y="5524"/>
                  </a:moveTo>
                  <a:lnTo>
                    <a:pt x="3150" y="6502324"/>
                  </a:lnTo>
                  <a:lnTo>
                    <a:pt x="0" y="6496812"/>
                  </a:lnTo>
                  <a:lnTo>
                    <a:pt x="11412067" y="0"/>
                  </a:lnTo>
                  <a:lnTo>
                    <a:pt x="1141520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385216" y="-29629"/>
              <a:ext cx="10275950" cy="5853760"/>
            </a:xfrm>
            <a:custGeom>
              <a:avLst/>
              <a:gdLst>
                <a:gd name="connsiteX0" fmla="*/ 10275950 w 10275950"/>
                <a:gd name="connsiteY0" fmla="*/ 5524 h 5853760"/>
                <a:gd name="connsiteX1" fmla="*/ 3137 w 10275950"/>
                <a:gd name="connsiteY1" fmla="*/ 5853760 h 5853760"/>
                <a:gd name="connsiteX2" fmla="*/ 0 w 10275950"/>
                <a:gd name="connsiteY2" fmla="*/ 5848248 h 5853760"/>
                <a:gd name="connsiteX3" fmla="*/ 10272814 w 10275950"/>
                <a:gd name="connsiteY3" fmla="*/ 0 h 5853760"/>
                <a:gd name="connsiteX4" fmla="*/ 10275950 w 10275950"/>
                <a:gd name="connsiteY4" fmla="*/ 5524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0" h="5853760">
                  <a:moveTo>
                    <a:pt x="10275950" y="5524"/>
                  </a:moveTo>
                  <a:lnTo>
                    <a:pt x="3137" y="5853760"/>
                  </a:lnTo>
                  <a:lnTo>
                    <a:pt x="0" y="5848248"/>
                  </a:lnTo>
                  <a:lnTo>
                    <a:pt x="10272814" y="0"/>
                  </a:lnTo>
                  <a:lnTo>
                    <a:pt x="1027595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385216" y="-29630"/>
              <a:ext cx="9091384" cy="5179403"/>
            </a:xfrm>
            <a:custGeom>
              <a:avLst/>
              <a:gdLst>
                <a:gd name="connsiteX0" fmla="*/ 9091384 w 9091384"/>
                <a:gd name="connsiteY0" fmla="*/ 5524 h 5179403"/>
                <a:gd name="connsiteX1" fmla="*/ 3137 w 9091384"/>
                <a:gd name="connsiteY1" fmla="*/ 5179403 h 5179403"/>
                <a:gd name="connsiteX2" fmla="*/ 0 w 9091384"/>
                <a:gd name="connsiteY2" fmla="*/ 5173878 h 5179403"/>
                <a:gd name="connsiteX3" fmla="*/ 9088247 w 9091384"/>
                <a:gd name="connsiteY3" fmla="*/ 0 h 5179403"/>
                <a:gd name="connsiteX4" fmla="*/ 9091384 w 9091384"/>
                <a:gd name="connsiteY4" fmla="*/ 5524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84" h="5179403">
                  <a:moveTo>
                    <a:pt x="9091384" y="5524"/>
                  </a:moveTo>
                  <a:lnTo>
                    <a:pt x="3137" y="5179403"/>
                  </a:lnTo>
                  <a:lnTo>
                    <a:pt x="0" y="5173878"/>
                  </a:lnTo>
                  <a:lnTo>
                    <a:pt x="9088247" y="0"/>
                  </a:lnTo>
                  <a:lnTo>
                    <a:pt x="909138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385217" y="-29630"/>
              <a:ext cx="7906829" cy="4505033"/>
            </a:xfrm>
            <a:custGeom>
              <a:avLst/>
              <a:gdLst>
                <a:gd name="connsiteX0" fmla="*/ 7906829 w 7906829"/>
                <a:gd name="connsiteY0" fmla="*/ 5524 h 4505033"/>
                <a:gd name="connsiteX1" fmla="*/ 3137 w 7906829"/>
                <a:gd name="connsiteY1" fmla="*/ 4505033 h 4505033"/>
                <a:gd name="connsiteX2" fmla="*/ 0 w 7906829"/>
                <a:gd name="connsiteY2" fmla="*/ 4499521 h 4505033"/>
                <a:gd name="connsiteX3" fmla="*/ 7903680 w 7906829"/>
                <a:gd name="connsiteY3" fmla="*/ 0 h 4505033"/>
                <a:gd name="connsiteX4" fmla="*/ 7906829 w 7906829"/>
                <a:gd name="connsiteY4" fmla="*/ 5524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7906829" y="5524"/>
                  </a:moveTo>
                  <a:lnTo>
                    <a:pt x="3137" y="4505033"/>
                  </a:lnTo>
                  <a:lnTo>
                    <a:pt x="0" y="4499521"/>
                  </a:lnTo>
                  <a:lnTo>
                    <a:pt x="7903680" y="0"/>
                  </a:lnTo>
                  <a:lnTo>
                    <a:pt x="790682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413640" y="-29630"/>
              <a:ext cx="6750685" cy="3846855"/>
            </a:xfrm>
            <a:custGeom>
              <a:avLst/>
              <a:gdLst>
                <a:gd name="connsiteX0" fmla="*/ 6750685 w 6750685"/>
                <a:gd name="connsiteY0" fmla="*/ 5524 h 3846855"/>
                <a:gd name="connsiteX1" fmla="*/ 3137 w 6750685"/>
                <a:gd name="connsiteY1" fmla="*/ 3846855 h 3846855"/>
                <a:gd name="connsiteX2" fmla="*/ 0 w 6750685"/>
                <a:gd name="connsiteY2" fmla="*/ 3841331 h 3846855"/>
                <a:gd name="connsiteX3" fmla="*/ 6747548 w 6750685"/>
                <a:gd name="connsiteY3" fmla="*/ 0 h 3846855"/>
                <a:gd name="connsiteX4" fmla="*/ 6750685 w 6750685"/>
                <a:gd name="connsiteY4" fmla="*/ 5524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5" h="3846855">
                  <a:moveTo>
                    <a:pt x="6750685" y="5524"/>
                  </a:moveTo>
                  <a:lnTo>
                    <a:pt x="3137" y="3846855"/>
                  </a:lnTo>
                  <a:lnTo>
                    <a:pt x="0" y="3841331"/>
                  </a:lnTo>
                  <a:lnTo>
                    <a:pt x="6747548" y="0"/>
                  </a:lnTo>
                  <a:lnTo>
                    <a:pt x="67506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385217" y="-29629"/>
              <a:ext cx="5537695" cy="3156306"/>
            </a:xfrm>
            <a:custGeom>
              <a:avLst/>
              <a:gdLst>
                <a:gd name="connsiteX0" fmla="*/ 5537695 w 5537695"/>
                <a:gd name="connsiteY0" fmla="*/ 5524 h 3156306"/>
                <a:gd name="connsiteX1" fmla="*/ 3137 w 5537695"/>
                <a:gd name="connsiteY1" fmla="*/ 3156306 h 3156306"/>
                <a:gd name="connsiteX2" fmla="*/ 0 w 5537695"/>
                <a:gd name="connsiteY2" fmla="*/ 3150794 h 3156306"/>
                <a:gd name="connsiteX3" fmla="*/ 5534558 w 5537695"/>
                <a:gd name="connsiteY3" fmla="*/ 0 h 3156306"/>
                <a:gd name="connsiteX4" fmla="*/ 5537695 w 5537695"/>
                <a:gd name="connsiteY4" fmla="*/ 5524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5537695" y="5524"/>
                  </a:moveTo>
                  <a:lnTo>
                    <a:pt x="3137" y="3156306"/>
                  </a:lnTo>
                  <a:lnTo>
                    <a:pt x="0" y="3150794"/>
                  </a:lnTo>
                  <a:lnTo>
                    <a:pt x="5534558" y="0"/>
                  </a:lnTo>
                  <a:lnTo>
                    <a:pt x="553769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560338" y="-29630"/>
              <a:ext cx="4528249" cy="2581631"/>
            </a:xfrm>
            <a:custGeom>
              <a:avLst/>
              <a:gdLst>
                <a:gd name="connsiteX0" fmla="*/ 4528249 w 4528249"/>
                <a:gd name="connsiteY0" fmla="*/ 5524 h 2581631"/>
                <a:gd name="connsiteX1" fmla="*/ 3137 w 4528249"/>
                <a:gd name="connsiteY1" fmla="*/ 2581631 h 2581631"/>
                <a:gd name="connsiteX2" fmla="*/ 0 w 4528249"/>
                <a:gd name="connsiteY2" fmla="*/ 2576119 h 2581631"/>
                <a:gd name="connsiteX3" fmla="*/ 4525112 w 4528249"/>
                <a:gd name="connsiteY3" fmla="*/ 0 h 2581631"/>
                <a:gd name="connsiteX4" fmla="*/ 4528249 w 4528249"/>
                <a:gd name="connsiteY4" fmla="*/ 5524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49" h="2581631">
                  <a:moveTo>
                    <a:pt x="4528249" y="5524"/>
                  </a:moveTo>
                  <a:lnTo>
                    <a:pt x="3137" y="2581631"/>
                  </a:lnTo>
                  <a:lnTo>
                    <a:pt x="0" y="2576119"/>
                  </a:lnTo>
                  <a:lnTo>
                    <a:pt x="4525112" y="0"/>
                  </a:lnTo>
                  <a:lnTo>
                    <a:pt x="452824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385217" y="-29629"/>
              <a:ext cx="3168573" cy="1807578"/>
            </a:xfrm>
            <a:custGeom>
              <a:avLst/>
              <a:gdLst>
                <a:gd name="connsiteX0" fmla="*/ 3168573 w 3168573"/>
                <a:gd name="connsiteY0" fmla="*/ 5524 h 1807578"/>
                <a:gd name="connsiteX1" fmla="*/ 3137 w 3168573"/>
                <a:gd name="connsiteY1" fmla="*/ 1807578 h 1807578"/>
                <a:gd name="connsiteX2" fmla="*/ 0 w 3168573"/>
                <a:gd name="connsiteY2" fmla="*/ 1802066 h 1807578"/>
                <a:gd name="connsiteX3" fmla="*/ 3165424 w 3168573"/>
                <a:gd name="connsiteY3" fmla="*/ 0 h 1807578"/>
                <a:gd name="connsiteX4" fmla="*/ 3168573 w 3168573"/>
                <a:gd name="connsiteY4" fmla="*/ 5524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3" h="1807578">
                  <a:moveTo>
                    <a:pt x="3168573" y="5524"/>
                  </a:moveTo>
                  <a:lnTo>
                    <a:pt x="3137" y="1807578"/>
                  </a:lnTo>
                  <a:lnTo>
                    <a:pt x="0" y="1802066"/>
                  </a:lnTo>
                  <a:lnTo>
                    <a:pt x="3165424" y="0"/>
                  </a:lnTo>
                  <a:lnTo>
                    <a:pt x="3168573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497268" y="-29630"/>
              <a:ext cx="883386" cy="506641"/>
            </a:xfrm>
            <a:custGeom>
              <a:avLst/>
              <a:gdLst>
                <a:gd name="connsiteX0" fmla="*/ 883386 w 883386"/>
                <a:gd name="connsiteY0" fmla="*/ 5524 h 506641"/>
                <a:gd name="connsiteX1" fmla="*/ 3136 w 883386"/>
                <a:gd name="connsiteY1" fmla="*/ 506641 h 506641"/>
                <a:gd name="connsiteX2" fmla="*/ 0 w 883386"/>
                <a:gd name="connsiteY2" fmla="*/ 501117 h 506641"/>
                <a:gd name="connsiteX3" fmla="*/ 880249 w 883386"/>
                <a:gd name="connsiteY3" fmla="*/ 0 h 506641"/>
                <a:gd name="connsiteX4" fmla="*/ 883386 w 883386"/>
                <a:gd name="connsiteY4" fmla="*/ 5524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6" h="506641">
                  <a:moveTo>
                    <a:pt x="883386" y="5524"/>
                  </a:moveTo>
                  <a:lnTo>
                    <a:pt x="3136" y="506641"/>
                  </a:lnTo>
                  <a:lnTo>
                    <a:pt x="0" y="501117"/>
                  </a:lnTo>
                  <a:lnTo>
                    <a:pt x="880249" y="0"/>
                  </a:lnTo>
                  <a:lnTo>
                    <a:pt x="883386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339903" y="-29630"/>
              <a:ext cx="1910588" cy="1091413"/>
            </a:xfrm>
            <a:custGeom>
              <a:avLst/>
              <a:gdLst>
                <a:gd name="connsiteX0" fmla="*/ 1910588 w 1910588"/>
                <a:gd name="connsiteY0" fmla="*/ 5524 h 1091413"/>
                <a:gd name="connsiteX1" fmla="*/ 3150 w 1910588"/>
                <a:gd name="connsiteY1" fmla="*/ 1091413 h 1091413"/>
                <a:gd name="connsiteX2" fmla="*/ 0 w 1910588"/>
                <a:gd name="connsiteY2" fmla="*/ 1085901 h 1091413"/>
                <a:gd name="connsiteX3" fmla="*/ 1907451 w 1910588"/>
                <a:gd name="connsiteY3" fmla="*/ 0 h 1091413"/>
                <a:gd name="connsiteX4" fmla="*/ 1910588 w 1910588"/>
                <a:gd name="connsiteY4" fmla="*/ 5524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1910588" y="5524"/>
                  </a:moveTo>
                  <a:lnTo>
                    <a:pt x="3150" y="1091413"/>
                  </a:lnTo>
                  <a:lnTo>
                    <a:pt x="0" y="1085901"/>
                  </a:lnTo>
                  <a:lnTo>
                    <a:pt x="1907451" y="0"/>
                  </a:lnTo>
                  <a:lnTo>
                    <a:pt x="1910588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8048383" y="4665282"/>
              <a:ext cx="4398175" cy="2507576"/>
            </a:xfrm>
            <a:custGeom>
              <a:avLst/>
              <a:gdLst>
                <a:gd name="connsiteX0" fmla="*/ 4398175 w 4398175"/>
                <a:gd name="connsiteY0" fmla="*/ 5511 h 2507576"/>
                <a:gd name="connsiteX1" fmla="*/ 3137 w 4398175"/>
                <a:gd name="connsiteY1" fmla="*/ 2507576 h 2507576"/>
                <a:gd name="connsiteX2" fmla="*/ 0 w 4398175"/>
                <a:gd name="connsiteY2" fmla="*/ 2502064 h 2507576"/>
                <a:gd name="connsiteX3" fmla="*/ 4395038 w 4398175"/>
                <a:gd name="connsiteY3" fmla="*/ 0 h 2507576"/>
                <a:gd name="connsiteX4" fmla="*/ 4398175 w 4398175"/>
                <a:gd name="connsiteY4" fmla="*/ 5511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4398175" y="5511"/>
                  </a:moveTo>
                  <a:lnTo>
                    <a:pt x="3137" y="2507576"/>
                  </a:lnTo>
                  <a:lnTo>
                    <a:pt x="0" y="2502064"/>
                  </a:lnTo>
                  <a:lnTo>
                    <a:pt x="4395038" y="0"/>
                  </a:lnTo>
                  <a:lnTo>
                    <a:pt x="4398175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9232938" y="5144248"/>
              <a:ext cx="3556838" cy="2028609"/>
            </a:xfrm>
            <a:custGeom>
              <a:avLst/>
              <a:gdLst>
                <a:gd name="connsiteX0" fmla="*/ 3556838 w 3556838"/>
                <a:gd name="connsiteY0" fmla="*/ 5525 h 2028609"/>
                <a:gd name="connsiteX1" fmla="*/ 3149 w 3556838"/>
                <a:gd name="connsiteY1" fmla="*/ 2028609 h 2028609"/>
                <a:gd name="connsiteX2" fmla="*/ 0 w 3556838"/>
                <a:gd name="connsiteY2" fmla="*/ 2023097 h 2028609"/>
                <a:gd name="connsiteX3" fmla="*/ 3553688 w 3556838"/>
                <a:gd name="connsiteY3" fmla="*/ 0 h 2028609"/>
                <a:gd name="connsiteX4" fmla="*/ 3556838 w 3556838"/>
                <a:gd name="connsiteY4" fmla="*/ 5525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8" h="2028609">
                  <a:moveTo>
                    <a:pt x="3556838" y="5525"/>
                  </a:moveTo>
                  <a:lnTo>
                    <a:pt x="3149" y="2028609"/>
                  </a:lnTo>
                  <a:lnTo>
                    <a:pt x="0" y="2023097"/>
                  </a:lnTo>
                  <a:lnTo>
                    <a:pt x="3553688" y="0"/>
                  </a:lnTo>
                  <a:lnTo>
                    <a:pt x="3556838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10417504" y="5818618"/>
              <a:ext cx="2372271" cy="1354239"/>
            </a:xfrm>
            <a:custGeom>
              <a:avLst/>
              <a:gdLst>
                <a:gd name="connsiteX0" fmla="*/ 2372271 w 2372271"/>
                <a:gd name="connsiteY0" fmla="*/ 5512 h 1354239"/>
                <a:gd name="connsiteX1" fmla="*/ 3137 w 2372271"/>
                <a:gd name="connsiteY1" fmla="*/ 1354239 h 1354239"/>
                <a:gd name="connsiteX2" fmla="*/ 0 w 2372271"/>
                <a:gd name="connsiteY2" fmla="*/ 1348727 h 1354239"/>
                <a:gd name="connsiteX3" fmla="*/ 2369121 w 2372271"/>
                <a:gd name="connsiteY3" fmla="*/ 0 h 1354239"/>
                <a:gd name="connsiteX4" fmla="*/ 2372271 w 2372271"/>
                <a:gd name="connsiteY4" fmla="*/ 5512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2372271" y="5512"/>
                  </a:moveTo>
                  <a:lnTo>
                    <a:pt x="3137" y="1354239"/>
                  </a:lnTo>
                  <a:lnTo>
                    <a:pt x="0" y="1348727"/>
                  </a:lnTo>
                  <a:lnTo>
                    <a:pt x="2369121" y="0"/>
                  </a:lnTo>
                  <a:lnTo>
                    <a:pt x="237227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</p:grpSp>
      <p:grpSp>
        <p:nvGrpSpPr>
          <p:cNvPr id="12" name="组合 11"/>
          <p:cNvGrpSpPr>
            <a:grpSpLocks noChangeAspect="1"/>
          </p:cNvGrpSpPr>
          <p:nvPr/>
        </p:nvGrpSpPr>
        <p:grpSpPr>
          <a:xfrm flipH="1" flipV="1">
            <a:off x="9337675" y="4879975"/>
            <a:ext cx="3193415" cy="494665"/>
            <a:chOff x="2860" y="11738"/>
            <a:chExt cx="10545" cy="1634"/>
          </a:xfrm>
        </p:grpSpPr>
        <p:sp>
          <p:nvSpPr>
            <p:cNvPr id="13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-635" y="1938020"/>
            <a:ext cx="12192635" cy="27825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228488" y="125844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68" name="矩形: 圆角 67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774700" dir="2700000" sx="98000" sy="98000" algn="tl" rotWithShape="0">
                <a:schemeClr val="accent1">
                  <a:lumMod val="7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73" name="矩形: 对角圆角 72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76" name="矩形: 对角圆角 75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70" name="组合 69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71" name="矩形: 对角圆角 70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921289" y="90977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57" name="矩形: 圆角 56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330200" dist="647700" dir="2700000" sx="98000" sy="98000" algn="tl" rotWithShape="0">
                <a:schemeClr val="accent1">
                  <a:lumMod val="75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62" name="矩形: 对角圆角 61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65" name="矩形: 对角圆角 64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59" name="组合 58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60" name="矩形: 对角圆角 59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326505" y="469265"/>
            <a:ext cx="4126230" cy="4862195"/>
            <a:chOff x="2748" y="1569"/>
            <a:chExt cx="6498" cy="7657"/>
          </a:xfrm>
          <a:scene3d>
            <a:camera prst="perspectiveHeroicExtremeLeftFacing" fov="2700000">
              <a:rot lat="20862000" lon="2255999" rev="19830000"/>
            </a:camera>
            <a:lightRig rig="contrasting" dir="t">
              <a:rot lat="0" lon="0" rev="0"/>
            </a:lightRig>
          </a:scene3d>
        </p:grpSpPr>
        <p:sp>
          <p:nvSpPr>
            <p:cNvPr id="23" name="矩形: 圆角 22"/>
            <p:cNvSpPr/>
            <p:nvPr/>
          </p:nvSpPr>
          <p:spPr>
            <a:xfrm rot="5400000">
              <a:off x="2710" y="2690"/>
              <a:ext cx="7657" cy="5414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 w="6350"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61000">
                    <a:schemeClr val="accent1">
                      <a:alpha val="99000"/>
                    </a:schemeClr>
                  </a:gs>
                  <a:gs pos="87000">
                    <a:schemeClr val="accent1">
                      <a:lumMod val="75000"/>
                    </a:schemeClr>
                  </a:gs>
                </a:gsLst>
                <a:lin ang="8100000" scaled="1"/>
              </a:gradFill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0" name="任意多边形: 形状 3"/>
            <p:cNvSpPr>
              <a:spLocks noChangeAspect="1"/>
            </p:cNvSpPr>
            <p:nvPr/>
          </p:nvSpPr>
          <p:spPr>
            <a:xfrm>
              <a:off x="3142" y="3157"/>
              <a:ext cx="4840" cy="4480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48" y="4481"/>
              <a:ext cx="5533" cy="18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ctr"/>
              <a:r>
                <a:rPr lang="en-US" altLang="zh-CN" sz="7200">
                  <a:solidFill>
                    <a:schemeClr val="bg1"/>
                  </a:solidFill>
                  <a:effectLst>
                    <a:outerShdw blurRad="177800" dist="317500" dir="2700000" sx="98000" sy="98000" algn="tl" rotWithShape="0">
                      <a:schemeClr val="bg1">
                        <a:alpha val="19000"/>
                      </a:schemeClr>
                    </a:outerShdw>
                  </a:effectLst>
                  <a:latin typeface="汉仪中宋简" panose="02010600000101010101" charset="-128"/>
                  <a:ea typeface="汉仪中宋简" panose="02010600000101010101" charset="-128"/>
                  <a:cs typeface="汉仪中宋简" panose="02010600000101010101" charset="-128"/>
                </a:rPr>
                <a:t>NO.3</a:t>
              </a:r>
              <a:endParaRPr lang="en-US" altLang="zh-CN" sz="7200">
                <a:solidFill>
                  <a:schemeClr val="bg1"/>
                </a:solidFill>
                <a:effectLst>
                  <a:outerShdw blurRad="177800" dist="317500" dir="2700000" sx="98000" sy="98000" algn="tl" rotWithShape="0">
                    <a:schemeClr val="bg1">
                      <a:alpha val="19000"/>
                    </a:schemeClr>
                  </a:outerShdw>
                </a:effectLst>
                <a:latin typeface="汉仪中宋简" panose="02010600000101010101" charset="-128"/>
                <a:ea typeface="汉仪中宋简" panose="02010600000101010101" charset="-128"/>
                <a:cs typeface="汉仪中宋简" panose="02010600000101010101" charset="-128"/>
              </a:endParaRPr>
            </a:p>
          </p:txBody>
        </p:sp>
      </p:grpSp>
      <p:grpSp>
        <p:nvGrpSpPr>
          <p:cNvPr id="174" name="组合 173"/>
          <p:cNvGrpSpPr>
            <a:grpSpLocks noChangeAspect="1"/>
          </p:cNvGrpSpPr>
          <p:nvPr/>
        </p:nvGrpSpPr>
        <p:grpSpPr>
          <a:xfrm rot="3060000" flipH="1">
            <a:off x="9952990" y="2357755"/>
            <a:ext cx="184150" cy="2501265"/>
            <a:chOff x="8622" y="6312"/>
            <a:chExt cx="488" cy="6617"/>
          </a:xfrm>
          <a:effectLst>
            <a:outerShdw blurRad="622300" dist="190500" dir="2700000" sx="98000" sy="98000" algn="tl" rotWithShape="0">
              <a:schemeClr val="accent1">
                <a:lumMod val="75000"/>
                <a:alpha val="19000"/>
              </a:schemeClr>
            </a:outerShdw>
          </a:effectLst>
        </p:grpSpPr>
        <p:sp>
          <p:nvSpPr>
            <p:cNvPr id="41" name="任意多边形 40"/>
            <p:cNvSpPr/>
            <p:nvPr/>
          </p:nvSpPr>
          <p:spPr>
            <a:xfrm>
              <a:off x="8644" y="12207"/>
              <a:ext cx="447" cy="54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60" h="457">
                  <a:moveTo>
                    <a:pt x="0" y="0"/>
                  </a:moveTo>
                  <a:lnTo>
                    <a:pt x="460" y="0"/>
                  </a:lnTo>
                  <a:lnTo>
                    <a:pt x="459" y="5"/>
                  </a:lnTo>
                  <a:cubicBezTo>
                    <a:pt x="426" y="197"/>
                    <a:pt x="386" y="348"/>
                    <a:pt x="341" y="443"/>
                  </a:cubicBezTo>
                  <a:lnTo>
                    <a:pt x="334" y="457"/>
                  </a:lnTo>
                  <a:lnTo>
                    <a:pt x="126" y="457"/>
                  </a:lnTo>
                  <a:lnTo>
                    <a:pt x="119" y="443"/>
                  </a:lnTo>
                  <a:cubicBezTo>
                    <a:pt x="74" y="348"/>
                    <a:pt x="34" y="197"/>
                    <a:pt x="1" y="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641" y="6807"/>
              <a:ext cx="450" cy="54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  <a:alpha val="100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622" y="6687"/>
              <a:ext cx="488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739" y="6312"/>
              <a:ext cx="255" cy="37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flipV="1">
              <a:off x="8806" y="12756"/>
              <a:ext cx="120" cy="173"/>
            </a:xfrm>
            <a:custGeom>
              <a:avLst/>
              <a:gdLst>
                <a:gd name="adj" fmla="val 24166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120" h="173">
                  <a:moveTo>
                    <a:pt x="59" y="0"/>
                  </a:moveTo>
                  <a:cubicBezTo>
                    <a:pt x="73" y="0"/>
                    <a:pt x="84" y="10"/>
                    <a:pt x="87" y="23"/>
                  </a:cubicBezTo>
                  <a:lnTo>
                    <a:pt x="88" y="27"/>
                  </a:lnTo>
                  <a:lnTo>
                    <a:pt x="91" y="27"/>
                  </a:lnTo>
                  <a:lnTo>
                    <a:pt x="120" y="173"/>
                  </a:lnTo>
                  <a:lnTo>
                    <a:pt x="0" y="173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2" y="23"/>
                  </a:lnTo>
                  <a:cubicBezTo>
                    <a:pt x="34" y="10"/>
                    <a:pt x="46" y="0"/>
                    <a:pt x="5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71" name="任意多边形 170"/>
            <p:cNvSpPr>
              <a:spLocks noChangeAspect="1"/>
            </p:cNvSpPr>
            <p:nvPr/>
          </p:nvSpPr>
          <p:spPr>
            <a:xfrm>
              <a:off x="8722" y="6807"/>
              <a:ext cx="287" cy="1046"/>
            </a:xfrm>
            <a:custGeom>
              <a:avLst/>
              <a:gdLst>
                <a:gd name="adj" fmla="val 50000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1605">
                  <a:moveTo>
                    <a:pt x="1" y="0"/>
                  </a:moveTo>
                  <a:lnTo>
                    <a:pt x="137" y="0"/>
                  </a:lnTo>
                  <a:lnTo>
                    <a:pt x="137" y="1377"/>
                  </a:lnTo>
                  <a:cubicBezTo>
                    <a:pt x="137" y="1423"/>
                    <a:pt x="175" y="1461"/>
                    <a:pt x="221" y="1461"/>
                  </a:cubicBezTo>
                  <a:cubicBezTo>
                    <a:pt x="267" y="1461"/>
                    <a:pt x="305" y="1423"/>
                    <a:pt x="305" y="1377"/>
                  </a:cubicBezTo>
                  <a:lnTo>
                    <a:pt x="305" y="0"/>
                  </a:lnTo>
                  <a:lnTo>
                    <a:pt x="441" y="0"/>
                  </a:lnTo>
                  <a:lnTo>
                    <a:pt x="441" y="2"/>
                  </a:lnTo>
                  <a:cubicBezTo>
                    <a:pt x="442" y="8"/>
                    <a:pt x="442" y="13"/>
                    <a:pt x="442" y="19"/>
                  </a:cubicBezTo>
                  <a:lnTo>
                    <a:pt x="442" y="1384"/>
                  </a:lnTo>
                  <a:cubicBezTo>
                    <a:pt x="442" y="1506"/>
                    <a:pt x="343" y="1605"/>
                    <a:pt x="221" y="1605"/>
                  </a:cubicBezTo>
                  <a:cubicBezTo>
                    <a:pt x="99" y="1605"/>
                    <a:pt x="0" y="1506"/>
                    <a:pt x="0" y="1384"/>
                  </a:cubicBezTo>
                  <a:lnTo>
                    <a:pt x="0" y="19"/>
                  </a:lnTo>
                  <a:cubicBezTo>
                    <a:pt x="0" y="13"/>
                    <a:pt x="0" y="8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75" name="任意多边形 174"/>
          <p:cNvSpPr/>
          <p:nvPr/>
        </p:nvSpPr>
        <p:spPr>
          <a:xfrm>
            <a:off x="6593205" y="4396740"/>
            <a:ext cx="2482215" cy="427355"/>
          </a:xfrm>
          <a:custGeom>
            <a:avLst/>
            <a:gdLst>
              <a:gd name="connisteX0" fmla="*/ 0 w 2638425"/>
              <a:gd name="connsiteY0" fmla="*/ 484505 h 726167"/>
              <a:gd name="connisteX1" fmla="*/ 655320 w 2638425"/>
              <a:gd name="connsiteY1" fmla="*/ 281305 h 726167"/>
              <a:gd name="connisteX2" fmla="*/ 936625 w 2638425"/>
              <a:gd name="connsiteY2" fmla="*/ 593725 h 726167"/>
              <a:gd name="connisteX3" fmla="*/ 1264285 w 2638425"/>
              <a:gd name="connsiteY3" fmla="*/ 437515 h 726167"/>
              <a:gd name="connisteX4" fmla="*/ 1529715 w 2638425"/>
              <a:gd name="connsiteY4" fmla="*/ 718820 h 726167"/>
              <a:gd name="connisteX5" fmla="*/ 1967230 w 2638425"/>
              <a:gd name="connsiteY5" fmla="*/ 140970 h 726167"/>
              <a:gd name="connisteX6" fmla="*/ 2388870 w 2638425"/>
              <a:gd name="connsiteY6" fmla="*/ 421640 h 726167"/>
              <a:gd name="connisteX7" fmla="*/ 2638425 w 2638425"/>
              <a:gd name="connsiteY7" fmla="*/ 0 h 726167"/>
              <a:gd name="connisteX8" fmla="*/ 2779395 w 2638425"/>
              <a:gd name="connsiteY8" fmla="*/ -187325 h 72616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638425" h="726167">
                <a:moveTo>
                  <a:pt x="0" y="484505"/>
                </a:moveTo>
                <a:cubicBezTo>
                  <a:pt x="125730" y="437515"/>
                  <a:pt x="467995" y="259715"/>
                  <a:pt x="655320" y="281305"/>
                </a:cubicBezTo>
                <a:cubicBezTo>
                  <a:pt x="842645" y="302895"/>
                  <a:pt x="814705" y="562610"/>
                  <a:pt x="936625" y="593725"/>
                </a:cubicBezTo>
                <a:cubicBezTo>
                  <a:pt x="1058545" y="624840"/>
                  <a:pt x="1145540" y="412750"/>
                  <a:pt x="1264285" y="437515"/>
                </a:cubicBezTo>
                <a:cubicBezTo>
                  <a:pt x="1383030" y="462280"/>
                  <a:pt x="1389380" y="777875"/>
                  <a:pt x="1529715" y="718820"/>
                </a:cubicBezTo>
                <a:cubicBezTo>
                  <a:pt x="1670050" y="659765"/>
                  <a:pt x="1795145" y="200660"/>
                  <a:pt x="1967230" y="140970"/>
                </a:cubicBezTo>
                <a:cubicBezTo>
                  <a:pt x="2139315" y="81280"/>
                  <a:pt x="2254885" y="449580"/>
                  <a:pt x="2388870" y="421640"/>
                </a:cubicBezTo>
                <a:cubicBezTo>
                  <a:pt x="2522855" y="393700"/>
                  <a:pt x="2560320" y="121920"/>
                  <a:pt x="2638425" y="0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1000">
                  <a:schemeClr val="accent1">
                    <a:alpha val="2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cxnSp>
        <p:nvCxnSpPr>
          <p:cNvPr id="80" name="直接连接符 79"/>
          <p:cNvCxnSpPr/>
          <p:nvPr/>
        </p:nvCxnSpPr>
        <p:spPr>
          <a:xfrm>
            <a:off x="635635" y="3483610"/>
            <a:ext cx="63150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10235" y="2367280"/>
            <a:ext cx="559308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000" b="1">
                <a:solidFill>
                  <a:schemeClr val="bg1"/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科学复习方法</a:t>
            </a:r>
            <a:endParaRPr lang="zh-CN" altLang="en-US" sz="7000" b="1">
              <a:solidFill>
                <a:schemeClr val="bg1"/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76" name="文本占位符 54"/>
          <p:cNvSpPr>
            <a:spLocks noGrp="1"/>
          </p:cNvSpPr>
          <p:nvPr/>
        </p:nvSpPr>
        <p:spPr>
          <a:xfrm>
            <a:off x="641350" y="3593465"/>
            <a:ext cx="5157470" cy="67564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effectLst/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>
              <a:lnSpc>
                <a:spcPct val="140000"/>
              </a:lnSpc>
            </a:pPr>
            <a:r>
              <a:rPr lang="zh-CN" altLang="en-US" strike="noStrike" noProof="1">
                <a:solidFill>
                  <a:schemeClr val="bg1"/>
                </a:solidFill>
                <a:ea typeface="汉仪楷体简" panose="02010600000101010101" charset="-128"/>
              </a:rPr>
              <a:t>Lorem ipsum dolor sit amet, consectetuer adipiscing elit.Lorem ipsum dolor.</a:t>
            </a:r>
            <a:endParaRPr lang="zh-CN" altLang="en-US" strike="noStrike" noProof="1" dirty="0">
              <a:solidFill>
                <a:schemeClr val="bg1"/>
              </a:solidFill>
              <a:ea typeface="汉仪楷体简" panose="02010600000101010101" charset="-128"/>
              <a:sym typeface="+mn-ea"/>
            </a:endParaRPr>
          </a:p>
        </p:txBody>
      </p: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311150" y="1504315"/>
            <a:ext cx="3193415" cy="494665"/>
            <a:chOff x="2860" y="11738"/>
            <a:chExt cx="10545" cy="1634"/>
          </a:xfrm>
        </p:grpSpPr>
        <p:sp>
          <p:nvSpPr>
            <p:cNvPr id="5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6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18" name="组合 17"/>
          <p:cNvGrpSpPr>
            <a:grpSpLocks noChangeAspect="1"/>
          </p:cNvGrpSpPr>
          <p:nvPr/>
        </p:nvGrpSpPr>
        <p:grpSpPr>
          <a:xfrm flipV="1">
            <a:off x="311150" y="4926965"/>
            <a:ext cx="1897380" cy="294005"/>
            <a:chOff x="2860" y="11738"/>
            <a:chExt cx="10545" cy="1634"/>
          </a:xfrm>
        </p:grpSpPr>
        <p:sp>
          <p:nvSpPr>
            <p:cNvPr id="36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38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 flipV="1">
            <a:off x="2437130" y="1110615"/>
            <a:ext cx="1897380" cy="294005"/>
            <a:chOff x="2860" y="11738"/>
            <a:chExt cx="10545" cy="1634"/>
          </a:xfrm>
        </p:grpSpPr>
        <p:sp>
          <p:nvSpPr>
            <p:cNvPr id="44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4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科学复习方法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25" name="矩形: 圆角 11"/>
          <p:cNvSpPr/>
          <p:nvPr userDrawn="1"/>
        </p:nvSpPr>
        <p:spPr>
          <a:xfrm>
            <a:off x="0" y="2207260"/>
            <a:ext cx="12192000" cy="25380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1750695" y="3397885"/>
            <a:ext cx="1423035" cy="34671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复习方法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58" name="文本占位符 57"/>
          <p:cNvSpPr>
            <a:spLocks noGrp="1"/>
          </p:cNvSpPr>
          <p:nvPr/>
        </p:nvSpPr>
        <p:spPr>
          <a:xfrm>
            <a:off x="1515745" y="3703955"/>
            <a:ext cx="1893570" cy="9347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5" name="文本占位符 14"/>
          <p:cNvSpPr>
            <a:spLocks noGrp="1"/>
          </p:cNvSpPr>
          <p:nvPr/>
        </p:nvSpPr>
        <p:spPr>
          <a:xfrm>
            <a:off x="4173855" y="3397885"/>
            <a:ext cx="1423035" cy="34671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复习方法</a:t>
            </a: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10" name="文本占位符 17"/>
          <p:cNvSpPr>
            <a:spLocks noGrp="1"/>
          </p:cNvSpPr>
          <p:nvPr/>
        </p:nvSpPr>
        <p:spPr>
          <a:xfrm>
            <a:off x="3938905" y="3703955"/>
            <a:ext cx="1893570" cy="9347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6" name="文本占位符 25"/>
          <p:cNvSpPr>
            <a:spLocks noGrp="1"/>
          </p:cNvSpPr>
          <p:nvPr/>
        </p:nvSpPr>
        <p:spPr>
          <a:xfrm>
            <a:off x="6595745" y="3397885"/>
            <a:ext cx="1423035" cy="34671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复习方法</a:t>
            </a: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17" name="文本占位符 26"/>
          <p:cNvSpPr>
            <a:spLocks noGrp="1"/>
          </p:cNvSpPr>
          <p:nvPr/>
        </p:nvSpPr>
        <p:spPr>
          <a:xfrm>
            <a:off x="6360795" y="3703955"/>
            <a:ext cx="1893570" cy="9347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9" name="文本占位符 27"/>
          <p:cNvSpPr>
            <a:spLocks noGrp="1"/>
          </p:cNvSpPr>
          <p:nvPr/>
        </p:nvSpPr>
        <p:spPr>
          <a:xfrm>
            <a:off x="9018905" y="3397885"/>
            <a:ext cx="1423035" cy="34671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复习方法</a:t>
            </a:r>
            <a:endParaRPr lang="zh-CN" altLang="en-US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20" name="文本占位符 28"/>
          <p:cNvSpPr>
            <a:spLocks noGrp="1"/>
          </p:cNvSpPr>
          <p:nvPr/>
        </p:nvSpPr>
        <p:spPr>
          <a:xfrm>
            <a:off x="8783955" y="3703955"/>
            <a:ext cx="1893570" cy="9347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97" name="文本占位符 96"/>
          <p:cNvSpPr>
            <a:spLocks noGrp="1"/>
          </p:cNvSpPr>
          <p:nvPr/>
        </p:nvSpPr>
        <p:spPr>
          <a:xfrm>
            <a:off x="1516380" y="5441315"/>
            <a:ext cx="9161145" cy="9061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单击此处输入你的正文，请尽量言简意赅地阐述观点。单击此处输入你的正文，请尽量言简意赅地阐述观点。单击此处输入你的正文，请尽量言简意赅地阐述观点。单击此处输入你的正文，请尽量言简意赅地阐述观点。单击此处输入你的正文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98" name="圆角矩形 97"/>
          <p:cNvSpPr/>
          <p:nvPr userDrawn="1"/>
        </p:nvSpPr>
        <p:spPr>
          <a:xfrm>
            <a:off x="5825490" y="5349240"/>
            <a:ext cx="540000" cy="432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99" name="文本占位符 98"/>
          <p:cNvSpPr>
            <a:spLocks noGrp="1"/>
          </p:cNvSpPr>
          <p:nvPr/>
        </p:nvSpPr>
        <p:spPr>
          <a:xfrm>
            <a:off x="4961255" y="4884420"/>
            <a:ext cx="2267585" cy="3759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gradFill>
                  <a:gsLst>
                    <a:gs pos="100000">
                      <a:srgbClr val="00DFA9"/>
                    </a:gs>
                    <a:gs pos="0">
                      <a:srgbClr val="02A1E3"/>
                    </a:gs>
                  </a:gsLst>
                  <a:lin ang="0" scaled="0"/>
                </a:gra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" name="图片 2" descr="pexels-monstera-6238039"/>
          <p:cNvPicPr>
            <a:picLocks noChangeAspect="1"/>
          </p:cNvPicPr>
          <p:nvPr/>
        </p:nvPicPr>
        <p:blipFill>
          <a:blip r:embed="rId1"/>
          <a:srcRect l="1483" t="17647" r="1477" b="17668"/>
          <a:stretch>
            <a:fillRect/>
          </a:stretch>
        </p:blipFill>
        <p:spPr>
          <a:xfrm>
            <a:off x="8921750" y="1616075"/>
            <a:ext cx="1620000" cy="162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51" h="2551">
                <a:moveTo>
                  <a:pt x="0" y="0"/>
                </a:moveTo>
                <a:lnTo>
                  <a:pt x="2551" y="0"/>
                </a:lnTo>
                <a:lnTo>
                  <a:pt x="2551" y="2551"/>
                </a:lnTo>
                <a:lnTo>
                  <a:pt x="0" y="2551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图片 6" descr="pexels-cottonbro-4769464"/>
          <p:cNvPicPr>
            <a:picLocks noChangeAspect="1"/>
          </p:cNvPicPr>
          <p:nvPr/>
        </p:nvPicPr>
        <p:blipFill>
          <a:blip r:embed="rId2"/>
          <a:srcRect l="3398" t="25231" r="3391" b="12636"/>
          <a:stretch>
            <a:fillRect/>
          </a:stretch>
        </p:blipFill>
        <p:spPr>
          <a:xfrm>
            <a:off x="6498590" y="1616075"/>
            <a:ext cx="1620000" cy="162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51" h="2551">
                <a:moveTo>
                  <a:pt x="0" y="0"/>
                </a:moveTo>
                <a:lnTo>
                  <a:pt x="2551" y="0"/>
                </a:lnTo>
                <a:lnTo>
                  <a:pt x="2551" y="2551"/>
                </a:lnTo>
                <a:lnTo>
                  <a:pt x="0" y="2551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图片 7" descr="pexels-katerina-holmes-5905493"/>
          <p:cNvPicPr>
            <a:picLocks noChangeAspect="1"/>
          </p:cNvPicPr>
          <p:nvPr/>
        </p:nvPicPr>
        <p:blipFill>
          <a:blip r:embed="rId3"/>
          <a:srcRect l="13332" t="11765" r="32595" b="7117"/>
          <a:stretch>
            <a:fillRect/>
          </a:stretch>
        </p:blipFill>
        <p:spPr>
          <a:xfrm>
            <a:off x="4075430" y="1616075"/>
            <a:ext cx="1620000" cy="162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51" h="2551">
                <a:moveTo>
                  <a:pt x="0" y="0"/>
                </a:moveTo>
                <a:lnTo>
                  <a:pt x="2551" y="0"/>
                </a:lnTo>
                <a:lnTo>
                  <a:pt x="2551" y="2551"/>
                </a:lnTo>
                <a:lnTo>
                  <a:pt x="0" y="2551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图片 10" descr="pexels-katerina-holmes-5905522"/>
          <p:cNvPicPr>
            <a:picLocks noChangeAspect="1"/>
          </p:cNvPicPr>
          <p:nvPr/>
        </p:nvPicPr>
        <p:blipFill>
          <a:blip r:embed="rId4"/>
          <a:srcRect l="20072" t="9444" r="25855" b="9438"/>
          <a:stretch>
            <a:fillRect/>
          </a:stretch>
        </p:blipFill>
        <p:spPr>
          <a:xfrm>
            <a:off x="1652270" y="1614805"/>
            <a:ext cx="1620000" cy="162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51" h="2551">
                <a:moveTo>
                  <a:pt x="0" y="0"/>
                </a:moveTo>
                <a:lnTo>
                  <a:pt x="2551" y="0"/>
                </a:lnTo>
                <a:lnTo>
                  <a:pt x="2551" y="2551"/>
                </a:lnTo>
                <a:lnTo>
                  <a:pt x="0" y="2551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pexels-oleg-magni-2058141"/>
          <p:cNvPicPr>
            <a:picLocks noChangeAspect="1"/>
          </p:cNvPicPr>
          <p:nvPr/>
        </p:nvPicPr>
        <p:blipFill>
          <a:blip r:embed="rId1"/>
          <a:srcRect l="1181" t="35630" r="1167" b="16102"/>
          <a:stretch>
            <a:fillRect/>
          </a:stretch>
        </p:blipFill>
        <p:spPr>
          <a:xfrm>
            <a:off x="1219835" y="1729740"/>
            <a:ext cx="4464685" cy="33102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031" h="5213">
                <a:moveTo>
                  <a:pt x="0" y="0"/>
                </a:moveTo>
                <a:lnTo>
                  <a:pt x="7031" y="0"/>
                </a:lnTo>
                <a:lnTo>
                  <a:pt x="7031" y="5213"/>
                </a:lnTo>
                <a:lnTo>
                  <a:pt x="0" y="521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169D3"/>
            </a:solidFill>
          </a:ln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科学复习方法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542415" y="4173855"/>
            <a:ext cx="4488815" cy="1665605"/>
          </a:xfrm>
          <a:prstGeom prst="roundRect">
            <a:avLst>
              <a:gd name="adj" fmla="val 6747"/>
            </a:avLst>
          </a:prstGeom>
          <a:solidFill>
            <a:srgbClr val="216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等腰三角形 10"/>
          <p:cNvSpPr>
            <a:spLocks noChangeAspect="1"/>
          </p:cNvSpPr>
          <p:nvPr userDrawn="1"/>
        </p:nvSpPr>
        <p:spPr>
          <a:xfrm rot="5400000">
            <a:off x="6448425" y="1962150"/>
            <a:ext cx="205740" cy="9906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9" name="文本占位符 28"/>
          <p:cNvSpPr>
            <a:spLocks noGrp="1"/>
          </p:cNvSpPr>
          <p:nvPr/>
        </p:nvSpPr>
        <p:spPr>
          <a:xfrm>
            <a:off x="6798945" y="1684020"/>
            <a:ext cx="1704975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3" name="文本占位符 32"/>
          <p:cNvSpPr>
            <a:spLocks noGrp="1"/>
          </p:cNvSpPr>
          <p:nvPr/>
        </p:nvSpPr>
        <p:spPr>
          <a:xfrm>
            <a:off x="6798945" y="2000250"/>
            <a:ext cx="4370705" cy="87820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12" name="等腰三角形 11"/>
          <p:cNvSpPr>
            <a:spLocks noChangeAspect="1"/>
          </p:cNvSpPr>
          <p:nvPr userDrawn="1"/>
        </p:nvSpPr>
        <p:spPr>
          <a:xfrm rot="5400000">
            <a:off x="6448425" y="3505835"/>
            <a:ext cx="205740" cy="9906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3" name="文本占位符 28"/>
          <p:cNvSpPr>
            <a:spLocks noGrp="1"/>
          </p:cNvSpPr>
          <p:nvPr/>
        </p:nvSpPr>
        <p:spPr>
          <a:xfrm>
            <a:off x="6798945" y="3227705"/>
            <a:ext cx="1704975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4" name="文本占位符 32"/>
          <p:cNvSpPr>
            <a:spLocks noGrp="1"/>
          </p:cNvSpPr>
          <p:nvPr/>
        </p:nvSpPr>
        <p:spPr>
          <a:xfrm>
            <a:off x="6798945" y="3543935"/>
            <a:ext cx="4370705" cy="87820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15" name="等腰三角形 14"/>
          <p:cNvSpPr>
            <a:spLocks noChangeAspect="1"/>
          </p:cNvSpPr>
          <p:nvPr userDrawn="1"/>
        </p:nvSpPr>
        <p:spPr>
          <a:xfrm rot="5400000">
            <a:off x="6448425" y="5049520"/>
            <a:ext cx="205740" cy="9906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6" name="文本占位符 28"/>
          <p:cNvSpPr>
            <a:spLocks noGrp="1"/>
          </p:cNvSpPr>
          <p:nvPr/>
        </p:nvSpPr>
        <p:spPr>
          <a:xfrm>
            <a:off x="6798945" y="4771390"/>
            <a:ext cx="1704975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7" name="文本占位符 32"/>
          <p:cNvSpPr>
            <a:spLocks noGrp="1"/>
          </p:cNvSpPr>
          <p:nvPr/>
        </p:nvSpPr>
        <p:spPr>
          <a:xfrm>
            <a:off x="6798945" y="5087620"/>
            <a:ext cx="4370705" cy="87820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19" name="图片 18" descr="reshot-icon-group-class-53JCEPGXFA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0305" y="4485005"/>
            <a:ext cx="558000" cy="558000"/>
          </a:xfrm>
          <a:prstGeom prst="rect">
            <a:avLst/>
          </a:prstGeom>
        </p:spPr>
      </p:pic>
      <p:pic>
        <p:nvPicPr>
          <p:cNvPr id="20" name="图片 19" descr="reshot-icon-schedule-of-classes-Q5THF8MAK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4540" y="4485005"/>
            <a:ext cx="558000" cy="558000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3786505" y="4393565"/>
            <a:ext cx="0" cy="122682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8"/>
          <p:cNvSpPr>
            <a:spLocks noGrp="1"/>
          </p:cNvSpPr>
          <p:nvPr/>
        </p:nvSpPr>
        <p:spPr>
          <a:xfrm>
            <a:off x="2007235" y="5118735"/>
            <a:ext cx="1423035" cy="5010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600" strike="noStrike" noProof="1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关键词</a:t>
            </a:r>
            <a:endParaRPr lang="zh-CN" altLang="en-US" sz="2600" strike="noStrike" noProof="1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23" name="文本占位符 8"/>
          <p:cNvSpPr>
            <a:spLocks noGrp="1"/>
          </p:cNvSpPr>
          <p:nvPr/>
        </p:nvSpPr>
        <p:spPr>
          <a:xfrm>
            <a:off x="4142740" y="5118735"/>
            <a:ext cx="1423035" cy="5010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600" strike="noStrike" noProof="1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关键词</a:t>
            </a:r>
            <a:endParaRPr lang="zh-CN" altLang="en-US" sz="2600" strike="noStrike" noProof="1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科学复习方法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175385" y="1765300"/>
            <a:ext cx="2181225" cy="825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726180" y="1765300"/>
            <a:ext cx="2181225" cy="825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6276975" y="1765300"/>
            <a:ext cx="2181225" cy="825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8837295" y="1765300"/>
            <a:ext cx="2181225" cy="825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175385" y="2590800"/>
            <a:ext cx="2180590" cy="2402205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3726815" y="2590800"/>
            <a:ext cx="2180590" cy="2402205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6277610" y="2590800"/>
            <a:ext cx="2180590" cy="2402205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8837930" y="2590800"/>
            <a:ext cx="2180590" cy="2402205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7" name="文本占位符 46"/>
          <p:cNvSpPr>
            <a:spLocks noGrp="1"/>
          </p:cNvSpPr>
          <p:nvPr>
            <p:ph type="body" idx="38" hasCustomPrompt="1"/>
          </p:nvPr>
        </p:nvSpPr>
        <p:spPr>
          <a:xfrm>
            <a:off x="1443990" y="3038475"/>
            <a:ext cx="1644650" cy="365125"/>
          </a:xfrm>
          <a:effectLst/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000000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8" name="文本占位符 27"/>
          <p:cNvSpPr>
            <a:spLocks noGrp="1"/>
          </p:cNvSpPr>
          <p:nvPr/>
        </p:nvSpPr>
        <p:spPr>
          <a:xfrm>
            <a:off x="1345565" y="3449955"/>
            <a:ext cx="1842135" cy="118237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1" name="文本占位符 30"/>
          <p:cNvSpPr>
            <a:spLocks noGrp="1"/>
          </p:cNvSpPr>
          <p:nvPr/>
        </p:nvSpPr>
        <p:spPr>
          <a:xfrm>
            <a:off x="3994785" y="3038475"/>
            <a:ext cx="1644650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000000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2" name="文本占位符 31"/>
          <p:cNvSpPr>
            <a:spLocks noGrp="1"/>
          </p:cNvSpPr>
          <p:nvPr/>
        </p:nvSpPr>
        <p:spPr>
          <a:xfrm>
            <a:off x="3896360" y="3449955"/>
            <a:ext cx="1842135" cy="118237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3" name="文本占位符 32"/>
          <p:cNvSpPr>
            <a:spLocks noGrp="1"/>
          </p:cNvSpPr>
          <p:nvPr/>
        </p:nvSpPr>
        <p:spPr>
          <a:xfrm>
            <a:off x="6544310" y="3038475"/>
            <a:ext cx="1644650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000000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4" name="文本占位符 33"/>
          <p:cNvSpPr>
            <a:spLocks noGrp="1"/>
          </p:cNvSpPr>
          <p:nvPr/>
        </p:nvSpPr>
        <p:spPr>
          <a:xfrm>
            <a:off x="6445885" y="3449955"/>
            <a:ext cx="1842135" cy="118237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5" name="文本占位符 34"/>
          <p:cNvSpPr>
            <a:spLocks noGrp="1"/>
          </p:cNvSpPr>
          <p:nvPr/>
        </p:nvSpPr>
        <p:spPr>
          <a:xfrm>
            <a:off x="9105265" y="3038475"/>
            <a:ext cx="1644650" cy="3651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000000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" name="文本占位符 35"/>
          <p:cNvSpPr>
            <a:spLocks noGrp="1"/>
          </p:cNvSpPr>
          <p:nvPr/>
        </p:nvSpPr>
        <p:spPr>
          <a:xfrm>
            <a:off x="9006840" y="3449955"/>
            <a:ext cx="1842135" cy="118237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9" name="文本占位符 28"/>
          <p:cNvSpPr>
            <a:spLocks noGrp="1"/>
          </p:cNvSpPr>
          <p:nvPr/>
        </p:nvSpPr>
        <p:spPr>
          <a:xfrm>
            <a:off x="1563370" y="5194300"/>
            <a:ext cx="9064625" cy="8845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单击此处输入你的正文，请尽量言简意赅地阐述观点。单击此处输入你的正文，请尽量言简意赅地阐述观点。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单击此处输入你的正文，请尽量言简意赅地阐述观点。单击此处输入你的正文，请尽量言简意赅地阐述观点。单击此处输入你的正文，请尽量言简意赅地阐述观点。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182" name="矩形: 圆角 18"/>
          <p:cNvSpPr/>
          <p:nvPr/>
        </p:nvSpPr>
        <p:spPr>
          <a:xfrm rot="2684045">
            <a:off x="1474869" y="2104789"/>
            <a:ext cx="147792" cy="147792"/>
          </a:xfrm>
          <a:prstGeom prst="roundRect">
            <a:avLst>
              <a:gd name="adj" fmla="val 33114"/>
            </a:avLst>
          </a:prstGeom>
          <a:solidFill>
            <a:srgbClr val="1D78FA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7" name="矩形: 圆角 18"/>
          <p:cNvSpPr/>
          <p:nvPr/>
        </p:nvSpPr>
        <p:spPr>
          <a:xfrm rot="2684045">
            <a:off x="2909969" y="2105424"/>
            <a:ext cx="147792" cy="147792"/>
          </a:xfrm>
          <a:prstGeom prst="roundRect">
            <a:avLst>
              <a:gd name="adj" fmla="val 33114"/>
            </a:avLst>
          </a:prstGeom>
          <a:solidFill>
            <a:srgbClr val="1D78FA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8" name="矩形: 圆角 18"/>
          <p:cNvSpPr/>
          <p:nvPr/>
        </p:nvSpPr>
        <p:spPr>
          <a:xfrm rot="2684045">
            <a:off x="4025664" y="2103519"/>
            <a:ext cx="147792" cy="147792"/>
          </a:xfrm>
          <a:prstGeom prst="roundRect">
            <a:avLst>
              <a:gd name="adj" fmla="val 33114"/>
            </a:avLst>
          </a:prstGeom>
          <a:solidFill>
            <a:srgbClr val="1D78FA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9" name="矩形: 圆角 18"/>
          <p:cNvSpPr/>
          <p:nvPr/>
        </p:nvSpPr>
        <p:spPr>
          <a:xfrm rot="2684045">
            <a:off x="5460764" y="2104154"/>
            <a:ext cx="147792" cy="147792"/>
          </a:xfrm>
          <a:prstGeom prst="roundRect">
            <a:avLst>
              <a:gd name="adj" fmla="val 33114"/>
            </a:avLst>
          </a:prstGeom>
          <a:solidFill>
            <a:srgbClr val="1D78FA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0" name="矩形: 圆角 18"/>
          <p:cNvSpPr/>
          <p:nvPr/>
        </p:nvSpPr>
        <p:spPr>
          <a:xfrm rot="2684045">
            <a:off x="6575824" y="2103519"/>
            <a:ext cx="147792" cy="147792"/>
          </a:xfrm>
          <a:prstGeom prst="roundRect">
            <a:avLst>
              <a:gd name="adj" fmla="val 33114"/>
            </a:avLst>
          </a:prstGeom>
          <a:solidFill>
            <a:srgbClr val="1D78FA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4" name="矩形: 圆角 18"/>
          <p:cNvSpPr/>
          <p:nvPr/>
        </p:nvSpPr>
        <p:spPr>
          <a:xfrm rot="2684045">
            <a:off x="8010924" y="2104154"/>
            <a:ext cx="147792" cy="147792"/>
          </a:xfrm>
          <a:prstGeom prst="roundRect">
            <a:avLst>
              <a:gd name="adj" fmla="val 33114"/>
            </a:avLst>
          </a:prstGeom>
          <a:solidFill>
            <a:srgbClr val="1D78FA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5" name="矩形: 圆角 18"/>
          <p:cNvSpPr/>
          <p:nvPr/>
        </p:nvSpPr>
        <p:spPr>
          <a:xfrm rot="2684045">
            <a:off x="9126619" y="2103519"/>
            <a:ext cx="147792" cy="147792"/>
          </a:xfrm>
          <a:prstGeom prst="roundRect">
            <a:avLst>
              <a:gd name="adj" fmla="val 33114"/>
            </a:avLst>
          </a:prstGeom>
          <a:solidFill>
            <a:srgbClr val="1D78FA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0" name="矩形: 圆角 18"/>
          <p:cNvSpPr/>
          <p:nvPr/>
        </p:nvSpPr>
        <p:spPr>
          <a:xfrm rot="2684045">
            <a:off x="10561719" y="2104154"/>
            <a:ext cx="147792" cy="147792"/>
          </a:xfrm>
          <a:prstGeom prst="roundRect">
            <a:avLst>
              <a:gd name="adj" fmla="val 33114"/>
            </a:avLst>
          </a:prstGeom>
          <a:solidFill>
            <a:srgbClr val="1D78FA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pic>
        <p:nvPicPr>
          <p:cNvPr id="21" name="图片 20" descr="reshot-icon-group-class-53JCEPGXFA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537710" y="1900555"/>
            <a:ext cx="558000" cy="558000"/>
          </a:xfrm>
          <a:prstGeom prst="rect">
            <a:avLst/>
          </a:prstGeom>
        </p:spPr>
      </p:pic>
      <p:pic>
        <p:nvPicPr>
          <p:cNvPr id="22" name="图片 21" descr="reshot-icon-schedule-of-classes-Q5THF8MAK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7550" y="1900555"/>
            <a:ext cx="558000" cy="558000"/>
          </a:xfrm>
          <a:prstGeom prst="rect">
            <a:avLst/>
          </a:prstGeom>
        </p:spPr>
      </p:pic>
      <p:pic>
        <p:nvPicPr>
          <p:cNvPr id="24" name="图片 23" descr="reshot-icon-real-time-class-F9WM2CA8R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870" y="1900555"/>
            <a:ext cx="558000" cy="558000"/>
          </a:xfrm>
          <a:prstGeom prst="rect">
            <a:avLst/>
          </a:prstGeom>
        </p:spPr>
      </p:pic>
      <p:pic>
        <p:nvPicPr>
          <p:cNvPr id="26" name="图片 25" descr="reshot-icon-schedule-of-classes-Q5THF8MAK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9300" y="1896110"/>
            <a:ext cx="558000" cy="5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-579057" y="-172244"/>
            <a:ext cx="13350114" cy="7202488"/>
            <a:chOff x="-560338" y="-29630"/>
            <a:chExt cx="13350114" cy="7202488"/>
          </a:xfrm>
          <a:gradFill flip="none" rotWithShape="1">
            <a:gsLst>
              <a:gs pos="40000">
                <a:schemeClr val="accent1">
                  <a:lumMod val="75000"/>
                  <a:alpha val="700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700000" scaled="1"/>
            <a:tileRect/>
          </a:gradFill>
        </p:grpSpPr>
        <p:cxnSp>
          <p:nvCxnSpPr>
            <p:cNvPr id="20" name="直接连接符 19"/>
            <p:cNvCxnSpPr/>
            <p:nvPr/>
          </p:nvCxnSpPr>
          <p:spPr>
            <a:xfrm flipH="1">
              <a:off x="6723735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539171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354607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170043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98547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00915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-383650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-338330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-383650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-383650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-383650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-412074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-383650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-558766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-383650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-495700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-338330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8049948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9234512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041907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-248526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-155937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-70294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-38001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-13542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6884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-28856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155707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2340271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3524835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709399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5893963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078527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8263091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9447655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1844886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0660322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-215552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-558765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-55876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: 形状 10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722160" y="3891496"/>
              <a:ext cx="5757367" cy="3281362"/>
            </a:xfrm>
            <a:custGeom>
              <a:avLst/>
              <a:gdLst>
                <a:gd name="connsiteX0" fmla="*/ 5757367 w 5757367"/>
                <a:gd name="connsiteY0" fmla="*/ 5524 h 3281362"/>
                <a:gd name="connsiteX1" fmla="*/ 3149 w 5757367"/>
                <a:gd name="connsiteY1" fmla="*/ 3281362 h 3281362"/>
                <a:gd name="connsiteX2" fmla="*/ 0 w 5757367"/>
                <a:gd name="connsiteY2" fmla="*/ 3275850 h 3281362"/>
                <a:gd name="connsiteX3" fmla="*/ 5754230 w 5757367"/>
                <a:gd name="connsiteY3" fmla="*/ 0 h 3281362"/>
                <a:gd name="connsiteX4" fmla="*/ 5757367 w 5757367"/>
                <a:gd name="connsiteY4" fmla="*/ 5524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67" h="3281362">
                  <a:moveTo>
                    <a:pt x="5757367" y="5524"/>
                  </a:moveTo>
                  <a:lnTo>
                    <a:pt x="3149" y="3281362"/>
                  </a:lnTo>
                  <a:lnTo>
                    <a:pt x="0" y="3275850"/>
                  </a:lnTo>
                  <a:lnTo>
                    <a:pt x="5754230" y="0"/>
                  </a:lnTo>
                  <a:lnTo>
                    <a:pt x="5757367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537593" y="3269842"/>
              <a:ext cx="6849351" cy="3903015"/>
            </a:xfrm>
            <a:custGeom>
              <a:avLst/>
              <a:gdLst>
                <a:gd name="connsiteX0" fmla="*/ 6849351 w 6849351"/>
                <a:gd name="connsiteY0" fmla="*/ 5525 h 3903015"/>
                <a:gd name="connsiteX1" fmla="*/ 3149 w 6849351"/>
                <a:gd name="connsiteY1" fmla="*/ 3903015 h 3903015"/>
                <a:gd name="connsiteX2" fmla="*/ 0 w 6849351"/>
                <a:gd name="connsiteY2" fmla="*/ 3897503 h 3903015"/>
                <a:gd name="connsiteX3" fmla="*/ 6846214 w 6849351"/>
                <a:gd name="connsiteY3" fmla="*/ 0 h 3903015"/>
                <a:gd name="connsiteX4" fmla="*/ 6849351 w 6849351"/>
                <a:gd name="connsiteY4" fmla="*/ 5525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51" h="3903015">
                  <a:moveTo>
                    <a:pt x="6849351" y="5525"/>
                  </a:moveTo>
                  <a:lnTo>
                    <a:pt x="3149" y="3903015"/>
                  </a:lnTo>
                  <a:lnTo>
                    <a:pt x="0" y="3897503"/>
                  </a:lnTo>
                  <a:lnTo>
                    <a:pt x="6846214" y="0"/>
                  </a:lnTo>
                  <a:lnTo>
                    <a:pt x="6849351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4353038" y="2644242"/>
              <a:ext cx="7948257" cy="4528616"/>
            </a:xfrm>
            <a:custGeom>
              <a:avLst/>
              <a:gdLst>
                <a:gd name="connsiteX0" fmla="*/ 7948257 w 7948257"/>
                <a:gd name="connsiteY0" fmla="*/ 5511 h 4528616"/>
                <a:gd name="connsiteX1" fmla="*/ 3137 w 7948257"/>
                <a:gd name="connsiteY1" fmla="*/ 4528616 h 4528616"/>
                <a:gd name="connsiteX2" fmla="*/ 0 w 7948257"/>
                <a:gd name="connsiteY2" fmla="*/ 4523104 h 4528616"/>
                <a:gd name="connsiteX3" fmla="*/ 7945120 w 7948257"/>
                <a:gd name="connsiteY3" fmla="*/ 0 h 4528616"/>
                <a:gd name="connsiteX4" fmla="*/ 7948257 w 7948257"/>
                <a:gd name="connsiteY4" fmla="*/ 5511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57" h="4528616">
                  <a:moveTo>
                    <a:pt x="7948257" y="5511"/>
                  </a:moveTo>
                  <a:lnTo>
                    <a:pt x="3137" y="4528616"/>
                  </a:lnTo>
                  <a:lnTo>
                    <a:pt x="0" y="4523104"/>
                  </a:lnTo>
                  <a:lnTo>
                    <a:pt x="7945120" y="0"/>
                  </a:lnTo>
                  <a:lnTo>
                    <a:pt x="7948257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3168471" y="1988260"/>
              <a:ext cx="9100541" cy="5184597"/>
            </a:xfrm>
            <a:custGeom>
              <a:avLst/>
              <a:gdLst>
                <a:gd name="connsiteX0" fmla="*/ 9100541 w 9100541"/>
                <a:gd name="connsiteY0" fmla="*/ 5512 h 5184597"/>
                <a:gd name="connsiteX1" fmla="*/ 3137 w 9100541"/>
                <a:gd name="connsiteY1" fmla="*/ 5184597 h 5184597"/>
                <a:gd name="connsiteX2" fmla="*/ 0 w 9100541"/>
                <a:gd name="connsiteY2" fmla="*/ 5179085 h 5184597"/>
                <a:gd name="connsiteX3" fmla="*/ 9097391 w 9100541"/>
                <a:gd name="connsiteY3" fmla="*/ 0 h 5184597"/>
                <a:gd name="connsiteX4" fmla="*/ 9100541 w 9100541"/>
                <a:gd name="connsiteY4" fmla="*/ 5512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1" h="5184597">
                  <a:moveTo>
                    <a:pt x="9100541" y="5512"/>
                  </a:moveTo>
                  <a:lnTo>
                    <a:pt x="3137" y="5184597"/>
                  </a:lnTo>
                  <a:lnTo>
                    <a:pt x="0" y="5179085"/>
                  </a:lnTo>
                  <a:lnTo>
                    <a:pt x="9097391" y="0"/>
                  </a:lnTo>
                  <a:lnTo>
                    <a:pt x="910054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983904" y="1258430"/>
              <a:ext cx="10382529" cy="5914428"/>
            </a:xfrm>
            <a:custGeom>
              <a:avLst/>
              <a:gdLst>
                <a:gd name="connsiteX0" fmla="*/ 10382529 w 10382529"/>
                <a:gd name="connsiteY0" fmla="*/ 5525 h 5914428"/>
                <a:gd name="connsiteX1" fmla="*/ 3150 w 10382529"/>
                <a:gd name="connsiteY1" fmla="*/ 5914428 h 5914428"/>
                <a:gd name="connsiteX2" fmla="*/ 0 w 10382529"/>
                <a:gd name="connsiteY2" fmla="*/ 5908916 h 5914428"/>
                <a:gd name="connsiteX3" fmla="*/ 10379392 w 10382529"/>
                <a:gd name="connsiteY3" fmla="*/ 0 h 5914428"/>
                <a:gd name="connsiteX4" fmla="*/ 10382529 w 10382529"/>
                <a:gd name="connsiteY4" fmla="*/ 5525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29" h="5914428">
                  <a:moveTo>
                    <a:pt x="10382529" y="5525"/>
                  </a:moveTo>
                  <a:lnTo>
                    <a:pt x="3150" y="5914428"/>
                  </a:lnTo>
                  <a:lnTo>
                    <a:pt x="0" y="5908916"/>
                  </a:lnTo>
                  <a:lnTo>
                    <a:pt x="10379392" y="0"/>
                  </a:lnTo>
                  <a:lnTo>
                    <a:pt x="10382529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9338" y="628776"/>
              <a:ext cx="11488560" cy="6544081"/>
            </a:xfrm>
            <a:custGeom>
              <a:avLst/>
              <a:gdLst>
                <a:gd name="connsiteX0" fmla="*/ 11488560 w 11488560"/>
                <a:gd name="connsiteY0" fmla="*/ 5524 h 6544081"/>
                <a:gd name="connsiteX1" fmla="*/ 3150 w 11488560"/>
                <a:gd name="connsiteY1" fmla="*/ 6544081 h 6544081"/>
                <a:gd name="connsiteX2" fmla="*/ 0 w 11488560"/>
                <a:gd name="connsiteY2" fmla="*/ 6538569 h 6544081"/>
                <a:gd name="connsiteX3" fmla="*/ 11485410 w 11488560"/>
                <a:gd name="connsiteY3" fmla="*/ 0 h 6544081"/>
                <a:gd name="connsiteX4" fmla="*/ 11488560 w 11488560"/>
                <a:gd name="connsiteY4" fmla="*/ 5524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60" h="6544081">
                  <a:moveTo>
                    <a:pt x="11488560" y="5524"/>
                  </a:moveTo>
                  <a:lnTo>
                    <a:pt x="3150" y="6544081"/>
                  </a:lnTo>
                  <a:lnTo>
                    <a:pt x="0" y="6538569"/>
                  </a:lnTo>
                  <a:lnTo>
                    <a:pt x="11485410" y="0"/>
                  </a:lnTo>
                  <a:lnTo>
                    <a:pt x="1148856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385217" y="-29630"/>
              <a:ext cx="12645085" cy="7202487"/>
            </a:xfrm>
            <a:custGeom>
              <a:avLst/>
              <a:gdLst>
                <a:gd name="connsiteX0" fmla="*/ 12645085 w 12645085"/>
                <a:gd name="connsiteY0" fmla="*/ 5524 h 7202487"/>
                <a:gd name="connsiteX1" fmla="*/ 3137 w 12645085"/>
                <a:gd name="connsiteY1" fmla="*/ 7202487 h 7202487"/>
                <a:gd name="connsiteX2" fmla="*/ 0 w 12645085"/>
                <a:gd name="connsiteY2" fmla="*/ 7196975 h 7202487"/>
                <a:gd name="connsiteX3" fmla="*/ 12641935 w 12645085"/>
                <a:gd name="connsiteY3" fmla="*/ 0 h 7202487"/>
                <a:gd name="connsiteX4" fmla="*/ 12645085 w 12645085"/>
                <a:gd name="connsiteY4" fmla="*/ 5524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12645085" y="5524"/>
                  </a:moveTo>
                  <a:lnTo>
                    <a:pt x="3137" y="7202487"/>
                  </a:lnTo>
                  <a:lnTo>
                    <a:pt x="0" y="7196975"/>
                  </a:lnTo>
                  <a:lnTo>
                    <a:pt x="12641935" y="0"/>
                  </a:lnTo>
                  <a:lnTo>
                    <a:pt x="126450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35" name="任意多边形: 形状 136"/>
            <p:cNvSpPr/>
            <p:nvPr/>
          </p:nvSpPr>
          <p:spPr>
            <a:xfrm>
              <a:off x="-339903" y="-29629"/>
              <a:ext cx="11415204" cy="6502324"/>
            </a:xfrm>
            <a:custGeom>
              <a:avLst/>
              <a:gdLst>
                <a:gd name="connsiteX0" fmla="*/ 11415204 w 11415204"/>
                <a:gd name="connsiteY0" fmla="*/ 5524 h 6502324"/>
                <a:gd name="connsiteX1" fmla="*/ 3150 w 11415204"/>
                <a:gd name="connsiteY1" fmla="*/ 6502324 h 6502324"/>
                <a:gd name="connsiteX2" fmla="*/ 0 w 11415204"/>
                <a:gd name="connsiteY2" fmla="*/ 6496812 h 6502324"/>
                <a:gd name="connsiteX3" fmla="*/ 11412067 w 11415204"/>
                <a:gd name="connsiteY3" fmla="*/ 0 h 6502324"/>
                <a:gd name="connsiteX4" fmla="*/ 11415204 w 11415204"/>
                <a:gd name="connsiteY4" fmla="*/ 5524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11415204" y="5524"/>
                  </a:moveTo>
                  <a:lnTo>
                    <a:pt x="3150" y="6502324"/>
                  </a:lnTo>
                  <a:lnTo>
                    <a:pt x="0" y="6496812"/>
                  </a:lnTo>
                  <a:lnTo>
                    <a:pt x="11412067" y="0"/>
                  </a:lnTo>
                  <a:lnTo>
                    <a:pt x="1141520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385216" y="-29629"/>
              <a:ext cx="10275950" cy="5853760"/>
            </a:xfrm>
            <a:custGeom>
              <a:avLst/>
              <a:gdLst>
                <a:gd name="connsiteX0" fmla="*/ 10275950 w 10275950"/>
                <a:gd name="connsiteY0" fmla="*/ 5524 h 5853760"/>
                <a:gd name="connsiteX1" fmla="*/ 3137 w 10275950"/>
                <a:gd name="connsiteY1" fmla="*/ 5853760 h 5853760"/>
                <a:gd name="connsiteX2" fmla="*/ 0 w 10275950"/>
                <a:gd name="connsiteY2" fmla="*/ 5848248 h 5853760"/>
                <a:gd name="connsiteX3" fmla="*/ 10272814 w 10275950"/>
                <a:gd name="connsiteY3" fmla="*/ 0 h 5853760"/>
                <a:gd name="connsiteX4" fmla="*/ 10275950 w 10275950"/>
                <a:gd name="connsiteY4" fmla="*/ 5524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0" h="5853760">
                  <a:moveTo>
                    <a:pt x="10275950" y="5524"/>
                  </a:moveTo>
                  <a:lnTo>
                    <a:pt x="3137" y="5853760"/>
                  </a:lnTo>
                  <a:lnTo>
                    <a:pt x="0" y="5848248"/>
                  </a:lnTo>
                  <a:lnTo>
                    <a:pt x="10272814" y="0"/>
                  </a:lnTo>
                  <a:lnTo>
                    <a:pt x="1027595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385216" y="-29630"/>
              <a:ext cx="9091384" cy="5179403"/>
            </a:xfrm>
            <a:custGeom>
              <a:avLst/>
              <a:gdLst>
                <a:gd name="connsiteX0" fmla="*/ 9091384 w 9091384"/>
                <a:gd name="connsiteY0" fmla="*/ 5524 h 5179403"/>
                <a:gd name="connsiteX1" fmla="*/ 3137 w 9091384"/>
                <a:gd name="connsiteY1" fmla="*/ 5179403 h 5179403"/>
                <a:gd name="connsiteX2" fmla="*/ 0 w 9091384"/>
                <a:gd name="connsiteY2" fmla="*/ 5173878 h 5179403"/>
                <a:gd name="connsiteX3" fmla="*/ 9088247 w 9091384"/>
                <a:gd name="connsiteY3" fmla="*/ 0 h 5179403"/>
                <a:gd name="connsiteX4" fmla="*/ 9091384 w 9091384"/>
                <a:gd name="connsiteY4" fmla="*/ 5524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84" h="5179403">
                  <a:moveTo>
                    <a:pt x="9091384" y="5524"/>
                  </a:moveTo>
                  <a:lnTo>
                    <a:pt x="3137" y="5179403"/>
                  </a:lnTo>
                  <a:lnTo>
                    <a:pt x="0" y="5173878"/>
                  </a:lnTo>
                  <a:lnTo>
                    <a:pt x="9088247" y="0"/>
                  </a:lnTo>
                  <a:lnTo>
                    <a:pt x="909138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385217" y="-29630"/>
              <a:ext cx="7906829" cy="4505033"/>
            </a:xfrm>
            <a:custGeom>
              <a:avLst/>
              <a:gdLst>
                <a:gd name="connsiteX0" fmla="*/ 7906829 w 7906829"/>
                <a:gd name="connsiteY0" fmla="*/ 5524 h 4505033"/>
                <a:gd name="connsiteX1" fmla="*/ 3137 w 7906829"/>
                <a:gd name="connsiteY1" fmla="*/ 4505033 h 4505033"/>
                <a:gd name="connsiteX2" fmla="*/ 0 w 7906829"/>
                <a:gd name="connsiteY2" fmla="*/ 4499521 h 4505033"/>
                <a:gd name="connsiteX3" fmla="*/ 7903680 w 7906829"/>
                <a:gd name="connsiteY3" fmla="*/ 0 h 4505033"/>
                <a:gd name="connsiteX4" fmla="*/ 7906829 w 7906829"/>
                <a:gd name="connsiteY4" fmla="*/ 5524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7906829" y="5524"/>
                  </a:moveTo>
                  <a:lnTo>
                    <a:pt x="3137" y="4505033"/>
                  </a:lnTo>
                  <a:lnTo>
                    <a:pt x="0" y="4499521"/>
                  </a:lnTo>
                  <a:lnTo>
                    <a:pt x="7903680" y="0"/>
                  </a:lnTo>
                  <a:lnTo>
                    <a:pt x="790682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413640" y="-29630"/>
              <a:ext cx="6750685" cy="3846855"/>
            </a:xfrm>
            <a:custGeom>
              <a:avLst/>
              <a:gdLst>
                <a:gd name="connsiteX0" fmla="*/ 6750685 w 6750685"/>
                <a:gd name="connsiteY0" fmla="*/ 5524 h 3846855"/>
                <a:gd name="connsiteX1" fmla="*/ 3137 w 6750685"/>
                <a:gd name="connsiteY1" fmla="*/ 3846855 h 3846855"/>
                <a:gd name="connsiteX2" fmla="*/ 0 w 6750685"/>
                <a:gd name="connsiteY2" fmla="*/ 3841331 h 3846855"/>
                <a:gd name="connsiteX3" fmla="*/ 6747548 w 6750685"/>
                <a:gd name="connsiteY3" fmla="*/ 0 h 3846855"/>
                <a:gd name="connsiteX4" fmla="*/ 6750685 w 6750685"/>
                <a:gd name="connsiteY4" fmla="*/ 5524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5" h="3846855">
                  <a:moveTo>
                    <a:pt x="6750685" y="5524"/>
                  </a:moveTo>
                  <a:lnTo>
                    <a:pt x="3137" y="3846855"/>
                  </a:lnTo>
                  <a:lnTo>
                    <a:pt x="0" y="3841331"/>
                  </a:lnTo>
                  <a:lnTo>
                    <a:pt x="6747548" y="0"/>
                  </a:lnTo>
                  <a:lnTo>
                    <a:pt x="67506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385217" y="-29629"/>
              <a:ext cx="5537695" cy="3156306"/>
            </a:xfrm>
            <a:custGeom>
              <a:avLst/>
              <a:gdLst>
                <a:gd name="connsiteX0" fmla="*/ 5537695 w 5537695"/>
                <a:gd name="connsiteY0" fmla="*/ 5524 h 3156306"/>
                <a:gd name="connsiteX1" fmla="*/ 3137 w 5537695"/>
                <a:gd name="connsiteY1" fmla="*/ 3156306 h 3156306"/>
                <a:gd name="connsiteX2" fmla="*/ 0 w 5537695"/>
                <a:gd name="connsiteY2" fmla="*/ 3150794 h 3156306"/>
                <a:gd name="connsiteX3" fmla="*/ 5534558 w 5537695"/>
                <a:gd name="connsiteY3" fmla="*/ 0 h 3156306"/>
                <a:gd name="connsiteX4" fmla="*/ 5537695 w 5537695"/>
                <a:gd name="connsiteY4" fmla="*/ 5524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5537695" y="5524"/>
                  </a:moveTo>
                  <a:lnTo>
                    <a:pt x="3137" y="3156306"/>
                  </a:lnTo>
                  <a:lnTo>
                    <a:pt x="0" y="3150794"/>
                  </a:lnTo>
                  <a:lnTo>
                    <a:pt x="5534558" y="0"/>
                  </a:lnTo>
                  <a:lnTo>
                    <a:pt x="553769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560338" y="-29630"/>
              <a:ext cx="4528249" cy="2581631"/>
            </a:xfrm>
            <a:custGeom>
              <a:avLst/>
              <a:gdLst>
                <a:gd name="connsiteX0" fmla="*/ 4528249 w 4528249"/>
                <a:gd name="connsiteY0" fmla="*/ 5524 h 2581631"/>
                <a:gd name="connsiteX1" fmla="*/ 3137 w 4528249"/>
                <a:gd name="connsiteY1" fmla="*/ 2581631 h 2581631"/>
                <a:gd name="connsiteX2" fmla="*/ 0 w 4528249"/>
                <a:gd name="connsiteY2" fmla="*/ 2576119 h 2581631"/>
                <a:gd name="connsiteX3" fmla="*/ 4525112 w 4528249"/>
                <a:gd name="connsiteY3" fmla="*/ 0 h 2581631"/>
                <a:gd name="connsiteX4" fmla="*/ 4528249 w 4528249"/>
                <a:gd name="connsiteY4" fmla="*/ 5524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49" h="2581631">
                  <a:moveTo>
                    <a:pt x="4528249" y="5524"/>
                  </a:moveTo>
                  <a:lnTo>
                    <a:pt x="3137" y="2581631"/>
                  </a:lnTo>
                  <a:lnTo>
                    <a:pt x="0" y="2576119"/>
                  </a:lnTo>
                  <a:lnTo>
                    <a:pt x="4525112" y="0"/>
                  </a:lnTo>
                  <a:lnTo>
                    <a:pt x="452824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385217" y="-29629"/>
              <a:ext cx="3168573" cy="1807578"/>
            </a:xfrm>
            <a:custGeom>
              <a:avLst/>
              <a:gdLst>
                <a:gd name="connsiteX0" fmla="*/ 3168573 w 3168573"/>
                <a:gd name="connsiteY0" fmla="*/ 5524 h 1807578"/>
                <a:gd name="connsiteX1" fmla="*/ 3137 w 3168573"/>
                <a:gd name="connsiteY1" fmla="*/ 1807578 h 1807578"/>
                <a:gd name="connsiteX2" fmla="*/ 0 w 3168573"/>
                <a:gd name="connsiteY2" fmla="*/ 1802066 h 1807578"/>
                <a:gd name="connsiteX3" fmla="*/ 3165424 w 3168573"/>
                <a:gd name="connsiteY3" fmla="*/ 0 h 1807578"/>
                <a:gd name="connsiteX4" fmla="*/ 3168573 w 3168573"/>
                <a:gd name="connsiteY4" fmla="*/ 5524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3" h="1807578">
                  <a:moveTo>
                    <a:pt x="3168573" y="5524"/>
                  </a:moveTo>
                  <a:lnTo>
                    <a:pt x="3137" y="1807578"/>
                  </a:lnTo>
                  <a:lnTo>
                    <a:pt x="0" y="1802066"/>
                  </a:lnTo>
                  <a:lnTo>
                    <a:pt x="3165424" y="0"/>
                  </a:lnTo>
                  <a:lnTo>
                    <a:pt x="3168573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497268" y="-29630"/>
              <a:ext cx="883386" cy="506641"/>
            </a:xfrm>
            <a:custGeom>
              <a:avLst/>
              <a:gdLst>
                <a:gd name="connsiteX0" fmla="*/ 883386 w 883386"/>
                <a:gd name="connsiteY0" fmla="*/ 5524 h 506641"/>
                <a:gd name="connsiteX1" fmla="*/ 3136 w 883386"/>
                <a:gd name="connsiteY1" fmla="*/ 506641 h 506641"/>
                <a:gd name="connsiteX2" fmla="*/ 0 w 883386"/>
                <a:gd name="connsiteY2" fmla="*/ 501117 h 506641"/>
                <a:gd name="connsiteX3" fmla="*/ 880249 w 883386"/>
                <a:gd name="connsiteY3" fmla="*/ 0 h 506641"/>
                <a:gd name="connsiteX4" fmla="*/ 883386 w 883386"/>
                <a:gd name="connsiteY4" fmla="*/ 5524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6" h="506641">
                  <a:moveTo>
                    <a:pt x="883386" y="5524"/>
                  </a:moveTo>
                  <a:lnTo>
                    <a:pt x="3136" y="506641"/>
                  </a:lnTo>
                  <a:lnTo>
                    <a:pt x="0" y="501117"/>
                  </a:lnTo>
                  <a:lnTo>
                    <a:pt x="880249" y="0"/>
                  </a:lnTo>
                  <a:lnTo>
                    <a:pt x="883386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339903" y="-29630"/>
              <a:ext cx="1910588" cy="1091413"/>
            </a:xfrm>
            <a:custGeom>
              <a:avLst/>
              <a:gdLst>
                <a:gd name="connsiteX0" fmla="*/ 1910588 w 1910588"/>
                <a:gd name="connsiteY0" fmla="*/ 5524 h 1091413"/>
                <a:gd name="connsiteX1" fmla="*/ 3150 w 1910588"/>
                <a:gd name="connsiteY1" fmla="*/ 1091413 h 1091413"/>
                <a:gd name="connsiteX2" fmla="*/ 0 w 1910588"/>
                <a:gd name="connsiteY2" fmla="*/ 1085901 h 1091413"/>
                <a:gd name="connsiteX3" fmla="*/ 1907451 w 1910588"/>
                <a:gd name="connsiteY3" fmla="*/ 0 h 1091413"/>
                <a:gd name="connsiteX4" fmla="*/ 1910588 w 1910588"/>
                <a:gd name="connsiteY4" fmla="*/ 5524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1910588" y="5524"/>
                  </a:moveTo>
                  <a:lnTo>
                    <a:pt x="3150" y="1091413"/>
                  </a:lnTo>
                  <a:lnTo>
                    <a:pt x="0" y="1085901"/>
                  </a:lnTo>
                  <a:lnTo>
                    <a:pt x="1907451" y="0"/>
                  </a:lnTo>
                  <a:lnTo>
                    <a:pt x="1910588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8048383" y="4665282"/>
              <a:ext cx="4398175" cy="2507576"/>
            </a:xfrm>
            <a:custGeom>
              <a:avLst/>
              <a:gdLst>
                <a:gd name="connsiteX0" fmla="*/ 4398175 w 4398175"/>
                <a:gd name="connsiteY0" fmla="*/ 5511 h 2507576"/>
                <a:gd name="connsiteX1" fmla="*/ 3137 w 4398175"/>
                <a:gd name="connsiteY1" fmla="*/ 2507576 h 2507576"/>
                <a:gd name="connsiteX2" fmla="*/ 0 w 4398175"/>
                <a:gd name="connsiteY2" fmla="*/ 2502064 h 2507576"/>
                <a:gd name="connsiteX3" fmla="*/ 4395038 w 4398175"/>
                <a:gd name="connsiteY3" fmla="*/ 0 h 2507576"/>
                <a:gd name="connsiteX4" fmla="*/ 4398175 w 4398175"/>
                <a:gd name="connsiteY4" fmla="*/ 5511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4398175" y="5511"/>
                  </a:moveTo>
                  <a:lnTo>
                    <a:pt x="3137" y="2507576"/>
                  </a:lnTo>
                  <a:lnTo>
                    <a:pt x="0" y="2502064"/>
                  </a:lnTo>
                  <a:lnTo>
                    <a:pt x="4395038" y="0"/>
                  </a:lnTo>
                  <a:lnTo>
                    <a:pt x="4398175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9232938" y="5144248"/>
              <a:ext cx="3556838" cy="2028609"/>
            </a:xfrm>
            <a:custGeom>
              <a:avLst/>
              <a:gdLst>
                <a:gd name="connsiteX0" fmla="*/ 3556838 w 3556838"/>
                <a:gd name="connsiteY0" fmla="*/ 5525 h 2028609"/>
                <a:gd name="connsiteX1" fmla="*/ 3149 w 3556838"/>
                <a:gd name="connsiteY1" fmla="*/ 2028609 h 2028609"/>
                <a:gd name="connsiteX2" fmla="*/ 0 w 3556838"/>
                <a:gd name="connsiteY2" fmla="*/ 2023097 h 2028609"/>
                <a:gd name="connsiteX3" fmla="*/ 3553688 w 3556838"/>
                <a:gd name="connsiteY3" fmla="*/ 0 h 2028609"/>
                <a:gd name="connsiteX4" fmla="*/ 3556838 w 3556838"/>
                <a:gd name="connsiteY4" fmla="*/ 5525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8" h="2028609">
                  <a:moveTo>
                    <a:pt x="3556838" y="5525"/>
                  </a:moveTo>
                  <a:lnTo>
                    <a:pt x="3149" y="2028609"/>
                  </a:lnTo>
                  <a:lnTo>
                    <a:pt x="0" y="2023097"/>
                  </a:lnTo>
                  <a:lnTo>
                    <a:pt x="3553688" y="0"/>
                  </a:lnTo>
                  <a:lnTo>
                    <a:pt x="3556838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10417504" y="5818618"/>
              <a:ext cx="2372271" cy="1354239"/>
            </a:xfrm>
            <a:custGeom>
              <a:avLst/>
              <a:gdLst>
                <a:gd name="connsiteX0" fmla="*/ 2372271 w 2372271"/>
                <a:gd name="connsiteY0" fmla="*/ 5512 h 1354239"/>
                <a:gd name="connsiteX1" fmla="*/ 3137 w 2372271"/>
                <a:gd name="connsiteY1" fmla="*/ 1354239 h 1354239"/>
                <a:gd name="connsiteX2" fmla="*/ 0 w 2372271"/>
                <a:gd name="connsiteY2" fmla="*/ 1348727 h 1354239"/>
                <a:gd name="connsiteX3" fmla="*/ 2369121 w 2372271"/>
                <a:gd name="connsiteY3" fmla="*/ 0 h 1354239"/>
                <a:gd name="connsiteX4" fmla="*/ 2372271 w 2372271"/>
                <a:gd name="connsiteY4" fmla="*/ 5512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2372271" y="5512"/>
                  </a:moveTo>
                  <a:lnTo>
                    <a:pt x="3137" y="1354239"/>
                  </a:lnTo>
                  <a:lnTo>
                    <a:pt x="0" y="1348727"/>
                  </a:lnTo>
                  <a:lnTo>
                    <a:pt x="2369121" y="0"/>
                  </a:lnTo>
                  <a:lnTo>
                    <a:pt x="237227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</p:grpSp>
      <p:grpSp>
        <p:nvGrpSpPr>
          <p:cNvPr id="12" name="组合 11"/>
          <p:cNvGrpSpPr>
            <a:grpSpLocks noChangeAspect="1"/>
          </p:cNvGrpSpPr>
          <p:nvPr/>
        </p:nvGrpSpPr>
        <p:grpSpPr>
          <a:xfrm flipH="1" flipV="1">
            <a:off x="9337675" y="4879975"/>
            <a:ext cx="3193415" cy="494665"/>
            <a:chOff x="2860" y="11738"/>
            <a:chExt cx="10545" cy="1634"/>
          </a:xfrm>
        </p:grpSpPr>
        <p:sp>
          <p:nvSpPr>
            <p:cNvPr id="13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-635" y="1938020"/>
            <a:ext cx="12192635" cy="27825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228488" y="125844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68" name="矩形: 圆角 67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774700" dir="2700000" sx="98000" sy="98000" algn="tl" rotWithShape="0">
                <a:schemeClr val="accent1">
                  <a:lumMod val="7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73" name="矩形: 对角圆角 72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76" name="矩形: 对角圆角 75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70" name="组合 69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71" name="矩形: 对角圆角 70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921289" y="90977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57" name="矩形: 圆角 56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330200" dist="647700" dir="2700000" sx="98000" sy="98000" algn="tl" rotWithShape="0">
                <a:schemeClr val="accent1">
                  <a:lumMod val="75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62" name="矩形: 对角圆角 61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65" name="矩形: 对角圆角 64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59" name="组合 58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60" name="矩形: 对角圆角 59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326505" y="469265"/>
            <a:ext cx="4126230" cy="4862195"/>
            <a:chOff x="2748" y="1569"/>
            <a:chExt cx="6498" cy="7657"/>
          </a:xfrm>
          <a:scene3d>
            <a:camera prst="perspectiveHeroicExtremeLeftFacing" fov="2700000">
              <a:rot lat="20862000" lon="2255999" rev="19830000"/>
            </a:camera>
            <a:lightRig rig="contrasting" dir="t">
              <a:rot lat="0" lon="0" rev="0"/>
            </a:lightRig>
          </a:scene3d>
        </p:grpSpPr>
        <p:sp>
          <p:nvSpPr>
            <p:cNvPr id="23" name="矩形: 圆角 22"/>
            <p:cNvSpPr/>
            <p:nvPr/>
          </p:nvSpPr>
          <p:spPr>
            <a:xfrm rot="5400000">
              <a:off x="2710" y="2690"/>
              <a:ext cx="7657" cy="5414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 w="6350"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61000">
                    <a:schemeClr val="accent1">
                      <a:alpha val="99000"/>
                    </a:schemeClr>
                  </a:gs>
                  <a:gs pos="87000">
                    <a:schemeClr val="accent1">
                      <a:lumMod val="75000"/>
                    </a:schemeClr>
                  </a:gs>
                </a:gsLst>
                <a:lin ang="8100000" scaled="1"/>
              </a:gradFill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0" name="任意多边形: 形状 3"/>
            <p:cNvSpPr>
              <a:spLocks noChangeAspect="1"/>
            </p:cNvSpPr>
            <p:nvPr/>
          </p:nvSpPr>
          <p:spPr>
            <a:xfrm>
              <a:off x="3142" y="3157"/>
              <a:ext cx="4840" cy="4480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48" y="4481"/>
              <a:ext cx="5533" cy="18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ctr"/>
              <a:r>
                <a:rPr lang="en-US" altLang="zh-CN" sz="7200">
                  <a:solidFill>
                    <a:schemeClr val="bg1"/>
                  </a:solidFill>
                  <a:effectLst>
                    <a:outerShdw blurRad="177800" dist="317500" dir="2700000" sx="98000" sy="98000" algn="tl" rotWithShape="0">
                      <a:schemeClr val="bg1">
                        <a:alpha val="19000"/>
                      </a:schemeClr>
                    </a:outerShdw>
                  </a:effectLst>
                  <a:latin typeface="汉仪中宋简" panose="02010600000101010101" charset="-128"/>
                  <a:ea typeface="汉仪中宋简" panose="02010600000101010101" charset="-128"/>
                  <a:cs typeface="汉仪中宋简" panose="02010600000101010101" charset="-128"/>
                </a:rPr>
                <a:t>NO.4</a:t>
              </a:r>
              <a:endParaRPr lang="en-US" altLang="zh-CN" sz="7200">
                <a:solidFill>
                  <a:schemeClr val="bg1"/>
                </a:solidFill>
                <a:effectLst>
                  <a:outerShdw blurRad="177800" dist="317500" dir="2700000" sx="98000" sy="98000" algn="tl" rotWithShape="0">
                    <a:schemeClr val="bg1">
                      <a:alpha val="19000"/>
                    </a:schemeClr>
                  </a:outerShdw>
                </a:effectLst>
                <a:latin typeface="汉仪中宋简" panose="02010600000101010101" charset="-128"/>
                <a:ea typeface="汉仪中宋简" panose="02010600000101010101" charset="-128"/>
                <a:cs typeface="汉仪中宋简" panose="02010600000101010101" charset="-128"/>
              </a:endParaRPr>
            </a:p>
          </p:txBody>
        </p:sp>
      </p:grpSp>
      <p:grpSp>
        <p:nvGrpSpPr>
          <p:cNvPr id="174" name="组合 173"/>
          <p:cNvGrpSpPr>
            <a:grpSpLocks noChangeAspect="1"/>
          </p:cNvGrpSpPr>
          <p:nvPr/>
        </p:nvGrpSpPr>
        <p:grpSpPr>
          <a:xfrm rot="3060000" flipH="1">
            <a:off x="9952990" y="2357755"/>
            <a:ext cx="184150" cy="2501265"/>
            <a:chOff x="8622" y="6312"/>
            <a:chExt cx="488" cy="6617"/>
          </a:xfrm>
          <a:effectLst>
            <a:outerShdw blurRad="622300" dist="190500" dir="2700000" sx="98000" sy="98000" algn="tl" rotWithShape="0">
              <a:schemeClr val="accent1">
                <a:lumMod val="75000"/>
                <a:alpha val="19000"/>
              </a:schemeClr>
            </a:outerShdw>
          </a:effectLst>
        </p:grpSpPr>
        <p:sp>
          <p:nvSpPr>
            <p:cNvPr id="41" name="任意多边形 40"/>
            <p:cNvSpPr/>
            <p:nvPr/>
          </p:nvSpPr>
          <p:spPr>
            <a:xfrm>
              <a:off x="8644" y="12207"/>
              <a:ext cx="447" cy="54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60" h="457">
                  <a:moveTo>
                    <a:pt x="0" y="0"/>
                  </a:moveTo>
                  <a:lnTo>
                    <a:pt x="460" y="0"/>
                  </a:lnTo>
                  <a:lnTo>
                    <a:pt x="459" y="5"/>
                  </a:lnTo>
                  <a:cubicBezTo>
                    <a:pt x="426" y="197"/>
                    <a:pt x="386" y="348"/>
                    <a:pt x="341" y="443"/>
                  </a:cubicBezTo>
                  <a:lnTo>
                    <a:pt x="334" y="457"/>
                  </a:lnTo>
                  <a:lnTo>
                    <a:pt x="126" y="457"/>
                  </a:lnTo>
                  <a:lnTo>
                    <a:pt x="119" y="443"/>
                  </a:lnTo>
                  <a:cubicBezTo>
                    <a:pt x="74" y="348"/>
                    <a:pt x="34" y="197"/>
                    <a:pt x="1" y="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641" y="6807"/>
              <a:ext cx="450" cy="54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  <a:alpha val="100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622" y="6687"/>
              <a:ext cx="488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739" y="6312"/>
              <a:ext cx="255" cy="37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flipV="1">
              <a:off x="8806" y="12756"/>
              <a:ext cx="120" cy="173"/>
            </a:xfrm>
            <a:custGeom>
              <a:avLst/>
              <a:gdLst>
                <a:gd name="adj" fmla="val 24166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120" h="173">
                  <a:moveTo>
                    <a:pt x="59" y="0"/>
                  </a:moveTo>
                  <a:cubicBezTo>
                    <a:pt x="73" y="0"/>
                    <a:pt x="84" y="10"/>
                    <a:pt x="87" y="23"/>
                  </a:cubicBezTo>
                  <a:lnTo>
                    <a:pt x="88" y="27"/>
                  </a:lnTo>
                  <a:lnTo>
                    <a:pt x="91" y="27"/>
                  </a:lnTo>
                  <a:lnTo>
                    <a:pt x="120" y="173"/>
                  </a:lnTo>
                  <a:lnTo>
                    <a:pt x="0" y="173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2" y="23"/>
                  </a:lnTo>
                  <a:cubicBezTo>
                    <a:pt x="34" y="10"/>
                    <a:pt x="46" y="0"/>
                    <a:pt x="5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71" name="任意多边形 170"/>
            <p:cNvSpPr>
              <a:spLocks noChangeAspect="1"/>
            </p:cNvSpPr>
            <p:nvPr/>
          </p:nvSpPr>
          <p:spPr>
            <a:xfrm>
              <a:off x="8722" y="6807"/>
              <a:ext cx="287" cy="1046"/>
            </a:xfrm>
            <a:custGeom>
              <a:avLst/>
              <a:gdLst>
                <a:gd name="adj" fmla="val 50000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1605">
                  <a:moveTo>
                    <a:pt x="1" y="0"/>
                  </a:moveTo>
                  <a:lnTo>
                    <a:pt x="137" y="0"/>
                  </a:lnTo>
                  <a:lnTo>
                    <a:pt x="137" y="1377"/>
                  </a:lnTo>
                  <a:cubicBezTo>
                    <a:pt x="137" y="1423"/>
                    <a:pt x="175" y="1461"/>
                    <a:pt x="221" y="1461"/>
                  </a:cubicBezTo>
                  <a:cubicBezTo>
                    <a:pt x="267" y="1461"/>
                    <a:pt x="305" y="1423"/>
                    <a:pt x="305" y="1377"/>
                  </a:cubicBezTo>
                  <a:lnTo>
                    <a:pt x="305" y="0"/>
                  </a:lnTo>
                  <a:lnTo>
                    <a:pt x="441" y="0"/>
                  </a:lnTo>
                  <a:lnTo>
                    <a:pt x="441" y="2"/>
                  </a:lnTo>
                  <a:cubicBezTo>
                    <a:pt x="442" y="8"/>
                    <a:pt x="442" y="13"/>
                    <a:pt x="442" y="19"/>
                  </a:cubicBezTo>
                  <a:lnTo>
                    <a:pt x="442" y="1384"/>
                  </a:lnTo>
                  <a:cubicBezTo>
                    <a:pt x="442" y="1506"/>
                    <a:pt x="343" y="1605"/>
                    <a:pt x="221" y="1605"/>
                  </a:cubicBezTo>
                  <a:cubicBezTo>
                    <a:pt x="99" y="1605"/>
                    <a:pt x="0" y="1506"/>
                    <a:pt x="0" y="1384"/>
                  </a:cubicBezTo>
                  <a:lnTo>
                    <a:pt x="0" y="19"/>
                  </a:lnTo>
                  <a:cubicBezTo>
                    <a:pt x="0" y="13"/>
                    <a:pt x="0" y="8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75" name="任意多边形 174"/>
          <p:cNvSpPr/>
          <p:nvPr/>
        </p:nvSpPr>
        <p:spPr>
          <a:xfrm>
            <a:off x="6593205" y="4396740"/>
            <a:ext cx="2482215" cy="427355"/>
          </a:xfrm>
          <a:custGeom>
            <a:avLst/>
            <a:gdLst>
              <a:gd name="connisteX0" fmla="*/ 0 w 2638425"/>
              <a:gd name="connsiteY0" fmla="*/ 484505 h 726167"/>
              <a:gd name="connisteX1" fmla="*/ 655320 w 2638425"/>
              <a:gd name="connsiteY1" fmla="*/ 281305 h 726167"/>
              <a:gd name="connisteX2" fmla="*/ 936625 w 2638425"/>
              <a:gd name="connsiteY2" fmla="*/ 593725 h 726167"/>
              <a:gd name="connisteX3" fmla="*/ 1264285 w 2638425"/>
              <a:gd name="connsiteY3" fmla="*/ 437515 h 726167"/>
              <a:gd name="connisteX4" fmla="*/ 1529715 w 2638425"/>
              <a:gd name="connsiteY4" fmla="*/ 718820 h 726167"/>
              <a:gd name="connisteX5" fmla="*/ 1967230 w 2638425"/>
              <a:gd name="connsiteY5" fmla="*/ 140970 h 726167"/>
              <a:gd name="connisteX6" fmla="*/ 2388870 w 2638425"/>
              <a:gd name="connsiteY6" fmla="*/ 421640 h 726167"/>
              <a:gd name="connisteX7" fmla="*/ 2638425 w 2638425"/>
              <a:gd name="connsiteY7" fmla="*/ 0 h 726167"/>
              <a:gd name="connisteX8" fmla="*/ 2779395 w 2638425"/>
              <a:gd name="connsiteY8" fmla="*/ -187325 h 72616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638425" h="726167">
                <a:moveTo>
                  <a:pt x="0" y="484505"/>
                </a:moveTo>
                <a:cubicBezTo>
                  <a:pt x="125730" y="437515"/>
                  <a:pt x="467995" y="259715"/>
                  <a:pt x="655320" y="281305"/>
                </a:cubicBezTo>
                <a:cubicBezTo>
                  <a:pt x="842645" y="302895"/>
                  <a:pt x="814705" y="562610"/>
                  <a:pt x="936625" y="593725"/>
                </a:cubicBezTo>
                <a:cubicBezTo>
                  <a:pt x="1058545" y="624840"/>
                  <a:pt x="1145540" y="412750"/>
                  <a:pt x="1264285" y="437515"/>
                </a:cubicBezTo>
                <a:cubicBezTo>
                  <a:pt x="1383030" y="462280"/>
                  <a:pt x="1389380" y="777875"/>
                  <a:pt x="1529715" y="718820"/>
                </a:cubicBezTo>
                <a:cubicBezTo>
                  <a:pt x="1670050" y="659765"/>
                  <a:pt x="1795145" y="200660"/>
                  <a:pt x="1967230" y="140970"/>
                </a:cubicBezTo>
                <a:cubicBezTo>
                  <a:pt x="2139315" y="81280"/>
                  <a:pt x="2254885" y="449580"/>
                  <a:pt x="2388870" y="421640"/>
                </a:cubicBezTo>
                <a:cubicBezTo>
                  <a:pt x="2522855" y="393700"/>
                  <a:pt x="2560320" y="121920"/>
                  <a:pt x="2638425" y="0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1000">
                  <a:schemeClr val="accent1">
                    <a:alpha val="2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cxnSp>
        <p:nvCxnSpPr>
          <p:cNvPr id="80" name="直接连接符 79"/>
          <p:cNvCxnSpPr/>
          <p:nvPr/>
        </p:nvCxnSpPr>
        <p:spPr>
          <a:xfrm>
            <a:off x="635635" y="3483610"/>
            <a:ext cx="63150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10235" y="2367280"/>
            <a:ext cx="559308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000" b="1">
                <a:solidFill>
                  <a:schemeClr val="bg1"/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考前注意事项</a:t>
            </a:r>
            <a:endParaRPr lang="zh-CN" altLang="en-US" sz="7000" b="1">
              <a:solidFill>
                <a:schemeClr val="bg1"/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76" name="文本占位符 54"/>
          <p:cNvSpPr>
            <a:spLocks noGrp="1"/>
          </p:cNvSpPr>
          <p:nvPr/>
        </p:nvSpPr>
        <p:spPr>
          <a:xfrm>
            <a:off x="641350" y="3593465"/>
            <a:ext cx="5157470" cy="67564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effectLst/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>
              <a:lnSpc>
                <a:spcPct val="140000"/>
              </a:lnSpc>
            </a:pPr>
            <a:r>
              <a:rPr lang="zh-CN" altLang="en-US" strike="noStrike" noProof="1">
                <a:solidFill>
                  <a:schemeClr val="bg1"/>
                </a:solidFill>
                <a:ea typeface="汉仪楷体简" panose="02010600000101010101" charset="-128"/>
              </a:rPr>
              <a:t>Lorem ipsum dolor sit amet, consectetuer adipiscing elit.Lorem ipsum dolor.</a:t>
            </a:r>
            <a:endParaRPr lang="zh-CN" altLang="en-US" strike="noStrike" noProof="1" dirty="0">
              <a:solidFill>
                <a:schemeClr val="bg1"/>
              </a:solidFill>
              <a:ea typeface="汉仪楷体简" panose="02010600000101010101" charset="-128"/>
              <a:sym typeface="+mn-ea"/>
            </a:endParaRPr>
          </a:p>
        </p:txBody>
      </p: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311150" y="1504315"/>
            <a:ext cx="3193415" cy="494665"/>
            <a:chOff x="2860" y="11738"/>
            <a:chExt cx="10545" cy="1634"/>
          </a:xfrm>
        </p:grpSpPr>
        <p:sp>
          <p:nvSpPr>
            <p:cNvPr id="5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6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18" name="组合 17"/>
          <p:cNvGrpSpPr>
            <a:grpSpLocks noChangeAspect="1"/>
          </p:cNvGrpSpPr>
          <p:nvPr/>
        </p:nvGrpSpPr>
        <p:grpSpPr>
          <a:xfrm flipV="1">
            <a:off x="311150" y="4926965"/>
            <a:ext cx="1897380" cy="294005"/>
            <a:chOff x="2860" y="11738"/>
            <a:chExt cx="10545" cy="1634"/>
          </a:xfrm>
        </p:grpSpPr>
        <p:sp>
          <p:nvSpPr>
            <p:cNvPr id="36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38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 flipV="1">
            <a:off x="2437130" y="1110615"/>
            <a:ext cx="1897380" cy="294005"/>
            <a:chOff x="2860" y="11738"/>
            <a:chExt cx="10545" cy="1634"/>
          </a:xfrm>
        </p:grpSpPr>
        <p:sp>
          <p:nvSpPr>
            <p:cNvPr id="44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4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pexels-cottonbro-4778424"/>
          <p:cNvPicPr>
            <a:picLocks noChangeAspect="1"/>
          </p:cNvPicPr>
          <p:nvPr/>
        </p:nvPicPr>
        <p:blipFill>
          <a:blip r:embed="rId1"/>
          <a:srcRect l="48235" r="5667"/>
          <a:stretch>
            <a:fillRect/>
          </a:stretch>
        </p:blipFill>
        <p:spPr>
          <a:xfrm>
            <a:off x="7449820" y="-1270"/>
            <a:ext cx="474218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68" h="10800">
                <a:moveTo>
                  <a:pt x="0" y="0"/>
                </a:moveTo>
                <a:lnTo>
                  <a:pt x="7468" y="0"/>
                </a:lnTo>
                <a:lnTo>
                  <a:pt x="7468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考前注意事项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7449820" y="0"/>
            <a:ext cx="4742180" cy="685863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342505" y="-1270"/>
            <a:ext cx="107315" cy="68586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968375" y="3945255"/>
            <a:ext cx="10255250" cy="2264410"/>
          </a:xfrm>
          <a:prstGeom prst="roundRect">
            <a:avLst>
              <a:gd name="adj" fmla="val 443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9" name="文本占位符 5"/>
          <p:cNvSpPr>
            <a:spLocks noGrp="1"/>
          </p:cNvSpPr>
          <p:nvPr/>
        </p:nvSpPr>
        <p:spPr>
          <a:xfrm>
            <a:off x="1128395" y="1569085"/>
            <a:ext cx="2466340" cy="37147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200" b="0" u="none" strike="noStrike" kern="1200" cap="none" spc="200" normalizeH="0" baseline="0">
                <a:solidFill>
                  <a:schemeClr val="tx2">
                    <a:lumMod val="75000"/>
                    <a:lumOff val="2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0" name="文本占位符 6"/>
          <p:cNvSpPr>
            <a:spLocks noGrp="1"/>
          </p:cNvSpPr>
          <p:nvPr/>
        </p:nvSpPr>
        <p:spPr>
          <a:xfrm>
            <a:off x="1128395" y="2017395"/>
            <a:ext cx="5414645" cy="14147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单击此处输入你的正文，文字是您思想的提炼，请尽量言简意赅地阐述观点。单击此处输入你的正文，文字是您思想的提炼，请尽量言简意赅地阐述观点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11" name="矩形: 圆角 4"/>
          <p:cNvSpPr/>
          <p:nvPr userDrawn="1"/>
        </p:nvSpPr>
        <p:spPr>
          <a:xfrm rot="10800000" flipV="1">
            <a:off x="1229269" y="3548305"/>
            <a:ext cx="480785" cy="504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00000">
                    <a:srgbClr val="0082B0"/>
                  </a:gs>
                  <a:gs pos="0">
                    <a:srgbClr val="00B0F0"/>
                  </a:gs>
                </a:gsLst>
              </a:gradFill>
              <a:cs typeface="汉仪楷体简" panose="02010600000101010101" charset="-128"/>
            </a:endParaRPr>
          </a:p>
        </p:txBody>
      </p:sp>
      <p:sp>
        <p:nvSpPr>
          <p:cNvPr id="15" name="文本占位符 12"/>
          <p:cNvSpPr>
            <a:spLocks noGrp="1"/>
          </p:cNvSpPr>
          <p:nvPr/>
        </p:nvSpPr>
        <p:spPr>
          <a:xfrm>
            <a:off x="1781175" y="5100320"/>
            <a:ext cx="2506980" cy="89535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6" name="文本占位符 49"/>
          <p:cNvSpPr>
            <a:spLocks noGrp="1"/>
          </p:cNvSpPr>
          <p:nvPr/>
        </p:nvSpPr>
        <p:spPr>
          <a:xfrm>
            <a:off x="2138680" y="4798060"/>
            <a:ext cx="1791335" cy="3759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tx2">
                    <a:lumMod val="75000"/>
                    <a:lumOff val="2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7" name="文本占位符 11"/>
          <p:cNvSpPr>
            <a:spLocks noGrp="1"/>
          </p:cNvSpPr>
          <p:nvPr/>
        </p:nvSpPr>
        <p:spPr>
          <a:xfrm>
            <a:off x="4842510" y="5100320"/>
            <a:ext cx="2506980" cy="89535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4" name="文本占位符 13"/>
          <p:cNvSpPr>
            <a:spLocks noGrp="1"/>
          </p:cNvSpPr>
          <p:nvPr/>
        </p:nvSpPr>
        <p:spPr>
          <a:xfrm>
            <a:off x="5200015" y="4798060"/>
            <a:ext cx="1791335" cy="3759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FFBA5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6" name="文本占位符 14"/>
          <p:cNvSpPr>
            <a:spLocks noGrp="1"/>
          </p:cNvSpPr>
          <p:nvPr/>
        </p:nvSpPr>
        <p:spPr>
          <a:xfrm>
            <a:off x="7910830" y="5100320"/>
            <a:ext cx="2506980" cy="89535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7" name="文本占位符 28"/>
          <p:cNvSpPr>
            <a:spLocks noGrp="1"/>
          </p:cNvSpPr>
          <p:nvPr/>
        </p:nvSpPr>
        <p:spPr>
          <a:xfrm>
            <a:off x="8268335" y="4798060"/>
            <a:ext cx="1791335" cy="3759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tx2">
                    <a:lumMod val="75000"/>
                    <a:lumOff val="25000"/>
                  </a:schemeClr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21" name="图片 20" descr="reshot-icon-group-class-53JCEPGXFA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6600" y="4185285"/>
            <a:ext cx="558000" cy="558000"/>
          </a:xfrm>
          <a:prstGeom prst="rect">
            <a:avLst/>
          </a:prstGeom>
        </p:spPr>
      </p:pic>
      <p:pic>
        <p:nvPicPr>
          <p:cNvPr id="13" name="图片 12" descr="reshot-icon-schedule-of-classes-Q5THF8MAK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5265" y="4185285"/>
            <a:ext cx="558000" cy="558000"/>
          </a:xfrm>
          <a:prstGeom prst="rect">
            <a:avLst/>
          </a:prstGeom>
        </p:spPr>
      </p:pic>
      <p:pic>
        <p:nvPicPr>
          <p:cNvPr id="14" name="图片 13" descr="reshot-icon-real-time-class-F9WM2CA8RD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7935" y="4185285"/>
            <a:ext cx="558000" cy="5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考前注意事项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67105" y="2123440"/>
            <a:ext cx="2225040" cy="31934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E4149"/>
              </a:solidFill>
              <a:cs typeface="汉仪楷体简" panose="02010600000101010101" charset="-128"/>
            </a:endParaRPr>
          </a:p>
        </p:txBody>
      </p:sp>
      <p:sp>
        <p:nvSpPr>
          <p:cNvPr id="21" name="文本占位符 20"/>
          <p:cNvSpPr>
            <a:spLocks noGrp="1"/>
          </p:cNvSpPr>
          <p:nvPr/>
        </p:nvSpPr>
        <p:spPr>
          <a:xfrm>
            <a:off x="1188720" y="3108325"/>
            <a:ext cx="1782445" cy="35750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6376035" y="2123440"/>
            <a:ext cx="2225040" cy="31934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E4149"/>
              </a:solidFill>
              <a:cs typeface="汉仪楷体简" panose="02010600000101010101" charset="-128"/>
            </a:endParaRPr>
          </a:p>
        </p:txBody>
      </p:sp>
      <p:sp>
        <p:nvSpPr>
          <p:cNvPr id="10" name="文本占位符 9"/>
          <p:cNvSpPr>
            <a:spLocks noGrp="1"/>
          </p:cNvSpPr>
          <p:nvPr/>
        </p:nvSpPr>
        <p:spPr>
          <a:xfrm>
            <a:off x="6597015" y="3114040"/>
            <a:ext cx="1782445" cy="35750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968105" y="2123440"/>
            <a:ext cx="2225040" cy="31934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E4149"/>
              </a:solidFill>
              <a:cs typeface="汉仪楷体简" panose="02010600000101010101" charset="-128"/>
            </a:endParaRPr>
          </a:p>
        </p:txBody>
      </p:sp>
      <p:sp>
        <p:nvSpPr>
          <p:cNvPr id="8" name="文本占位符 4"/>
          <p:cNvSpPr>
            <a:spLocks noGrp="1"/>
          </p:cNvSpPr>
          <p:nvPr/>
        </p:nvSpPr>
        <p:spPr>
          <a:xfrm>
            <a:off x="9189720" y="3114040"/>
            <a:ext cx="1782445" cy="35750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4" name="文本占位符 63"/>
          <p:cNvSpPr>
            <a:spLocks noGrp="1"/>
          </p:cNvSpPr>
          <p:nvPr/>
        </p:nvSpPr>
        <p:spPr>
          <a:xfrm>
            <a:off x="1337945" y="2367915"/>
            <a:ext cx="1483360" cy="6572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4000" b="0" u="none" strike="noStrike" kern="1200" cap="none" spc="200" normalizeH="0" baseline="0">
                <a:solidFill>
                  <a:schemeClr val="bg1"/>
                </a:solidFill>
                <a:uFillTx/>
                <a:latin typeface="Impact" panose="020B0806030902050204" charset="0"/>
                <a:ea typeface="阿里巴巴普惠体 R" panose="00020600040101010101" charset="-122"/>
                <a:cs typeface="Impact" panose="020B080603090205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trike="noStrike" noProof="1">
                <a:latin typeface="汉仪楷体简" panose="02010600000101010101" charset="-128"/>
                <a:ea typeface="汉仪楷体简" panose="02010600000101010101" charset="-128"/>
              </a:rPr>
              <a:t>01</a:t>
            </a:r>
            <a:endParaRPr lang="en-US" altLang="zh-CN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8" name="文本占位符 67"/>
          <p:cNvSpPr>
            <a:spLocks noGrp="1"/>
          </p:cNvSpPr>
          <p:nvPr/>
        </p:nvSpPr>
        <p:spPr>
          <a:xfrm>
            <a:off x="1075055" y="3448050"/>
            <a:ext cx="1974215" cy="14471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43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单击此处输入你的正文，请尽量言简意赅地阐述观点。单击此处输入你的正文，请尽量言简意赅地阐述观点。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74" name="椭圆 73"/>
          <p:cNvSpPr/>
          <p:nvPr userDrawn="1"/>
        </p:nvSpPr>
        <p:spPr>
          <a:xfrm>
            <a:off x="1684020" y="5031105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76" name="椭圆 75"/>
          <p:cNvSpPr/>
          <p:nvPr userDrawn="1"/>
        </p:nvSpPr>
        <p:spPr>
          <a:xfrm>
            <a:off x="7092315" y="5031105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77" name="椭圆 76"/>
          <p:cNvSpPr/>
          <p:nvPr userDrawn="1"/>
        </p:nvSpPr>
        <p:spPr>
          <a:xfrm>
            <a:off x="9685020" y="5031105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2" name="文本占位符 11"/>
          <p:cNvSpPr>
            <a:spLocks noGrp="1"/>
          </p:cNvSpPr>
          <p:nvPr/>
        </p:nvSpPr>
        <p:spPr>
          <a:xfrm>
            <a:off x="6501765" y="3448050"/>
            <a:ext cx="1974215" cy="14471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43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单击此处输入你的正文，请尽量言简意赅地阐述观点。单击此处输入你的正文，请尽量言简意赅地阐述观点。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3" name="文本占位符 12"/>
          <p:cNvSpPr>
            <a:spLocks noGrp="1"/>
          </p:cNvSpPr>
          <p:nvPr/>
        </p:nvSpPr>
        <p:spPr>
          <a:xfrm>
            <a:off x="9093200" y="3448050"/>
            <a:ext cx="1974215" cy="14471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43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单击此处输入你的正文，请尽量言简意赅地阐述观点。单击此处输入你的正文，请尽量言简意赅地阐述观点。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4" name="文本占位符 63"/>
          <p:cNvSpPr>
            <a:spLocks noGrp="1"/>
          </p:cNvSpPr>
          <p:nvPr/>
        </p:nvSpPr>
        <p:spPr>
          <a:xfrm>
            <a:off x="6746240" y="2367915"/>
            <a:ext cx="1483360" cy="6572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4000" b="0" u="none" strike="noStrike" kern="1200" cap="none" spc="200" normalizeH="0" baseline="0">
                <a:solidFill>
                  <a:schemeClr val="bg1"/>
                </a:solidFill>
                <a:uFillTx/>
                <a:latin typeface="Impact" panose="020B0806030902050204" charset="0"/>
                <a:ea typeface="阿里巴巴普惠体 R" panose="00020600040101010101" charset="-122"/>
                <a:cs typeface="Impact" panose="020B080603090205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trike="noStrike" noProof="1">
                <a:latin typeface="汉仪楷体简" panose="02010600000101010101" charset="-128"/>
                <a:ea typeface="汉仪楷体简" panose="02010600000101010101" charset="-128"/>
              </a:rPr>
              <a:t>03</a:t>
            </a:r>
            <a:endParaRPr lang="en-US" altLang="zh-CN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5" name="文本占位符 63"/>
          <p:cNvSpPr>
            <a:spLocks noGrp="1"/>
          </p:cNvSpPr>
          <p:nvPr/>
        </p:nvSpPr>
        <p:spPr>
          <a:xfrm>
            <a:off x="9338310" y="2367915"/>
            <a:ext cx="1483360" cy="6572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4000" b="0" u="none" strike="noStrike" kern="1200" cap="none" spc="200" normalizeH="0" baseline="0">
                <a:solidFill>
                  <a:schemeClr val="bg1"/>
                </a:solidFill>
                <a:uFillTx/>
                <a:latin typeface="Impact" panose="020B0806030902050204" charset="0"/>
                <a:ea typeface="阿里巴巴普惠体 R" panose="00020600040101010101" charset="-122"/>
                <a:cs typeface="Impact" panose="020B080603090205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trike="noStrike" noProof="1">
                <a:latin typeface="汉仪楷体简" panose="02010600000101010101" charset="-128"/>
                <a:ea typeface="汉仪楷体简" panose="02010600000101010101" charset="-128"/>
              </a:rPr>
              <a:t>04</a:t>
            </a:r>
            <a:endParaRPr lang="en-US" altLang="zh-CN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663315" y="2123440"/>
            <a:ext cx="2225040" cy="31934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E4149"/>
              </a:solidFill>
              <a:cs typeface="汉仪楷体简" panose="02010600000101010101" charset="-128"/>
            </a:endParaRPr>
          </a:p>
        </p:txBody>
      </p:sp>
      <p:sp>
        <p:nvSpPr>
          <p:cNvPr id="19" name="文本占位符 20"/>
          <p:cNvSpPr>
            <a:spLocks noGrp="1"/>
          </p:cNvSpPr>
          <p:nvPr/>
        </p:nvSpPr>
        <p:spPr>
          <a:xfrm>
            <a:off x="3884930" y="3108325"/>
            <a:ext cx="1782445" cy="35750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2" name="文本占位符 63"/>
          <p:cNvSpPr>
            <a:spLocks noGrp="1"/>
          </p:cNvSpPr>
          <p:nvPr/>
        </p:nvSpPr>
        <p:spPr>
          <a:xfrm>
            <a:off x="4034155" y="2367915"/>
            <a:ext cx="1483360" cy="6572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4000" b="0" u="none" strike="noStrike" kern="1200" cap="none" spc="200" normalizeH="0" baseline="0">
                <a:solidFill>
                  <a:schemeClr val="bg1"/>
                </a:solidFill>
                <a:uFillTx/>
                <a:latin typeface="Impact" panose="020B0806030902050204" charset="0"/>
                <a:ea typeface="阿里巴巴普惠体 R" panose="00020600040101010101" charset="-122"/>
                <a:cs typeface="Impact" panose="020B080603090205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trike="noStrike" noProof="1">
                <a:latin typeface="汉仪楷体简" panose="02010600000101010101" charset="-128"/>
                <a:ea typeface="汉仪楷体简" panose="02010600000101010101" charset="-128"/>
              </a:rPr>
              <a:t>02</a:t>
            </a:r>
            <a:endParaRPr lang="en-US" altLang="zh-CN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3" name="文本占位符 67"/>
          <p:cNvSpPr>
            <a:spLocks noGrp="1"/>
          </p:cNvSpPr>
          <p:nvPr/>
        </p:nvSpPr>
        <p:spPr>
          <a:xfrm>
            <a:off x="3771265" y="3448050"/>
            <a:ext cx="1974215" cy="14471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43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单击此处输入你的正文，请尽量言简意赅地阐述观点。单击此处输入你的正文，请尽量言简意赅地阐述观点。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4380230" y="5031105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pic>
        <p:nvPicPr>
          <p:cNvPr id="9" name="图片 8" descr="reshot-icon-math-2GKPRF6AEY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53235" y="5104130"/>
            <a:ext cx="655320" cy="655320"/>
          </a:xfrm>
          <a:prstGeom prst="rect">
            <a:avLst/>
          </a:prstGeom>
        </p:spPr>
      </p:pic>
      <p:pic>
        <p:nvPicPr>
          <p:cNvPr id="16" name="图片 15" descr="reshot-icon-math-rulers-KJE4TMX3FH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6430" y="5098415"/>
            <a:ext cx="655320" cy="655320"/>
          </a:xfrm>
          <a:prstGeom prst="rect">
            <a:avLst/>
          </a:prstGeom>
        </p:spPr>
      </p:pic>
      <p:pic>
        <p:nvPicPr>
          <p:cNvPr id="25" name="图片 24" descr="reshot-icon-math-class-QSFC5PW2DR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9625" y="5098415"/>
            <a:ext cx="655320" cy="655320"/>
          </a:xfrm>
          <a:prstGeom prst="rect">
            <a:avLst/>
          </a:prstGeom>
        </p:spPr>
      </p:pic>
      <p:pic>
        <p:nvPicPr>
          <p:cNvPr id="26" name="图片 25" descr="reshot-icon-math-2GKPRF6AEY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61855" y="5098415"/>
            <a:ext cx="655320" cy="6553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579057" y="-172244"/>
            <a:ext cx="13350114" cy="7202488"/>
            <a:chOff x="-560338" y="-29630"/>
            <a:chExt cx="13350114" cy="7202488"/>
          </a:xfrm>
          <a:gradFill flip="none" rotWithShape="1">
            <a:gsLst>
              <a:gs pos="50000">
                <a:schemeClr val="accent1">
                  <a:lumMod val="75000"/>
                  <a:alpha val="700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700000" scaled="1"/>
            <a:tileRect/>
          </a:gradFill>
        </p:grpSpPr>
        <p:cxnSp>
          <p:nvCxnSpPr>
            <p:cNvPr id="20" name="直接连接符 19"/>
            <p:cNvCxnSpPr/>
            <p:nvPr/>
          </p:nvCxnSpPr>
          <p:spPr>
            <a:xfrm flipH="1">
              <a:off x="6723735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539171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354607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170043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98547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00915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-383650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-338330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-383650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-383650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-383650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-412074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-383650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-558766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-383650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-495700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-338330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8049948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9234512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041907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-248526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-155937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-70294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-38001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-13542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6884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-28856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155707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2340271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3524835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709399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5893963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078527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8263091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9447655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1844886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0660322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-215552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-558765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-55876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: 形状 10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722160" y="3891496"/>
              <a:ext cx="5757367" cy="3281362"/>
            </a:xfrm>
            <a:custGeom>
              <a:avLst/>
              <a:gdLst>
                <a:gd name="connsiteX0" fmla="*/ 5757367 w 5757367"/>
                <a:gd name="connsiteY0" fmla="*/ 5524 h 3281362"/>
                <a:gd name="connsiteX1" fmla="*/ 3149 w 5757367"/>
                <a:gd name="connsiteY1" fmla="*/ 3281362 h 3281362"/>
                <a:gd name="connsiteX2" fmla="*/ 0 w 5757367"/>
                <a:gd name="connsiteY2" fmla="*/ 3275850 h 3281362"/>
                <a:gd name="connsiteX3" fmla="*/ 5754230 w 5757367"/>
                <a:gd name="connsiteY3" fmla="*/ 0 h 3281362"/>
                <a:gd name="connsiteX4" fmla="*/ 5757367 w 5757367"/>
                <a:gd name="connsiteY4" fmla="*/ 5524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67" h="3281362">
                  <a:moveTo>
                    <a:pt x="5757367" y="5524"/>
                  </a:moveTo>
                  <a:lnTo>
                    <a:pt x="3149" y="3281362"/>
                  </a:lnTo>
                  <a:lnTo>
                    <a:pt x="0" y="3275850"/>
                  </a:lnTo>
                  <a:lnTo>
                    <a:pt x="5754230" y="0"/>
                  </a:lnTo>
                  <a:lnTo>
                    <a:pt x="5757367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537593" y="3269842"/>
              <a:ext cx="6849351" cy="3903015"/>
            </a:xfrm>
            <a:custGeom>
              <a:avLst/>
              <a:gdLst>
                <a:gd name="connsiteX0" fmla="*/ 6849351 w 6849351"/>
                <a:gd name="connsiteY0" fmla="*/ 5525 h 3903015"/>
                <a:gd name="connsiteX1" fmla="*/ 3149 w 6849351"/>
                <a:gd name="connsiteY1" fmla="*/ 3903015 h 3903015"/>
                <a:gd name="connsiteX2" fmla="*/ 0 w 6849351"/>
                <a:gd name="connsiteY2" fmla="*/ 3897503 h 3903015"/>
                <a:gd name="connsiteX3" fmla="*/ 6846214 w 6849351"/>
                <a:gd name="connsiteY3" fmla="*/ 0 h 3903015"/>
                <a:gd name="connsiteX4" fmla="*/ 6849351 w 6849351"/>
                <a:gd name="connsiteY4" fmla="*/ 5525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51" h="3903015">
                  <a:moveTo>
                    <a:pt x="6849351" y="5525"/>
                  </a:moveTo>
                  <a:lnTo>
                    <a:pt x="3149" y="3903015"/>
                  </a:lnTo>
                  <a:lnTo>
                    <a:pt x="0" y="3897503"/>
                  </a:lnTo>
                  <a:lnTo>
                    <a:pt x="6846214" y="0"/>
                  </a:lnTo>
                  <a:lnTo>
                    <a:pt x="6849351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4353038" y="2644242"/>
              <a:ext cx="7948257" cy="4528616"/>
            </a:xfrm>
            <a:custGeom>
              <a:avLst/>
              <a:gdLst>
                <a:gd name="connsiteX0" fmla="*/ 7948257 w 7948257"/>
                <a:gd name="connsiteY0" fmla="*/ 5511 h 4528616"/>
                <a:gd name="connsiteX1" fmla="*/ 3137 w 7948257"/>
                <a:gd name="connsiteY1" fmla="*/ 4528616 h 4528616"/>
                <a:gd name="connsiteX2" fmla="*/ 0 w 7948257"/>
                <a:gd name="connsiteY2" fmla="*/ 4523104 h 4528616"/>
                <a:gd name="connsiteX3" fmla="*/ 7945120 w 7948257"/>
                <a:gd name="connsiteY3" fmla="*/ 0 h 4528616"/>
                <a:gd name="connsiteX4" fmla="*/ 7948257 w 7948257"/>
                <a:gd name="connsiteY4" fmla="*/ 5511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57" h="4528616">
                  <a:moveTo>
                    <a:pt x="7948257" y="5511"/>
                  </a:moveTo>
                  <a:lnTo>
                    <a:pt x="3137" y="4528616"/>
                  </a:lnTo>
                  <a:lnTo>
                    <a:pt x="0" y="4523104"/>
                  </a:lnTo>
                  <a:lnTo>
                    <a:pt x="7945120" y="0"/>
                  </a:lnTo>
                  <a:lnTo>
                    <a:pt x="7948257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3168471" y="1988260"/>
              <a:ext cx="9100541" cy="5184597"/>
            </a:xfrm>
            <a:custGeom>
              <a:avLst/>
              <a:gdLst>
                <a:gd name="connsiteX0" fmla="*/ 9100541 w 9100541"/>
                <a:gd name="connsiteY0" fmla="*/ 5512 h 5184597"/>
                <a:gd name="connsiteX1" fmla="*/ 3137 w 9100541"/>
                <a:gd name="connsiteY1" fmla="*/ 5184597 h 5184597"/>
                <a:gd name="connsiteX2" fmla="*/ 0 w 9100541"/>
                <a:gd name="connsiteY2" fmla="*/ 5179085 h 5184597"/>
                <a:gd name="connsiteX3" fmla="*/ 9097391 w 9100541"/>
                <a:gd name="connsiteY3" fmla="*/ 0 h 5184597"/>
                <a:gd name="connsiteX4" fmla="*/ 9100541 w 9100541"/>
                <a:gd name="connsiteY4" fmla="*/ 5512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1" h="5184597">
                  <a:moveTo>
                    <a:pt x="9100541" y="5512"/>
                  </a:moveTo>
                  <a:lnTo>
                    <a:pt x="3137" y="5184597"/>
                  </a:lnTo>
                  <a:lnTo>
                    <a:pt x="0" y="5179085"/>
                  </a:lnTo>
                  <a:lnTo>
                    <a:pt x="9097391" y="0"/>
                  </a:lnTo>
                  <a:lnTo>
                    <a:pt x="910054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983904" y="1258430"/>
              <a:ext cx="10382529" cy="5914428"/>
            </a:xfrm>
            <a:custGeom>
              <a:avLst/>
              <a:gdLst>
                <a:gd name="connsiteX0" fmla="*/ 10382529 w 10382529"/>
                <a:gd name="connsiteY0" fmla="*/ 5525 h 5914428"/>
                <a:gd name="connsiteX1" fmla="*/ 3150 w 10382529"/>
                <a:gd name="connsiteY1" fmla="*/ 5914428 h 5914428"/>
                <a:gd name="connsiteX2" fmla="*/ 0 w 10382529"/>
                <a:gd name="connsiteY2" fmla="*/ 5908916 h 5914428"/>
                <a:gd name="connsiteX3" fmla="*/ 10379392 w 10382529"/>
                <a:gd name="connsiteY3" fmla="*/ 0 h 5914428"/>
                <a:gd name="connsiteX4" fmla="*/ 10382529 w 10382529"/>
                <a:gd name="connsiteY4" fmla="*/ 5525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29" h="5914428">
                  <a:moveTo>
                    <a:pt x="10382529" y="5525"/>
                  </a:moveTo>
                  <a:lnTo>
                    <a:pt x="3150" y="5914428"/>
                  </a:lnTo>
                  <a:lnTo>
                    <a:pt x="0" y="5908916"/>
                  </a:lnTo>
                  <a:lnTo>
                    <a:pt x="10379392" y="0"/>
                  </a:lnTo>
                  <a:lnTo>
                    <a:pt x="10382529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9338" y="628776"/>
              <a:ext cx="11488560" cy="6544081"/>
            </a:xfrm>
            <a:custGeom>
              <a:avLst/>
              <a:gdLst>
                <a:gd name="connsiteX0" fmla="*/ 11488560 w 11488560"/>
                <a:gd name="connsiteY0" fmla="*/ 5524 h 6544081"/>
                <a:gd name="connsiteX1" fmla="*/ 3150 w 11488560"/>
                <a:gd name="connsiteY1" fmla="*/ 6544081 h 6544081"/>
                <a:gd name="connsiteX2" fmla="*/ 0 w 11488560"/>
                <a:gd name="connsiteY2" fmla="*/ 6538569 h 6544081"/>
                <a:gd name="connsiteX3" fmla="*/ 11485410 w 11488560"/>
                <a:gd name="connsiteY3" fmla="*/ 0 h 6544081"/>
                <a:gd name="connsiteX4" fmla="*/ 11488560 w 11488560"/>
                <a:gd name="connsiteY4" fmla="*/ 5524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60" h="6544081">
                  <a:moveTo>
                    <a:pt x="11488560" y="5524"/>
                  </a:moveTo>
                  <a:lnTo>
                    <a:pt x="3150" y="6544081"/>
                  </a:lnTo>
                  <a:lnTo>
                    <a:pt x="0" y="6538569"/>
                  </a:lnTo>
                  <a:lnTo>
                    <a:pt x="11485410" y="0"/>
                  </a:lnTo>
                  <a:lnTo>
                    <a:pt x="1148856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385217" y="-29630"/>
              <a:ext cx="12645085" cy="7202487"/>
            </a:xfrm>
            <a:custGeom>
              <a:avLst/>
              <a:gdLst>
                <a:gd name="connsiteX0" fmla="*/ 12645085 w 12645085"/>
                <a:gd name="connsiteY0" fmla="*/ 5524 h 7202487"/>
                <a:gd name="connsiteX1" fmla="*/ 3137 w 12645085"/>
                <a:gd name="connsiteY1" fmla="*/ 7202487 h 7202487"/>
                <a:gd name="connsiteX2" fmla="*/ 0 w 12645085"/>
                <a:gd name="connsiteY2" fmla="*/ 7196975 h 7202487"/>
                <a:gd name="connsiteX3" fmla="*/ 12641935 w 12645085"/>
                <a:gd name="connsiteY3" fmla="*/ 0 h 7202487"/>
                <a:gd name="connsiteX4" fmla="*/ 12645085 w 12645085"/>
                <a:gd name="connsiteY4" fmla="*/ 5524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12645085" y="5524"/>
                  </a:moveTo>
                  <a:lnTo>
                    <a:pt x="3137" y="7202487"/>
                  </a:lnTo>
                  <a:lnTo>
                    <a:pt x="0" y="7196975"/>
                  </a:lnTo>
                  <a:lnTo>
                    <a:pt x="12641935" y="0"/>
                  </a:lnTo>
                  <a:lnTo>
                    <a:pt x="126450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35" name="任意多边形: 形状 136"/>
            <p:cNvSpPr/>
            <p:nvPr/>
          </p:nvSpPr>
          <p:spPr>
            <a:xfrm>
              <a:off x="-339903" y="-29629"/>
              <a:ext cx="11415204" cy="6502324"/>
            </a:xfrm>
            <a:custGeom>
              <a:avLst/>
              <a:gdLst>
                <a:gd name="connsiteX0" fmla="*/ 11415204 w 11415204"/>
                <a:gd name="connsiteY0" fmla="*/ 5524 h 6502324"/>
                <a:gd name="connsiteX1" fmla="*/ 3150 w 11415204"/>
                <a:gd name="connsiteY1" fmla="*/ 6502324 h 6502324"/>
                <a:gd name="connsiteX2" fmla="*/ 0 w 11415204"/>
                <a:gd name="connsiteY2" fmla="*/ 6496812 h 6502324"/>
                <a:gd name="connsiteX3" fmla="*/ 11412067 w 11415204"/>
                <a:gd name="connsiteY3" fmla="*/ 0 h 6502324"/>
                <a:gd name="connsiteX4" fmla="*/ 11415204 w 11415204"/>
                <a:gd name="connsiteY4" fmla="*/ 5524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11415204" y="5524"/>
                  </a:moveTo>
                  <a:lnTo>
                    <a:pt x="3150" y="6502324"/>
                  </a:lnTo>
                  <a:lnTo>
                    <a:pt x="0" y="6496812"/>
                  </a:lnTo>
                  <a:lnTo>
                    <a:pt x="11412067" y="0"/>
                  </a:lnTo>
                  <a:lnTo>
                    <a:pt x="1141520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385216" y="-29629"/>
              <a:ext cx="10275950" cy="5853760"/>
            </a:xfrm>
            <a:custGeom>
              <a:avLst/>
              <a:gdLst>
                <a:gd name="connsiteX0" fmla="*/ 10275950 w 10275950"/>
                <a:gd name="connsiteY0" fmla="*/ 5524 h 5853760"/>
                <a:gd name="connsiteX1" fmla="*/ 3137 w 10275950"/>
                <a:gd name="connsiteY1" fmla="*/ 5853760 h 5853760"/>
                <a:gd name="connsiteX2" fmla="*/ 0 w 10275950"/>
                <a:gd name="connsiteY2" fmla="*/ 5848248 h 5853760"/>
                <a:gd name="connsiteX3" fmla="*/ 10272814 w 10275950"/>
                <a:gd name="connsiteY3" fmla="*/ 0 h 5853760"/>
                <a:gd name="connsiteX4" fmla="*/ 10275950 w 10275950"/>
                <a:gd name="connsiteY4" fmla="*/ 5524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0" h="5853760">
                  <a:moveTo>
                    <a:pt x="10275950" y="5524"/>
                  </a:moveTo>
                  <a:lnTo>
                    <a:pt x="3137" y="5853760"/>
                  </a:lnTo>
                  <a:lnTo>
                    <a:pt x="0" y="5848248"/>
                  </a:lnTo>
                  <a:lnTo>
                    <a:pt x="10272814" y="0"/>
                  </a:lnTo>
                  <a:lnTo>
                    <a:pt x="1027595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385216" y="-29630"/>
              <a:ext cx="9091384" cy="5179403"/>
            </a:xfrm>
            <a:custGeom>
              <a:avLst/>
              <a:gdLst>
                <a:gd name="connsiteX0" fmla="*/ 9091384 w 9091384"/>
                <a:gd name="connsiteY0" fmla="*/ 5524 h 5179403"/>
                <a:gd name="connsiteX1" fmla="*/ 3137 w 9091384"/>
                <a:gd name="connsiteY1" fmla="*/ 5179403 h 5179403"/>
                <a:gd name="connsiteX2" fmla="*/ 0 w 9091384"/>
                <a:gd name="connsiteY2" fmla="*/ 5173878 h 5179403"/>
                <a:gd name="connsiteX3" fmla="*/ 9088247 w 9091384"/>
                <a:gd name="connsiteY3" fmla="*/ 0 h 5179403"/>
                <a:gd name="connsiteX4" fmla="*/ 9091384 w 9091384"/>
                <a:gd name="connsiteY4" fmla="*/ 5524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84" h="5179403">
                  <a:moveTo>
                    <a:pt x="9091384" y="5524"/>
                  </a:moveTo>
                  <a:lnTo>
                    <a:pt x="3137" y="5179403"/>
                  </a:lnTo>
                  <a:lnTo>
                    <a:pt x="0" y="5173878"/>
                  </a:lnTo>
                  <a:lnTo>
                    <a:pt x="9088247" y="0"/>
                  </a:lnTo>
                  <a:lnTo>
                    <a:pt x="909138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385217" y="-29630"/>
              <a:ext cx="7906829" cy="4505033"/>
            </a:xfrm>
            <a:custGeom>
              <a:avLst/>
              <a:gdLst>
                <a:gd name="connsiteX0" fmla="*/ 7906829 w 7906829"/>
                <a:gd name="connsiteY0" fmla="*/ 5524 h 4505033"/>
                <a:gd name="connsiteX1" fmla="*/ 3137 w 7906829"/>
                <a:gd name="connsiteY1" fmla="*/ 4505033 h 4505033"/>
                <a:gd name="connsiteX2" fmla="*/ 0 w 7906829"/>
                <a:gd name="connsiteY2" fmla="*/ 4499521 h 4505033"/>
                <a:gd name="connsiteX3" fmla="*/ 7903680 w 7906829"/>
                <a:gd name="connsiteY3" fmla="*/ 0 h 4505033"/>
                <a:gd name="connsiteX4" fmla="*/ 7906829 w 7906829"/>
                <a:gd name="connsiteY4" fmla="*/ 5524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7906829" y="5524"/>
                  </a:moveTo>
                  <a:lnTo>
                    <a:pt x="3137" y="4505033"/>
                  </a:lnTo>
                  <a:lnTo>
                    <a:pt x="0" y="4499521"/>
                  </a:lnTo>
                  <a:lnTo>
                    <a:pt x="7903680" y="0"/>
                  </a:lnTo>
                  <a:lnTo>
                    <a:pt x="790682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413640" y="-29630"/>
              <a:ext cx="6750685" cy="3846855"/>
            </a:xfrm>
            <a:custGeom>
              <a:avLst/>
              <a:gdLst>
                <a:gd name="connsiteX0" fmla="*/ 6750685 w 6750685"/>
                <a:gd name="connsiteY0" fmla="*/ 5524 h 3846855"/>
                <a:gd name="connsiteX1" fmla="*/ 3137 w 6750685"/>
                <a:gd name="connsiteY1" fmla="*/ 3846855 h 3846855"/>
                <a:gd name="connsiteX2" fmla="*/ 0 w 6750685"/>
                <a:gd name="connsiteY2" fmla="*/ 3841331 h 3846855"/>
                <a:gd name="connsiteX3" fmla="*/ 6747548 w 6750685"/>
                <a:gd name="connsiteY3" fmla="*/ 0 h 3846855"/>
                <a:gd name="connsiteX4" fmla="*/ 6750685 w 6750685"/>
                <a:gd name="connsiteY4" fmla="*/ 5524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5" h="3846855">
                  <a:moveTo>
                    <a:pt x="6750685" y="5524"/>
                  </a:moveTo>
                  <a:lnTo>
                    <a:pt x="3137" y="3846855"/>
                  </a:lnTo>
                  <a:lnTo>
                    <a:pt x="0" y="3841331"/>
                  </a:lnTo>
                  <a:lnTo>
                    <a:pt x="6747548" y="0"/>
                  </a:lnTo>
                  <a:lnTo>
                    <a:pt x="67506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385217" y="-29629"/>
              <a:ext cx="5537695" cy="3156306"/>
            </a:xfrm>
            <a:custGeom>
              <a:avLst/>
              <a:gdLst>
                <a:gd name="connsiteX0" fmla="*/ 5537695 w 5537695"/>
                <a:gd name="connsiteY0" fmla="*/ 5524 h 3156306"/>
                <a:gd name="connsiteX1" fmla="*/ 3137 w 5537695"/>
                <a:gd name="connsiteY1" fmla="*/ 3156306 h 3156306"/>
                <a:gd name="connsiteX2" fmla="*/ 0 w 5537695"/>
                <a:gd name="connsiteY2" fmla="*/ 3150794 h 3156306"/>
                <a:gd name="connsiteX3" fmla="*/ 5534558 w 5537695"/>
                <a:gd name="connsiteY3" fmla="*/ 0 h 3156306"/>
                <a:gd name="connsiteX4" fmla="*/ 5537695 w 5537695"/>
                <a:gd name="connsiteY4" fmla="*/ 5524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5537695" y="5524"/>
                  </a:moveTo>
                  <a:lnTo>
                    <a:pt x="3137" y="3156306"/>
                  </a:lnTo>
                  <a:lnTo>
                    <a:pt x="0" y="3150794"/>
                  </a:lnTo>
                  <a:lnTo>
                    <a:pt x="5534558" y="0"/>
                  </a:lnTo>
                  <a:lnTo>
                    <a:pt x="553769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560338" y="-29630"/>
              <a:ext cx="4528249" cy="2581631"/>
            </a:xfrm>
            <a:custGeom>
              <a:avLst/>
              <a:gdLst>
                <a:gd name="connsiteX0" fmla="*/ 4528249 w 4528249"/>
                <a:gd name="connsiteY0" fmla="*/ 5524 h 2581631"/>
                <a:gd name="connsiteX1" fmla="*/ 3137 w 4528249"/>
                <a:gd name="connsiteY1" fmla="*/ 2581631 h 2581631"/>
                <a:gd name="connsiteX2" fmla="*/ 0 w 4528249"/>
                <a:gd name="connsiteY2" fmla="*/ 2576119 h 2581631"/>
                <a:gd name="connsiteX3" fmla="*/ 4525112 w 4528249"/>
                <a:gd name="connsiteY3" fmla="*/ 0 h 2581631"/>
                <a:gd name="connsiteX4" fmla="*/ 4528249 w 4528249"/>
                <a:gd name="connsiteY4" fmla="*/ 5524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49" h="2581631">
                  <a:moveTo>
                    <a:pt x="4528249" y="5524"/>
                  </a:moveTo>
                  <a:lnTo>
                    <a:pt x="3137" y="2581631"/>
                  </a:lnTo>
                  <a:lnTo>
                    <a:pt x="0" y="2576119"/>
                  </a:lnTo>
                  <a:lnTo>
                    <a:pt x="4525112" y="0"/>
                  </a:lnTo>
                  <a:lnTo>
                    <a:pt x="452824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385217" y="-29629"/>
              <a:ext cx="3168573" cy="1807578"/>
            </a:xfrm>
            <a:custGeom>
              <a:avLst/>
              <a:gdLst>
                <a:gd name="connsiteX0" fmla="*/ 3168573 w 3168573"/>
                <a:gd name="connsiteY0" fmla="*/ 5524 h 1807578"/>
                <a:gd name="connsiteX1" fmla="*/ 3137 w 3168573"/>
                <a:gd name="connsiteY1" fmla="*/ 1807578 h 1807578"/>
                <a:gd name="connsiteX2" fmla="*/ 0 w 3168573"/>
                <a:gd name="connsiteY2" fmla="*/ 1802066 h 1807578"/>
                <a:gd name="connsiteX3" fmla="*/ 3165424 w 3168573"/>
                <a:gd name="connsiteY3" fmla="*/ 0 h 1807578"/>
                <a:gd name="connsiteX4" fmla="*/ 3168573 w 3168573"/>
                <a:gd name="connsiteY4" fmla="*/ 5524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3" h="1807578">
                  <a:moveTo>
                    <a:pt x="3168573" y="5524"/>
                  </a:moveTo>
                  <a:lnTo>
                    <a:pt x="3137" y="1807578"/>
                  </a:lnTo>
                  <a:lnTo>
                    <a:pt x="0" y="1802066"/>
                  </a:lnTo>
                  <a:lnTo>
                    <a:pt x="3165424" y="0"/>
                  </a:lnTo>
                  <a:lnTo>
                    <a:pt x="3168573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497268" y="-29630"/>
              <a:ext cx="883386" cy="506641"/>
            </a:xfrm>
            <a:custGeom>
              <a:avLst/>
              <a:gdLst>
                <a:gd name="connsiteX0" fmla="*/ 883386 w 883386"/>
                <a:gd name="connsiteY0" fmla="*/ 5524 h 506641"/>
                <a:gd name="connsiteX1" fmla="*/ 3136 w 883386"/>
                <a:gd name="connsiteY1" fmla="*/ 506641 h 506641"/>
                <a:gd name="connsiteX2" fmla="*/ 0 w 883386"/>
                <a:gd name="connsiteY2" fmla="*/ 501117 h 506641"/>
                <a:gd name="connsiteX3" fmla="*/ 880249 w 883386"/>
                <a:gd name="connsiteY3" fmla="*/ 0 h 506641"/>
                <a:gd name="connsiteX4" fmla="*/ 883386 w 883386"/>
                <a:gd name="connsiteY4" fmla="*/ 5524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6" h="506641">
                  <a:moveTo>
                    <a:pt x="883386" y="5524"/>
                  </a:moveTo>
                  <a:lnTo>
                    <a:pt x="3136" y="506641"/>
                  </a:lnTo>
                  <a:lnTo>
                    <a:pt x="0" y="501117"/>
                  </a:lnTo>
                  <a:lnTo>
                    <a:pt x="880249" y="0"/>
                  </a:lnTo>
                  <a:lnTo>
                    <a:pt x="883386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339903" y="-29630"/>
              <a:ext cx="1910588" cy="1091413"/>
            </a:xfrm>
            <a:custGeom>
              <a:avLst/>
              <a:gdLst>
                <a:gd name="connsiteX0" fmla="*/ 1910588 w 1910588"/>
                <a:gd name="connsiteY0" fmla="*/ 5524 h 1091413"/>
                <a:gd name="connsiteX1" fmla="*/ 3150 w 1910588"/>
                <a:gd name="connsiteY1" fmla="*/ 1091413 h 1091413"/>
                <a:gd name="connsiteX2" fmla="*/ 0 w 1910588"/>
                <a:gd name="connsiteY2" fmla="*/ 1085901 h 1091413"/>
                <a:gd name="connsiteX3" fmla="*/ 1907451 w 1910588"/>
                <a:gd name="connsiteY3" fmla="*/ 0 h 1091413"/>
                <a:gd name="connsiteX4" fmla="*/ 1910588 w 1910588"/>
                <a:gd name="connsiteY4" fmla="*/ 5524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1910588" y="5524"/>
                  </a:moveTo>
                  <a:lnTo>
                    <a:pt x="3150" y="1091413"/>
                  </a:lnTo>
                  <a:lnTo>
                    <a:pt x="0" y="1085901"/>
                  </a:lnTo>
                  <a:lnTo>
                    <a:pt x="1907451" y="0"/>
                  </a:lnTo>
                  <a:lnTo>
                    <a:pt x="1910588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8048383" y="4665282"/>
              <a:ext cx="4398175" cy="2507576"/>
            </a:xfrm>
            <a:custGeom>
              <a:avLst/>
              <a:gdLst>
                <a:gd name="connsiteX0" fmla="*/ 4398175 w 4398175"/>
                <a:gd name="connsiteY0" fmla="*/ 5511 h 2507576"/>
                <a:gd name="connsiteX1" fmla="*/ 3137 w 4398175"/>
                <a:gd name="connsiteY1" fmla="*/ 2507576 h 2507576"/>
                <a:gd name="connsiteX2" fmla="*/ 0 w 4398175"/>
                <a:gd name="connsiteY2" fmla="*/ 2502064 h 2507576"/>
                <a:gd name="connsiteX3" fmla="*/ 4395038 w 4398175"/>
                <a:gd name="connsiteY3" fmla="*/ 0 h 2507576"/>
                <a:gd name="connsiteX4" fmla="*/ 4398175 w 4398175"/>
                <a:gd name="connsiteY4" fmla="*/ 5511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4398175" y="5511"/>
                  </a:moveTo>
                  <a:lnTo>
                    <a:pt x="3137" y="2507576"/>
                  </a:lnTo>
                  <a:lnTo>
                    <a:pt x="0" y="2502064"/>
                  </a:lnTo>
                  <a:lnTo>
                    <a:pt x="4395038" y="0"/>
                  </a:lnTo>
                  <a:lnTo>
                    <a:pt x="4398175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9232938" y="5144248"/>
              <a:ext cx="3556838" cy="2028609"/>
            </a:xfrm>
            <a:custGeom>
              <a:avLst/>
              <a:gdLst>
                <a:gd name="connsiteX0" fmla="*/ 3556838 w 3556838"/>
                <a:gd name="connsiteY0" fmla="*/ 5525 h 2028609"/>
                <a:gd name="connsiteX1" fmla="*/ 3149 w 3556838"/>
                <a:gd name="connsiteY1" fmla="*/ 2028609 h 2028609"/>
                <a:gd name="connsiteX2" fmla="*/ 0 w 3556838"/>
                <a:gd name="connsiteY2" fmla="*/ 2023097 h 2028609"/>
                <a:gd name="connsiteX3" fmla="*/ 3553688 w 3556838"/>
                <a:gd name="connsiteY3" fmla="*/ 0 h 2028609"/>
                <a:gd name="connsiteX4" fmla="*/ 3556838 w 3556838"/>
                <a:gd name="connsiteY4" fmla="*/ 5525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8" h="2028609">
                  <a:moveTo>
                    <a:pt x="3556838" y="5525"/>
                  </a:moveTo>
                  <a:lnTo>
                    <a:pt x="3149" y="2028609"/>
                  </a:lnTo>
                  <a:lnTo>
                    <a:pt x="0" y="2023097"/>
                  </a:lnTo>
                  <a:lnTo>
                    <a:pt x="3553688" y="0"/>
                  </a:lnTo>
                  <a:lnTo>
                    <a:pt x="3556838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10417504" y="5818618"/>
              <a:ext cx="2372271" cy="1354239"/>
            </a:xfrm>
            <a:custGeom>
              <a:avLst/>
              <a:gdLst>
                <a:gd name="connsiteX0" fmla="*/ 2372271 w 2372271"/>
                <a:gd name="connsiteY0" fmla="*/ 5512 h 1354239"/>
                <a:gd name="connsiteX1" fmla="*/ 3137 w 2372271"/>
                <a:gd name="connsiteY1" fmla="*/ 1354239 h 1354239"/>
                <a:gd name="connsiteX2" fmla="*/ 0 w 2372271"/>
                <a:gd name="connsiteY2" fmla="*/ 1348727 h 1354239"/>
                <a:gd name="connsiteX3" fmla="*/ 2369121 w 2372271"/>
                <a:gd name="connsiteY3" fmla="*/ 0 h 1354239"/>
                <a:gd name="connsiteX4" fmla="*/ 2372271 w 2372271"/>
                <a:gd name="connsiteY4" fmla="*/ 5512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2372271" y="5512"/>
                  </a:moveTo>
                  <a:lnTo>
                    <a:pt x="3137" y="1354239"/>
                  </a:lnTo>
                  <a:lnTo>
                    <a:pt x="0" y="1348727"/>
                  </a:lnTo>
                  <a:lnTo>
                    <a:pt x="2369121" y="0"/>
                  </a:lnTo>
                  <a:lnTo>
                    <a:pt x="237227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</p:grpSp>
      <p:sp>
        <p:nvSpPr>
          <p:cNvPr id="13" name="矩形: 圆角 6"/>
          <p:cNvSpPr/>
          <p:nvPr/>
        </p:nvSpPr>
        <p:spPr>
          <a:xfrm>
            <a:off x="1176020" y="2916555"/>
            <a:ext cx="4467225" cy="1287145"/>
          </a:xfrm>
          <a:prstGeom prst="roundRect">
            <a:avLst>
              <a:gd name="adj" fmla="val 10005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84040" y="3144520"/>
            <a:ext cx="11525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dirty="0">
                <a:gradFill flip="none" rotWithShape="1">
                  <a:gsLst>
                    <a:gs pos="77000">
                      <a:schemeClr val="accent1">
                        <a:lumMod val="75000"/>
                      </a:schemeClr>
                    </a:gs>
                    <a:gs pos="19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16200000" scaled="1"/>
                  <a:tileRect/>
                </a:gra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01</a:t>
            </a:r>
            <a:endParaRPr lang="en-US" altLang="zh-CN" sz="5400" dirty="0">
              <a:gradFill flip="none" rotWithShape="1">
                <a:gsLst>
                  <a:gs pos="77000">
                    <a:schemeClr val="accent1">
                      <a:lumMod val="75000"/>
                    </a:schemeClr>
                  </a:gs>
                  <a:gs pos="19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16200000" scaled="1"/>
                <a:tileRect/>
              </a:gra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6" name="矩形: 圆角 61"/>
          <p:cNvSpPr/>
          <p:nvPr/>
        </p:nvSpPr>
        <p:spPr>
          <a:xfrm rot="2684045">
            <a:off x="1437587" y="3360819"/>
            <a:ext cx="147792" cy="147792"/>
          </a:xfrm>
          <a:prstGeom prst="roundRect">
            <a:avLst>
              <a:gd name="adj" fmla="val 33114"/>
            </a:avLst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49730" y="3171190"/>
            <a:ext cx="329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学期学习情况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659890" y="3675380"/>
            <a:ext cx="278257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1000" strike="noStrike" noProof="1">
                <a:solidFill>
                  <a:schemeClr val="tx1">
                    <a:lumMod val="75000"/>
                    <a:lumOff val="25000"/>
                  </a:schemeClr>
                </a:solidFill>
                <a:ea typeface="汉仪楷体简" panose="02010600000101010101" charset="-128"/>
              </a:rPr>
              <a:t>Lorem ipsum dolor sit am.</a:t>
            </a:r>
            <a:endParaRPr lang="zh-CN" altLang="en-US" sz="1000" strike="noStrike" noProof="1">
              <a:solidFill>
                <a:schemeClr val="tx1">
                  <a:lumMod val="75000"/>
                  <a:lumOff val="25000"/>
                </a:schemeClr>
              </a:solidFill>
              <a:ea typeface="汉仪楷体简" panose="02010600000101010101" charset="-128"/>
            </a:endParaRPr>
          </a:p>
        </p:txBody>
      </p:sp>
      <p:sp>
        <p:nvSpPr>
          <p:cNvPr id="38" name="矩形: 圆角 6"/>
          <p:cNvSpPr/>
          <p:nvPr/>
        </p:nvSpPr>
        <p:spPr>
          <a:xfrm>
            <a:off x="1176020" y="4687570"/>
            <a:ext cx="4467225" cy="1287145"/>
          </a:xfrm>
          <a:prstGeom prst="roundRect">
            <a:avLst>
              <a:gd name="adj" fmla="val 10005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384040" y="4915535"/>
            <a:ext cx="11525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dirty="0">
                <a:gradFill flip="none" rotWithShape="1">
                  <a:gsLst>
                    <a:gs pos="77000">
                      <a:schemeClr val="accent1">
                        <a:lumMod val="75000"/>
                      </a:schemeClr>
                    </a:gs>
                    <a:gs pos="19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16200000" scaled="1"/>
                  <a:tileRect/>
                </a:gra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02</a:t>
            </a:r>
            <a:endParaRPr lang="en-US" altLang="zh-CN" sz="5400" dirty="0">
              <a:gradFill flip="none" rotWithShape="1">
                <a:gsLst>
                  <a:gs pos="77000">
                    <a:schemeClr val="accent1">
                      <a:lumMod val="75000"/>
                    </a:schemeClr>
                  </a:gs>
                  <a:gs pos="19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16200000" scaled="1"/>
                <a:tileRect/>
              </a:gra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3" name="矩形: 圆角 61"/>
          <p:cNvSpPr/>
          <p:nvPr/>
        </p:nvSpPr>
        <p:spPr>
          <a:xfrm rot="2684045">
            <a:off x="1437587" y="5131834"/>
            <a:ext cx="147792" cy="147792"/>
          </a:xfrm>
          <a:prstGeom prst="roundRect">
            <a:avLst>
              <a:gd name="adj" fmla="val 33114"/>
            </a:avLst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649730" y="4942205"/>
            <a:ext cx="329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考试要点回顾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5" name="文本占位符 27"/>
          <p:cNvSpPr>
            <a:spLocks noGrp="1"/>
          </p:cNvSpPr>
          <p:nvPr/>
        </p:nvSpPr>
        <p:spPr>
          <a:xfrm>
            <a:off x="1659890" y="5446395"/>
            <a:ext cx="278257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1000" strike="noStrike" noProof="1">
                <a:solidFill>
                  <a:schemeClr val="tx1">
                    <a:lumMod val="75000"/>
                    <a:lumOff val="25000"/>
                  </a:schemeClr>
                </a:solidFill>
                <a:ea typeface="汉仪楷体简" panose="02010600000101010101" charset="-128"/>
              </a:rPr>
              <a:t>Lorem ipsum dolor sit am.</a:t>
            </a:r>
            <a:endParaRPr lang="zh-CN" altLang="en-US" sz="1000" strike="noStrike" noProof="1">
              <a:solidFill>
                <a:schemeClr val="tx1">
                  <a:lumMod val="75000"/>
                  <a:lumOff val="25000"/>
                </a:schemeClr>
              </a:solidFill>
              <a:ea typeface="汉仪楷体简" panose="02010600000101010101" charset="-128"/>
            </a:endParaRPr>
          </a:p>
        </p:txBody>
      </p:sp>
      <p:sp>
        <p:nvSpPr>
          <p:cNvPr id="46" name="矩形: 圆角 6"/>
          <p:cNvSpPr/>
          <p:nvPr/>
        </p:nvSpPr>
        <p:spPr>
          <a:xfrm>
            <a:off x="6623685" y="2916555"/>
            <a:ext cx="4467225" cy="1287145"/>
          </a:xfrm>
          <a:prstGeom prst="roundRect">
            <a:avLst>
              <a:gd name="adj" fmla="val 10005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831705" y="3144520"/>
            <a:ext cx="11525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dirty="0">
                <a:gradFill flip="none" rotWithShape="1">
                  <a:gsLst>
                    <a:gs pos="77000">
                      <a:schemeClr val="accent1">
                        <a:lumMod val="75000"/>
                      </a:schemeClr>
                    </a:gs>
                    <a:gs pos="19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16200000" scaled="1"/>
                  <a:tileRect/>
                </a:gra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04</a:t>
            </a:r>
            <a:endParaRPr lang="en-US" altLang="zh-CN" sz="5400" dirty="0">
              <a:gradFill flip="none" rotWithShape="1">
                <a:gsLst>
                  <a:gs pos="77000">
                    <a:schemeClr val="accent1">
                      <a:lumMod val="75000"/>
                    </a:schemeClr>
                  </a:gs>
                  <a:gs pos="19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16200000" scaled="1"/>
                <a:tileRect/>
              </a:gra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9" name="矩形: 圆角 61"/>
          <p:cNvSpPr/>
          <p:nvPr/>
        </p:nvSpPr>
        <p:spPr>
          <a:xfrm rot="2684045">
            <a:off x="6885252" y="3360819"/>
            <a:ext cx="147792" cy="147792"/>
          </a:xfrm>
          <a:prstGeom prst="roundRect">
            <a:avLst>
              <a:gd name="adj" fmla="val 33114"/>
            </a:avLst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097395" y="3171190"/>
            <a:ext cx="329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考前注意事项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51" name="文本占位符 27"/>
          <p:cNvSpPr>
            <a:spLocks noGrp="1"/>
          </p:cNvSpPr>
          <p:nvPr/>
        </p:nvSpPr>
        <p:spPr>
          <a:xfrm>
            <a:off x="7107555" y="3675380"/>
            <a:ext cx="278257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1000" strike="noStrike" noProof="1">
                <a:solidFill>
                  <a:schemeClr val="tx1">
                    <a:lumMod val="75000"/>
                    <a:lumOff val="25000"/>
                  </a:schemeClr>
                </a:solidFill>
                <a:ea typeface="汉仪楷体简" panose="02010600000101010101" charset="-128"/>
              </a:rPr>
              <a:t>Lorem ipsum dolor sit am.</a:t>
            </a:r>
            <a:endParaRPr lang="zh-CN" altLang="en-US" sz="1000" strike="noStrike" noProof="1">
              <a:solidFill>
                <a:schemeClr val="tx1">
                  <a:lumMod val="75000"/>
                  <a:lumOff val="25000"/>
                </a:schemeClr>
              </a:solidFill>
              <a:ea typeface="汉仪楷体简" panose="02010600000101010101" charset="-128"/>
            </a:endParaRPr>
          </a:p>
        </p:txBody>
      </p:sp>
      <p:sp>
        <p:nvSpPr>
          <p:cNvPr id="52" name="矩形: 圆角 6"/>
          <p:cNvSpPr/>
          <p:nvPr/>
        </p:nvSpPr>
        <p:spPr>
          <a:xfrm>
            <a:off x="6623685" y="4687570"/>
            <a:ext cx="4467225" cy="1287145"/>
          </a:xfrm>
          <a:prstGeom prst="roundRect">
            <a:avLst>
              <a:gd name="adj" fmla="val 10005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831705" y="4915535"/>
            <a:ext cx="11525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dirty="0">
                <a:gradFill flip="none" rotWithShape="1">
                  <a:gsLst>
                    <a:gs pos="77000">
                      <a:schemeClr val="accent1">
                        <a:lumMod val="75000"/>
                      </a:schemeClr>
                    </a:gs>
                    <a:gs pos="19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16200000" scaled="1"/>
                  <a:tileRect/>
                </a:gra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05</a:t>
            </a:r>
            <a:endParaRPr lang="en-US" altLang="zh-CN" sz="5400" dirty="0">
              <a:gradFill flip="none" rotWithShape="1">
                <a:gsLst>
                  <a:gs pos="77000">
                    <a:schemeClr val="accent1">
                      <a:lumMod val="75000"/>
                    </a:schemeClr>
                  </a:gs>
                  <a:gs pos="19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16200000" scaled="1"/>
                <a:tileRect/>
              </a:gra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54" name="矩形: 圆角 61"/>
          <p:cNvSpPr/>
          <p:nvPr/>
        </p:nvSpPr>
        <p:spPr>
          <a:xfrm rot="2684045">
            <a:off x="6885252" y="5131834"/>
            <a:ext cx="147792" cy="147792"/>
          </a:xfrm>
          <a:prstGeom prst="roundRect">
            <a:avLst>
              <a:gd name="adj" fmla="val 33114"/>
            </a:avLst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097395" y="4942205"/>
            <a:ext cx="329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考后学习计划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88" name="文本占位符 27"/>
          <p:cNvSpPr>
            <a:spLocks noGrp="1"/>
          </p:cNvSpPr>
          <p:nvPr/>
        </p:nvSpPr>
        <p:spPr>
          <a:xfrm>
            <a:off x="7107555" y="5446395"/>
            <a:ext cx="278257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1000" strike="noStrike" noProof="1">
                <a:solidFill>
                  <a:schemeClr val="tx1">
                    <a:lumMod val="75000"/>
                    <a:lumOff val="25000"/>
                  </a:schemeClr>
                </a:solidFill>
                <a:ea typeface="汉仪楷体简" panose="02010600000101010101" charset="-128"/>
              </a:rPr>
              <a:t>Lorem ipsum dolor sit am.</a:t>
            </a:r>
            <a:endParaRPr lang="zh-CN" altLang="en-US" sz="1000" strike="noStrike" noProof="1">
              <a:solidFill>
                <a:schemeClr val="tx1">
                  <a:lumMod val="75000"/>
                  <a:lumOff val="25000"/>
                </a:schemeClr>
              </a:solidFill>
              <a:ea typeface="汉仪楷体简" panose="02010600000101010101" charset="-128"/>
            </a:endParaRPr>
          </a:p>
        </p:txBody>
      </p:sp>
      <p:sp>
        <p:nvSpPr>
          <p:cNvPr id="89" name="矩形: 圆角 6"/>
          <p:cNvSpPr/>
          <p:nvPr/>
        </p:nvSpPr>
        <p:spPr>
          <a:xfrm>
            <a:off x="6623685" y="1092200"/>
            <a:ext cx="4467225" cy="1287145"/>
          </a:xfrm>
          <a:prstGeom prst="roundRect">
            <a:avLst>
              <a:gd name="adj" fmla="val 10005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831705" y="1320165"/>
            <a:ext cx="11525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dirty="0">
                <a:gradFill flip="none" rotWithShape="1">
                  <a:gsLst>
                    <a:gs pos="77000">
                      <a:schemeClr val="accent1">
                        <a:lumMod val="75000"/>
                      </a:schemeClr>
                    </a:gs>
                    <a:gs pos="19000">
                      <a:schemeClr val="accent1">
                        <a:lumMod val="20000"/>
                        <a:lumOff val="80000"/>
                        <a:alpha val="0"/>
                      </a:schemeClr>
                    </a:gs>
                  </a:gsLst>
                  <a:lin ang="16200000" scaled="1"/>
                  <a:tileRect/>
                </a:gra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03</a:t>
            </a:r>
            <a:endParaRPr lang="en-US" altLang="zh-CN" sz="5400" dirty="0">
              <a:gradFill flip="none" rotWithShape="1">
                <a:gsLst>
                  <a:gs pos="77000">
                    <a:schemeClr val="accent1">
                      <a:lumMod val="75000"/>
                    </a:schemeClr>
                  </a:gs>
                  <a:gs pos="19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16200000" scaled="1"/>
                <a:tileRect/>
              </a:gra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02" name="矩形: 圆角 61"/>
          <p:cNvSpPr/>
          <p:nvPr/>
        </p:nvSpPr>
        <p:spPr>
          <a:xfrm rot="2684045">
            <a:off x="6885252" y="1536464"/>
            <a:ext cx="147792" cy="147792"/>
          </a:xfrm>
          <a:prstGeom prst="roundRect">
            <a:avLst>
              <a:gd name="adj" fmla="val 33114"/>
            </a:avLst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7097395" y="1346835"/>
            <a:ext cx="329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科学复习方法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73" name="文本占位符 27"/>
          <p:cNvSpPr>
            <a:spLocks noGrp="1"/>
          </p:cNvSpPr>
          <p:nvPr/>
        </p:nvSpPr>
        <p:spPr>
          <a:xfrm>
            <a:off x="7107555" y="1851025"/>
            <a:ext cx="278257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1000" strike="noStrike" noProof="1">
                <a:solidFill>
                  <a:schemeClr val="tx1">
                    <a:lumMod val="75000"/>
                    <a:lumOff val="25000"/>
                  </a:schemeClr>
                </a:solidFill>
                <a:ea typeface="汉仪楷体简" panose="02010600000101010101" charset="-128"/>
              </a:rPr>
              <a:t>Lorem ipsum dolor sit am.</a:t>
            </a:r>
            <a:endParaRPr lang="zh-CN" altLang="en-US" sz="1000" strike="noStrike" noProof="1">
              <a:solidFill>
                <a:schemeClr val="tx1">
                  <a:lumMod val="75000"/>
                  <a:lumOff val="25000"/>
                </a:schemeClr>
              </a:solidFill>
              <a:ea typeface="汉仪楷体简" panose="02010600000101010101" charset="-128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1176020" y="1290320"/>
            <a:ext cx="45567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5400" dirty="0">
                <a:solidFill>
                  <a:schemeClr val="bg2">
                    <a:lumMod val="75000"/>
                    <a:alpha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CONTENTS</a:t>
            </a:r>
            <a:endParaRPr lang="en-US" altLang="zh-CN" sz="5400" dirty="0">
              <a:solidFill>
                <a:schemeClr val="bg2">
                  <a:lumMod val="75000"/>
                  <a:alpha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2304415" y="763905"/>
            <a:ext cx="2308225" cy="167195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4699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844800" y="1128395"/>
            <a:ext cx="1729740" cy="922020"/>
          </a:xfrm>
          <a:prstGeom prst="rect">
            <a:avLst/>
          </a:prstGeom>
          <a:noFill/>
          <a:effectLst/>
          <a:scene3d>
            <a:camera prst="orthographicFront"/>
            <a:lightRig rig="contrasting" dir="t">
              <a:rot lat="0" lon="0" rev="0"/>
            </a:lightRig>
          </a:scene3d>
        </p:spPr>
        <p:txBody>
          <a:bodyPr wrap="square" rtlCol="0">
            <a:spAutoFit/>
          </a:bodyPr>
          <a:p>
            <a:pPr algn="ctr"/>
            <a:r>
              <a:rPr lang="zh-CN" sz="5400" b="1">
                <a:solidFill>
                  <a:schemeClr val="bg1"/>
                </a:solidFill>
                <a:effectLst>
                  <a:outerShdw blurRad="177800" dist="317500" dir="2700000" sx="98000" sy="98000" algn="tl" rotWithShape="0">
                    <a:schemeClr val="bg1">
                      <a:alpha val="19000"/>
                    </a:schemeClr>
                  </a:outerShdw>
                </a:effectLst>
                <a:latin typeface="汉仪中宋简" panose="02010600000101010101" charset="-128"/>
                <a:ea typeface="汉仪中宋简" panose="02010600000101010101" charset="-128"/>
                <a:cs typeface="汉仪中宋简" panose="02010600000101010101" charset="-128"/>
              </a:rPr>
              <a:t>目录</a:t>
            </a:r>
            <a:endParaRPr lang="zh-CN" sz="5400" b="1">
              <a:solidFill>
                <a:schemeClr val="bg1"/>
              </a:solidFill>
              <a:effectLst>
                <a:outerShdw blurRad="177800" dist="317500" dir="2700000" sx="98000" sy="98000" algn="tl" rotWithShape="0">
                  <a:schemeClr val="bg1">
                    <a:alpha val="19000"/>
                  </a:schemeClr>
                </a:outerShdw>
              </a:effectLst>
              <a:latin typeface="汉仪中宋简" panose="02010600000101010101" charset="-128"/>
              <a:ea typeface="汉仪中宋简" panose="02010600000101010101" charset="-128"/>
              <a:cs typeface="汉仪中宋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考前注意事项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4911725" y="3787775"/>
            <a:ext cx="1980565" cy="2190750"/>
          </a:xfrm>
          <a:prstGeom prst="roundRect">
            <a:avLst>
              <a:gd name="adj" fmla="val 14716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9" name="圆角矩形 18"/>
          <p:cNvSpPr/>
          <p:nvPr userDrawn="1"/>
        </p:nvSpPr>
        <p:spPr>
          <a:xfrm>
            <a:off x="7113905" y="3787775"/>
            <a:ext cx="1980565" cy="2190750"/>
          </a:xfrm>
          <a:prstGeom prst="roundRect">
            <a:avLst>
              <a:gd name="adj" fmla="val 14716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2" name="圆角矩形 21"/>
          <p:cNvSpPr/>
          <p:nvPr userDrawn="1"/>
        </p:nvSpPr>
        <p:spPr>
          <a:xfrm>
            <a:off x="9316720" y="3787775"/>
            <a:ext cx="1980565" cy="2190750"/>
          </a:xfrm>
          <a:prstGeom prst="roundRect">
            <a:avLst>
              <a:gd name="adj" fmla="val 14716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5" name="文本占位符 24"/>
          <p:cNvSpPr>
            <a:spLocks noGrp="1"/>
          </p:cNvSpPr>
          <p:nvPr/>
        </p:nvSpPr>
        <p:spPr>
          <a:xfrm>
            <a:off x="5308600" y="4075430"/>
            <a:ext cx="1186815" cy="37147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38456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关键词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3" name="文本占位符 22"/>
          <p:cNvSpPr>
            <a:spLocks noGrp="1"/>
          </p:cNvSpPr>
          <p:nvPr/>
        </p:nvSpPr>
        <p:spPr>
          <a:xfrm>
            <a:off x="5066030" y="4408805"/>
            <a:ext cx="1670685" cy="139065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4" name="文本占位符 23"/>
          <p:cNvSpPr>
            <a:spLocks noGrp="1"/>
          </p:cNvSpPr>
          <p:nvPr/>
        </p:nvSpPr>
        <p:spPr>
          <a:xfrm>
            <a:off x="7511415" y="4075430"/>
            <a:ext cx="1186815" cy="37147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38456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关键词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6" name="文本占位符 25"/>
          <p:cNvSpPr>
            <a:spLocks noGrp="1"/>
          </p:cNvSpPr>
          <p:nvPr/>
        </p:nvSpPr>
        <p:spPr>
          <a:xfrm>
            <a:off x="7268845" y="4408805"/>
            <a:ext cx="1670685" cy="139065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7" name="文本占位符 26"/>
          <p:cNvSpPr>
            <a:spLocks noGrp="1"/>
          </p:cNvSpPr>
          <p:nvPr/>
        </p:nvSpPr>
        <p:spPr>
          <a:xfrm>
            <a:off x="9714230" y="4075430"/>
            <a:ext cx="1186815" cy="37147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rgbClr val="38456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关键词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8" name="文本占位符 27"/>
          <p:cNvSpPr>
            <a:spLocks noGrp="1"/>
          </p:cNvSpPr>
          <p:nvPr/>
        </p:nvSpPr>
        <p:spPr>
          <a:xfrm>
            <a:off x="9471660" y="4408805"/>
            <a:ext cx="1670685" cy="139065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0" name="文本占位符 29"/>
          <p:cNvSpPr>
            <a:spLocks noGrp="1"/>
          </p:cNvSpPr>
          <p:nvPr/>
        </p:nvSpPr>
        <p:spPr>
          <a:xfrm>
            <a:off x="918845" y="2435860"/>
            <a:ext cx="2466340" cy="37147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200" b="0" u="none" strike="noStrike" kern="1200" cap="none" spc="200" normalizeH="0" baseline="0">
                <a:solidFill>
                  <a:srgbClr val="38456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73" name="文本占位符 72"/>
          <p:cNvSpPr>
            <a:spLocks noGrp="1"/>
          </p:cNvSpPr>
          <p:nvPr/>
        </p:nvSpPr>
        <p:spPr>
          <a:xfrm>
            <a:off x="918845" y="2837815"/>
            <a:ext cx="3511550" cy="208026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4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单击此处输入你的正文，文字是您思想的提炼，请尽量言简意赅地阐述观点。单击此处输入你的正文，文字是您思想的提炼，请尽量言简意赅地阐述观点。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单击此处输入你的正文，文字是您思想的提炼，请尽量言简意赅地阐述观点。单击此处输入你的正文，文字是您思想的提炼，请尽量言简意赅地阐述观点。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31" name="矩形: 圆角 4"/>
          <p:cNvSpPr/>
          <p:nvPr userDrawn="1"/>
        </p:nvSpPr>
        <p:spPr>
          <a:xfrm rot="10800000" flipV="1">
            <a:off x="1030514" y="5073155"/>
            <a:ext cx="480785" cy="432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00000">
                    <a:srgbClr val="0082B0"/>
                  </a:gs>
                  <a:gs pos="0">
                    <a:srgbClr val="00B0F0"/>
                  </a:gs>
                </a:gsLst>
              </a:gradFill>
              <a:cs typeface="汉仪楷体简" panose="02010600000101010101" charset="-128"/>
            </a:endParaRPr>
          </a:p>
        </p:txBody>
      </p:sp>
      <p:pic>
        <p:nvPicPr>
          <p:cNvPr id="12" name="图片 11" descr="pexels-karolina-grabowska-4195504"/>
          <p:cNvPicPr>
            <a:picLocks noChangeAspect="1"/>
          </p:cNvPicPr>
          <p:nvPr/>
        </p:nvPicPr>
        <p:blipFill>
          <a:blip r:embed="rId1"/>
          <a:srcRect l="17130" t="6646" r="25063" b="6643"/>
          <a:stretch>
            <a:fillRect/>
          </a:stretch>
        </p:blipFill>
        <p:spPr>
          <a:xfrm>
            <a:off x="9317990" y="1631315"/>
            <a:ext cx="1980000" cy="198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18" h="3118">
                <a:moveTo>
                  <a:pt x="520" y="0"/>
                </a:moveTo>
                <a:lnTo>
                  <a:pt x="2598" y="0"/>
                </a:lnTo>
                <a:cubicBezTo>
                  <a:pt x="2885" y="0"/>
                  <a:pt x="3118" y="233"/>
                  <a:pt x="3118" y="520"/>
                </a:cubicBezTo>
                <a:lnTo>
                  <a:pt x="3118" y="2598"/>
                </a:lnTo>
                <a:cubicBezTo>
                  <a:pt x="3118" y="2885"/>
                  <a:pt x="2885" y="3118"/>
                  <a:pt x="2598" y="3118"/>
                </a:cubicBezTo>
                <a:lnTo>
                  <a:pt x="520" y="3118"/>
                </a:lnTo>
                <a:cubicBezTo>
                  <a:pt x="233" y="3118"/>
                  <a:pt x="0" y="2885"/>
                  <a:pt x="0" y="2598"/>
                </a:cubicBezTo>
                <a:lnTo>
                  <a:pt x="0" y="520"/>
                </a:lnTo>
                <a:cubicBezTo>
                  <a:pt x="0" y="233"/>
                  <a:pt x="233" y="0"/>
                  <a:pt x="520" y="0"/>
                </a:cubicBezTo>
                <a:close/>
              </a:path>
            </a:pathLst>
          </a:custGeom>
        </p:spPr>
      </p:pic>
      <p:pic>
        <p:nvPicPr>
          <p:cNvPr id="13" name="图片 12" descr="pexels-skylar-kang-6207367"/>
          <p:cNvPicPr>
            <a:picLocks noChangeAspect="1"/>
          </p:cNvPicPr>
          <p:nvPr/>
        </p:nvPicPr>
        <p:blipFill>
          <a:blip r:embed="rId2"/>
          <a:srcRect l="21275" t="6646" r="21291" b="6643"/>
          <a:stretch>
            <a:fillRect/>
          </a:stretch>
        </p:blipFill>
        <p:spPr>
          <a:xfrm>
            <a:off x="7115175" y="1631315"/>
            <a:ext cx="1980000" cy="198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18" h="3118">
                <a:moveTo>
                  <a:pt x="520" y="0"/>
                </a:moveTo>
                <a:lnTo>
                  <a:pt x="2598" y="0"/>
                </a:lnTo>
                <a:cubicBezTo>
                  <a:pt x="2885" y="0"/>
                  <a:pt x="3118" y="233"/>
                  <a:pt x="3118" y="520"/>
                </a:cubicBezTo>
                <a:lnTo>
                  <a:pt x="3118" y="2598"/>
                </a:lnTo>
                <a:cubicBezTo>
                  <a:pt x="3118" y="2885"/>
                  <a:pt x="2885" y="3118"/>
                  <a:pt x="2598" y="3118"/>
                </a:cubicBezTo>
                <a:lnTo>
                  <a:pt x="520" y="3118"/>
                </a:lnTo>
                <a:cubicBezTo>
                  <a:pt x="233" y="3118"/>
                  <a:pt x="0" y="2885"/>
                  <a:pt x="0" y="2598"/>
                </a:cubicBezTo>
                <a:lnTo>
                  <a:pt x="0" y="520"/>
                </a:lnTo>
                <a:cubicBezTo>
                  <a:pt x="0" y="233"/>
                  <a:pt x="233" y="0"/>
                  <a:pt x="520" y="0"/>
                </a:cubicBezTo>
                <a:close/>
              </a:path>
            </a:pathLst>
          </a:custGeom>
        </p:spPr>
      </p:pic>
      <p:pic>
        <p:nvPicPr>
          <p:cNvPr id="14" name="图片 13" descr="pexels-cottonbro-4769474"/>
          <p:cNvPicPr>
            <a:picLocks noChangeAspect="1"/>
          </p:cNvPicPr>
          <p:nvPr/>
        </p:nvPicPr>
        <p:blipFill>
          <a:blip r:embed="rId3"/>
          <a:srcRect l="25936" t="6646" r="16257" b="6643"/>
          <a:stretch>
            <a:fillRect/>
          </a:stretch>
        </p:blipFill>
        <p:spPr>
          <a:xfrm>
            <a:off x="4911090" y="1631315"/>
            <a:ext cx="1980000" cy="198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18" h="3118">
                <a:moveTo>
                  <a:pt x="520" y="0"/>
                </a:moveTo>
                <a:lnTo>
                  <a:pt x="2598" y="0"/>
                </a:lnTo>
                <a:cubicBezTo>
                  <a:pt x="2885" y="0"/>
                  <a:pt x="3118" y="233"/>
                  <a:pt x="3118" y="520"/>
                </a:cubicBezTo>
                <a:lnTo>
                  <a:pt x="3118" y="2598"/>
                </a:lnTo>
                <a:cubicBezTo>
                  <a:pt x="3118" y="2885"/>
                  <a:pt x="2885" y="3118"/>
                  <a:pt x="2598" y="3118"/>
                </a:cubicBezTo>
                <a:lnTo>
                  <a:pt x="520" y="3118"/>
                </a:lnTo>
                <a:cubicBezTo>
                  <a:pt x="233" y="3118"/>
                  <a:pt x="0" y="2885"/>
                  <a:pt x="0" y="2598"/>
                </a:cubicBezTo>
                <a:lnTo>
                  <a:pt x="0" y="520"/>
                </a:lnTo>
                <a:cubicBezTo>
                  <a:pt x="0" y="233"/>
                  <a:pt x="233" y="0"/>
                  <a:pt x="520" y="0"/>
                </a:cubicBezTo>
                <a:close/>
              </a:path>
            </a:pathLst>
          </a:cu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-579057" y="-172244"/>
            <a:ext cx="13350114" cy="7202488"/>
            <a:chOff x="-560338" y="-29630"/>
            <a:chExt cx="13350114" cy="7202488"/>
          </a:xfrm>
          <a:gradFill flip="none" rotWithShape="1">
            <a:gsLst>
              <a:gs pos="40000">
                <a:schemeClr val="accent1">
                  <a:lumMod val="75000"/>
                  <a:alpha val="700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700000" scaled="1"/>
            <a:tileRect/>
          </a:gradFill>
        </p:grpSpPr>
        <p:cxnSp>
          <p:nvCxnSpPr>
            <p:cNvPr id="20" name="直接连接符 19"/>
            <p:cNvCxnSpPr/>
            <p:nvPr/>
          </p:nvCxnSpPr>
          <p:spPr>
            <a:xfrm flipH="1">
              <a:off x="6723735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539171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354607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170043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98547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00915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-383650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-338330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-383650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-383650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-383650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-412074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-383650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-558766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-383650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-495700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-338330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8049948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9234512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041907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-248526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-155937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-70294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-38001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-13542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6884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-28856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155707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2340271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3524835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709399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5893963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078527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8263091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9447655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1844886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0660322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-215552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-558765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-55876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: 形状 10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722160" y="3891496"/>
              <a:ext cx="5757367" cy="3281362"/>
            </a:xfrm>
            <a:custGeom>
              <a:avLst/>
              <a:gdLst>
                <a:gd name="connsiteX0" fmla="*/ 5757367 w 5757367"/>
                <a:gd name="connsiteY0" fmla="*/ 5524 h 3281362"/>
                <a:gd name="connsiteX1" fmla="*/ 3149 w 5757367"/>
                <a:gd name="connsiteY1" fmla="*/ 3281362 h 3281362"/>
                <a:gd name="connsiteX2" fmla="*/ 0 w 5757367"/>
                <a:gd name="connsiteY2" fmla="*/ 3275850 h 3281362"/>
                <a:gd name="connsiteX3" fmla="*/ 5754230 w 5757367"/>
                <a:gd name="connsiteY3" fmla="*/ 0 h 3281362"/>
                <a:gd name="connsiteX4" fmla="*/ 5757367 w 5757367"/>
                <a:gd name="connsiteY4" fmla="*/ 5524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67" h="3281362">
                  <a:moveTo>
                    <a:pt x="5757367" y="5524"/>
                  </a:moveTo>
                  <a:lnTo>
                    <a:pt x="3149" y="3281362"/>
                  </a:lnTo>
                  <a:lnTo>
                    <a:pt x="0" y="3275850"/>
                  </a:lnTo>
                  <a:lnTo>
                    <a:pt x="5754230" y="0"/>
                  </a:lnTo>
                  <a:lnTo>
                    <a:pt x="5757367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537593" y="3269842"/>
              <a:ext cx="6849351" cy="3903015"/>
            </a:xfrm>
            <a:custGeom>
              <a:avLst/>
              <a:gdLst>
                <a:gd name="connsiteX0" fmla="*/ 6849351 w 6849351"/>
                <a:gd name="connsiteY0" fmla="*/ 5525 h 3903015"/>
                <a:gd name="connsiteX1" fmla="*/ 3149 w 6849351"/>
                <a:gd name="connsiteY1" fmla="*/ 3903015 h 3903015"/>
                <a:gd name="connsiteX2" fmla="*/ 0 w 6849351"/>
                <a:gd name="connsiteY2" fmla="*/ 3897503 h 3903015"/>
                <a:gd name="connsiteX3" fmla="*/ 6846214 w 6849351"/>
                <a:gd name="connsiteY3" fmla="*/ 0 h 3903015"/>
                <a:gd name="connsiteX4" fmla="*/ 6849351 w 6849351"/>
                <a:gd name="connsiteY4" fmla="*/ 5525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51" h="3903015">
                  <a:moveTo>
                    <a:pt x="6849351" y="5525"/>
                  </a:moveTo>
                  <a:lnTo>
                    <a:pt x="3149" y="3903015"/>
                  </a:lnTo>
                  <a:lnTo>
                    <a:pt x="0" y="3897503"/>
                  </a:lnTo>
                  <a:lnTo>
                    <a:pt x="6846214" y="0"/>
                  </a:lnTo>
                  <a:lnTo>
                    <a:pt x="6849351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4353038" y="2644242"/>
              <a:ext cx="7948257" cy="4528616"/>
            </a:xfrm>
            <a:custGeom>
              <a:avLst/>
              <a:gdLst>
                <a:gd name="connsiteX0" fmla="*/ 7948257 w 7948257"/>
                <a:gd name="connsiteY0" fmla="*/ 5511 h 4528616"/>
                <a:gd name="connsiteX1" fmla="*/ 3137 w 7948257"/>
                <a:gd name="connsiteY1" fmla="*/ 4528616 h 4528616"/>
                <a:gd name="connsiteX2" fmla="*/ 0 w 7948257"/>
                <a:gd name="connsiteY2" fmla="*/ 4523104 h 4528616"/>
                <a:gd name="connsiteX3" fmla="*/ 7945120 w 7948257"/>
                <a:gd name="connsiteY3" fmla="*/ 0 h 4528616"/>
                <a:gd name="connsiteX4" fmla="*/ 7948257 w 7948257"/>
                <a:gd name="connsiteY4" fmla="*/ 5511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57" h="4528616">
                  <a:moveTo>
                    <a:pt x="7948257" y="5511"/>
                  </a:moveTo>
                  <a:lnTo>
                    <a:pt x="3137" y="4528616"/>
                  </a:lnTo>
                  <a:lnTo>
                    <a:pt x="0" y="4523104"/>
                  </a:lnTo>
                  <a:lnTo>
                    <a:pt x="7945120" y="0"/>
                  </a:lnTo>
                  <a:lnTo>
                    <a:pt x="7948257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3168471" y="1988260"/>
              <a:ext cx="9100541" cy="5184597"/>
            </a:xfrm>
            <a:custGeom>
              <a:avLst/>
              <a:gdLst>
                <a:gd name="connsiteX0" fmla="*/ 9100541 w 9100541"/>
                <a:gd name="connsiteY0" fmla="*/ 5512 h 5184597"/>
                <a:gd name="connsiteX1" fmla="*/ 3137 w 9100541"/>
                <a:gd name="connsiteY1" fmla="*/ 5184597 h 5184597"/>
                <a:gd name="connsiteX2" fmla="*/ 0 w 9100541"/>
                <a:gd name="connsiteY2" fmla="*/ 5179085 h 5184597"/>
                <a:gd name="connsiteX3" fmla="*/ 9097391 w 9100541"/>
                <a:gd name="connsiteY3" fmla="*/ 0 h 5184597"/>
                <a:gd name="connsiteX4" fmla="*/ 9100541 w 9100541"/>
                <a:gd name="connsiteY4" fmla="*/ 5512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1" h="5184597">
                  <a:moveTo>
                    <a:pt x="9100541" y="5512"/>
                  </a:moveTo>
                  <a:lnTo>
                    <a:pt x="3137" y="5184597"/>
                  </a:lnTo>
                  <a:lnTo>
                    <a:pt x="0" y="5179085"/>
                  </a:lnTo>
                  <a:lnTo>
                    <a:pt x="9097391" y="0"/>
                  </a:lnTo>
                  <a:lnTo>
                    <a:pt x="910054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983904" y="1258430"/>
              <a:ext cx="10382529" cy="5914428"/>
            </a:xfrm>
            <a:custGeom>
              <a:avLst/>
              <a:gdLst>
                <a:gd name="connsiteX0" fmla="*/ 10382529 w 10382529"/>
                <a:gd name="connsiteY0" fmla="*/ 5525 h 5914428"/>
                <a:gd name="connsiteX1" fmla="*/ 3150 w 10382529"/>
                <a:gd name="connsiteY1" fmla="*/ 5914428 h 5914428"/>
                <a:gd name="connsiteX2" fmla="*/ 0 w 10382529"/>
                <a:gd name="connsiteY2" fmla="*/ 5908916 h 5914428"/>
                <a:gd name="connsiteX3" fmla="*/ 10379392 w 10382529"/>
                <a:gd name="connsiteY3" fmla="*/ 0 h 5914428"/>
                <a:gd name="connsiteX4" fmla="*/ 10382529 w 10382529"/>
                <a:gd name="connsiteY4" fmla="*/ 5525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29" h="5914428">
                  <a:moveTo>
                    <a:pt x="10382529" y="5525"/>
                  </a:moveTo>
                  <a:lnTo>
                    <a:pt x="3150" y="5914428"/>
                  </a:lnTo>
                  <a:lnTo>
                    <a:pt x="0" y="5908916"/>
                  </a:lnTo>
                  <a:lnTo>
                    <a:pt x="10379392" y="0"/>
                  </a:lnTo>
                  <a:lnTo>
                    <a:pt x="10382529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9338" y="628776"/>
              <a:ext cx="11488560" cy="6544081"/>
            </a:xfrm>
            <a:custGeom>
              <a:avLst/>
              <a:gdLst>
                <a:gd name="connsiteX0" fmla="*/ 11488560 w 11488560"/>
                <a:gd name="connsiteY0" fmla="*/ 5524 h 6544081"/>
                <a:gd name="connsiteX1" fmla="*/ 3150 w 11488560"/>
                <a:gd name="connsiteY1" fmla="*/ 6544081 h 6544081"/>
                <a:gd name="connsiteX2" fmla="*/ 0 w 11488560"/>
                <a:gd name="connsiteY2" fmla="*/ 6538569 h 6544081"/>
                <a:gd name="connsiteX3" fmla="*/ 11485410 w 11488560"/>
                <a:gd name="connsiteY3" fmla="*/ 0 h 6544081"/>
                <a:gd name="connsiteX4" fmla="*/ 11488560 w 11488560"/>
                <a:gd name="connsiteY4" fmla="*/ 5524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60" h="6544081">
                  <a:moveTo>
                    <a:pt x="11488560" y="5524"/>
                  </a:moveTo>
                  <a:lnTo>
                    <a:pt x="3150" y="6544081"/>
                  </a:lnTo>
                  <a:lnTo>
                    <a:pt x="0" y="6538569"/>
                  </a:lnTo>
                  <a:lnTo>
                    <a:pt x="11485410" y="0"/>
                  </a:lnTo>
                  <a:lnTo>
                    <a:pt x="1148856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385217" y="-29630"/>
              <a:ext cx="12645085" cy="7202487"/>
            </a:xfrm>
            <a:custGeom>
              <a:avLst/>
              <a:gdLst>
                <a:gd name="connsiteX0" fmla="*/ 12645085 w 12645085"/>
                <a:gd name="connsiteY0" fmla="*/ 5524 h 7202487"/>
                <a:gd name="connsiteX1" fmla="*/ 3137 w 12645085"/>
                <a:gd name="connsiteY1" fmla="*/ 7202487 h 7202487"/>
                <a:gd name="connsiteX2" fmla="*/ 0 w 12645085"/>
                <a:gd name="connsiteY2" fmla="*/ 7196975 h 7202487"/>
                <a:gd name="connsiteX3" fmla="*/ 12641935 w 12645085"/>
                <a:gd name="connsiteY3" fmla="*/ 0 h 7202487"/>
                <a:gd name="connsiteX4" fmla="*/ 12645085 w 12645085"/>
                <a:gd name="connsiteY4" fmla="*/ 5524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12645085" y="5524"/>
                  </a:moveTo>
                  <a:lnTo>
                    <a:pt x="3137" y="7202487"/>
                  </a:lnTo>
                  <a:lnTo>
                    <a:pt x="0" y="7196975"/>
                  </a:lnTo>
                  <a:lnTo>
                    <a:pt x="12641935" y="0"/>
                  </a:lnTo>
                  <a:lnTo>
                    <a:pt x="126450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35" name="任意多边形: 形状 136"/>
            <p:cNvSpPr/>
            <p:nvPr/>
          </p:nvSpPr>
          <p:spPr>
            <a:xfrm>
              <a:off x="-339903" y="-29629"/>
              <a:ext cx="11415204" cy="6502324"/>
            </a:xfrm>
            <a:custGeom>
              <a:avLst/>
              <a:gdLst>
                <a:gd name="connsiteX0" fmla="*/ 11415204 w 11415204"/>
                <a:gd name="connsiteY0" fmla="*/ 5524 h 6502324"/>
                <a:gd name="connsiteX1" fmla="*/ 3150 w 11415204"/>
                <a:gd name="connsiteY1" fmla="*/ 6502324 h 6502324"/>
                <a:gd name="connsiteX2" fmla="*/ 0 w 11415204"/>
                <a:gd name="connsiteY2" fmla="*/ 6496812 h 6502324"/>
                <a:gd name="connsiteX3" fmla="*/ 11412067 w 11415204"/>
                <a:gd name="connsiteY3" fmla="*/ 0 h 6502324"/>
                <a:gd name="connsiteX4" fmla="*/ 11415204 w 11415204"/>
                <a:gd name="connsiteY4" fmla="*/ 5524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11415204" y="5524"/>
                  </a:moveTo>
                  <a:lnTo>
                    <a:pt x="3150" y="6502324"/>
                  </a:lnTo>
                  <a:lnTo>
                    <a:pt x="0" y="6496812"/>
                  </a:lnTo>
                  <a:lnTo>
                    <a:pt x="11412067" y="0"/>
                  </a:lnTo>
                  <a:lnTo>
                    <a:pt x="1141520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385216" y="-29629"/>
              <a:ext cx="10275950" cy="5853760"/>
            </a:xfrm>
            <a:custGeom>
              <a:avLst/>
              <a:gdLst>
                <a:gd name="connsiteX0" fmla="*/ 10275950 w 10275950"/>
                <a:gd name="connsiteY0" fmla="*/ 5524 h 5853760"/>
                <a:gd name="connsiteX1" fmla="*/ 3137 w 10275950"/>
                <a:gd name="connsiteY1" fmla="*/ 5853760 h 5853760"/>
                <a:gd name="connsiteX2" fmla="*/ 0 w 10275950"/>
                <a:gd name="connsiteY2" fmla="*/ 5848248 h 5853760"/>
                <a:gd name="connsiteX3" fmla="*/ 10272814 w 10275950"/>
                <a:gd name="connsiteY3" fmla="*/ 0 h 5853760"/>
                <a:gd name="connsiteX4" fmla="*/ 10275950 w 10275950"/>
                <a:gd name="connsiteY4" fmla="*/ 5524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0" h="5853760">
                  <a:moveTo>
                    <a:pt x="10275950" y="5524"/>
                  </a:moveTo>
                  <a:lnTo>
                    <a:pt x="3137" y="5853760"/>
                  </a:lnTo>
                  <a:lnTo>
                    <a:pt x="0" y="5848248"/>
                  </a:lnTo>
                  <a:lnTo>
                    <a:pt x="10272814" y="0"/>
                  </a:lnTo>
                  <a:lnTo>
                    <a:pt x="1027595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385216" y="-29630"/>
              <a:ext cx="9091384" cy="5179403"/>
            </a:xfrm>
            <a:custGeom>
              <a:avLst/>
              <a:gdLst>
                <a:gd name="connsiteX0" fmla="*/ 9091384 w 9091384"/>
                <a:gd name="connsiteY0" fmla="*/ 5524 h 5179403"/>
                <a:gd name="connsiteX1" fmla="*/ 3137 w 9091384"/>
                <a:gd name="connsiteY1" fmla="*/ 5179403 h 5179403"/>
                <a:gd name="connsiteX2" fmla="*/ 0 w 9091384"/>
                <a:gd name="connsiteY2" fmla="*/ 5173878 h 5179403"/>
                <a:gd name="connsiteX3" fmla="*/ 9088247 w 9091384"/>
                <a:gd name="connsiteY3" fmla="*/ 0 h 5179403"/>
                <a:gd name="connsiteX4" fmla="*/ 9091384 w 9091384"/>
                <a:gd name="connsiteY4" fmla="*/ 5524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84" h="5179403">
                  <a:moveTo>
                    <a:pt x="9091384" y="5524"/>
                  </a:moveTo>
                  <a:lnTo>
                    <a:pt x="3137" y="5179403"/>
                  </a:lnTo>
                  <a:lnTo>
                    <a:pt x="0" y="5173878"/>
                  </a:lnTo>
                  <a:lnTo>
                    <a:pt x="9088247" y="0"/>
                  </a:lnTo>
                  <a:lnTo>
                    <a:pt x="909138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385217" y="-29630"/>
              <a:ext cx="7906829" cy="4505033"/>
            </a:xfrm>
            <a:custGeom>
              <a:avLst/>
              <a:gdLst>
                <a:gd name="connsiteX0" fmla="*/ 7906829 w 7906829"/>
                <a:gd name="connsiteY0" fmla="*/ 5524 h 4505033"/>
                <a:gd name="connsiteX1" fmla="*/ 3137 w 7906829"/>
                <a:gd name="connsiteY1" fmla="*/ 4505033 h 4505033"/>
                <a:gd name="connsiteX2" fmla="*/ 0 w 7906829"/>
                <a:gd name="connsiteY2" fmla="*/ 4499521 h 4505033"/>
                <a:gd name="connsiteX3" fmla="*/ 7903680 w 7906829"/>
                <a:gd name="connsiteY3" fmla="*/ 0 h 4505033"/>
                <a:gd name="connsiteX4" fmla="*/ 7906829 w 7906829"/>
                <a:gd name="connsiteY4" fmla="*/ 5524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7906829" y="5524"/>
                  </a:moveTo>
                  <a:lnTo>
                    <a:pt x="3137" y="4505033"/>
                  </a:lnTo>
                  <a:lnTo>
                    <a:pt x="0" y="4499521"/>
                  </a:lnTo>
                  <a:lnTo>
                    <a:pt x="7903680" y="0"/>
                  </a:lnTo>
                  <a:lnTo>
                    <a:pt x="790682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413640" y="-29630"/>
              <a:ext cx="6750685" cy="3846855"/>
            </a:xfrm>
            <a:custGeom>
              <a:avLst/>
              <a:gdLst>
                <a:gd name="connsiteX0" fmla="*/ 6750685 w 6750685"/>
                <a:gd name="connsiteY0" fmla="*/ 5524 h 3846855"/>
                <a:gd name="connsiteX1" fmla="*/ 3137 w 6750685"/>
                <a:gd name="connsiteY1" fmla="*/ 3846855 h 3846855"/>
                <a:gd name="connsiteX2" fmla="*/ 0 w 6750685"/>
                <a:gd name="connsiteY2" fmla="*/ 3841331 h 3846855"/>
                <a:gd name="connsiteX3" fmla="*/ 6747548 w 6750685"/>
                <a:gd name="connsiteY3" fmla="*/ 0 h 3846855"/>
                <a:gd name="connsiteX4" fmla="*/ 6750685 w 6750685"/>
                <a:gd name="connsiteY4" fmla="*/ 5524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5" h="3846855">
                  <a:moveTo>
                    <a:pt x="6750685" y="5524"/>
                  </a:moveTo>
                  <a:lnTo>
                    <a:pt x="3137" y="3846855"/>
                  </a:lnTo>
                  <a:lnTo>
                    <a:pt x="0" y="3841331"/>
                  </a:lnTo>
                  <a:lnTo>
                    <a:pt x="6747548" y="0"/>
                  </a:lnTo>
                  <a:lnTo>
                    <a:pt x="67506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385217" y="-29629"/>
              <a:ext cx="5537695" cy="3156306"/>
            </a:xfrm>
            <a:custGeom>
              <a:avLst/>
              <a:gdLst>
                <a:gd name="connsiteX0" fmla="*/ 5537695 w 5537695"/>
                <a:gd name="connsiteY0" fmla="*/ 5524 h 3156306"/>
                <a:gd name="connsiteX1" fmla="*/ 3137 w 5537695"/>
                <a:gd name="connsiteY1" fmla="*/ 3156306 h 3156306"/>
                <a:gd name="connsiteX2" fmla="*/ 0 w 5537695"/>
                <a:gd name="connsiteY2" fmla="*/ 3150794 h 3156306"/>
                <a:gd name="connsiteX3" fmla="*/ 5534558 w 5537695"/>
                <a:gd name="connsiteY3" fmla="*/ 0 h 3156306"/>
                <a:gd name="connsiteX4" fmla="*/ 5537695 w 5537695"/>
                <a:gd name="connsiteY4" fmla="*/ 5524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5537695" y="5524"/>
                  </a:moveTo>
                  <a:lnTo>
                    <a:pt x="3137" y="3156306"/>
                  </a:lnTo>
                  <a:lnTo>
                    <a:pt x="0" y="3150794"/>
                  </a:lnTo>
                  <a:lnTo>
                    <a:pt x="5534558" y="0"/>
                  </a:lnTo>
                  <a:lnTo>
                    <a:pt x="553769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560338" y="-29630"/>
              <a:ext cx="4528249" cy="2581631"/>
            </a:xfrm>
            <a:custGeom>
              <a:avLst/>
              <a:gdLst>
                <a:gd name="connsiteX0" fmla="*/ 4528249 w 4528249"/>
                <a:gd name="connsiteY0" fmla="*/ 5524 h 2581631"/>
                <a:gd name="connsiteX1" fmla="*/ 3137 w 4528249"/>
                <a:gd name="connsiteY1" fmla="*/ 2581631 h 2581631"/>
                <a:gd name="connsiteX2" fmla="*/ 0 w 4528249"/>
                <a:gd name="connsiteY2" fmla="*/ 2576119 h 2581631"/>
                <a:gd name="connsiteX3" fmla="*/ 4525112 w 4528249"/>
                <a:gd name="connsiteY3" fmla="*/ 0 h 2581631"/>
                <a:gd name="connsiteX4" fmla="*/ 4528249 w 4528249"/>
                <a:gd name="connsiteY4" fmla="*/ 5524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49" h="2581631">
                  <a:moveTo>
                    <a:pt x="4528249" y="5524"/>
                  </a:moveTo>
                  <a:lnTo>
                    <a:pt x="3137" y="2581631"/>
                  </a:lnTo>
                  <a:lnTo>
                    <a:pt x="0" y="2576119"/>
                  </a:lnTo>
                  <a:lnTo>
                    <a:pt x="4525112" y="0"/>
                  </a:lnTo>
                  <a:lnTo>
                    <a:pt x="452824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385217" y="-29629"/>
              <a:ext cx="3168573" cy="1807578"/>
            </a:xfrm>
            <a:custGeom>
              <a:avLst/>
              <a:gdLst>
                <a:gd name="connsiteX0" fmla="*/ 3168573 w 3168573"/>
                <a:gd name="connsiteY0" fmla="*/ 5524 h 1807578"/>
                <a:gd name="connsiteX1" fmla="*/ 3137 w 3168573"/>
                <a:gd name="connsiteY1" fmla="*/ 1807578 h 1807578"/>
                <a:gd name="connsiteX2" fmla="*/ 0 w 3168573"/>
                <a:gd name="connsiteY2" fmla="*/ 1802066 h 1807578"/>
                <a:gd name="connsiteX3" fmla="*/ 3165424 w 3168573"/>
                <a:gd name="connsiteY3" fmla="*/ 0 h 1807578"/>
                <a:gd name="connsiteX4" fmla="*/ 3168573 w 3168573"/>
                <a:gd name="connsiteY4" fmla="*/ 5524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3" h="1807578">
                  <a:moveTo>
                    <a:pt x="3168573" y="5524"/>
                  </a:moveTo>
                  <a:lnTo>
                    <a:pt x="3137" y="1807578"/>
                  </a:lnTo>
                  <a:lnTo>
                    <a:pt x="0" y="1802066"/>
                  </a:lnTo>
                  <a:lnTo>
                    <a:pt x="3165424" y="0"/>
                  </a:lnTo>
                  <a:lnTo>
                    <a:pt x="3168573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497268" y="-29630"/>
              <a:ext cx="883386" cy="506641"/>
            </a:xfrm>
            <a:custGeom>
              <a:avLst/>
              <a:gdLst>
                <a:gd name="connsiteX0" fmla="*/ 883386 w 883386"/>
                <a:gd name="connsiteY0" fmla="*/ 5524 h 506641"/>
                <a:gd name="connsiteX1" fmla="*/ 3136 w 883386"/>
                <a:gd name="connsiteY1" fmla="*/ 506641 h 506641"/>
                <a:gd name="connsiteX2" fmla="*/ 0 w 883386"/>
                <a:gd name="connsiteY2" fmla="*/ 501117 h 506641"/>
                <a:gd name="connsiteX3" fmla="*/ 880249 w 883386"/>
                <a:gd name="connsiteY3" fmla="*/ 0 h 506641"/>
                <a:gd name="connsiteX4" fmla="*/ 883386 w 883386"/>
                <a:gd name="connsiteY4" fmla="*/ 5524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6" h="506641">
                  <a:moveTo>
                    <a:pt x="883386" y="5524"/>
                  </a:moveTo>
                  <a:lnTo>
                    <a:pt x="3136" y="506641"/>
                  </a:lnTo>
                  <a:lnTo>
                    <a:pt x="0" y="501117"/>
                  </a:lnTo>
                  <a:lnTo>
                    <a:pt x="880249" y="0"/>
                  </a:lnTo>
                  <a:lnTo>
                    <a:pt x="883386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339903" y="-29630"/>
              <a:ext cx="1910588" cy="1091413"/>
            </a:xfrm>
            <a:custGeom>
              <a:avLst/>
              <a:gdLst>
                <a:gd name="connsiteX0" fmla="*/ 1910588 w 1910588"/>
                <a:gd name="connsiteY0" fmla="*/ 5524 h 1091413"/>
                <a:gd name="connsiteX1" fmla="*/ 3150 w 1910588"/>
                <a:gd name="connsiteY1" fmla="*/ 1091413 h 1091413"/>
                <a:gd name="connsiteX2" fmla="*/ 0 w 1910588"/>
                <a:gd name="connsiteY2" fmla="*/ 1085901 h 1091413"/>
                <a:gd name="connsiteX3" fmla="*/ 1907451 w 1910588"/>
                <a:gd name="connsiteY3" fmla="*/ 0 h 1091413"/>
                <a:gd name="connsiteX4" fmla="*/ 1910588 w 1910588"/>
                <a:gd name="connsiteY4" fmla="*/ 5524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1910588" y="5524"/>
                  </a:moveTo>
                  <a:lnTo>
                    <a:pt x="3150" y="1091413"/>
                  </a:lnTo>
                  <a:lnTo>
                    <a:pt x="0" y="1085901"/>
                  </a:lnTo>
                  <a:lnTo>
                    <a:pt x="1907451" y="0"/>
                  </a:lnTo>
                  <a:lnTo>
                    <a:pt x="1910588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8048383" y="4665282"/>
              <a:ext cx="4398175" cy="2507576"/>
            </a:xfrm>
            <a:custGeom>
              <a:avLst/>
              <a:gdLst>
                <a:gd name="connsiteX0" fmla="*/ 4398175 w 4398175"/>
                <a:gd name="connsiteY0" fmla="*/ 5511 h 2507576"/>
                <a:gd name="connsiteX1" fmla="*/ 3137 w 4398175"/>
                <a:gd name="connsiteY1" fmla="*/ 2507576 h 2507576"/>
                <a:gd name="connsiteX2" fmla="*/ 0 w 4398175"/>
                <a:gd name="connsiteY2" fmla="*/ 2502064 h 2507576"/>
                <a:gd name="connsiteX3" fmla="*/ 4395038 w 4398175"/>
                <a:gd name="connsiteY3" fmla="*/ 0 h 2507576"/>
                <a:gd name="connsiteX4" fmla="*/ 4398175 w 4398175"/>
                <a:gd name="connsiteY4" fmla="*/ 5511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4398175" y="5511"/>
                  </a:moveTo>
                  <a:lnTo>
                    <a:pt x="3137" y="2507576"/>
                  </a:lnTo>
                  <a:lnTo>
                    <a:pt x="0" y="2502064"/>
                  </a:lnTo>
                  <a:lnTo>
                    <a:pt x="4395038" y="0"/>
                  </a:lnTo>
                  <a:lnTo>
                    <a:pt x="4398175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9232938" y="5144248"/>
              <a:ext cx="3556838" cy="2028609"/>
            </a:xfrm>
            <a:custGeom>
              <a:avLst/>
              <a:gdLst>
                <a:gd name="connsiteX0" fmla="*/ 3556838 w 3556838"/>
                <a:gd name="connsiteY0" fmla="*/ 5525 h 2028609"/>
                <a:gd name="connsiteX1" fmla="*/ 3149 w 3556838"/>
                <a:gd name="connsiteY1" fmla="*/ 2028609 h 2028609"/>
                <a:gd name="connsiteX2" fmla="*/ 0 w 3556838"/>
                <a:gd name="connsiteY2" fmla="*/ 2023097 h 2028609"/>
                <a:gd name="connsiteX3" fmla="*/ 3553688 w 3556838"/>
                <a:gd name="connsiteY3" fmla="*/ 0 h 2028609"/>
                <a:gd name="connsiteX4" fmla="*/ 3556838 w 3556838"/>
                <a:gd name="connsiteY4" fmla="*/ 5525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8" h="2028609">
                  <a:moveTo>
                    <a:pt x="3556838" y="5525"/>
                  </a:moveTo>
                  <a:lnTo>
                    <a:pt x="3149" y="2028609"/>
                  </a:lnTo>
                  <a:lnTo>
                    <a:pt x="0" y="2023097"/>
                  </a:lnTo>
                  <a:lnTo>
                    <a:pt x="3553688" y="0"/>
                  </a:lnTo>
                  <a:lnTo>
                    <a:pt x="3556838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10417504" y="5818618"/>
              <a:ext cx="2372271" cy="1354239"/>
            </a:xfrm>
            <a:custGeom>
              <a:avLst/>
              <a:gdLst>
                <a:gd name="connsiteX0" fmla="*/ 2372271 w 2372271"/>
                <a:gd name="connsiteY0" fmla="*/ 5512 h 1354239"/>
                <a:gd name="connsiteX1" fmla="*/ 3137 w 2372271"/>
                <a:gd name="connsiteY1" fmla="*/ 1354239 h 1354239"/>
                <a:gd name="connsiteX2" fmla="*/ 0 w 2372271"/>
                <a:gd name="connsiteY2" fmla="*/ 1348727 h 1354239"/>
                <a:gd name="connsiteX3" fmla="*/ 2369121 w 2372271"/>
                <a:gd name="connsiteY3" fmla="*/ 0 h 1354239"/>
                <a:gd name="connsiteX4" fmla="*/ 2372271 w 2372271"/>
                <a:gd name="connsiteY4" fmla="*/ 5512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2372271" y="5512"/>
                  </a:moveTo>
                  <a:lnTo>
                    <a:pt x="3137" y="1354239"/>
                  </a:lnTo>
                  <a:lnTo>
                    <a:pt x="0" y="1348727"/>
                  </a:lnTo>
                  <a:lnTo>
                    <a:pt x="2369121" y="0"/>
                  </a:lnTo>
                  <a:lnTo>
                    <a:pt x="237227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</p:grpSp>
      <p:grpSp>
        <p:nvGrpSpPr>
          <p:cNvPr id="12" name="组合 11"/>
          <p:cNvGrpSpPr>
            <a:grpSpLocks noChangeAspect="1"/>
          </p:cNvGrpSpPr>
          <p:nvPr/>
        </p:nvGrpSpPr>
        <p:grpSpPr>
          <a:xfrm flipH="1" flipV="1">
            <a:off x="9337675" y="4879975"/>
            <a:ext cx="3193415" cy="494665"/>
            <a:chOff x="2860" y="11738"/>
            <a:chExt cx="10545" cy="1634"/>
          </a:xfrm>
        </p:grpSpPr>
        <p:sp>
          <p:nvSpPr>
            <p:cNvPr id="13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-635" y="1938020"/>
            <a:ext cx="12192635" cy="27825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228488" y="125844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68" name="矩形: 圆角 67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774700" dir="2700000" sx="98000" sy="98000" algn="tl" rotWithShape="0">
                <a:schemeClr val="accent1">
                  <a:lumMod val="7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73" name="矩形: 对角圆角 72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76" name="矩形: 对角圆角 75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70" name="组合 69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71" name="矩形: 对角圆角 70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921289" y="90977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57" name="矩形: 圆角 56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330200" dist="647700" dir="2700000" sx="98000" sy="98000" algn="tl" rotWithShape="0">
                <a:schemeClr val="accent1">
                  <a:lumMod val="75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62" name="矩形: 对角圆角 61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65" name="矩形: 对角圆角 64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59" name="组合 58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60" name="矩形: 对角圆角 59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326505" y="469265"/>
            <a:ext cx="4126230" cy="4862195"/>
            <a:chOff x="2748" y="1569"/>
            <a:chExt cx="6498" cy="7657"/>
          </a:xfrm>
          <a:scene3d>
            <a:camera prst="perspectiveHeroicExtremeLeftFacing" fov="2700000">
              <a:rot lat="20862000" lon="2255999" rev="19830000"/>
            </a:camera>
            <a:lightRig rig="contrasting" dir="t">
              <a:rot lat="0" lon="0" rev="0"/>
            </a:lightRig>
          </a:scene3d>
        </p:grpSpPr>
        <p:sp>
          <p:nvSpPr>
            <p:cNvPr id="23" name="矩形: 圆角 22"/>
            <p:cNvSpPr/>
            <p:nvPr/>
          </p:nvSpPr>
          <p:spPr>
            <a:xfrm rot="5400000">
              <a:off x="2710" y="2690"/>
              <a:ext cx="7657" cy="5414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 w="6350"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61000">
                    <a:schemeClr val="accent1">
                      <a:alpha val="99000"/>
                    </a:schemeClr>
                  </a:gs>
                  <a:gs pos="87000">
                    <a:schemeClr val="accent1">
                      <a:lumMod val="75000"/>
                    </a:schemeClr>
                  </a:gs>
                </a:gsLst>
                <a:lin ang="8100000" scaled="1"/>
              </a:gradFill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0" name="任意多边形: 形状 3"/>
            <p:cNvSpPr>
              <a:spLocks noChangeAspect="1"/>
            </p:cNvSpPr>
            <p:nvPr/>
          </p:nvSpPr>
          <p:spPr>
            <a:xfrm>
              <a:off x="3142" y="3157"/>
              <a:ext cx="4840" cy="4480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48" y="4481"/>
              <a:ext cx="5533" cy="18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ctr"/>
              <a:r>
                <a:rPr lang="en-US" altLang="zh-CN" sz="7200">
                  <a:solidFill>
                    <a:schemeClr val="bg1"/>
                  </a:solidFill>
                  <a:effectLst>
                    <a:outerShdw blurRad="177800" dist="317500" dir="2700000" sx="98000" sy="98000" algn="tl" rotWithShape="0">
                      <a:schemeClr val="bg1">
                        <a:alpha val="19000"/>
                      </a:schemeClr>
                    </a:outerShdw>
                  </a:effectLst>
                  <a:latin typeface="汉仪中宋简" panose="02010600000101010101" charset="-128"/>
                  <a:ea typeface="汉仪中宋简" panose="02010600000101010101" charset="-128"/>
                  <a:cs typeface="汉仪中宋简" panose="02010600000101010101" charset="-128"/>
                </a:rPr>
                <a:t>NO.5</a:t>
              </a:r>
              <a:endParaRPr lang="en-US" altLang="zh-CN" sz="7200">
                <a:solidFill>
                  <a:schemeClr val="bg1"/>
                </a:solidFill>
                <a:effectLst>
                  <a:outerShdw blurRad="177800" dist="317500" dir="2700000" sx="98000" sy="98000" algn="tl" rotWithShape="0">
                    <a:schemeClr val="bg1">
                      <a:alpha val="19000"/>
                    </a:schemeClr>
                  </a:outerShdw>
                </a:effectLst>
                <a:latin typeface="汉仪中宋简" panose="02010600000101010101" charset="-128"/>
                <a:ea typeface="汉仪中宋简" panose="02010600000101010101" charset="-128"/>
                <a:cs typeface="汉仪中宋简" panose="02010600000101010101" charset="-128"/>
              </a:endParaRPr>
            </a:p>
          </p:txBody>
        </p:sp>
      </p:grpSp>
      <p:grpSp>
        <p:nvGrpSpPr>
          <p:cNvPr id="174" name="组合 173"/>
          <p:cNvGrpSpPr>
            <a:grpSpLocks noChangeAspect="1"/>
          </p:cNvGrpSpPr>
          <p:nvPr/>
        </p:nvGrpSpPr>
        <p:grpSpPr>
          <a:xfrm rot="3060000" flipH="1">
            <a:off x="9952990" y="2357755"/>
            <a:ext cx="184150" cy="2501265"/>
            <a:chOff x="8622" y="6312"/>
            <a:chExt cx="488" cy="6617"/>
          </a:xfrm>
          <a:effectLst>
            <a:outerShdw blurRad="622300" dist="190500" dir="2700000" sx="98000" sy="98000" algn="tl" rotWithShape="0">
              <a:schemeClr val="accent1">
                <a:lumMod val="75000"/>
                <a:alpha val="19000"/>
              </a:schemeClr>
            </a:outerShdw>
          </a:effectLst>
        </p:grpSpPr>
        <p:sp>
          <p:nvSpPr>
            <p:cNvPr id="41" name="任意多边形 40"/>
            <p:cNvSpPr/>
            <p:nvPr/>
          </p:nvSpPr>
          <p:spPr>
            <a:xfrm>
              <a:off x="8644" y="12207"/>
              <a:ext cx="447" cy="54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60" h="457">
                  <a:moveTo>
                    <a:pt x="0" y="0"/>
                  </a:moveTo>
                  <a:lnTo>
                    <a:pt x="460" y="0"/>
                  </a:lnTo>
                  <a:lnTo>
                    <a:pt x="459" y="5"/>
                  </a:lnTo>
                  <a:cubicBezTo>
                    <a:pt x="426" y="197"/>
                    <a:pt x="386" y="348"/>
                    <a:pt x="341" y="443"/>
                  </a:cubicBezTo>
                  <a:lnTo>
                    <a:pt x="334" y="457"/>
                  </a:lnTo>
                  <a:lnTo>
                    <a:pt x="126" y="457"/>
                  </a:lnTo>
                  <a:lnTo>
                    <a:pt x="119" y="443"/>
                  </a:lnTo>
                  <a:cubicBezTo>
                    <a:pt x="74" y="348"/>
                    <a:pt x="34" y="197"/>
                    <a:pt x="1" y="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641" y="6807"/>
              <a:ext cx="450" cy="54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  <a:alpha val="100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622" y="6687"/>
              <a:ext cx="488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739" y="6312"/>
              <a:ext cx="255" cy="37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flipV="1">
              <a:off x="8806" y="12756"/>
              <a:ext cx="120" cy="173"/>
            </a:xfrm>
            <a:custGeom>
              <a:avLst/>
              <a:gdLst>
                <a:gd name="adj" fmla="val 24166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120" h="173">
                  <a:moveTo>
                    <a:pt x="59" y="0"/>
                  </a:moveTo>
                  <a:cubicBezTo>
                    <a:pt x="73" y="0"/>
                    <a:pt x="84" y="10"/>
                    <a:pt x="87" y="23"/>
                  </a:cubicBezTo>
                  <a:lnTo>
                    <a:pt x="88" y="27"/>
                  </a:lnTo>
                  <a:lnTo>
                    <a:pt x="91" y="27"/>
                  </a:lnTo>
                  <a:lnTo>
                    <a:pt x="120" y="173"/>
                  </a:lnTo>
                  <a:lnTo>
                    <a:pt x="0" y="173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2" y="23"/>
                  </a:lnTo>
                  <a:cubicBezTo>
                    <a:pt x="34" y="10"/>
                    <a:pt x="46" y="0"/>
                    <a:pt x="5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71" name="任意多边形 170"/>
            <p:cNvSpPr>
              <a:spLocks noChangeAspect="1"/>
            </p:cNvSpPr>
            <p:nvPr/>
          </p:nvSpPr>
          <p:spPr>
            <a:xfrm>
              <a:off x="8722" y="6807"/>
              <a:ext cx="287" cy="1046"/>
            </a:xfrm>
            <a:custGeom>
              <a:avLst/>
              <a:gdLst>
                <a:gd name="adj" fmla="val 50000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1605">
                  <a:moveTo>
                    <a:pt x="1" y="0"/>
                  </a:moveTo>
                  <a:lnTo>
                    <a:pt x="137" y="0"/>
                  </a:lnTo>
                  <a:lnTo>
                    <a:pt x="137" y="1377"/>
                  </a:lnTo>
                  <a:cubicBezTo>
                    <a:pt x="137" y="1423"/>
                    <a:pt x="175" y="1461"/>
                    <a:pt x="221" y="1461"/>
                  </a:cubicBezTo>
                  <a:cubicBezTo>
                    <a:pt x="267" y="1461"/>
                    <a:pt x="305" y="1423"/>
                    <a:pt x="305" y="1377"/>
                  </a:cubicBezTo>
                  <a:lnTo>
                    <a:pt x="305" y="0"/>
                  </a:lnTo>
                  <a:lnTo>
                    <a:pt x="441" y="0"/>
                  </a:lnTo>
                  <a:lnTo>
                    <a:pt x="441" y="2"/>
                  </a:lnTo>
                  <a:cubicBezTo>
                    <a:pt x="442" y="8"/>
                    <a:pt x="442" y="13"/>
                    <a:pt x="442" y="19"/>
                  </a:cubicBezTo>
                  <a:lnTo>
                    <a:pt x="442" y="1384"/>
                  </a:lnTo>
                  <a:cubicBezTo>
                    <a:pt x="442" y="1506"/>
                    <a:pt x="343" y="1605"/>
                    <a:pt x="221" y="1605"/>
                  </a:cubicBezTo>
                  <a:cubicBezTo>
                    <a:pt x="99" y="1605"/>
                    <a:pt x="0" y="1506"/>
                    <a:pt x="0" y="1384"/>
                  </a:cubicBezTo>
                  <a:lnTo>
                    <a:pt x="0" y="19"/>
                  </a:lnTo>
                  <a:cubicBezTo>
                    <a:pt x="0" y="13"/>
                    <a:pt x="0" y="8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75" name="任意多边形 174"/>
          <p:cNvSpPr/>
          <p:nvPr/>
        </p:nvSpPr>
        <p:spPr>
          <a:xfrm>
            <a:off x="6593205" y="4396740"/>
            <a:ext cx="2482215" cy="427355"/>
          </a:xfrm>
          <a:custGeom>
            <a:avLst/>
            <a:gdLst>
              <a:gd name="connisteX0" fmla="*/ 0 w 2638425"/>
              <a:gd name="connsiteY0" fmla="*/ 484505 h 726167"/>
              <a:gd name="connisteX1" fmla="*/ 655320 w 2638425"/>
              <a:gd name="connsiteY1" fmla="*/ 281305 h 726167"/>
              <a:gd name="connisteX2" fmla="*/ 936625 w 2638425"/>
              <a:gd name="connsiteY2" fmla="*/ 593725 h 726167"/>
              <a:gd name="connisteX3" fmla="*/ 1264285 w 2638425"/>
              <a:gd name="connsiteY3" fmla="*/ 437515 h 726167"/>
              <a:gd name="connisteX4" fmla="*/ 1529715 w 2638425"/>
              <a:gd name="connsiteY4" fmla="*/ 718820 h 726167"/>
              <a:gd name="connisteX5" fmla="*/ 1967230 w 2638425"/>
              <a:gd name="connsiteY5" fmla="*/ 140970 h 726167"/>
              <a:gd name="connisteX6" fmla="*/ 2388870 w 2638425"/>
              <a:gd name="connsiteY6" fmla="*/ 421640 h 726167"/>
              <a:gd name="connisteX7" fmla="*/ 2638425 w 2638425"/>
              <a:gd name="connsiteY7" fmla="*/ 0 h 726167"/>
              <a:gd name="connisteX8" fmla="*/ 2779395 w 2638425"/>
              <a:gd name="connsiteY8" fmla="*/ -187325 h 72616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638425" h="726167">
                <a:moveTo>
                  <a:pt x="0" y="484505"/>
                </a:moveTo>
                <a:cubicBezTo>
                  <a:pt x="125730" y="437515"/>
                  <a:pt x="467995" y="259715"/>
                  <a:pt x="655320" y="281305"/>
                </a:cubicBezTo>
                <a:cubicBezTo>
                  <a:pt x="842645" y="302895"/>
                  <a:pt x="814705" y="562610"/>
                  <a:pt x="936625" y="593725"/>
                </a:cubicBezTo>
                <a:cubicBezTo>
                  <a:pt x="1058545" y="624840"/>
                  <a:pt x="1145540" y="412750"/>
                  <a:pt x="1264285" y="437515"/>
                </a:cubicBezTo>
                <a:cubicBezTo>
                  <a:pt x="1383030" y="462280"/>
                  <a:pt x="1389380" y="777875"/>
                  <a:pt x="1529715" y="718820"/>
                </a:cubicBezTo>
                <a:cubicBezTo>
                  <a:pt x="1670050" y="659765"/>
                  <a:pt x="1795145" y="200660"/>
                  <a:pt x="1967230" y="140970"/>
                </a:cubicBezTo>
                <a:cubicBezTo>
                  <a:pt x="2139315" y="81280"/>
                  <a:pt x="2254885" y="449580"/>
                  <a:pt x="2388870" y="421640"/>
                </a:cubicBezTo>
                <a:cubicBezTo>
                  <a:pt x="2522855" y="393700"/>
                  <a:pt x="2560320" y="121920"/>
                  <a:pt x="2638425" y="0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1000">
                  <a:schemeClr val="accent1">
                    <a:alpha val="2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cxnSp>
        <p:nvCxnSpPr>
          <p:cNvPr id="80" name="直接连接符 79"/>
          <p:cNvCxnSpPr/>
          <p:nvPr/>
        </p:nvCxnSpPr>
        <p:spPr>
          <a:xfrm>
            <a:off x="635635" y="3483610"/>
            <a:ext cx="63150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10235" y="2367280"/>
            <a:ext cx="559308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000" b="1">
                <a:solidFill>
                  <a:schemeClr val="bg1"/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考后学习计划</a:t>
            </a:r>
            <a:endParaRPr lang="zh-CN" altLang="en-US" sz="7000" b="1">
              <a:solidFill>
                <a:schemeClr val="bg1"/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76" name="文本占位符 54"/>
          <p:cNvSpPr>
            <a:spLocks noGrp="1"/>
          </p:cNvSpPr>
          <p:nvPr/>
        </p:nvSpPr>
        <p:spPr>
          <a:xfrm>
            <a:off x="641350" y="3593465"/>
            <a:ext cx="5157470" cy="67564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effectLst/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>
              <a:lnSpc>
                <a:spcPct val="140000"/>
              </a:lnSpc>
            </a:pPr>
            <a:r>
              <a:rPr lang="zh-CN" altLang="en-US" strike="noStrike" noProof="1">
                <a:solidFill>
                  <a:schemeClr val="bg1"/>
                </a:solidFill>
                <a:ea typeface="汉仪楷体简" panose="02010600000101010101" charset="-128"/>
              </a:rPr>
              <a:t>Lorem ipsum dolor sit amet, consectetuer adipiscing elit.Lorem ipsum dolor.</a:t>
            </a:r>
            <a:endParaRPr lang="zh-CN" altLang="en-US" strike="noStrike" noProof="1" dirty="0">
              <a:solidFill>
                <a:schemeClr val="bg1"/>
              </a:solidFill>
              <a:ea typeface="汉仪楷体简" panose="02010600000101010101" charset="-128"/>
              <a:sym typeface="+mn-ea"/>
            </a:endParaRPr>
          </a:p>
        </p:txBody>
      </p: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311150" y="1504315"/>
            <a:ext cx="3193415" cy="494665"/>
            <a:chOff x="2860" y="11738"/>
            <a:chExt cx="10545" cy="1634"/>
          </a:xfrm>
        </p:grpSpPr>
        <p:sp>
          <p:nvSpPr>
            <p:cNvPr id="5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6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18" name="组合 17"/>
          <p:cNvGrpSpPr>
            <a:grpSpLocks noChangeAspect="1"/>
          </p:cNvGrpSpPr>
          <p:nvPr/>
        </p:nvGrpSpPr>
        <p:grpSpPr>
          <a:xfrm flipV="1">
            <a:off x="311150" y="4926965"/>
            <a:ext cx="1897380" cy="294005"/>
            <a:chOff x="2860" y="11738"/>
            <a:chExt cx="10545" cy="1634"/>
          </a:xfrm>
        </p:grpSpPr>
        <p:sp>
          <p:nvSpPr>
            <p:cNvPr id="36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38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 flipV="1">
            <a:off x="2437130" y="1110615"/>
            <a:ext cx="1897380" cy="294005"/>
            <a:chOff x="2860" y="11738"/>
            <a:chExt cx="10545" cy="1634"/>
          </a:xfrm>
        </p:grpSpPr>
        <p:sp>
          <p:nvSpPr>
            <p:cNvPr id="44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4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pexels-cottonbro-7128776"/>
          <p:cNvPicPr>
            <a:picLocks noChangeAspect="1"/>
          </p:cNvPicPr>
          <p:nvPr/>
        </p:nvPicPr>
        <p:blipFill>
          <a:blip r:embed="rId1"/>
          <a:srcRect l="5850" t="44127" r="5850" b="3233"/>
          <a:stretch>
            <a:fillRect/>
          </a:stretch>
        </p:blipFill>
        <p:spPr>
          <a:xfrm>
            <a:off x="6367780" y="4253865"/>
            <a:ext cx="1610360" cy="144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36" h="2268">
                <a:moveTo>
                  <a:pt x="203" y="0"/>
                </a:moveTo>
                <a:lnTo>
                  <a:pt x="2064" y="0"/>
                </a:lnTo>
                <a:cubicBezTo>
                  <a:pt x="2177" y="0"/>
                  <a:pt x="2268" y="91"/>
                  <a:pt x="2268" y="203"/>
                </a:cubicBezTo>
                <a:lnTo>
                  <a:pt x="2268" y="945"/>
                </a:lnTo>
                <a:lnTo>
                  <a:pt x="2536" y="1134"/>
                </a:lnTo>
                <a:lnTo>
                  <a:pt x="2268" y="1323"/>
                </a:lnTo>
                <a:lnTo>
                  <a:pt x="2268" y="2064"/>
                </a:lnTo>
                <a:cubicBezTo>
                  <a:pt x="2268" y="2177"/>
                  <a:pt x="2177" y="2268"/>
                  <a:pt x="2064" y="2268"/>
                </a:cubicBezTo>
                <a:lnTo>
                  <a:pt x="203" y="2268"/>
                </a:lnTo>
                <a:cubicBezTo>
                  <a:pt x="91" y="2268"/>
                  <a:pt x="0" y="2177"/>
                  <a:pt x="0" y="2064"/>
                </a:cubicBezTo>
                <a:lnTo>
                  <a:pt x="0" y="203"/>
                </a:lnTo>
                <a:cubicBezTo>
                  <a:pt x="0" y="91"/>
                  <a:pt x="91" y="0"/>
                  <a:pt x="203" y="0"/>
                </a:cubicBezTo>
                <a:close/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图片 2" descr="pexels-cottonbro-7128759"/>
          <p:cNvPicPr>
            <a:picLocks noChangeAspect="1"/>
          </p:cNvPicPr>
          <p:nvPr/>
        </p:nvPicPr>
        <p:blipFill>
          <a:blip r:embed="rId2"/>
          <a:srcRect l="21208" t="18018" r="21208" b="4744"/>
          <a:stretch>
            <a:fillRect/>
          </a:stretch>
        </p:blipFill>
        <p:spPr>
          <a:xfrm>
            <a:off x="6367780" y="2136775"/>
            <a:ext cx="1610360" cy="144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36" h="2268">
                <a:moveTo>
                  <a:pt x="203" y="0"/>
                </a:moveTo>
                <a:lnTo>
                  <a:pt x="2064" y="0"/>
                </a:lnTo>
                <a:cubicBezTo>
                  <a:pt x="2177" y="0"/>
                  <a:pt x="2268" y="91"/>
                  <a:pt x="2268" y="203"/>
                </a:cubicBezTo>
                <a:lnTo>
                  <a:pt x="2268" y="945"/>
                </a:lnTo>
                <a:lnTo>
                  <a:pt x="2536" y="1134"/>
                </a:lnTo>
                <a:lnTo>
                  <a:pt x="2268" y="1323"/>
                </a:lnTo>
                <a:lnTo>
                  <a:pt x="2268" y="2064"/>
                </a:lnTo>
                <a:cubicBezTo>
                  <a:pt x="2268" y="2177"/>
                  <a:pt x="2177" y="2268"/>
                  <a:pt x="2064" y="2268"/>
                </a:cubicBezTo>
                <a:lnTo>
                  <a:pt x="203" y="2268"/>
                </a:lnTo>
                <a:cubicBezTo>
                  <a:pt x="91" y="2268"/>
                  <a:pt x="0" y="2177"/>
                  <a:pt x="0" y="2064"/>
                </a:cubicBezTo>
                <a:lnTo>
                  <a:pt x="0" y="203"/>
                </a:lnTo>
                <a:cubicBezTo>
                  <a:pt x="0" y="91"/>
                  <a:pt x="91" y="0"/>
                  <a:pt x="203" y="0"/>
                </a:cubicBezTo>
                <a:close/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图片 6" descr="pexels-mikhail-nilov-7582581"/>
          <p:cNvPicPr>
            <a:picLocks noChangeAspect="1"/>
          </p:cNvPicPr>
          <p:nvPr/>
        </p:nvPicPr>
        <p:blipFill>
          <a:blip r:embed="rId3"/>
          <a:srcRect l="2514" t="22292" r="5100" b="22639"/>
          <a:stretch>
            <a:fillRect/>
          </a:stretch>
        </p:blipFill>
        <p:spPr>
          <a:xfrm>
            <a:off x="1543685" y="4253865"/>
            <a:ext cx="1610360" cy="144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36" h="2268">
                <a:moveTo>
                  <a:pt x="203" y="0"/>
                </a:moveTo>
                <a:lnTo>
                  <a:pt x="2064" y="0"/>
                </a:lnTo>
                <a:cubicBezTo>
                  <a:pt x="2177" y="0"/>
                  <a:pt x="2268" y="91"/>
                  <a:pt x="2268" y="203"/>
                </a:cubicBezTo>
                <a:lnTo>
                  <a:pt x="2268" y="945"/>
                </a:lnTo>
                <a:lnTo>
                  <a:pt x="2536" y="1134"/>
                </a:lnTo>
                <a:lnTo>
                  <a:pt x="2268" y="1323"/>
                </a:lnTo>
                <a:lnTo>
                  <a:pt x="2268" y="2064"/>
                </a:lnTo>
                <a:cubicBezTo>
                  <a:pt x="2268" y="2177"/>
                  <a:pt x="2177" y="2268"/>
                  <a:pt x="2064" y="2268"/>
                </a:cubicBezTo>
                <a:lnTo>
                  <a:pt x="203" y="2268"/>
                </a:lnTo>
                <a:cubicBezTo>
                  <a:pt x="91" y="2268"/>
                  <a:pt x="0" y="2177"/>
                  <a:pt x="0" y="2064"/>
                </a:cubicBezTo>
                <a:lnTo>
                  <a:pt x="0" y="203"/>
                </a:lnTo>
                <a:cubicBezTo>
                  <a:pt x="0" y="91"/>
                  <a:pt x="91" y="0"/>
                  <a:pt x="203" y="0"/>
                </a:cubicBezTo>
                <a:close/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图片 7" descr="pexels-andy-barbour-6684209"/>
          <p:cNvPicPr>
            <a:picLocks noChangeAspect="1"/>
          </p:cNvPicPr>
          <p:nvPr/>
        </p:nvPicPr>
        <p:blipFill>
          <a:blip r:embed="rId4"/>
          <a:srcRect l="15877" t="5609" r="15877" b="2877"/>
          <a:stretch>
            <a:fillRect/>
          </a:stretch>
        </p:blipFill>
        <p:spPr>
          <a:xfrm>
            <a:off x="1543685" y="2119630"/>
            <a:ext cx="1610360" cy="144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36" h="2268">
                <a:moveTo>
                  <a:pt x="203" y="0"/>
                </a:moveTo>
                <a:lnTo>
                  <a:pt x="2064" y="0"/>
                </a:lnTo>
                <a:cubicBezTo>
                  <a:pt x="2177" y="0"/>
                  <a:pt x="2268" y="91"/>
                  <a:pt x="2268" y="203"/>
                </a:cubicBezTo>
                <a:lnTo>
                  <a:pt x="2268" y="945"/>
                </a:lnTo>
                <a:lnTo>
                  <a:pt x="2536" y="1134"/>
                </a:lnTo>
                <a:lnTo>
                  <a:pt x="2268" y="1323"/>
                </a:lnTo>
                <a:lnTo>
                  <a:pt x="2268" y="2064"/>
                </a:lnTo>
                <a:cubicBezTo>
                  <a:pt x="2268" y="2177"/>
                  <a:pt x="2177" y="2268"/>
                  <a:pt x="2064" y="2268"/>
                </a:cubicBezTo>
                <a:lnTo>
                  <a:pt x="203" y="2268"/>
                </a:lnTo>
                <a:cubicBezTo>
                  <a:pt x="91" y="2268"/>
                  <a:pt x="0" y="2177"/>
                  <a:pt x="0" y="2064"/>
                </a:cubicBezTo>
                <a:lnTo>
                  <a:pt x="0" y="203"/>
                </a:lnTo>
                <a:cubicBezTo>
                  <a:pt x="0" y="91"/>
                  <a:pt x="91" y="0"/>
                  <a:pt x="203" y="0"/>
                </a:cubicBezTo>
                <a:close/>
              </a:path>
            </a:pathLst>
          </a:custGeom>
          <a:ln w="25400">
            <a:solidFill>
              <a:schemeClr val="accent1">
                <a:lumMod val="75000"/>
              </a:schemeClr>
            </a:solidFill>
          </a:ln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考后学习计划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21" name="文本占位符 34"/>
          <p:cNvSpPr>
            <a:spLocks noGrp="1"/>
          </p:cNvSpPr>
          <p:nvPr/>
        </p:nvSpPr>
        <p:spPr>
          <a:xfrm>
            <a:off x="3298825" y="2264410"/>
            <a:ext cx="1872615" cy="3498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gradFill>
                  <a:gsLst>
                    <a:gs pos="74000">
                      <a:srgbClr val="00ADEC"/>
                    </a:gs>
                    <a:gs pos="37000">
                      <a:srgbClr val="34C1ED"/>
                    </a:gs>
                  </a:gsLst>
                  <a:lin ang="5400000" scaled="0"/>
                </a:gra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3" name="文本占位符 35"/>
          <p:cNvSpPr>
            <a:spLocks noGrp="1"/>
          </p:cNvSpPr>
          <p:nvPr/>
        </p:nvSpPr>
        <p:spPr>
          <a:xfrm>
            <a:off x="3298825" y="2592705"/>
            <a:ext cx="2502535" cy="90487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9" name="文本占位符 38"/>
          <p:cNvSpPr>
            <a:spLocks noGrp="1"/>
          </p:cNvSpPr>
          <p:nvPr/>
        </p:nvSpPr>
        <p:spPr>
          <a:xfrm>
            <a:off x="8133080" y="2263775"/>
            <a:ext cx="1872615" cy="3498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gradFill>
                  <a:gsLst>
                    <a:gs pos="74000">
                      <a:srgbClr val="00ADEC"/>
                    </a:gs>
                    <a:gs pos="37000">
                      <a:srgbClr val="34C1ED"/>
                    </a:gs>
                  </a:gsLst>
                  <a:lin ang="5400000" scaled="0"/>
                </a:gra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2" name="文本占位符 41"/>
          <p:cNvSpPr>
            <a:spLocks noGrp="1"/>
          </p:cNvSpPr>
          <p:nvPr/>
        </p:nvSpPr>
        <p:spPr>
          <a:xfrm>
            <a:off x="8133080" y="2592070"/>
            <a:ext cx="2502535" cy="90487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4" name="文本占位符 43"/>
          <p:cNvSpPr>
            <a:spLocks noGrp="1"/>
          </p:cNvSpPr>
          <p:nvPr/>
        </p:nvSpPr>
        <p:spPr>
          <a:xfrm>
            <a:off x="3298825" y="4381500"/>
            <a:ext cx="1872615" cy="3498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gradFill>
                  <a:gsLst>
                    <a:gs pos="74000">
                      <a:srgbClr val="00ADEC"/>
                    </a:gs>
                    <a:gs pos="37000">
                      <a:srgbClr val="34C1ED"/>
                    </a:gs>
                  </a:gsLst>
                  <a:lin ang="5400000" scaled="0"/>
                </a:gra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5" name="文本占位符 44"/>
          <p:cNvSpPr>
            <a:spLocks noGrp="1"/>
          </p:cNvSpPr>
          <p:nvPr/>
        </p:nvSpPr>
        <p:spPr>
          <a:xfrm>
            <a:off x="3298825" y="4709795"/>
            <a:ext cx="2502535" cy="90487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5" name="文本占位符 46"/>
          <p:cNvSpPr>
            <a:spLocks noGrp="1"/>
          </p:cNvSpPr>
          <p:nvPr/>
        </p:nvSpPr>
        <p:spPr>
          <a:xfrm>
            <a:off x="8133080" y="4380865"/>
            <a:ext cx="1872615" cy="3498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gradFill>
                  <a:gsLst>
                    <a:gs pos="74000">
                      <a:srgbClr val="00ADEC"/>
                    </a:gs>
                    <a:gs pos="37000">
                      <a:srgbClr val="34C1ED"/>
                    </a:gs>
                  </a:gsLst>
                  <a:lin ang="5400000" scaled="0"/>
                </a:gra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8" name="文本占位符 47"/>
          <p:cNvSpPr>
            <a:spLocks noGrp="1"/>
          </p:cNvSpPr>
          <p:nvPr/>
        </p:nvSpPr>
        <p:spPr>
          <a:xfrm>
            <a:off x="8133080" y="4709160"/>
            <a:ext cx="2502535" cy="90487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0" name="矩形 49"/>
          <p:cNvSpPr/>
          <p:nvPr userDrawn="1"/>
        </p:nvSpPr>
        <p:spPr>
          <a:xfrm>
            <a:off x="1543685" y="2585720"/>
            <a:ext cx="1006475" cy="508000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37" name="文本占位符 36"/>
          <p:cNvSpPr>
            <a:spLocks noGrp="1"/>
          </p:cNvSpPr>
          <p:nvPr/>
        </p:nvSpPr>
        <p:spPr>
          <a:xfrm>
            <a:off x="1649095" y="2587625"/>
            <a:ext cx="741045" cy="5384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8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01</a:t>
            </a:r>
            <a:endParaRPr lang="zh-CN" altLang="en-US" sz="2800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52" name="矩形 51"/>
          <p:cNvSpPr/>
          <p:nvPr userDrawn="1"/>
        </p:nvSpPr>
        <p:spPr>
          <a:xfrm>
            <a:off x="6367780" y="2585720"/>
            <a:ext cx="1006475" cy="508000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3" name="文本占位符 52"/>
          <p:cNvSpPr>
            <a:spLocks noGrp="1"/>
          </p:cNvSpPr>
          <p:nvPr/>
        </p:nvSpPr>
        <p:spPr>
          <a:xfrm>
            <a:off x="6473190" y="2587625"/>
            <a:ext cx="741045" cy="5384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8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02</a:t>
            </a:r>
            <a:endParaRPr lang="zh-CN" altLang="en-US" sz="2800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54" name="矩形 53"/>
          <p:cNvSpPr/>
          <p:nvPr userDrawn="1"/>
        </p:nvSpPr>
        <p:spPr>
          <a:xfrm>
            <a:off x="1543685" y="4702810"/>
            <a:ext cx="1006475" cy="508000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5" name="文本占位符 54"/>
          <p:cNvSpPr>
            <a:spLocks noGrp="1"/>
          </p:cNvSpPr>
          <p:nvPr/>
        </p:nvSpPr>
        <p:spPr>
          <a:xfrm>
            <a:off x="1649095" y="4704715"/>
            <a:ext cx="741045" cy="5384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8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03</a:t>
            </a:r>
            <a:endParaRPr lang="zh-CN" altLang="en-US" sz="2800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56" name="矩形 55"/>
          <p:cNvSpPr/>
          <p:nvPr userDrawn="1"/>
        </p:nvSpPr>
        <p:spPr>
          <a:xfrm>
            <a:off x="6367780" y="4702810"/>
            <a:ext cx="1006475" cy="508000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7" name="文本占位符 56"/>
          <p:cNvSpPr>
            <a:spLocks noGrp="1"/>
          </p:cNvSpPr>
          <p:nvPr/>
        </p:nvSpPr>
        <p:spPr>
          <a:xfrm>
            <a:off x="6473190" y="4704715"/>
            <a:ext cx="741045" cy="5384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800" strike="noStrike" noProof="1"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04</a:t>
            </a:r>
            <a:endParaRPr lang="zh-CN" altLang="en-US" sz="2800" strike="noStrike" noProof="1"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考后学习计划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2" name="任意多边形 1"/>
          <p:cNvSpPr/>
          <p:nvPr userDrawn="1"/>
        </p:nvSpPr>
        <p:spPr>
          <a:xfrm>
            <a:off x="182880" y="3818255"/>
            <a:ext cx="11825605" cy="251460"/>
          </a:xfrm>
          <a:custGeom>
            <a:avLst/>
            <a:gdLst>
              <a:gd name="adj" fmla="val 50000"/>
              <a:gd name="maxAdj" fmla="*/ 100000 w ss"/>
              <a:gd name="a" fmla="pin 0 adj maxAdj"/>
              <a:gd name="x1" fmla="*/ ss a 100000"/>
              <a:gd name="x2" fmla="+- r 0 x1"/>
              <a:gd name="x3" fmla="*/ x2 1 2"/>
              <a:gd name="dx" fmla="+- x2 0 x1"/>
              <a:gd name="il" fmla="?: dx x1 l"/>
              <a:gd name="ir" fmla="?: dx x2 r"/>
            </a:gdLst>
            <a:ahLst/>
            <a:cxnLst>
              <a:cxn ang="3">
                <a:pos x="x3" y="t"/>
              </a:cxn>
              <a:cxn ang="cd2">
                <a:pos x="x1" y="vc"/>
              </a:cxn>
              <a:cxn ang="cd4">
                <a:pos x="x3" y="b"/>
              </a:cxn>
              <a:cxn ang="0">
                <a:pos x="r" y="vc"/>
              </a:cxn>
            </a:cxnLst>
            <a:rect l="l" t="t" r="r" b="b"/>
            <a:pathLst>
              <a:path w="18623" h="396">
                <a:moveTo>
                  <a:pt x="0" y="12"/>
                </a:moveTo>
                <a:lnTo>
                  <a:pt x="195" y="12"/>
                </a:lnTo>
                <a:lnTo>
                  <a:pt x="375" y="193"/>
                </a:lnTo>
                <a:lnTo>
                  <a:pt x="195" y="373"/>
                </a:lnTo>
                <a:lnTo>
                  <a:pt x="0" y="373"/>
                </a:lnTo>
                <a:lnTo>
                  <a:pt x="181" y="193"/>
                </a:lnTo>
                <a:lnTo>
                  <a:pt x="0" y="12"/>
                </a:lnTo>
                <a:close/>
                <a:moveTo>
                  <a:pt x="375" y="12"/>
                </a:moveTo>
                <a:lnTo>
                  <a:pt x="570" y="12"/>
                </a:lnTo>
                <a:lnTo>
                  <a:pt x="750" y="193"/>
                </a:lnTo>
                <a:lnTo>
                  <a:pt x="570" y="373"/>
                </a:lnTo>
                <a:lnTo>
                  <a:pt x="375" y="373"/>
                </a:lnTo>
                <a:lnTo>
                  <a:pt x="556" y="193"/>
                </a:lnTo>
                <a:lnTo>
                  <a:pt x="375" y="12"/>
                </a:lnTo>
                <a:close/>
                <a:moveTo>
                  <a:pt x="750" y="12"/>
                </a:moveTo>
                <a:lnTo>
                  <a:pt x="945" y="12"/>
                </a:lnTo>
                <a:lnTo>
                  <a:pt x="1125" y="193"/>
                </a:lnTo>
                <a:lnTo>
                  <a:pt x="945" y="373"/>
                </a:lnTo>
                <a:lnTo>
                  <a:pt x="750" y="373"/>
                </a:lnTo>
                <a:lnTo>
                  <a:pt x="931" y="193"/>
                </a:lnTo>
                <a:lnTo>
                  <a:pt x="750" y="12"/>
                </a:lnTo>
                <a:close/>
                <a:moveTo>
                  <a:pt x="1125" y="12"/>
                </a:moveTo>
                <a:lnTo>
                  <a:pt x="1320" y="12"/>
                </a:lnTo>
                <a:lnTo>
                  <a:pt x="1500" y="193"/>
                </a:lnTo>
                <a:lnTo>
                  <a:pt x="1320" y="373"/>
                </a:lnTo>
                <a:lnTo>
                  <a:pt x="1125" y="373"/>
                </a:lnTo>
                <a:lnTo>
                  <a:pt x="1306" y="193"/>
                </a:lnTo>
                <a:lnTo>
                  <a:pt x="1125" y="12"/>
                </a:lnTo>
                <a:close/>
                <a:moveTo>
                  <a:pt x="1500" y="12"/>
                </a:moveTo>
                <a:lnTo>
                  <a:pt x="1695" y="12"/>
                </a:lnTo>
                <a:lnTo>
                  <a:pt x="1875" y="193"/>
                </a:lnTo>
                <a:lnTo>
                  <a:pt x="1695" y="373"/>
                </a:lnTo>
                <a:lnTo>
                  <a:pt x="1500" y="373"/>
                </a:lnTo>
                <a:lnTo>
                  <a:pt x="1681" y="193"/>
                </a:lnTo>
                <a:lnTo>
                  <a:pt x="1500" y="12"/>
                </a:lnTo>
                <a:close/>
                <a:moveTo>
                  <a:pt x="1875" y="12"/>
                </a:moveTo>
                <a:lnTo>
                  <a:pt x="2070" y="12"/>
                </a:lnTo>
                <a:lnTo>
                  <a:pt x="2250" y="193"/>
                </a:lnTo>
                <a:lnTo>
                  <a:pt x="2070" y="373"/>
                </a:lnTo>
                <a:lnTo>
                  <a:pt x="1875" y="373"/>
                </a:lnTo>
                <a:lnTo>
                  <a:pt x="2056" y="193"/>
                </a:lnTo>
                <a:lnTo>
                  <a:pt x="1875" y="12"/>
                </a:lnTo>
                <a:close/>
                <a:moveTo>
                  <a:pt x="2970" y="0"/>
                </a:moveTo>
                <a:lnTo>
                  <a:pt x="3165" y="0"/>
                </a:lnTo>
                <a:lnTo>
                  <a:pt x="3345" y="181"/>
                </a:lnTo>
                <a:lnTo>
                  <a:pt x="3165" y="361"/>
                </a:lnTo>
                <a:lnTo>
                  <a:pt x="2970" y="361"/>
                </a:lnTo>
                <a:lnTo>
                  <a:pt x="3151" y="181"/>
                </a:lnTo>
                <a:lnTo>
                  <a:pt x="2970" y="0"/>
                </a:lnTo>
                <a:close/>
                <a:moveTo>
                  <a:pt x="3345" y="0"/>
                </a:moveTo>
                <a:lnTo>
                  <a:pt x="3540" y="0"/>
                </a:lnTo>
                <a:lnTo>
                  <a:pt x="3720" y="181"/>
                </a:lnTo>
                <a:lnTo>
                  <a:pt x="3540" y="361"/>
                </a:lnTo>
                <a:lnTo>
                  <a:pt x="3345" y="361"/>
                </a:lnTo>
                <a:lnTo>
                  <a:pt x="3526" y="181"/>
                </a:lnTo>
                <a:lnTo>
                  <a:pt x="3345" y="0"/>
                </a:lnTo>
                <a:close/>
                <a:moveTo>
                  <a:pt x="3720" y="0"/>
                </a:moveTo>
                <a:lnTo>
                  <a:pt x="3915" y="0"/>
                </a:lnTo>
                <a:lnTo>
                  <a:pt x="4095" y="181"/>
                </a:lnTo>
                <a:lnTo>
                  <a:pt x="3915" y="361"/>
                </a:lnTo>
                <a:lnTo>
                  <a:pt x="3720" y="361"/>
                </a:lnTo>
                <a:lnTo>
                  <a:pt x="3901" y="181"/>
                </a:lnTo>
                <a:lnTo>
                  <a:pt x="3720" y="0"/>
                </a:lnTo>
                <a:close/>
                <a:moveTo>
                  <a:pt x="4095" y="0"/>
                </a:moveTo>
                <a:lnTo>
                  <a:pt x="4290" y="0"/>
                </a:lnTo>
                <a:lnTo>
                  <a:pt x="4470" y="181"/>
                </a:lnTo>
                <a:lnTo>
                  <a:pt x="4290" y="361"/>
                </a:lnTo>
                <a:lnTo>
                  <a:pt x="4095" y="361"/>
                </a:lnTo>
                <a:lnTo>
                  <a:pt x="4276" y="181"/>
                </a:lnTo>
                <a:lnTo>
                  <a:pt x="4095" y="0"/>
                </a:lnTo>
                <a:close/>
                <a:moveTo>
                  <a:pt x="4470" y="0"/>
                </a:moveTo>
                <a:lnTo>
                  <a:pt x="4665" y="0"/>
                </a:lnTo>
                <a:lnTo>
                  <a:pt x="4845" y="181"/>
                </a:lnTo>
                <a:lnTo>
                  <a:pt x="4665" y="361"/>
                </a:lnTo>
                <a:lnTo>
                  <a:pt x="4470" y="361"/>
                </a:lnTo>
                <a:lnTo>
                  <a:pt x="4651" y="181"/>
                </a:lnTo>
                <a:lnTo>
                  <a:pt x="4470" y="0"/>
                </a:lnTo>
                <a:close/>
                <a:moveTo>
                  <a:pt x="4845" y="0"/>
                </a:moveTo>
                <a:lnTo>
                  <a:pt x="5040" y="0"/>
                </a:lnTo>
                <a:lnTo>
                  <a:pt x="5220" y="181"/>
                </a:lnTo>
                <a:lnTo>
                  <a:pt x="5040" y="361"/>
                </a:lnTo>
                <a:lnTo>
                  <a:pt x="4845" y="361"/>
                </a:lnTo>
                <a:lnTo>
                  <a:pt x="5026" y="181"/>
                </a:lnTo>
                <a:lnTo>
                  <a:pt x="4845" y="0"/>
                </a:lnTo>
                <a:close/>
                <a:moveTo>
                  <a:pt x="5970" y="12"/>
                </a:moveTo>
                <a:lnTo>
                  <a:pt x="6165" y="12"/>
                </a:lnTo>
                <a:lnTo>
                  <a:pt x="6345" y="193"/>
                </a:lnTo>
                <a:lnTo>
                  <a:pt x="6165" y="373"/>
                </a:lnTo>
                <a:lnTo>
                  <a:pt x="5970" y="373"/>
                </a:lnTo>
                <a:lnTo>
                  <a:pt x="6151" y="193"/>
                </a:lnTo>
                <a:lnTo>
                  <a:pt x="5970" y="12"/>
                </a:lnTo>
                <a:close/>
                <a:moveTo>
                  <a:pt x="5595" y="12"/>
                </a:moveTo>
                <a:lnTo>
                  <a:pt x="5790" y="12"/>
                </a:lnTo>
                <a:lnTo>
                  <a:pt x="5970" y="193"/>
                </a:lnTo>
                <a:lnTo>
                  <a:pt x="5790" y="373"/>
                </a:lnTo>
                <a:lnTo>
                  <a:pt x="5595" y="373"/>
                </a:lnTo>
                <a:lnTo>
                  <a:pt x="5776" y="193"/>
                </a:lnTo>
                <a:lnTo>
                  <a:pt x="5595" y="12"/>
                </a:lnTo>
                <a:close/>
                <a:moveTo>
                  <a:pt x="5220" y="12"/>
                </a:moveTo>
                <a:lnTo>
                  <a:pt x="5415" y="12"/>
                </a:lnTo>
                <a:lnTo>
                  <a:pt x="5595" y="193"/>
                </a:lnTo>
                <a:lnTo>
                  <a:pt x="5415" y="373"/>
                </a:lnTo>
                <a:lnTo>
                  <a:pt x="5220" y="373"/>
                </a:lnTo>
                <a:lnTo>
                  <a:pt x="5401" y="193"/>
                </a:lnTo>
                <a:lnTo>
                  <a:pt x="5220" y="12"/>
                </a:lnTo>
                <a:close/>
                <a:moveTo>
                  <a:pt x="6345" y="17"/>
                </a:moveTo>
                <a:lnTo>
                  <a:pt x="6540" y="17"/>
                </a:lnTo>
                <a:lnTo>
                  <a:pt x="6717" y="195"/>
                </a:lnTo>
                <a:lnTo>
                  <a:pt x="6717" y="201"/>
                </a:lnTo>
                <a:lnTo>
                  <a:pt x="6540" y="378"/>
                </a:lnTo>
                <a:lnTo>
                  <a:pt x="6345" y="378"/>
                </a:lnTo>
                <a:lnTo>
                  <a:pt x="6526" y="198"/>
                </a:lnTo>
                <a:lnTo>
                  <a:pt x="6345" y="17"/>
                </a:lnTo>
                <a:close/>
                <a:moveTo>
                  <a:pt x="7440" y="18"/>
                </a:moveTo>
                <a:lnTo>
                  <a:pt x="7635" y="18"/>
                </a:lnTo>
                <a:lnTo>
                  <a:pt x="7815" y="199"/>
                </a:lnTo>
                <a:lnTo>
                  <a:pt x="7635" y="379"/>
                </a:lnTo>
                <a:lnTo>
                  <a:pt x="7440" y="379"/>
                </a:lnTo>
                <a:lnTo>
                  <a:pt x="7621" y="199"/>
                </a:lnTo>
                <a:lnTo>
                  <a:pt x="7440" y="18"/>
                </a:lnTo>
                <a:close/>
                <a:moveTo>
                  <a:pt x="7815" y="18"/>
                </a:moveTo>
                <a:lnTo>
                  <a:pt x="8010" y="18"/>
                </a:lnTo>
                <a:lnTo>
                  <a:pt x="8190" y="199"/>
                </a:lnTo>
                <a:lnTo>
                  <a:pt x="8010" y="379"/>
                </a:lnTo>
                <a:lnTo>
                  <a:pt x="7815" y="379"/>
                </a:lnTo>
                <a:lnTo>
                  <a:pt x="7996" y="199"/>
                </a:lnTo>
                <a:lnTo>
                  <a:pt x="7815" y="18"/>
                </a:lnTo>
                <a:close/>
                <a:moveTo>
                  <a:pt x="8190" y="18"/>
                </a:moveTo>
                <a:lnTo>
                  <a:pt x="8385" y="18"/>
                </a:lnTo>
                <a:lnTo>
                  <a:pt x="8565" y="199"/>
                </a:lnTo>
                <a:lnTo>
                  <a:pt x="8385" y="379"/>
                </a:lnTo>
                <a:lnTo>
                  <a:pt x="8190" y="379"/>
                </a:lnTo>
                <a:lnTo>
                  <a:pt x="8371" y="199"/>
                </a:lnTo>
                <a:lnTo>
                  <a:pt x="8190" y="18"/>
                </a:lnTo>
                <a:close/>
                <a:moveTo>
                  <a:pt x="8565" y="18"/>
                </a:moveTo>
                <a:lnTo>
                  <a:pt x="8760" y="18"/>
                </a:lnTo>
                <a:lnTo>
                  <a:pt x="8940" y="199"/>
                </a:lnTo>
                <a:lnTo>
                  <a:pt x="8760" y="379"/>
                </a:lnTo>
                <a:lnTo>
                  <a:pt x="8565" y="379"/>
                </a:lnTo>
                <a:lnTo>
                  <a:pt x="8746" y="199"/>
                </a:lnTo>
                <a:lnTo>
                  <a:pt x="8565" y="18"/>
                </a:lnTo>
                <a:close/>
                <a:moveTo>
                  <a:pt x="8940" y="18"/>
                </a:moveTo>
                <a:lnTo>
                  <a:pt x="9135" y="18"/>
                </a:lnTo>
                <a:lnTo>
                  <a:pt x="9315" y="199"/>
                </a:lnTo>
                <a:lnTo>
                  <a:pt x="9135" y="379"/>
                </a:lnTo>
                <a:lnTo>
                  <a:pt x="8940" y="379"/>
                </a:lnTo>
                <a:lnTo>
                  <a:pt x="9121" y="199"/>
                </a:lnTo>
                <a:lnTo>
                  <a:pt x="8940" y="18"/>
                </a:lnTo>
                <a:close/>
                <a:moveTo>
                  <a:pt x="9315" y="18"/>
                </a:moveTo>
                <a:lnTo>
                  <a:pt x="9510" y="18"/>
                </a:lnTo>
                <a:lnTo>
                  <a:pt x="9690" y="199"/>
                </a:lnTo>
                <a:lnTo>
                  <a:pt x="9510" y="379"/>
                </a:lnTo>
                <a:lnTo>
                  <a:pt x="9315" y="379"/>
                </a:lnTo>
                <a:lnTo>
                  <a:pt x="9496" y="199"/>
                </a:lnTo>
                <a:lnTo>
                  <a:pt x="9315" y="18"/>
                </a:lnTo>
                <a:close/>
                <a:moveTo>
                  <a:pt x="10440" y="30"/>
                </a:moveTo>
                <a:lnTo>
                  <a:pt x="10635" y="30"/>
                </a:lnTo>
                <a:lnTo>
                  <a:pt x="10815" y="211"/>
                </a:lnTo>
                <a:lnTo>
                  <a:pt x="10635" y="391"/>
                </a:lnTo>
                <a:lnTo>
                  <a:pt x="10440" y="391"/>
                </a:lnTo>
                <a:lnTo>
                  <a:pt x="10621" y="211"/>
                </a:lnTo>
                <a:lnTo>
                  <a:pt x="10440" y="30"/>
                </a:lnTo>
                <a:close/>
                <a:moveTo>
                  <a:pt x="10065" y="30"/>
                </a:moveTo>
                <a:lnTo>
                  <a:pt x="10260" y="30"/>
                </a:lnTo>
                <a:lnTo>
                  <a:pt x="10440" y="211"/>
                </a:lnTo>
                <a:lnTo>
                  <a:pt x="10260" y="391"/>
                </a:lnTo>
                <a:lnTo>
                  <a:pt x="10065" y="391"/>
                </a:lnTo>
                <a:lnTo>
                  <a:pt x="10246" y="211"/>
                </a:lnTo>
                <a:lnTo>
                  <a:pt x="10065" y="30"/>
                </a:lnTo>
                <a:close/>
                <a:moveTo>
                  <a:pt x="9690" y="30"/>
                </a:moveTo>
                <a:lnTo>
                  <a:pt x="9885" y="30"/>
                </a:lnTo>
                <a:lnTo>
                  <a:pt x="10065" y="211"/>
                </a:lnTo>
                <a:lnTo>
                  <a:pt x="9885" y="391"/>
                </a:lnTo>
                <a:lnTo>
                  <a:pt x="9690" y="391"/>
                </a:lnTo>
                <a:lnTo>
                  <a:pt x="9871" y="211"/>
                </a:lnTo>
                <a:lnTo>
                  <a:pt x="9690" y="30"/>
                </a:lnTo>
                <a:close/>
                <a:moveTo>
                  <a:pt x="10815" y="35"/>
                </a:moveTo>
                <a:lnTo>
                  <a:pt x="11010" y="35"/>
                </a:lnTo>
                <a:lnTo>
                  <a:pt x="11187" y="213"/>
                </a:lnTo>
                <a:lnTo>
                  <a:pt x="11187" y="219"/>
                </a:lnTo>
                <a:lnTo>
                  <a:pt x="11010" y="396"/>
                </a:lnTo>
                <a:lnTo>
                  <a:pt x="10815" y="396"/>
                </a:lnTo>
                <a:lnTo>
                  <a:pt x="10996" y="216"/>
                </a:lnTo>
                <a:lnTo>
                  <a:pt x="10815" y="35"/>
                </a:lnTo>
                <a:close/>
                <a:moveTo>
                  <a:pt x="11905" y="18"/>
                </a:moveTo>
                <a:lnTo>
                  <a:pt x="12100" y="18"/>
                </a:lnTo>
                <a:lnTo>
                  <a:pt x="12280" y="199"/>
                </a:lnTo>
                <a:lnTo>
                  <a:pt x="12100" y="379"/>
                </a:lnTo>
                <a:lnTo>
                  <a:pt x="11905" y="379"/>
                </a:lnTo>
                <a:lnTo>
                  <a:pt x="12086" y="199"/>
                </a:lnTo>
                <a:lnTo>
                  <a:pt x="11905" y="18"/>
                </a:lnTo>
                <a:close/>
                <a:moveTo>
                  <a:pt x="12280" y="18"/>
                </a:moveTo>
                <a:lnTo>
                  <a:pt x="12475" y="18"/>
                </a:lnTo>
                <a:lnTo>
                  <a:pt x="12655" y="199"/>
                </a:lnTo>
                <a:lnTo>
                  <a:pt x="12475" y="379"/>
                </a:lnTo>
                <a:lnTo>
                  <a:pt x="12280" y="379"/>
                </a:lnTo>
                <a:lnTo>
                  <a:pt x="12461" y="199"/>
                </a:lnTo>
                <a:lnTo>
                  <a:pt x="12280" y="18"/>
                </a:lnTo>
                <a:close/>
                <a:moveTo>
                  <a:pt x="12655" y="18"/>
                </a:moveTo>
                <a:lnTo>
                  <a:pt x="12850" y="18"/>
                </a:lnTo>
                <a:lnTo>
                  <a:pt x="13030" y="199"/>
                </a:lnTo>
                <a:lnTo>
                  <a:pt x="12850" y="379"/>
                </a:lnTo>
                <a:lnTo>
                  <a:pt x="12655" y="379"/>
                </a:lnTo>
                <a:lnTo>
                  <a:pt x="12836" y="199"/>
                </a:lnTo>
                <a:lnTo>
                  <a:pt x="12655" y="18"/>
                </a:lnTo>
                <a:close/>
                <a:moveTo>
                  <a:pt x="13030" y="18"/>
                </a:moveTo>
                <a:lnTo>
                  <a:pt x="13225" y="18"/>
                </a:lnTo>
                <a:lnTo>
                  <a:pt x="13405" y="199"/>
                </a:lnTo>
                <a:lnTo>
                  <a:pt x="13225" y="379"/>
                </a:lnTo>
                <a:lnTo>
                  <a:pt x="13030" y="379"/>
                </a:lnTo>
                <a:lnTo>
                  <a:pt x="13211" y="199"/>
                </a:lnTo>
                <a:lnTo>
                  <a:pt x="13030" y="18"/>
                </a:lnTo>
                <a:close/>
                <a:moveTo>
                  <a:pt x="13405" y="18"/>
                </a:moveTo>
                <a:lnTo>
                  <a:pt x="13600" y="18"/>
                </a:lnTo>
                <a:lnTo>
                  <a:pt x="13780" y="199"/>
                </a:lnTo>
                <a:lnTo>
                  <a:pt x="13600" y="379"/>
                </a:lnTo>
                <a:lnTo>
                  <a:pt x="13405" y="379"/>
                </a:lnTo>
                <a:lnTo>
                  <a:pt x="13586" y="199"/>
                </a:lnTo>
                <a:lnTo>
                  <a:pt x="13405" y="18"/>
                </a:lnTo>
                <a:close/>
                <a:moveTo>
                  <a:pt x="13780" y="18"/>
                </a:moveTo>
                <a:lnTo>
                  <a:pt x="13975" y="18"/>
                </a:lnTo>
                <a:lnTo>
                  <a:pt x="14155" y="199"/>
                </a:lnTo>
                <a:lnTo>
                  <a:pt x="13975" y="379"/>
                </a:lnTo>
                <a:lnTo>
                  <a:pt x="13780" y="379"/>
                </a:lnTo>
                <a:lnTo>
                  <a:pt x="13961" y="199"/>
                </a:lnTo>
                <a:lnTo>
                  <a:pt x="13780" y="18"/>
                </a:lnTo>
                <a:close/>
                <a:moveTo>
                  <a:pt x="14905" y="30"/>
                </a:moveTo>
                <a:lnTo>
                  <a:pt x="15100" y="30"/>
                </a:lnTo>
                <a:lnTo>
                  <a:pt x="15280" y="211"/>
                </a:lnTo>
                <a:lnTo>
                  <a:pt x="15100" y="391"/>
                </a:lnTo>
                <a:lnTo>
                  <a:pt x="14905" y="391"/>
                </a:lnTo>
                <a:lnTo>
                  <a:pt x="15086" y="211"/>
                </a:lnTo>
                <a:lnTo>
                  <a:pt x="14905" y="30"/>
                </a:lnTo>
                <a:close/>
                <a:moveTo>
                  <a:pt x="14530" y="30"/>
                </a:moveTo>
                <a:lnTo>
                  <a:pt x="14725" y="30"/>
                </a:lnTo>
                <a:lnTo>
                  <a:pt x="14905" y="211"/>
                </a:lnTo>
                <a:lnTo>
                  <a:pt x="14725" y="391"/>
                </a:lnTo>
                <a:lnTo>
                  <a:pt x="14530" y="391"/>
                </a:lnTo>
                <a:lnTo>
                  <a:pt x="14711" y="211"/>
                </a:lnTo>
                <a:lnTo>
                  <a:pt x="14530" y="30"/>
                </a:lnTo>
                <a:close/>
                <a:moveTo>
                  <a:pt x="14155" y="30"/>
                </a:moveTo>
                <a:lnTo>
                  <a:pt x="14350" y="30"/>
                </a:lnTo>
                <a:lnTo>
                  <a:pt x="14530" y="211"/>
                </a:lnTo>
                <a:lnTo>
                  <a:pt x="14350" y="391"/>
                </a:lnTo>
                <a:lnTo>
                  <a:pt x="14155" y="391"/>
                </a:lnTo>
                <a:lnTo>
                  <a:pt x="14336" y="211"/>
                </a:lnTo>
                <a:lnTo>
                  <a:pt x="14155" y="30"/>
                </a:lnTo>
                <a:close/>
                <a:moveTo>
                  <a:pt x="15280" y="35"/>
                </a:moveTo>
                <a:lnTo>
                  <a:pt x="15475" y="35"/>
                </a:lnTo>
                <a:lnTo>
                  <a:pt x="15652" y="213"/>
                </a:lnTo>
                <a:lnTo>
                  <a:pt x="15652" y="219"/>
                </a:lnTo>
                <a:lnTo>
                  <a:pt x="15475" y="396"/>
                </a:lnTo>
                <a:lnTo>
                  <a:pt x="15280" y="396"/>
                </a:lnTo>
                <a:lnTo>
                  <a:pt x="15461" y="216"/>
                </a:lnTo>
                <a:lnTo>
                  <a:pt x="15280" y="35"/>
                </a:lnTo>
                <a:close/>
                <a:moveTo>
                  <a:pt x="16373" y="35"/>
                </a:moveTo>
                <a:lnTo>
                  <a:pt x="16568" y="35"/>
                </a:lnTo>
                <a:lnTo>
                  <a:pt x="16748" y="216"/>
                </a:lnTo>
                <a:lnTo>
                  <a:pt x="16568" y="396"/>
                </a:lnTo>
                <a:lnTo>
                  <a:pt x="16373" y="396"/>
                </a:lnTo>
                <a:lnTo>
                  <a:pt x="16554" y="216"/>
                </a:lnTo>
                <a:lnTo>
                  <a:pt x="16373" y="35"/>
                </a:lnTo>
                <a:close/>
                <a:moveTo>
                  <a:pt x="16748" y="35"/>
                </a:moveTo>
                <a:lnTo>
                  <a:pt x="16943" y="35"/>
                </a:lnTo>
                <a:lnTo>
                  <a:pt x="17123" y="216"/>
                </a:lnTo>
                <a:lnTo>
                  <a:pt x="16943" y="396"/>
                </a:lnTo>
                <a:lnTo>
                  <a:pt x="16748" y="396"/>
                </a:lnTo>
                <a:lnTo>
                  <a:pt x="16929" y="216"/>
                </a:lnTo>
                <a:lnTo>
                  <a:pt x="16748" y="35"/>
                </a:lnTo>
                <a:close/>
                <a:moveTo>
                  <a:pt x="17123" y="35"/>
                </a:moveTo>
                <a:lnTo>
                  <a:pt x="17318" y="35"/>
                </a:lnTo>
                <a:lnTo>
                  <a:pt x="17498" y="216"/>
                </a:lnTo>
                <a:lnTo>
                  <a:pt x="17318" y="396"/>
                </a:lnTo>
                <a:lnTo>
                  <a:pt x="17123" y="396"/>
                </a:lnTo>
                <a:lnTo>
                  <a:pt x="17304" y="216"/>
                </a:lnTo>
                <a:lnTo>
                  <a:pt x="17123" y="35"/>
                </a:lnTo>
                <a:close/>
                <a:moveTo>
                  <a:pt x="17498" y="35"/>
                </a:moveTo>
                <a:lnTo>
                  <a:pt x="17693" y="35"/>
                </a:lnTo>
                <a:lnTo>
                  <a:pt x="17873" y="216"/>
                </a:lnTo>
                <a:lnTo>
                  <a:pt x="17693" y="396"/>
                </a:lnTo>
                <a:lnTo>
                  <a:pt x="17498" y="396"/>
                </a:lnTo>
                <a:lnTo>
                  <a:pt x="17679" y="216"/>
                </a:lnTo>
                <a:lnTo>
                  <a:pt x="17498" y="35"/>
                </a:lnTo>
                <a:close/>
                <a:moveTo>
                  <a:pt x="17873" y="35"/>
                </a:moveTo>
                <a:lnTo>
                  <a:pt x="18068" y="35"/>
                </a:lnTo>
                <a:lnTo>
                  <a:pt x="18248" y="216"/>
                </a:lnTo>
                <a:lnTo>
                  <a:pt x="18068" y="396"/>
                </a:lnTo>
                <a:lnTo>
                  <a:pt x="17873" y="396"/>
                </a:lnTo>
                <a:lnTo>
                  <a:pt x="18054" y="216"/>
                </a:lnTo>
                <a:lnTo>
                  <a:pt x="17873" y="35"/>
                </a:lnTo>
                <a:close/>
                <a:moveTo>
                  <a:pt x="18248" y="35"/>
                </a:moveTo>
                <a:lnTo>
                  <a:pt x="18443" y="35"/>
                </a:lnTo>
                <a:lnTo>
                  <a:pt x="18623" y="216"/>
                </a:lnTo>
                <a:lnTo>
                  <a:pt x="18443" y="396"/>
                </a:lnTo>
                <a:lnTo>
                  <a:pt x="18248" y="396"/>
                </a:lnTo>
                <a:lnTo>
                  <a:pt x="18429" y="216"/>
                </a:lnTo>
                <a:lnTo>
                  <a:pt x="18248" y="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cs typeface="汉仪楷体简" panose="02010600000101010101" charset="-128"/>
              <a:sym typeface="+mn-ea"/>
            </a:endParaRPr>
          </a:p>
        </p:txBody>
      </p:sp>
      <p:sp>
        <p:nvSpPr>
          <p:cNvPr id="3" name="椭圆 2"/>
          <p:cNvSpPr/>
          <p:nvPr userDrawn="1"/>
        </p:nvSpPr>
        <p:spPr>
          <a:xfrm>
            <a:off x="1433195" y="3548380"/>
            <a:ext cx="792000" cy="792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2" name="椭圆 21"/>
          <p:cNvSpPr/>
          <p:nvPr userDrawn="1"/>
        </p:nvSpPr>
        <p:spPr>
          <a:xfrm>
            <a:off x="4265295" y="3548380"/>
            <a:ext cx="792000" cy="792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7094220" y="3547745"/>
            <a:ext cx="792000" cy="792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5" name="椭圆 24"/>
          <p:cNvSpPr/>
          <p:nvPr userDrawn="1"/>
        </p:nvSpPr>
        <p:spPr>
          <a:xfrm>
            <a:off x="9932670" y="3547745"/>
            <a:ext cx="792000" cy="792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7" name="燕尾形 26"/>
          <p:cNvSpPr/>
          <p:nvPr userDrawn="1"/>
        </p:nvSpPr>
        <p:spPr>
          <a:xfrm rot="16200000">
            <a:off x="1715135" y="3314065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9" name="燕尾形 28"/>
          <p:cNvSpPr/>
          <p:nvPr userDrawn="1"/>
        </p:nvSpPr>
        <p:spPr>
          <a:xfrm rot="5400000" flipV="1">
            <a:off x="1715135" y="4335145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31" name="燕尾形 30"/>
          <p:cNvSpPr/>
          <p:nvPr userDrawn="1"/>
        </p:nvSpPr>
        <p:spPr>
          <a:xfrm rot="16200000">
            <a:off x="1714500" y="3094990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69" name="文本占位符 68"/>
          <p:cNvSpPr>
            <a:spLocks noGrp="1"/>
          </p:cNvSpPr>
          <p:nvPr/>
        </p:nvSpPr>
        <p:spPr>
          <a:xfrm>
            <a:off x="972820" y="2624455"/>
            <a:ext cx="1714500" cy="34544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BF2030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X</a:t>
            </a:r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月</a:t>
            </a:r>
            <a:r>
              <a:rPr lang="en-US" altLang="zh-CN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X</a:t>
            </a:r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</a:rPr>
              <a:t>日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</a:endParaRPr>
          </a:p>
        </p:txBody>
      </p:sp>
      <p:sp>
        <p:nvSpPr>
          <p:cNvPr id="7" name="文本占位符 35"/>
          <p:cNvSpPr>
            <a:spLocks noGrp="1"/>
          </p:cNvSpPr>
          <p:nvPr/>
        </p:nvSpPr>
        <p:spPr>
          <a:xfrm>
            <a:off x="572770" y="5083810"/>
            <a:ext cx="2514600" cy="88963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3" name="文本占位符 62"/>
          <p:cNvSpPr>
            <a:spLocks noGrp="1"/>
          </p:cNvSpPr>
          <p:nvPr/>
        </p:nvSpPr>
        <p:spPr>
          <a:xfrm>
            <a:off x="695325" y="4723130"/>
            <a:ext cx="2267585" cy="3378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2" name="燕尾形 31"/>
          <p:cNvSpPr/>
          <p:nvPr userDrawn="1"/>
        </p:nvSpPr>
        <p:spPr>
          <a:xfrm rot="16200000">
            <a:off x="7375525" y="3314065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33" name="燕尾形 32"/>
          <p:cNvSpPr/>
          <p:nvPr userDrawn="1"/>
        </p:nvSpPr>
        <p:spPr>
          <a:xfrm rot="5400000" flipV="1">
            <a:off x="7375525" y="4335145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34" name="燕尾形 33"/>
          <p:cNvSpPr/>
          <p:nvPr userDrawn="1"/>
        </p:nvSpPr>
        <p:spPr>
          <a:xfrm rot="16200000">
            <a:off x="7374890" y="3094990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35" name="文本占位符 36"/>
          <p:cNvSpPr>
            <a:spLocks noGrp="1"/>
          </p:cNvSpPr>
          <p:nvPr/>
        </p:nvSpPr>
        <p:spPr>
          <a:xfrm>
            <a:off x="6633210" y="2624455"/>
            <a:ext cx="1714500" cy="34544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BF2030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  <a:sym typeface="+mn-ea"/>
              </a:rPr>
              <a:t>X月X日</a:t>
            </a:r>
            <a:endParaRPr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  <a:sym typeface="+mn-ea"/>
            </a:endParaRPr>
          </a:p>
        </p:txBody>
      </p:sp>
      <p:sp>
        <p:nvSpPr>
          <p:cNvPr id="38" name="文本占位符 37"/>
          <p:cNvSpPr>
            <a:spLocks noGrp="1"/>
          </p:cNvSpPr>
          <p:nvPr/>
        </p:nvSpPr>
        <p:spPr>
          <a:xfrm>
            <a:off x="6233160" y="5083810"/>
            <a:ext cx="2514600" cy="88963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0" name="文本占位符 38"/>
          <p:cNvSpPr>
            <a:spLocks noGrp="1"/>
          </p:cNvSpPr>
          <p:nvPr/>
        </p:nvSpPr>
        <p:spPr>
          <a:xfrm>
            <a:off x="6355715" y="4723130"/>
            <a:ext cx="2267585" cy="3378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2" name="燕尾形 41"/>
          <p:cNvSpPr/>
          <p:nvPr userDrawn="1"/>
        </p:nvSpPr>
        <p:spPr>
          <a:xfrm rot="5400000" flipV="1">
            <a:off x="4547235" y="4554220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3" name="燕尾形 42"/>
          <p:cNvSpPr/>
          <p:nvPr userDrawn="1"/>
        </p:nvSpPr>
        <p:spPr>
          <a:xfrm rot="5400000" flipV="1">
            <a:off x="4546600" y="4335145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4" name="燕尾形 43"/>
          <p:cNvSpPr/>
          <p:nvPr userDrawn="1"/>
        </p:nvSpPr>
        <p:spPr>
          <a:xfrm rot="16200000">
            <a:off x="4547235" y="3314065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45" name="文本占位符 43"/>
          <p:cNvSpPr>
            <a:spLocks noGrp="1"/>
          </p:cNvSpPr>
          <p:nvPr/>
        </p:nvSpPr>
        <p:spPr>
          <a:xfrm>
            <a:off x="3804920" y="4923155"/>
            <a:ext cx="1714500" cy="34544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BF2030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  <a:sym typeface="+mn-ea"/>
              </a:rPr>
              <a:t>X月X日</a:t>
            </a:r>
            <a:endParaRPr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  <a:sym typeface="+mn-ea"/>
            </a:endParaRPr>
          </a:p>
        </p:txBody>
      </p:sp>
      <p:sp>
        <p:nvSpPr>
          <p:cNvPr id="46" name="文本占位符 44"/>
          <p:cNvSpPr>
            <a:spLocks noGrp="1"/>
          </p:cNvSpPr>
          <p:nvPr/>
        </p:nvSpPr>
        <p:spPr>
          <a:xfrm>
            <a:off x="3528695" y="2832735"/>
            <a:ext cx="2267585" cy="3378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8" name="文本占位符 47"/>
          <p:cNvSpPr>
            <a:spLocks noGrp="1"/>
          </p:cNvSpPr>
          <p:nvPr/>
        </p:nvSpPr>
        <p:spPr>
          <a:xfrm>
            <a:off x="3405505" y="1913255"/>
            <a:ext cx="2514600" cy="88963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0" name="燕尾形 49"/>
          <p:cNvSpPr/>
          <p:nvPr userDrawn="1"/>
        </p:nvSpPr>
        <p:spPr>
          <a:xfrm rot="5400000" flipV="1">
            <a:off x="10213975" y="4554220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2" name="燕尾形 51"/>
          <p:cNvSpPr/>
          <p:nvPr userDrawn="1"/>
        </p:nvSpPr>
        <p:spPr>
          <a:xfrm rot="5400000" flipV="1">
            <a:off x="10213340" y="4335145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4" name="燕尾形 53"/>
          <p:cNvSpPr/>
          <p:nvPr userDrawn="1"/>
        </p:nvSpPr>
        <p:spPr>
          <a:xfrm rot="16200000">
            <a:off x="10213975" y="3314065"/>
            <a:ext cx="228600" cy="23812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56" name="文本占位符 55"/>
          <p:cNvSpPr>
            <a:spLocks noGrp="1"/>
          </p:cNvSpPr>
          <p:nvPr/>
        </p:nvSpPr>
        <p:spPr>
          <a:xfrm>
            <a:off x="9471660" y="4923155"/>
            <a:ext cx="1714500" cy="34544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BF2030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Impact" panose="020B0806030902050204" charset="0"/>
                <a:sym typeface="+mn-ea"/>
              </a:rPr>
              <a:t>X月X日</a:t>
            </a:r>
            <a:endParaRPr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Impact" panose="020B0806030902050204" charset="0"/>
              <a:sym typeface="+mn-ea"/>
            </a:endParaRPr>
          </a:p>
        </p:txBody>
      </p:sp>
      <p:sp>
        <p:nvSpPr>
          <p:cNvPr id="58" name="文本占位符 57"/>
          <p:cNvSpPr>
            <a:spLocks noGrp="1"/>
          </p:cNvSpPr>
          <p:nvPr/>
        </p:nvSpPr>
        <p:spPr>
          <a:xfrm>
            <a:off x="9195435" y="2832735"/>
            <a:ext cx="2267585" cy="3378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0" name="文本占位符 59"/>
          <p:cNvSpPr>
            <a:spLocks noGrp="1"/>
          </p:cNvSpPr>
          <p:nvPr/>
        </p:nvSpPr>
        <p:spPr>
          <a:xfrm>
            <a:off x="9072245" y="1913255"/>
            <a:ext cx="2514600" cy="88963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33" hasCustomPrompt="1"/>
          </p:nvPr>
        </p:nvSpPr>
        <p:spPr>
          <a:xfrm>
            <a:off x="1365250" y="3696970"/>
            <a:ext cx="930275" cy="562610"/>
          </a:xfrm>
          <a:effectLst/>
        </p:spPr>
        <p:txBody>
          <a:bodyPr lIns="101600" tIns="38100" rIns="76200" bIns="3810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01</a:t>
            </a:r>
            <a:endParaRPr lang="zh-CN" altLang="en-US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9" name="文本占位符 7"/>
          <p:cNvSpPr>
            <a:spLocks noGrp="1"/>
          </p:cNvSpPr>
          <p:nvPr/>
        </p:nvSpPr>
        <p:spPr>
          <a:xfrm>
            <a:off x="4194175" y="3693160"/>
            <a:ext cx="930275" cy="56261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0</a:t>
            </a:r>
            <a:r>
              <a:rPr lang="en-US" altLang="zh-CN" strike="noStrike" noProof="1">
                <a:latin typeface="汉仪楷体简" panose="02010600000101010101" charset="-128"/>
                <a:ea typeface="汉仪楷体简" panose="02010600000101010101" charset="-128"/>
              </a:rPr>
              <a:t>2</a:t>
            </a:r>
            <a:endParaRPr lang="en-US" altLang="zh-CN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1" name="文本占位符 7"/>
          <p:cNvSpPr>
            <a:spLocks noGrp="1"/>
          </p:cNvSpPr>
          <p:nvPr/>
        </p:nvSpPr>
        <p:spPr>
          <a:xfrm>
            <a:off x="7023100" y="3696970"/>
            <a:ext cx="930275" cy="56261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0</a:t>
            </a:r>
            <a:r>
              <a:rPr lang="en-US" altLang="zh-CN" strike="noStrike" noProof="1">
                <a:latin typeface="汉仪楷体简" panose="02010600000101010101" charset="-128"/>
                <a:ea typeface="汉仪楷体简" panose="02010600000101010101" charset="-128"/>
              </a:rPr>
              <a:t>3</a:t>
            </a:r>
            <a:endParaRPr lang="en-US" altLang="zh-CN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2" name="文本占位符 7"/>
          <p:cNvSpPr>
            <a:spLocks noGrp="1"/>
          </p:cNvSpPr>
          <p:nvPr/>
        </p:nvSpPr>
        <p:spPr>
          <a:xfrm>
            <a:off x="9855835" y="3696335"/>
            <a:ext cx="930275" cy="56261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2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latin typeface="汉仪楷体简" panose="02010600000101010101" charset="-128"/>
                <a:ea typeface="汉仪楷体简" panose="02010600000101010101" charset="-128"/>
              </a:rPr>
              <a:t>0</a:t>
            </a:r>
            <a:r>
              <a:rPr lang="en-US" altLang="zh-CN" strike="noStrike" noProof="1">
                <a:latin typeface="汉仪楷体简" panose="02010600000101010101" charset="-128"/>
                <a:ea typeface="汉仪楷体简" panose="02010600000101010101" charset="-128"/>
              </a:rPr>
              <a:t>4</a:t>
            </a:r>
            <a:endParaRPr lang="en-US" altLang="zh-CN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" name="图片 36" descr="pexels-pixabay-236111"/>
          <p:cNvPicPr>
            <a:picLocks noChangeAspect="1"/>
          </p:cNvPicPr>
          <p:nvPr/>
        </p:nvPicPr>
        <p:blipFill>
          <a:blip r:embed="rId1"/>
          <a:srcRect l="7436" t="7520" r="7402" b="10598"/>
          <a:stretch>
            <a:fillRect/>
          </a:stretch>
        </p:blipFill>
        <p:spPr>
          <a:xfrm>
            <a:off x="7804150" y="3914140"/>
            <a:ext cx="3214370" cy="20605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62" h="3245">
                <a:moveTo>
                  <a:pt x="0" y="0"/>
                </a:moveTo>
                <a:lnTo>
                  <a:pt x="5062" y="0"/>
                </a:lnTo>
                <a:lnTo>
                  <a:pt x="5062" y="3245"/>
                </a:lnTo>
                <a:lnTo>
                  <a:pt x="0" y="324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169D3"/>
            </a:solidFill>
          </a:ln>
        </p:spPr>
      </p:pic>
      <p:pic>
        <p:nvPicPr>
          <p:cNvPr id="38" name="图片 37" descr="pexels-louis-bauer-249360"/>
          <p:cNvPicPr>
            <a:picLocks noChangeAspect="1"/>
          </p:cNvPicPr>
          <p:nvPr/>
        </p:nvPicPr>
        <p:blipFill>
          <a:blip r:embed="rId2"/>
          <a:srcRect l="9186" t="1918" r="5653" b="16200"/>
          <a:stretch>
            <a:fillRect/>
          </a:stretch>
        </p:blipFill>
        <p:spPr>
          <a:xfrm>
            <a:off x="4376420" y="1664335"/>
            <a:ext cx="3214370" cy="20605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62" h="3245">
                <a:moveTo>
                  <a:pt x="0" y="0"/>
                </a:moveTo>
                <a:lnTo>
                  <a:pt x="5062" y="0"/>
                </a:lnTo>
                <a:lnTo>
                  <a:pt x="5062" y="3245"/>
                </a:lnTo>
                <a:lnTo>
                  <a:pt x="0" y="324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169D3"/>
            </a:solidFill>
          </a:ln>
        </p:spPr>
      </p:pic>
      <p:pic>
        <p:nvPicPr>
          <p:cNvPr id="39" name="图片 38" descr="pexels-oladimeji-ajegbile-2574619"/>
          <p:cNvPicPr>
            <a:picLocks noChangeAspect="1"/>
          </p:cNvPicPr>
          <p:nvPr/>
        </p:nvPicPr>
        <p:blipFill>
          <a:blip r:embed="rId3"/>
          <a:srcRect l="38589" t="6311" r="2137" b="29366"/>
          <a:stretch>
            <a:fillRect/>
          </a:stretch>
        </p:blipFill>
        <p:spPr>
          <a:xfrm>
            <a:off x="1186180" y="1664335"/>
            <a:ext cx="2976880" cy="43103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88" h="6788">
                <a:moveTo>
                  <a:pt x="0" y="0"/>
                </a:moveTo>
                <a:lnTo>
                  <a:pt x="4688" y="0"/>
                </a:lnTo>
                <a:lnTo>
                  <a:pt x="4688" y="6788"/>
                </a:lnTo>
                <a:lnTo>
                  <a:pt x="0" y="67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169D3"/>
            </a:solidFill>
          </a:ln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考后学习计划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4376420" y="3914140"/>
            <a:ext cx="3214370" cy="20605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7" name="文本占位符 35"/>
          <p:cNvSpPr>
            <a:spLocks noGrp="1"/>
          </p:cNvSpPr>
          <p:nvPr/>
        </p:nvSpPr>
        <p:spPr>
          <a:xfrm>
            <a:off x="4726940" y="4679315"/>
            <a:ext cx="2514600" cy="88963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3" name="文本占位符 62"/>
          <p:cNvSpPr>
            <a:spLocks noGrp="1"/>
          </p:cNvSpPr>
          <p:nvPr/>
        </p:nvSpPr>
        <p:spPr>
          <a:xfrm>
            <a:off x="4849495" y="4318635"/>
            <a:ext cx="2267585" cy="3378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8" name="矩形 27"/>
          <p:cNvSpPr/>
          <p:nvPr userDrawn="1"/>
        </p:nvSpPr>
        <p:spPr>
          <a:xfrm>
            <a:off x="7804150" y="1664335"/>
            <a:ext cx="3214370" cy="20605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30" name="文本占位符 35"/>
          <p:cNvSpPr>
            <a:spLocks noGrp="1"/>
          </p:cNvSpPr>
          <p:nvPr/>
        </p:nvSpPr>
        <p:spPr>
          <a:xfrm>
            <a:off x="8154670" y="2429510"/>
            <a:ext cx="2514600" cy="88963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1" name="文本占位符 62"/>
          <p:cNvSpPr>
            <a:spLocks noGrp="1"/>
          </p:cNvSpPr>
          <p:nvPr/>
        </p:nvSpPr>
        <p:spPr>
          <a:xfrm>
            <a:off x="8277225" y="2068830"/>
            <a:ext cx="2267585" cy="33782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579057" y="-172244"/>
            <a:ext cx="13350114" cy="7202488"/>
            <a:chOff x="-560338" y="-29630"/>
            <a:chExt cx="13350114" cy="7202488"/>
          </a:xfrm>
          <a:gradFill flip="none" rotWithShape="1">
            <a:gsLst>
              <a:gs pos="40000">
                <a:schemeClr val="accent1">
                  <a:lumMod val="75000"/>
                  <a:alpha val="700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700000" scaled="1"/>
            <a:tileRect/>
          </a:gradFill>
        </p:grpSpPr>
        <p:cxnSp>
          <p:nvCxnSpPr>
            <p:cNvPr id="20" name="直接连接符 19"/>
            <p:cNvCxnSpPr/>
            <p:nvPr/>
          </p:nvCxnSpPr>
          <p:spPr>
            <a:xfrm flipH="1">
              <a:off x="6723735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539171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354607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170043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98547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00915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-383650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-338330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-383650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-383650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-383650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-412074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-383650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-558766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-383650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-495700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-338330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8049948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9234512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041907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-248526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-155937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-70294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-38001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-13542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6884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-28856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155707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2340271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3524835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709399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5893963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078527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8263091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9447655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1844886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0660322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-215552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-558765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-55876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: 形状 10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722160" y="3891496"/>
              <a:ext cx="5757367" cy="3281362"/>
            </a:xfrm>
            <a:custGeom>
              <a:avLst/>
              <a:gdLst>
                <a:gd name="connsiteX0" fmla="*/ 5757367 w 5757367"/>
                <a:gd name="connsiteY0" fmla="*/ 5524 h 3281362"/>
                <a:gd name="connsiteX1" fmla="*/ 3149 w 5757367"/>
                <a:gd name="connsiteY1" fmla="*/ 3281362 h 3281362"/>
                <a:gd name="connsiteX2" fmla="*/ 0 w 5757367"/>
                <a:gd name="connsiteY2" fmla="*/ 3275850 h 3281362"/>
                <a:gd name="connsiteX3" fmla="*/ 5754230 w 5757367"/>
                <a:gd name="connsiteY3" fmla="*/ 0 h 3281362"/>
                <a:gd name="connsiteX4" fmla="*/ 5757367 w 5757367"/>
                <a:gd name="connsiteY4" fmla="*/ 5524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67" h="3281362">
                  <a:moveTo>
                    <a:pt x="5757367" y="5524"/>
                  </a:moveTo>
                  <a:lnTo>
                    <a:pt x="3149" y="3281362"/>
                  </a:lnTo>
                  <a:lnTo>
                    <a:pt x="0" y="3275850"/>
                  </a:lnTo>
                  <a:lnTo>
                    <a:pt x="5754230" y="0"/>
                  </a:lnTo>
                  <a:lnTo>
                    <a:pt x="5757367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537593" y="3269842"/>
              <a:ext cx="6849351" cy="3903015"/>
            </a:xfrm>
            <a:custGeom>
              <a:avLst/>
              <a:gdLst>
                <a:gd name="connsiteX0" fmla="*/ 6849351 w 6849351"/>
                <a:gd name="connsiteY0" fmla="*/ 5525 h 3903015"/>
                <a:gd name="connsiteX1" fmla="*/ 3149 w 6849351"/>
                <a:gd name="connsiteY1" fmla="*/ 3903015 h 3903015"/>
                <a:gd name="connsiteX2" fmla="*/ 0 w 6849351"/>
                <a:gd name="connsiteY2" fmla="*/ 3897503 h 3903015"/>
                <a:gd name="connsiteX3" fmla="*/ 6846214 w 6849351"/>
                <a:gd name="connsiteY3" fmla="*/ 0 h 3903015"/>
                <a:gd name="connsiteX4" fmla="*/ 6849351 w 6849351"/>
                <a:gd name="connsiteY4" fmla="*/ 5525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51" h="3903015">
                  <a:moveTo>
                    <a:pt x="6849351" y="5525"/>
                  </a:moveTo>
                  <a:lnTo>
                    <a:pt x="3149" y="3903015"/>
                  </a:lnTo>
                  <a:lnTo>
                    <a:pt x="0" y="3897503"/>
                  </a:lnTo>
                  <a:lnTo>
                    <a:pt x="6846214" y="0"/>
                  </a:lnTo>
                  <a:lnTo>
                    <a:pt x="6849351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4353038" y="2644242"/>
              <a:ext cx="7948257" cy="4528616"/>
            </a:xfrm>
            <a:custGeom>
              <a:avLst/>
              <a:gdLst>
                <a:gd name="connsiteX0" fmla="*/ 7948257 w 7948257"/>
                <a:gd name="connsiteY0" fmla="*/ 5511 h 4528616"/>
                <a:gd name="connsiteX1" fmla="*/ 3137 w 7948257"/>
                <a:gd name="connsiteY1" fmla="*/ 4528616 h 4528616"/>
                <a:gd name="connsiteX2" fmla="*/ 0 w 7948257"/>
                <a:gd name="connsiteY2" fmla="*/ 4523104 h 4528616"/>
                <a:gd name="connsiteX3" fmla="*/ 7945120 w 7948257"/>
                <a:gd name="connsiteY3" fmla="*/ 0 h 4528616"/>
                <a:gd name="connsiteX4" fmla="*/ 7948257 w 7948257"/>
                <a:gd name="connsiteY4" fmla="*/ 5511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57" h="4528616">
                  <a:moveTo>
                    <a:pt x="7948257" y="5511"/>
                  </a:moveTo>
                  <a:lnTo>
                    <a:pt x="3137" y="4528616"/>
                  </a:lnTo>
                  <a:lnTo>
                    <a:pt x="0" y="4523104"/>
                  </a:lnTo>
                  <a:lnTo>
                    <a:pt x="7945120" y="0"/>
                  </a:lnTo>
                  <a:lnTo>
                    <a:pt x="7948257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3168471" y="1988260"/>
              <a:ext cx="9100541" cy="5184597"/>
            </a:xfrm>
            <a:custGeom>
              <a:avLst/>
              <a:gdLst>
                <a:gd name="connsiteX0" fmla="*/ 9100541 w 9100541"/>
                <a:gd name="connsiteY0" fmla="*/ 5512 h 5184597"/>
                <a:gd name="connsiteX1" fmla="*/ 3137 w 9100541"/>
                <a:gd name="connsiteY1" fmla="*/ 5184597 h 5184597"/>
                <a:gd name="connsiteX2" fmla="*/ 0 w 9100541"/>
                <a:gd name="connsiteY2" fmla="*/ 5179085 h 5184597"/>
                <a:gd name="connsiteX3" fmla="*/ 9097391 w 9100541"/>
                <a:gd name="connsiteY3" fmla="*/ 0 h 5184597"/>
                <a:gd name="connsiteX4" fmla="*/ 9100541 w 9100541"/>
                <a:gd name="connsiteY4" fmla="*/ 5512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1" h="5184597">
                  <a:moveTo>
                    <a:pt x="9100541" y="5512"/>
                  </a:moveTo>
                  <a:lnTo>
                    <a:pt x="3137" y="5184597"/>
                  </a:lnTo>
                  <a:lnTo>
                    <a:pt x="0" y="5179085"/>
                  </a:lnTo>
                  <a:lnTo>
                    <a:pt x="9097391" y="0"/>
                  </a:lnTo>
                  <a:lnTo>
                    <a:pt x="910054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983904" y="1258430"/>
              <a:ext cx="10382529" cy="5914428"/>
            </a:xfrm>
            <a:custGeom>
              <a:avLst/>
              <a:gdLst>
                <a:gd name="connsiteX0" fmla="*/ 10382529 w 10382529"/>
                <a:gd name="connsiteY0" fmla="*/ 5525 h 5914428"/>
                <a:gd name="connsiteX1" fmla="*/ 3150 w 10382529"/>
                <a:gd name="connsiteY1" fmla="*/ 5914428 h 5914428"/>
                <a:gd name="connsiteX2" fmla="*/ 0 w 10382529"/>
                <a:gd name="connsiteY2" fmla="*/ 5908916 h 5914428"/>
                <a:gd name="connsiteX3" fmla="*/ 10379392 w 10382529"/>
                <a:gd name="connsiteY3" fmla="*/ 0 h 5914428"/>
                <a:gd name="connsiteX4" fmla="*/ 10382529 w 10382529"/>
                <a:gd name="connsiteY4" fmla="*/ 5525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29" h="5914428">
                  <a:moveTo>
                    <a:pt x="10382529" y="5525"/>
                  </a:moveTo>
                  <a:lnTo>
                    <a:pt x="3150" y="5914428"/>
                  </a:lnTo>
                  <a:lnTo>
                    <a:pt x="0" y="5908916"/>
                  </a:lnTo>
                  <a:lnTo>
                    <a:pt x="10379392" y="0"/>
                  </a:lnTo>
                  <a:lnTo>
                    <a:pt x="10382529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9338" y="628776"/>
              <a:ext cx="11488560" cy="6544081"/>
            </a:xfrm>
            <a:custGeom>
              <a:avLst/>
              <a:gdLst>
                <a:gd name="connsiteX0" fmla="*/ 11488560 w 11488560"/>
                <a:gd name="connsiteY0" fmla="*/ 5524 h 6544081"/>
                <a:gd name="connsiteX1" fmla="*/ 3150 w 11488560"/>
                <a:gd name="connsiteY1" fmla="*/ 6544081 h 6544081"/>
                <a:gd name="connsiteX2" fmla="*/ 0 w 11488560"/>
                <a:gd name="connsiteY2" fmla="*/ 6538569 h 6544081"/>
                <a:gd name="connsiteX3" fmla="*/ 11485410 w 11488560"/>
                <a:gd name="connsiteY3" fmla="*/ 0 h 6544081"/>
                <a:gd name="connsiteX4" fmla="*/ 11488560 w 11488560"/>
                <a:gd name="connsiteY4" fmla="*/ 5524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60" h="6544081">
                  <a:moveTo>
                    <a:pt x="11488560" y="5524"/>
                  </a:moveTo>
                  <a:lnTo>
                    <a:pt x="3150" y="6544081"/>
                  </a:lnTo>
                  <a:lnTo>
                    <a:pt x="0" y="6538569"/>
                  </a:lnTo>
                  <a:lnTo>
                    <a:pt x="11485410" y="0"/>
                  </a:lnTo>
                  <a:lnTo>
                    <a:pt x="1148856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385217" y="-29630"/>
              <a:ext cx="12645085" cy="7202487"/>
            </a:xfrm>
            <a:custGeom>
              <a:avLst/>
              <a:gdLst>
                <a:gd name="connsiteX0" fmla="*/ 12645085 w 12645085"/>
                <a:gd name="connsiteY0" fmla="*/ 5524 h 7202487"/>
                <a:gd name="connsiteX1" fmla="*/ 3137 w 12645085"/>
                <a:gd name="connsiteY1" fmla="*/ 7202487 h 7202487"/>
                <a:gd name="connsiteX2" fmla="*/ 0 w 12645085"/>
                <a:gd name="connsiteY2" fmla="*/ 7196975 h 7202487"/>
                <a:gd name="connsiteX3" fmla="*/ 12641935 w 12645085"/>
                <a:gd name="connsiteY3" fmla="*/ 0 h 7202487"/>
                <a:gd name="connsiteX4" fmla="*/ 12645085 w 12645085"/>
                <a:gd name="connsiteY4" fmla="*/ 5524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12645085" y="5524"/>
                  </a:moveTo>
                  <a:lnTo>
                    <a:pt x="3137" y="7202487"/>
                  </a:lnTo>
                  <a:lnTo>
                    <a:pt x="0" y="7196975"/>
                  </a:lnTo>
                  <a:lnTo>
                    <a:pt x="12641935" y="0"/>
                  </a:lnTo>
                  <a:lnTo>
                    <a:pt x="126450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35" name="任意多边形: 形状 136"/>
            <p:cNvSpPr/>
            <p:nvPr/>
          </p:nvSpPr>
          <p:spPr>
            <a:xfrm>
              <a:off x="-339903" y="-29629"/>
              <a:ext cx="11415204" cy="6502324"/>
            </a:xfrm>
            <a:custGeom>
              <a:avLst/>
              <a:gdLst>
                <a:gd name="connsiteX0" fmla="*/ 11415204 w 11415204"/>
                <a:gd name="connsiteY0" fmla="*/ 5524 h 6502324"/>
                <a:gd name="connsiteX1" fmla="*/ 3150 w 11415204"/>
                <a:gd name="connsiteY1" fmla="*/ 6502324 h 6502324"/>
                <a:gd name="connsiteX2" fmla="*/ 0 w 11415204"/>
                <a:gd name="connsiteY2" fmla="*/ 6496812 h 6502324"/>
                <a:gd name="connsiteX3" fmla="*/ 11412067 w 11415204"/>
                <a:gd name="connsiteY3" fmla="*/ 0 h 6502324"/>
                <a:gd name="connsiteX4" fmla="*/ 11415204 w 11415204"/>
                <a:gd name="connsiteY4" fmla="*/ 5524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11415204" y="5524"/>
                  </a:moveTo>
                  <a:lnTo>
                    <a:pt x="3150" y="6502324"/>
                  </a:lnTo>
                  <a:lnTo>
                    <a:pt x="0" y="6496812"/>
                  </a:lnTo>
                  <a:lnTo>
                    <a:pt x="11412067" y="0"/>
                  </a:lnTo>
                  <a:lnTo>
                    <a:pt x="1141520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385216" y="-29629"/>
              <a:ext cx="10275950" cy="5853760"/>
            </a:xfrm>
            <a:custGeom>
              <a:avLst/>
              <a:gdLst>
                <a:gd name="connsiteX0" fmla="*/ 10275950 w 10275950"/>
                <a:gd name="connsiteY0" fmla="*/ 5524 h 5853760"/>
                <a:gd name="connsiteX1" fmla="*/ 3137 w 10275950"/>
                <a:gd name="connsiteY1" fmla="*/ 5853760 h 5853760"/>
                <a:gd name="connsiteX2" fmla="*/ 0 w 10275950"/>
                <a:gd name="connsiteY2" fmla="*/ 5848248 h 5853760"/>
                <a:gd name="connsiteX3" fmla="*/ 10272814 w 10275950"/>
                <a:gd name="connsiteY3" fmla="*/ 0 h 5853760"/>
                <a:gd name="connsiteX4" fmla="*/ 10275950 w 10275950"/>
                <a:gd name="connsiteY4" fmla="*/ 5524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0" h="5853760">
                  <a:moveTo>
                    <a:pt x="10275950" y="5524"/>
                  </a:moveTo>
                  <a:lnTo>
                    <a:pt x="3137" y="5853760"/>
                  </a:lnTo>
                  <a:lnTo>
                    <a:pt x="0" y="5848248"/>
                  </a:lnTo>
                  <a:lnTo>
                    <a:pt x="10272814" y="0"/>
                  </a:lnTo>
                  <a:lnTo>
                    <a:pt x="1027595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385216" y="-29630"/>
              <a:ext cx="9091384" cy="5179403"/>
            </a:xfrm>
            <a:custGeom>
              <a:avLst/>
              <a:gdLst>
                <a:gd name="connsiteX0" fmla="*/ 9091384 w 9091384"/>
                <a:gd name="connsiteY0" fmla="*/ 5524 h 5179403"/>
                <a:gd name="connsiteX1" fmla="*/ 3137 w 9091384"/>
                <a:gd name="connsiteY1" fmla="*/ 5179403 h 5179403"/>
                <a:gd name="connsiteX2" fmla="*/ 0 w 9091384"/>
                <a:gd name="connsiteY2" fmla="*/ 5173878 h 5179403"/>
                <a:gd name="connsiteX3" fmla="*/ 9088247 w 9091384"/>
                <a:gd name="connsiteY3" fmla="*/ 0 h 5179403"/>
                <a:gd name="connsiteX4" fmla="*/ 9091384 w 9091384"/>
                <a:gd name="connsiteY4" fmla="*/ 5524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84" h="5179403">
                  <a:moveTo>
                    <a:pt x="9091384" y="5524"/>
                  </a:moveTo>
                  <a:lnTo>
                    <a:pt x="3137" y="5179403"/>
                  </a:lnTo>
                  <a:lnTo>
                    <a:pt x="0" y="5173878"/>
                  </a:lnTo>
                  <a:lnTo>
                    <a:pt x="9088247" y="0"/>
                  </a:lnTo>
                  <a:lnTo>
                    <a:pt x="909138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385217" y="-29630"/>
              <a:ext cx="7906829" cy="4505033"/>
            </a:xfrm>
            <a:custGeom>
              <a:avLst/>
              <a:gdLst>
                <a:gd name="connsiteX0" fmla="*/ 7906829 w 7906829"/>
                <a:gd name="connsiteY0" fmla="*/ 5524 h 4505033"/>
                <a:gd name="connsiteX1" fmla="*/ 3137 w 7906829"/>
                <a:gd name="connsiteY1" fmla="*/ 4505033 h 4505033"/>
                <a:gd name="connsiteX2" fmla="*/ 0 w 7906829"/>
                <a:gd name="connsiteY2" fmla="*/ 4499521 h 4505033"/>
                <a:gd name="connsiteX3" fmla="*/ 7903680 w 7906829"/>
                <a:gd name="connsiteY3" fmla="*/ 0 h 4505033"/>
                <a:gd name="connsiteX4" fmla="*/ 7906829 w 7906829"/>
                <a:gd name="connsiteY4" fmla="*/ 5524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7906829" y="5524"/>
                  </a:moveTo>
                  <a:lnTo>
                    <a:pt x="3137" y="4505033"/>
                  </a:lnTo>
                  <a:lnTo>
                    <a:pt x="0" y="4499521"/>
                  </a:lnTo>
                  <a:lnTo>
                    <a:pt x="7903680" y="0"/>
                  </a:lnTo>
                  <a:lnTo>
                    <a:pt x="790682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413640" y="-29630"/>
              <a:ext cx="6750685" cy="3846855"/>
            </a:xfrm>
            <a:custGeom>
              <a:avLst/>
              <a:gdLst>
                <a:gd name="connsiteX0" fmla="*/ 6750685 w 6750685"/>
                <a:gd name="connsiteY0" fmla="*/ 5524 h 3846855"/>
                <a:gd name="connsiteX1" fmla="*/ 3137 w 6750685"/>
                <a:gd name="connsiteY1" fmla="*/ 3846855 h 3846855"/>
                <a:gd name="connsiteX2" fmla="*/ 0 w 6750685"/>
                <a:gd name="connsiteY2" fmla="*/ 3841331 h 3846855"/>
                <a:gd name="connsiteX3" fmla="*/ 6747548 w 6750685"/>
                <a:gd name="connsiteY3" fmla="*/ 0 h 3846855"/>
                <a:gd name="connsiteX4" fmla="*/ 6750685 w 6750685"/>
                <a:gd name="connsiteY4" fmla="*/ 5524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5" h="3846855">
                  <a:moveTo>
                    <a:pt x="6750685" y="5524"/>
                  </a:moveTo>
                  <a:lnTo>
                    <a:pt x="3137" y="3846855"/>
                  </a:lnTo>
                  <a:lnTo>
                    <a:pt x="0" y="3841331"/>
                  </a:lnTo>
                  <a:lnTo>
                    <a:pt x="6747548" y="0"/>
                  </a:lnTo>
                  <a:lnTo>
                    <a:pt x="67506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385217" y="-29629"/>
              <a:ext cx="5537695" cy="3156306"/>
            </a:xfrm>
            <a:custGeom>
              <a:avLst/>
              <a:gdLst>
                <a:gd name="connsiteX0" fmla="*/ 5537695 w 5537695"/>
                <a:gd name="connsiteY0" fmla="*/ 5524 h 3156306"/>
                <a:gd name="connsiteX1" fmla="*/ 3137 w 5537695"/>
                <a:gd name="connsiteY1" fmla="*/ 3156306 h 3156306"/>
                <a:gd name="connsiteX2" fmla="*/ 0 w 5537695"/>
                <a:gd name="connsiteY2" fmla="*/ 3150794 h 3156306"/>
                <a:gd name="connsiteX3" fmla="*/ 5534558 w 5537695"/>
                <a:gd name="connsiteY3" fmla="*/ 0 h 3156306"/>
                <a:gd name="connsiteX4" fmla="*/ 5537695 w 5537695"/>
                <a:gd name="connsiteY4" fmla="*/ 5524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5537695" y="5524"/>
                  </a:moveTo>
                  <a:lnTo>
                    <a:pt x="3137" y="3156306"/>
                  </a:lnTo>
                  <a:lnTo>
                    <a:pt x="0" y="3150794"/>
                  </a:lnTo>
                  <a:lnTo>
                    <a:pt x="5534558" y="0"/>
                  </a:lnTo>
                  <a:lnTo>
                    <a:pt x="553769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560338" y="-29630"/>
              <a:ext cx="4528249" cy="2581631"/>
            </a:xfrm>
            <a:custGeom>
              <a:avLst/>
              <a:gdLst>
                <a:gd name="connsiteX0" fmla="*/ 4528249 w 4528249"/>
                <a:gd name="connsiteY0" fmla="*/ 5524 h 2581631"/>
                <a:gd name="connsiteX1" fmla="*/ 3137 w 4528249"/>
                <a:gd name="connsiteY1" fmla="*/ 2581631 h 2581631"/>
                <a:gd name="connsiteX2" fmla="*/ 0 w 4528249"/>
                <a:gd name="connsiteY2" fmla="*/ 2576119 h 2581631"/>
                <a:gd name="connsiteX3" fmla="*/ 4525112 w 4528249"/>
                <a:gd name="connsiteY3" fmla="*/ 0 h 2581631"/>
                <a:gd name="connsiteX4" fmla="*/ 4528249 w 4528249"/>
                <a:gd name="connsiteY4" fmla="*/ 5524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49" h="2581631">
                  <a:moveTo>
                    <a:pt x="4528249" y="5524"/>
                  </a:moveTo>
                  <a:lnTo>
                    <a:pt x="3137" y="2581631"/>
                  </a:lnTo>
                  <a:lnTo>
                    <a:pt x="0" y="2576119"/>
                  </a:lnTo>
                  <a:lnTo>
                    <a:pt x="4525112" y="0"/>
                  </a:lnTo>
                  <a:lnTo>
                    <a:pt x="452824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385217" y="-29629"/>
              <a:ext cx="3168573" cy="1807578"/>
            </a:xfrm>
            <a:custGeom>
              <a:avLst/>
              <a:gdLst>
                <a:gd name="connsiteX0" fmla="*/ 3168573 w 3168573"/>
                <a:gd name="connsiteY0" fmla="*/ 5524 h 1807578"/>
                <a:gd name="connsiteX1" fmla="*/ 3137 w 3168573"/>
                <a:gd name="connsiteY1" fmla="*/ 1807578 h 1807578"/>
                <a:gd name="connsiteX2" fmla="*/ 0 w 3168573"/>
                <a:gd name="connsiteY2" fmla="*/ 1802066 h 1807578"/>
                <a:gd name="connsiteX3" fmla="*/ 3165424 w 3168573"/>
                <a:gd name="connsiteY3" fmla="*/ 0 h 1807578"/>
                <a:gd name="connsiteX4" fmla="*/ 3168573 w 3168573"/>
                <a:gd name="connsiteY4" fmla="*/ 5524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3" h="1807578">
                  <a:moveTo>
                    <a:pt x="3168573" y="5524"/>
                  </a:moveTo>
                  <a:lnTo>
                    <a:pt x="3137" y="1807578"/>
                  </a:lnTo>
                  <a:lnTo>
                    <a:pt x="0" y="1802066"/>
                  </a:lnTo>
                  <a:lnTo>
                    <a:pt x="3165424" y="0"/>
                  </a:lnTo>
                  <a:lnTo>
                    <a:pt x="3168573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497268" y="-29630"/>
              <a:ext cx="883386" cy="506641"/>
            </a:xfrm>
            <a:custGeom>
              <a:avLst/>
              <a:gdLst>
                <a:gd name="connsiteX0" fmla="*/ 883386 w 883386"/>
                <a:gd name="connsiteY0" fmla="*/ 5524 h 506641"/>
                <a:gd name="connsiteX1" fmla="*/ 3136 w 883386"/>
                <a:gd name="connsiteY1" fmla="*/ 506641 h 506641"/>
                <a:gd name="connsiteX2" fmla="*/ 0 w 883386"/>
                <a:gd name="connsiteY2" fmla="*/ 501117 h 506641"/>
                <a:gd name="connsiteX3" fmla="*/ 880249 w 883386"/>
                <a:gd name="connsiteY3" fmla="*/ 0 h 506641"/>
                <a:gd name="connsiteX4" fmla="*/ 883386 w 883386"/>
                <a:gd name="connsiteY4" fmla="*/ 5524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6" h="506641">
                  <a:moveTo>
                    <a:pt x="883386" y="5524"/>
                  </a:moveTo>
                  <a:lnTo>
                    <a:pt x="3136" y="506641"/>
                  </a:lnTo>
                  <a:lnTo>
                    <a:pt x="0" y="501117"/>
                  </a:lnTo>
                  <a:lnTo>
                    <a:pt x="880249" y="0"/>
                  </a:lnTo>
                  <a:lnTo>
                    <a:pt x="883386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339903" y="-29630"/>
              <a:ext cx="1910588" cy="1091413"/>
            </a:xfrm>
            <a:custGeom>
              <a:avLst/>
              <a:gdLst>
                <a:gd name="connsiteX0" fmla="*/ 1910588 w 1910588"/>
                <a:gd name="connsiteY0" fmla="*/ 5524 h 1091413"/>
                <a:gd name="connsiteX1" fmla="*/ 3150 w 1910588"/>
                <a:gd name="connsiteY1" fmla="*/ 1091413 h 1091413"/>
                <a:gd name="connsiteX2" fmla="*/ 0 w 1910588"/>
                <a:gd name="connsiteY2" fmla="*/ 1085901 h 1091413"/>
                <a:gd name="connsiteX3" fmla="*/ 1907451 w 1910588"/>
                <a:gd name="connsiteY3" fmla="*/ 0 h 1091413"/>
                <a:gd name="connsiteX4" fmla="*/ 1910588 w 1910588"/>
                <a:gd name="connsiteY4" fmla="*/ 5524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1910588" y="5524"/>
                  </a:moveTo>
                  <a:lnTo>
                    <a:pt x="3150" y="1091413"/>
                  </a:lnTo>
                  <a:lnTo>
                    <a:pt x="0" y="1085901"/>
                  </a:lnTo>
                  <a:lnTo>
                    <a:pt x="1907451" y="0"/>
                  </a:lnTo>
                  <a:lnTo>
                    <a:pt x="1910588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8048383" y="4665282"/>
              <a:ext cx="4398175" cy="2507576"/>
            </a:xfrm>
            <a:custGeom>
              <a:avLst/>
              <a:gdLst>
                <a:gd name="connsiteX0" fmla="*/ 4398175 w 4398175"/>
                <a:gd name="connsiteY0" fmla="*/ 5511 h 2507576"/>
                <a:gd name="connsiteX1" fmla="*/ 3137 w 4398175"/>
                <a:gd name="connsiteY1" fmla="*/ 2507576 h 2507576"/>
                <a:gd name="connsiteX2" fmla="*/ 0 w 4398175"/>
                <a:gd name="connsiteY2" fmla="*/ 2502064 h 2507576"/>
                <a:gd name="connsiteX3" fmla="*/ 4395038 w 4398175"/>
                <a:gd name="connsiteY3" fmla="*/ 0 h 2507576"/>
                <a:gd name="connsiteX4" fmla="*/ 4398175 w 4398175"/>
                <a:gd name="connsiteY4" fmla="*/ 5511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4398175" y="5511"/>
                  </a:moveTo>
                  <a:lnTo>
                    <a:pt x="3137" y="2507576"/>
                  </a:lnTo>
                  <a:lnTo>
                    <a:pt x="0" y="2502064"/>
                  </a:lnTo>
                  <a:lnTo>
                    <a:pt x="4395038" y="0"/>
                  </a:lnTo>
                  <a:lnTo>
                    <a:pt x="4398175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9232938" y="5144248"/>
              <a:ext cx="3556838" cy="2028609"/>
            </a:xfrm>
            <a:custGeom>
              <a:avLst/>
              <a:gdLst>
                <a:gd name="connsiteX0" fmla="*/ 3556838 w 3556838"/>
                <a:gd name="connsiteY0" fmla="*/ 5525 h 2028609"/>
                <a:gd name="connsiteX1" fmla="*/ 3149 w 3556838"/>
                <a:gd name="connsiteY1" fmla="*/ 2028609 h 2028609"/>
                <a:gd name="connsiteX2" fmla="*/ 0 w 3556838"/>
                <a:gd name="connsiteY2" fmla="*/ 2023097 h 2028609"/>
                <a:gd name="connsiteX3" fmla="*/ 3553688 w 3556838"/>
                <a:gd name="connsiteY3" fmla="*/ 0 h 2028609"/>
                <a:gd name="connsiteX4" fmla="*/ 3556838 w 3556838"/>
                <a:gd name="connsiteY4" fmla="*/ 5525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8" h="2028609">
                  <a:moveTo>
                    <a:pt x="3556838" y="5525"/>
                  </a:moveTo>
                  <a:lnTo>
                    <a:pt x="3149" y="2028609"/>
                  </a:lnTo>
                  <a:lnTo>
                    <a:pt x="0" y="2023097"/>
                  </a:lnTo>
                  <a:lnTo>
                    <a:pt x="3553688" y="0"/>
                  </a:lnTo>
                  <a:lnTo>
                    <a:pt x="3556838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10417504" y="5818618"/>
              <a:ext cx="2372271" cy="1354239"/>
            </a:xfrm>
            <a:custGeom>
              <a:avLst/>
              <a:gdLst>
                <a:gd name="connsiteX0" fmla="*/ 2372271 w 2372271"/>
                <a:gd name="connsiteY0" fmla="*/ 5512 h 1354239"/>
                <a:gd name="connsiteX1" fmla="*/ 3137 w 2372271"/>
                <a:gd name="connsiteY1" fmla="*/ 1354239 h 1354239"/>
                <a:gd name="connsiteX2" fmla="*/ 0 w 2372271"/>
                <a:gd name="connsiteY2" fmla="*/ 1348727 h 1354239"/>
                <a:gd name="connsiteX3" fmla="*/ 2369121 w 2372271"/>
                <a:gd name="connsiteY3" fmla="*/ 0 h 1354239"/>
                <a:gd name="connsiteX4" fmla="*/ 2372271 w 2372271"/>
                <a:gd name="connsiteY4" fmla="*/ 5512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2372271" y="5512"/>
                  </a:moveTo>
                  <a:lnTo>
                    <a:pt x="3137" y="1354239"/>
                  </a:lnTo>
                  <a:lnTo>
                    <a:pt x="0" y="1348727"/>
                  </a:lnTo>
                  <a:lnTo>
                    <a:pt x="2369121" y="0"/>
                  </a:lnTo>
                  <a:lnTo>
                    <a:pt x="237227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7534910" y="-1270"/>
            <a:ext cx="465721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34" h="10800">
                <a:moveTo>
                  <a:pt x="1248" y="0"/>
                </a:moveTo>
                <a:lnTo>
                  <a:pt x="7334" y="0"/>
                </a:lnTo>
                <a:lnTo>
                  <a:pt x="7334" y="10800"/>
                </a:lnTo>
                <a:lnTo>
                  <a:pt x="1245" y="10800"/>
                </a:lnTo>
                <a:lnTo>
                  <a:pt x="1222" y="10755"/>
                </a:lnTo>
                <a:cubicBezTo>
                  <a:pt x="451" y="9236"/>
                  <a:pt x="0" y="7392"/>
                  <a:pt x="0" y="5403"/>
                </a:cubicBezTo>
                <a:cubicBezTo>
                  <a:pt x="0" y="3414"/>
                  <a:pt x="451" y="1570"/>
                  <a:pt x="1222" y="51"/>
                </a:cubicBezTo>
                <a:lnTo>
                  <a:pt x="124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 panose="020B0500000000000000" charset="-122"/>
              <a:cs typeface="汉仪楷体简" panose="02010600000101010101" charset="-128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10285" y="2333625"/>
            <a:ext cx="9954260" cy="2045970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  <a:gs pos="51000">
                  <a:schemeClr val="accent1">
                    <a:alpha val="8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</a:ln>
          <a:effectLst>
            <a:outerShdw blurRad="825500" dist="952500" dir="2700000" sx="98000" sy="98000" algn="tl" rotWithShape="0">
              <a:schemeClr val="accent1">
                <a:alpha val="19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86865" y="2660015"/>
            <a:ext cx="59347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0" b="1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考试加油！</a:t>
            </a:r>
            <a:endParaRPr lang="zh-CN" altLang="en-US" sz="9000" b="1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 flipH="1" flipV="1">
            <a:off x="5699125" y="4661535"/>
            <a:ext cx="1924685" cy="298450"/>
            <a:chOff x="2860" y="11738"/>
            <a:chExt cx="10545" cy="1634"/>
          </a:xfrm>
        </p:grpSpPr>
        <p:sp>
          <p:nvSpPr>
            <p:cNvPr id="11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140970" y="1607820"/>
            <a:ext cx="3193415" cy="494665"/>
            <a:chOff x="2860" y="11738"/>
            <a:chExt cx="10545" cy="1634"/>
          </a:xfrm>
        </p:grpSpPr>
        <p:sp>
          <p:nvSpPr>
            <p:cNvPr id="38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42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3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190" name="组合 189"/>
          <p:cNvGrpSpPr>
            <a:grpSpLocks noChangeAspect="1"/>
          </p:cNvGrpSpPr>
          <p:nvPr/>
        </p:nvGrpSpPr>
        <p:grpSpPr>
          <a:xfrm>
            <a:off x="7911465" y="1430655"/>
            <a:ext cx="3328670" cy="3786037"/>
            <a:chOff x="9963" y="739"/>
            <a:chExt cx="7825" cy="8899"/>
          </a:xfrm>
        </p:grpSpPr>
        <p:grpSp>
          <p:nvGrpSpPr>
            <p:cNvPr id="44" name="组合 43"/>
            <p:cNvGrpSpPr/>
            <p:nvPr/>
          </p:nvGrpSpPr>
          <p:grpSpPr>
            <a:xfrm>
              <a:off x="11383" y="1982"/>
              <a:ext cx="6300" cy="7657"/>
              <a:chOff x="5235850" y="1142497"/>
              <a:chExt cx="4000455" cy="4861934"/>
            </a:xfrm>
            <a:scene3d>
              <a:camera prst="perspectiveLeft">
                <a:rot lat="20862000" lon="2256000" rev="19830000"/>
              </a:camera>
              <a:lightRig rig="contrasting" dir="t"/>
            </a:scene3d>
          </p:grpSpPr>
          <p:sp>
            <p:nvSpPr>
              <p:cNvPr id="45" name="矩形: 圆角 67"/>
              <p:cNvSpPr/>
              <p:nvPr/>
            </p:nvSpPr>
            <p:spPr>
              <a:xfrm rot="5400000">
                <a:off x="4902480" y="1854598"/>
                <a:ext cx="4861934" cy="3437731"/>
              </a:xfrm>
              <a:prstGeom prst="roundRect">
                <a:avLst>
                  <a:gd name="adj" fmla="val 189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22300" dist="774700" dir="2700000" sx="98000" sy="98000" algn="tl" rotWithShape="0">
                  <a:schemeClr val="accent1">
                    <a:lumMod val="75000"/>
                    <a:alpha val="1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46" name="组合 45"/>
              <p:cNvGrpSpPr/>
              <p:nvPr/>
            </p:nvGrpSpPr>
            <p:grpSpPr>
              <a:xfrm>
                <a:off x="5235850" y="1637072"/>
                <a:ext cx="4000455" cy="3555796"/>
                <a:chOff x="5235850" y="1637072"/>
                <a:chExt cx="4000455" cy="3555796"/>
              </a:xfrm>
            </p:grpSpPr>
            <p:sp>
              <p:nvSpPr>
                <p:cNvPr id="47" name="矩形: 对角圆角 72"/>
                <p:cNvSpPr/>
                <p:nvPr/>
              </p:nvSpPr>
              <p:spPr>
                <a:xfrm flipV="1">
                  <a:off x="6666725" y="3046815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49" name="文本框 48"/>
                <p:cNvSpPr txBox="1"/>
                <p:nvPr/>
              </p:nvSpPr>
              <p:spPr>
                <a:xfrm>
                  <a:off x="7481615" y="3219520"/>
                  <a:ext cx="939800" cy="1973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A865F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02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grpSp>
              <p:nvGrpSpPr>
                <p:cNvPr id="50" name="组合 49"/>
                <p:cNvGrpSpPr/>
                <p:nvPr/>
              </p:nvGrpSpPr>
              <p:grpSpPr>
                <a:xfrm>
                  <a:off x="5235850" y="1637072"/>
                  <a:ext cx="2569580" cy="2146053"/>
                  <a:chOff x="5235850" y="1637072"/>
                  <a:chExt cx="2569580" cy="2146053"/>
                </a:xfrm>
              </p:grpSpPr>
              <p:sp>
                <p:nvSpPr>
                  <p:cNvPr id="51" name="矩形: 对角圆角 75"/>
                  <p:cNvSpPr/>
                  <p:nvPr/>
                </p:nvSpPr>
                <p:spPr>
                  <a:xfrm flipV="1">
                    <a:off x="5235850" y="1637072"/>
                    <a:ext cx="2569580" cy="1053297"/>
                  </a:xfrm>
                  <a:prstGeom prst="round2Diag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boto"/>
                      <a:ea typeface="思源黑体 CN Regular" panose="020B0500000000000000" charset="-122"/>
                      <a:cs typeface="汉仪楷体简" panose="02010600000101010101" charset="-128"/>
                    </a:endParaRPr>
                  </a:p>
                </p:txBody>
              </p:sp>
              <p:sp>
                <p:nvSpPr>
                  <p:cNvPr id="52" name="文本框 51"/>
                  <p:cNvSpPr txBox="1"/>
                  <p:nvPr/>
                </p:nvSpPr>
                <p:spPr>
                  <a:xfrm>
                    <a:off x="6050740" y="1809777"/>
                    <a:ext cx="939800" cy="19733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B9A799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Roboto Bold"/>
                        <a:ea typeface="思源黑体 CN Regular" panose="020B0500000000000000" charset="-122"/>
                        <a:cs typeface="汉仪楷体简" panose="02010600000101010101" charset="-128"/>
                      </a:rPr>
                      <a:t>01</a:t>
                    </a:r>
                    <a:endParaRPr kumimoji="0" lang="zh-CN" alt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endParaRPr>
                  </a:p>
                </p:txBody>
              </p:sp>
            </p:grpSp>
          </p:grpSp>
          <p:sp>
            <p:nvSpPr>
              <p:cNvPr id="54" name="矩形: 对角圆角 70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10900" y="1433"/>
              <a:ext cx="6300" cy="7657"/>
              <a:chOff x="5235850" y="1142497"/>
              <a:chExt cx="4000455" cy="4861934"/>
            </a:xfrm>
            <a:scene3d>
              <a:camera prst="perspectiveLeft">
                <a:rot lat="20862000" lon="2256000" rev="19830000"/>
              </a:camera>
              <a:lightRig rig="contrasting" dir="t"/>
            </a:scene3d>
          </p:grpSpPr>
          <p:sp>
            <p:nvSpPr>
              <p:cNvPr id="88" name="矩形: 圆角 56"/>
              <p:cNvSpPr/>
              <p:nvPr/>
            </p:nvSpPr>
            <p:spPr>
              <a:xfrm rot="5400000">
                <a:off x="4902480" y="1854598"/>
                <a:ext cx="4861934" cy="3437731"/>
              </a:xfrm>
              <a:prstGeom prst="roundRect">
                <a:avLst>
                  <a:gd name="adj" fmla="val 189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30200" dist="647700" dir="2700000" sx="98000" sy="98000" algn="tl" rotWithShape="0">
                  <a:schemeClr val="accent1">
                    <a:lumMod val="75000"/>
                    <a:alpha val="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89" name="组合 88"/>
              <p:cNvGrpSpPr/>
              <p:nvPr/>
            </p:nvGrpSpPr>
            <p:grpSpPr>
              <a:xfrm>
                <a:off x="5235850" y="1637072"/>
                <a:ext cx="4000455" cy="3555796"/>
                <a:chOff x="5235850" y="1637072"/>
                <a:chExt cx="4000455" cy="3555796"/>
              </a:xfrm>
            </p:grpSpPr>
            <p:sp>
              <p:nvSpPr>
                <p:cNvPr id="94" name="矩形: 对角圆角 61"/>
                <p:cNvSpPr/>
                <p:nvPr/>
              </p:nvSpPr>
              <p:spPr>
                <a:xfrm flipV="1">
                  <a:off x="6666725" y="3046815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100" name="文本框 99"/>
                <p:cNvSpPr txBox="1"/>
                <p:nvPr/>
              </p:nvSpPr>
              <p:spPr>
                <a:xfrm>
                  <a:off x="7481615" y="3219520"/>
                  <a:ext cx="939800" cy="1973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A865F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02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grpSp>
              <p:nvGrpSpPr>
                <p:cNvPr id="102" name="组合 101"/>
                <p:cNvGrpSpPr/>
                <p:nvPr/>
              </p:nvGrpSpPr>
              <p:grpSpPr>
                <a:xfrm>
                  <a:off x="5235850" y="1637072"/>
                  <a:ext cx="2569580" cy="2146053"/>
                  <a:chOff x="5235850" y="1637072"/>
                  <a:chExt cx="2569580" cy="2146053"/>
                </a:xfrm>
              </p:grpSpPr>
              <p:sp>
                <p:nvSpPr>
                  <p:cNvPr id="137" name="矩形: 对角圆角 64"/>
                  <p:cNvSpPr/>
                  <p:nvPr/>
                </p:nvSpPr>
                <p:spPr>
                  <a:xfrm flipV="1">
                    <a:off x="5235850" y="1637072"/>
                    <a:ext cx="2569580" cy="1053297"/>
                  </a:xfrm>
                  <a:prstGeom prst="round2Diag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boto"/>
                      <a:ea typeface="思源黑体 CN Regular" panose="020B0500000000000000" charset="-122"/>
                      <a:cs typeface="汉仪楷体简" panose="02010600000101010101" charset="-128"/>
                    </a:endParaRPr>
                  </a:p>
                </p:txBody>
              </p:sp>
              <p:sp>
                <p:nvSpPr>
                  <p:cNvPr id="172" name="文本框 171"/>
                  <p:cNvSpPr txBox="1"/>
                  <p:nvPr/>
                </p:nvSpPr>
                <p:spPr>
                  <a:xfrm>
                    <a:off x="6050740" y="1809777"/>
                    <a:ext cx="939800" cy="19733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B9A799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Roboto Bold"/>
                        <a:ea typeface="思源黑体 CN Regular" panose="020B0500000000000000" charset="-122"/>
                        <a:cs typeface="汉仪楷体简" panose="02010600000101010101" charset="-128"/>
                      </a:rPr>
                      <a:t>01</a:t>
                    </a:r>
                    <a:endParaRPr kumimoji="0" lang="zh-CN" alt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endParaRPr>
                  </a:p>
                </p:txBody>
              </p:sp>
            </p:grpSp>
          </p:grpSp>
          <p:sp>
            <p:nvSpPr>
              <p:cNvPr id="176" name="矩形: 对角圆角 59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  <p:grpSp>
          <p:nvGrpSpPr>
            <p:cNvPr id="178" name="组合 177"/>
            <p:cNvGrpSpPr/>
            <p:nvPr/>
          </p:nvGrpSpPr>
          <p:grpSpPr>
            <a:xfrm>
              <a:off x="9963" y="739"/>
              <a:ext cx="6498" cy="7657"/>
              <a:chOff x="2748" y="1569"/>
              <a:chExt cx="6498" cy="7657"/>
            </a:xfrm>
            <a:scene3d>
              <a:camera prst="perspectiveHeroicExtremeLeftFacing" fov="2700000">
                <a:rot lat="20862000" lon="2255999" rev="19830000"/>
              </a:camera>
              <a:lightRig rig="contrasting" dir="t">
                <a:rot lat="0" lon="0" rev="0"/>
              </a:lightRig>
            </a:scene3d>
          </p:grpSpPr>
          <p:sp>
            <p:nvSpPr>
              <p:cNvPr id="179" name="矩形: 圆角 22"/>
              <p:cNvSpPr/>
              <p:nvPr/>
            </p:nvSpPr>
            <p:spPr>
              <a:xfrm rot="5400000">
                <a:off x="2710" y="2690"/>
                <a:ext cx="7657" cy="5414"/>
              </a:xfrm>
              <a:prstGeom prst="roundRect">
                <a:avLst>
                  <a:gd name="adj" fmla="val 1890"/>
                </a:avLst>
              </a:prstGeom>
              <a:solidFill>
                <a:schemeClr val="bg1"/>
              </a:solidFill>
              <a:ln w="6350">
                <a:gradFill>
                  <a:gsLst>
                    <a:gs pos="0">
                      <a:schemeClr val="accent1">
                        <a:lumMod val="60000"/>
                        <a:lumOff val="40000"/>
                        <a:alpha val="0"/>
                      </a:schemeClr>
                    </a:gs>
                    <a:gs pos="61000">
                      <a:schemeClr val="accent1">
                        <a:alpha val="99000"/>
                      </a:scheme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8100000" scaled="1"/>
                </a:gradFill>
              </a:ln>
              <a:effectLst>
                <a:outerShdw blurRad="622300" dist="774700" dir="2700000" sx="98000" sy="98000" algn="tl" rotWithShape="0">
                  <a:schemeClr val="accent1">
                    <a:alpha val="1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180" name="任意多边形: 形状 3"/>
              <p:cNvSpPr>
                <a:spLocks noChangeAspect="1"/>
              </p:cNvSpPr>
              <p:nvPr/>
            </p:nvSpPr>
            <p:spPr>
              <a:xfrm>
                <a:off x="3142" y="3157"/>
                <a:ext cx="4840" cy="4480"/>
              </a:xfrm>
              <a:custGeom>
                <a:avLst/>
                <a:gdLst>
                  <a:gd name="connsiteX0" fmla="*/ 1962 w 3925"/>
                  <a:gd name="connsiteY0" fmla="*/ 0 h 3633"/>
                  <a:gd name="connsiteX1" fmla="*/ 3925 w 3925"/>
                  <a:gd name="connsiteY1" fmla="*/ 1775 h 3633"/>
                  <a:gd name="connsiteX2" fmla="*/ 3417 w 3925"/>
                  <a:gd name="connsiteY2" fmla="*/ 2957 h 3633"/>
                  <a:gd name="connsiteX3" fmla="*/ 3380 w 3925"/>
                  <a:gd name="connsiteY3" fmla="*/ 3032 h 3633"/>
                  <a:gd name="connsiteX4" fmla="*/ 3382 w 3925"/>
                  <a:gd name="connsiteY4" fmla="*/ 3014 h 3633"/>
                  <a:gd name="connsiteX5" fmla="*/ 3380 w 3925"/>
                  <a:gd name="connsiteY5" fmla="*/ 3051 h 3633"/>
                  <a:gd name="connsiteX6" fmla="*/ 3401 w 3925"/>
                  <a:gd name="connsiteY6" fmla="*/ 3184 h 3633"/>
                  <a:gd name="connsiteX7" fmla="*/ 3462 w 3925"/>
                  <a:gd name="connsiteY7" fmla="*/ 3286 h 3633"/>
                  <a:gd name="connsiteX8" fmla="*/ 3533 w 3925"/>
                  <a:gd name="connsiteY8" fmla="*/ 3408 h 3633"/>
                  <a:gd name="connsiteX9" fmla="*/ 3564 w 3925"/>
                  <a:gd name="connsiteY9" fmla="*/ 3510 h 3633"/>
                  <a:gd name="connsiteX10" fmla="*/ 3543 w 3925"/>
                  <a:gd name="connsiteY10" fmla="*/ 3612 h 3633"/>
                  <a:gd name="connsiteX11" fmla="*/ 3431 w 3925"/>
                  <a:gd name="connsiteY11" fmla="*/ 3633 h 3633"/>
                  <a:gd name="connsiteX12" fmla="*/ 3258 w 3925"/>
                  <a:gd name="connsiteY12" fmla="*/ 3612 h 3633"/>
                  <a:gd name="connsiteX13" fmla="*/ 3014 w 3925"/>
                  <a:gd name="connsiteY13" fmla="*/ 3541 h 3633"/>
                  <a:gd name="connsiteX14" fmla="*/ 2840 w 3925"/>
                  <a:gd name="connsiteY14" fmla="*/ 3459 h 3633"/>
                  <a:gd name="connsiteX15" fmla="*/ 2670 w 3925"/>
                  <a:gd name="connsiteY15" fmla="*/ 3431 h 3633"/>
                  <a:gd name="connsiteX16" fmla="*/ 2673 w 3925"/>
                  <a:gd name="connsiteY16" fmla="*/ 3429 h 3633"/>
                  <a:gd name="connsiteX17" fmla="*/ 2637 w 3925"/>
                  <a:gd name="connsiteY17" fmla="*/ 3442 h 3633"/>
                  <a:gd name="connsiteX18" fmla="*/ 2546 w 3925"/>
                  <a:gd name="connsiteY18" fmla="*/ 3470 h 3633"/>
                  <a:gd name="connsiteX19" fmla="*/ 2542 w 3925"/>
                  <a:gd name="connsiteY19" fmla="*/ 3470 h 3633"/>
                  <a:gd name="connsiteX20" fmla="*/ 2540 w 3925"/>
                  <a:gd name="connsiteY20" fmla="*/ 3471 h 3633"/>
                  <a:gd name="connsiteX21" fmla="*/ 2530 w 3925"/>
                  <a:gd name="connsiteY21" fmla="*/ 3474 h 3633"/>
                  <a:gd name="connsiteX22" fmla="*/ 2527 w 3925"/>
                  <a:gd name="connsiteY22" fmla="*/ 3475 h 3633"/>
                  <a:gd name="connsiteX23" fmla="*/ 2499 w 3925"/>
                  <a:gd name="connsiteY23" fmla="*/ 3482 h 3633"/>
                  <a:gd name="connsiteX24" fmla="*/ 1962 w 3925"/>
                  <a:gd name="connsiteY24" fmla="*/ 3549 h 3633"/>
                  <a:gd name="connsiteX25" fmla="*/ 0 w 3925"/>
                  <a:gd name="connsiteY25" fmla="*/ 1775 h 3633"/>
                  <a:gd name="connsiteX26" fmla="*/ 1962 w 3925"/>
                  <a:gd name="connsiteY26" fmla="*/ 0 h 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25" h="3633">
                    <a:moveTo>
                      <a:pt x="1962" y="0"/>
                    </a:moveTo>
                    <a:cubicBezTo>
                      <a:pt x="3046" y="0"/>
                      <a:pt x="3925" y="795"/>
                      <a:pt x="3925" y="1775"/>
                    </a:cubicBezTo>
                    <a:cubicBezTo>
                      <a:pt x="3925" y="2234"/>
                      <a:pt x="3733" y="2642"/>
                      <a:pt x="3417" y="2957"/>
                    </a:cubicBezTo>
                    <a:lnTo>
                      <a:pt x="3380" y="3032"/>
                    </a:lnTo>
                    <a:lnTo>
                      <a:pt x="3382" y="3014"/>
                    </a:lnTo>
                    <a:cubicBezTo>
                      <a:pt x="3381" y="3026"/>
                      <a:pt x="3380" y="3038"/>
                      <a:pt x="3380" y="3051"/>
                    </a:cubicBezTo>
                    <a:cubicBezTo>
                      <a:pt x="3380" y="3104"/>
                      <a:pt x="3387" y="3145"/>
                      <a:pt x="3401" y="3184"/>
                    </a:cubicBezTo>
                    <a:cubicBezTo>
                      <a:pt x="3414" y="3223"/>
                      <a:pt x="3440" y="3249"/>
                      <a:pt x="3462" y="3286"/>
                    </a:cubicBezTo>
                    <a:cubicBezTo>
                      <a:pt x="3484" y="3323"/>
                      <a:pt x="3516" y="3371"/>
                      <a:pt x="3533" y="3408"/>
                    </a:cubicBezTo>
                    <a:cubicBezTo>
                      <a:pt x="3550" y="3446"/>
                      <a:pt x="3562" y="3476"/>
                      <a:pt x="3564" y="3510"/>
                    </a:cubicBezTo>
                    <a:cubicBezTo>
                      <a:pt x="3565" y="3544"/>
                      <a:pt x="3565" y="3592"/>
                      <a:pt x="3543" y="3612"/>
                    </a:cubicBezTo>
                    <a:cubicBezTo>
                      <a:pt x="3521" y="3633"/>
                      <a:pt x="3479" y="3633"/>
                      <a:pt x="3431" y="3633"/>
                    </a:cubicBezTo>
                    <a:cubicBezTo>
                      <a:pt x="3384" y="3633"/>
                      <a:pt x="3328" y="3628"/>
                      <a:pt x="3258" y="3612"/>
                    </a:cubicBezTo>
                    <a:cubicBezTo>
                      <a:pt x="3188" y="3597"/>
                      <a:pt x="3083" y="3566"/>
                      <a:pt x="3014" y="3541"/>
                    </a:cubicBezTo>
                    <a:cubicBezTo>
                      <a:pt x="2944" y="3515"/>
                      <a:pt x="2900" y="3478"/>
                      <a:pt x="2840" y="3459"/>
                    </a:cubicBezTo>
                    <a:cubicBezTo>
                      <a:pt x="2788" y="3443"/>
                      <a:pt x="2709" y="3435"/>
                      <a:pt x="2670" y="3431"/>
                    </a:cubicBezTo>
                    <a:lnTo>
                      <a:pt x="2673" y="3429"/>
                    </a:lnTo>
                    <a:lnTo>
                      <a:pt x="2637" y="3442"/>
                    </a:lnTo>
                    <a:cubicBezTo>
                      <a:pt x="2607" y="3452"/>
                      <a:pt x="2576" y="3461"/>
                      <a:pt x="2546" y="3470"/>
                    </a:cubicBezTo>
                    <a:lnTo>
                      <a:pt x="2542" y="3470"/>
                    </a:lnTo>
                    <a:lnTo>
                      <a:pt x="2540" y="3471"/>
                    </a:lnTo>
                    <a:cubicBezTo>
                      <a:pt x="2537" y="3472"/>
                      <a:pt x="2533" y="3473"/>
                      <a:pt x="2530" y="3474"/>
                    </a:cubicBezTo>
                    <a:lnTo>
                      <a:pt x="2527" y="3475"/>
                    </a:lnTo>
                    <a:lnTo>
                      <a:pt x="2499" y="3482"/>
                    </a:lnTo>
                    <a:cubicBezTo>
                      <a:pt x="2329" y="3526"/>
                      <a:pt x="2149" y="3549"/>
                      <a:pt x="1962" y="3549"/>
                    </a:cubicBezTo>
                    <a:cubicBezTo>
                      <a:pt x="879" y="3549"/>
                      <a:pt x="0" y="2755"/>
                      <a:pt x="0" y="1775"/>
                    </a:cubicBezTo>
                    <a:cubicBezTo>
                      <a:pt x="0" y="795"/>
                      <a:pt x="879" y="0"/>
                      <a:pt x="19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39000">
                    <a:schemeClr val="accent1"/>
                  </a:gs>
                  <a:gs pos="84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622300" dist="774700" dir="2700000" sx="98000" sy="98000" algn="tl" rotWithShape="0">
                  <a:schemeClr val="accent1">
                    <a:alpha val="1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汉仪楷体简" panose="02010600000101010101" charset="-128"/>
                </a:endParaRPr>
              </a:p>
            </p:txBody>
          </p:sp>
          <p:sp>
            <p:nvSpPr>
              <p:cNvPr id="181" name="文本框 180"/>
              <p:cNvSpPr txBox="1"/>
              <p:nvPr/>
            </p:nvSpPr>
            <p:spPr>
              <a:xfrm>
                <a:off x="2748" y="4481"/>
                <a:ext cx="5533" cy="195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4800">
                    <a:solidFill>
                      <a:schemeClr val="bg1"/>
                    </a:solidFill>
                    <a:effectLst>
                      <a:outerShdw blurRad="177800" dist="317500" dir="2700000" sx="98000" sy="98000" algn="tl" rotWithShape="0">
                        <a:schemeClr val="bg1">
                          <a:alpha val="19000"/>
                        </a:schemeClr>
                      </a:outerShdw>
                    </a:effectLst>
                    <a:latin typeface="汉仪中宋简" panose="02010600000101010101" charset="-128"/>
                    <a:ea typeface="汉仪中宋简" panose="02010600000101010101" charset="-128"/>
                    <a:cs typeface="汉仪中宋简" panose="02010600000101010101" charset="-128"/>
                  </a:rPr>
                  <a:t>GO!</a:t>
                </a:r>
                <a:endParaRPr lang="en-US" altLang="zh-CN" sz="4800">
                  <a:solidFill>
                    <a:schemeClr val="bg1"/>
                  </a:solidFill>
                  <a:effectLst>
                    <a:outerShdw blurRad="177800" dist="317500" dir="2700000" sx="98000" sy="98000" algn="tl" rotWithShape="0">
                      <a:schemeClr val="bg1">
                        <a:alpha val="19000"/>
                      </a:schemeClr>
                    </a:outerShdw>
                  </a:effectLst>
                  <a:latin typeface="汉仪中宋简" panose="02010600000101010101" charset="-128"/>
                  <a:ea typeface="汉仪中宋简" panose="02010600000101010101" charset="-128"/>
                  <a:cs typeface="汉仪中宋简" panose="02010600000101010101" charset="-128"/>
                </a:endParaRPr>
              </a:p>
            </p:txBody>
          </p:sp>
        </p:grpSp>
        <p:grpSp>
          <p:nvGrpSpPr>
            <p:cNvPr id="182" name="组合 181"/>
            <p:cNvGrpSpPr>
              <a:grpSpLocks noChangeAspect="1"/>
            </p:cNvGrpSpPr>
            <p:nvPr/>
          </p:nvGrpSpPr>
          <p:grpSpPr>
            <a:xfrm rot="3060000" flipH="1">
              <a:off x="15674" y="3713"/>
              <a:ext cx="290" cy="3939"/>
              <a:chOff x="8622" y="6312"/>
              <a:chExt cx="488" cy="6617"/>
            </a:xfrm>
            <a:effectLst>
              <a:outerShdw blurRad="622300" dist="190500" dir="2700000" sx="98000" sy="98000" algn="tl" rotWithShape="0">
                <a:schemeClr val="accent1">
                  <a:lumMod val="75000"/>
                  <a:alpha val="19000"/>
                </a:schemeClr>
              </a:outerShdw>
            </a:effectLst>
          </p:grpSpPr>
          <p:sp>
            <p:nvSpPr>
              <p:cNvPr id="183" name="任意多边形 182"/>
              <p:cNvSpPr/>
              <p:nvPr/>
            </p:nvSpPr>
            <p:spPr>
              <a:xfrm>
                <a:off x="8644" y="12207"/>
                <a:ext cx="447" cy="54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460" h="457">
                    <a:moveTo>
                      <a:pt x="0" y="0"/>
                    </a:moveTo>
                    <a:lnTo>
                      <a:pt x="460" y="0"/>
                    </a:lnTo>
                    <a:lnTo>
                      <a:pt x="459" y="5"/>
                    </a:lnTo>
                    <a:cubicBezTo>
                      <a:pt x="426" y="197"/>
                      <a:pt x="386" y="348"/>
                      <a:pt x="341" y="443"/>
                    </a:cubicBezTo>
                    <a:lnTo>
                      <a:pt x="334" y="457"/>
                    </a:lnTo>
                    <a:lnTo>
                      <a:pt x="126" y="457"/>
                    </a:lnTo>
                    <a:lnTo>
                      <a:pt x="119" y="443"/>
                    </a:lnTo>
                    <a:cubicBezTo>
                      <a:pt x="74" y="348"/>
                      <a:pt x="34" y="197"/>
                      <a:pt x="1" y="5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82000">
                    <a:schemeClr val="accent1">
                      <a:lumMod val="75000"/>
                    </a:schemeClr>
                  </a:gs>
                </a:gsLst>
                <a:lin ang="1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>
                  <a:cs typeface="汉仪楷体简" panose="02010600000101010101" charset="-128"/>
                </a:endParaRPr>
              </a:p>
            </p:txBody>
          </p:sp>
          <p:sp>
            <p:nvSpPr>
              <p:cNvPr id="184" name="矩形 183"/>
              <p:cNvSpPr/>
              <p:nvPr/>
            </p:nvSpPr>
            <p:spPr>
              <a:xfrm>
                <a:off x="8641" y="6807"/>
                <a:ext cx="450" cy="54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82000">
                    <a:schemeClr val="accent1">
                      <a:lumMod val="75000"/>
                      <a:alpha val="100000"/>
                    </a:schemeClr>
                  </a:gs>
                </a:gsLst>
                <a:lin ang="1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楷体简" panose="02010600000101010101" charset="-128"/>
                </a:endParaRPr>
              </a:p>
            </p:txBody>
          </p:sp>
          <p:sp>
            <p:nvSpPr>
              <p:cNvPr id="185" name="矩形 184"/>
              <p:cNvSpPr/>
              <p:nvPr/>
            </p:nvSpPr>
            <p:spPr>
              <a:xfrm>
                <a:off x="8622" y="6687"/>
                <a:ext cx="488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82000">
                    <a:schemeClr val="accent1">
                      <a:lumMod val="75000"/>
                    </a:schemeClr>
                  </a:gs>
                </a:gsLst>
                <a:lin ang="1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楷体简" panose="02010600000101010101" charset="-128"/>
                </a:endParaRPr>
              </a:p>
            </p:txBody>
          </p:sp>
          <p:sp>
            <p:nvSpPr>
              <p:cNvPr id="186" name="矩形 185"/>
              <p:cNvSpPr/>
              <p:nvPr/>
            </p:nvSpPr>
            <p:spPr>
              <a:xfrm>
                <a:off x="8739" y="6312"/>
                <a:ext cx="255" cy="375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82000">
                    <a:schemeClr val="accent1">
                      <a:lumMod val="75000"/>
                    </a:schemeClr>
                  </a:gs>
                </a:gsLst>
                <a:lin ang="1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汉仪楷体简" panose="02010600000101010101" charset="-128"/>
                </a:endParaRPr>
              </a:p>
            </p:txBody>
          </p:sp>
          <p:sp>
            <p:nvSpPr>
              <p:cNvPr id="187" name="任意多边形 186"/>
              <p:cNvSpPr/>
              <p:nvPr/>
            </p:nvSpPr>
            <p:spPr>
              <a:xfrm flipV="1">
                <a:off x="8806" y="12756"/>
                <a:ext cx="120" cy="173"/>
              </a:xfrm>
              <a:custGeom>
                <a:avLst/>
                <a:gdLst>
                  <a:gd name="adj" fmla="val 24166"/>
                  <a:gd name="maxAdj" fmla="*/ 50000 w ss"/>
                  <a:gd name="a" fmla="pin 0 adj maxAdj"/>
                  <a:gd name="x1" fmla="*/ ss a 200000"/>
                  <a:gd name="x2" fmla="*/ ss a 100000"/>
                  <a:gd name="x3" fmla="+- r 0 x2"/>
                  <a:gd name="x4" fmla="+- r 0 x1"/>
                  <a:gd name="il" fmla="*/ wd3 a maxAdj"/>
                  <a:gd name="it" fmla="*/ hd3 a maxAdj"/>
                  <a:gd name="ir" fmla="+- r 0 il"/>
                </a:gdLst>
                <a:ahLst/>
                <a:cxnLst>
                  <a:cxn ang="3">
                    <a:pos x="hc" y="t"/>
                  </a:cxn>
                  <a:cxn ang="cd2">
                    <a:pos x="x1" y="vc"/>
                  </a:cxn>
                  <a:cxn ang="cd4">
                    <a:pos x="hc" y="b"/>
                  </a:cxn>
                  <a:cxn ang="0">
                    <a:pos x="x4" y="vc"/>
                  </a:cxn>
                </a:cxnLst>
                <a:rect l="l" t="t" r="r" b="b"/>
                <a:pathLst>
                  <a:path w="120" h="173">
                    <a:moveTo>
                      <a:pt x="59" y="0"/>
                    </a:moveTo>
                    <a:cubicBezTo>
                      <a:pt x="73" y="0"/>
                      <a:pt x="84" y="10"/>
                      <a:pt x="87" y="23"/>
                    </a:cubicBezTo>
                    <a:lnTo>
                      <a:pt x="88" y="27"/>
                    </a:lnTo>
                    <a:lnTo>
                      <a:pt x="91" y="27"/>
                    </a:lnTo>
                    <a:lnTo>
                      <a:pt x="120" y="173"/>
                    </a:lnTo>
                    <a:lnTo>
                      <a:pt x="0" y="173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32" y="23"/>
                    </a:lnTo>
                    <a:cubicBezTo>
                      <a:pt x="34" y="10"/>
                      <a:pt x="46" y="0"/>
                      <a:pt x="5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82000">
                    <a:schemeClr val="accent1">
                      <a:lumMod val="75000"/>
                    </a:schemeClr>
                  </a:gs>
                </a:gsLst>
                <a:lin ang="1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>
                  <a:cs typeface="汉仪楷体简" panose="02010600000101010101" charset="-128"/>
                </a:endParaRPr>
              </a:p>
            </p:txBody>
          </p:sp>
          <p:sp>
            <p:nvSpPr>
              <p:cNvPr id="188" name="任意多边形 187"/>
              <p:cNvSpPr>
                <a:spLocks noChangeAspect="1"/>
              </p:cNvSpPr>
              <p:nvPr/>
            </p:nvSpPr>
            <p:spPr>
              <a:xfrm>
                <a:off x="8722" y="6807"/>
                <a:ext cx="287" cy="1046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42" h="1605">
                    <a:moveTo>
                      <a:pt x="1" y="0"/>
                    </a:moveTo>
                    <a:lnTo>
                      <a:pt x="137" y="0"/>
                    </a:lnTo>
                    <a:lnTo>
                      <a:pt x="137" y="1377"/>
                    </a:lnTo>
                    <a:cubicBezTo>
                      <a:pt x="137" y="1423"/>
                      <a:pt x="175" y="1461"/>
                      <a:pt x="221" y="1461"/>
                    </a:cubicBezTo>
                    <a:cubicBezTo>
                      <a:pt x="267" y="1461"/>
                      <a:pt x="305" y="1423"/>
                      <a:pt x="305" y="1377"/>
                    </a:cubicBezTo>
                    <a:lnTo>
                      <a:pt x="305" y="0"/>
                    </a:lnTo>
                    <a:lnTo>
                      <a:pt x="441" y="0"/>
                    </a:lnTo>
                    <a:lnTo>
                      <a:pt x="441" y="2"/>
                    </a:lnTo>
                    <a:cubicBezTo>
                      <a:pt x="442" y="8"/>
                      <a:pt x="442" y="13"/>
                      <a:pt x="442" y="19"/>
                    </a:cubicBezTo>
                    <a:lnTo>
                      <a:pt x="442" y="1384"/>
                    </a:lnTo>
                    <a:cubicBezTo>
                      <a:pt x="442" y="1506"/>
                      <a:pt x="343" y="1605"/>
                      <a:pt x="221" y="1605"/>
                    </a:cubicBezTo>
                    <a:cubicBezTo>
                      <a:pt x="99" y="1605"/>
                      <a:pt x="0" y="1506"/>
                      <a:pt x="0" y="1384"/>
                    </a:cubicBezTo>
                    <a:lnTo>
                      <a:pt x="0" y="19"/>
                    </a:lnTo>
                    <a:cubicBezTo>
                      <a:pt x="0" y="13"/>
                      <a:pt x="0" y="8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2">
                      <a:lumMod val="8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>
                  <a:cs typeface="汉仪楷体简" panose="02010600000101010101" charset="-128"/>
                </a:endParaRPr>
              </a:p>
            </p:txBody>
          </p:sp>
        </p:grpSp>
        <p:sp>
          <p:nvSpPr>
            <p:cNvPr id="189" name="任意多边形 188"/>
            <p:cNvSpPr/>
            <p:nvPr/>
          </p:nvSpPr>
          <p:spPr>
            <a:xfrm>
              <a:off x="10383" y="6924"/>
              <a:ext cx="3909" cy="673"/>
            </a:xfrm>
            <a:custGeom>
              <a:avLst/>
              <a:gdLst>
                <a:gd name="connisteX0" fmla="*/ 0 w 2638425"/>
                <a:gd name="connsiteY0" fmla="*/ 484505 h 726167"/>
                <a:gd name="connisteX1" fmla="*/ 655320 w 2638425"/>
                <a:gd name="connsiteY1" fmla="*/ 281305 h 726167"/>
                <a:gd name="connisteX2" fmla="*/ 936625 w 2638425"/>
                <a:gd name="connsiteY2" fmla="*/ 593725 h 726167"/>
                <a:gd name="connisteX3" fmla="*/ 1264285 w 2638425"/>
                <a:gd name="connsiteY3" fmla="*/ 437515 h 726167"/>
                <a:gd name="connisteX4" fmla="*/ 1529715 w 2638425"/>
                <a:gd name="connsiteY4" fmla="*/ 718820 h 726167"/>
                <a:gd name="connisteX5" fmla="*/ 1967230 w 2638425"/>
                <a:gd name="connsiteY5" fmla="*/ 140970 h 726167"/>
                <a:gd name="connisteX6" fmla="*/ 2388870 w 2638425"/>
                <a:gd name="connsiteY6" fmla="*/ 421640 h 726167"/>
                <a:gd name="connisteX7" fmla="*/ 2638425 w 2638425"/>
                <a:gd name="connsiteY7" fmla="*/ 0 h 726167"/>
                <a:gd name="connisteX8" fmla="*/ 2779395 w 2638425"/>
                <a:gd name="connsiteY8" fmla="*/ -187325 h 7261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2638425" h="726167">
                  <a:moveTo>
                    <a:pt x="0" y="484505"/>
                  </a:moveTo>
                  <a:cubicBezTo>
                    <a:pt x="125730" y="437515"/>
                    <a:pt x="467995" y="259715"/>
                    <a:pt x="655320" y="281305"/>
                  </a:cubicBezTo>
                  <a:cubicBezTo>
                    <a:pt x="842645" y="302895"/>
                    <a:pt x="814705" y="562610"/>
                    <a:pt x="936625" y="593725"/>
                  </a:cubicBezTo>
                  <a:cubicBezTo>
                    <a:pt x="1058545" y="624840"/>
                    <a:pt x="1145540" y="412750"/>
                    <a:pt x="1264285" y="437515"/>
                  </a:cubicBezTo>
                  <a:cubicBezTo>
                    <a:pt x="1383030" y="462280"/>
                    <a:pt x="1389380" y="777875"/>
                    <a:pt x="1529715" y="718820"/>
                  </a:cubicBezTo>
                  <a:cubicBezTo>
                    <a:pt x="1670050" y="659765"/>
                    <a:pt x="1795145" y="200660"/>
                    <a:pt x="1967230" y="140970"/>
                  </a:cubicBezTo>
                  <a:cubicBezTo>
                    <a:pt x="2139315" y="81280"/>
                    <a:pt x="2254885" y="449580"/>
                    <a:pt x="2388870" y="421640"/>
                  </a:cubicBezTo>
                  <a:cubicBezTo>
                    <a:pt x="2522855" y="393700"/>
                    <a:pt x="2560320" y="121920"/>
                    <a:pt x="2638425" y="0"/>
                  </a:cubicBezTo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51000">
                    <a:schemeClr val="accent1">
                      <a:alpha val="2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189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1263650" y="2287270"/>
            <a:ext cx="4060825" cy="640080"/>
            <a:chOff x="1022" y="3613"/>
            <a:chExt cx="6395" cy="1008"/>
          </a:xfrm>
        </p:grpSpPr>
        <p:sp>
          <p:nvSpPr>
            <p:cNvPr id="18" name="文本框 17"/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中文｜汉仪楷体简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rgbClr val="222222"/>
                  </a:solidFill>
                  <a:latin typeface="汉仪楷体简" panose="02010600000101010101" charset="-128"/>
                  <a:ea typeface="汉仪楷体简" panose="02010600000101010101" charset="-128"/>
                  <a:cs typeface="Microsoft YaHei Bold" charset="0"/>
                  <a:sym typeface="+mn-ea"/>
                </a:rPr>
                <a:t>汉仪楷体简</a:t>
              </a:r>
              <a:endParaRPr lang="zh-CN" altLang="en-US" sz="2000">
                <a:solidFill>
                  <a:srgbClr val="222222"/>
                </a:solidFill>
                <a:latin typeface="汉仪楷体简" panose="02010600000101010101" charset="-128"/>
                <a:ea typeface="汉仪楷体简" panose="02010600000101010101" charset="-128"/>
                <a:cs typeface="Microsoft YaHei Bold" charset="0"/>
                <a:sym typeface="+mn-ea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182" y="4621"/>
              <a:ext cx="6235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1263650" y="3149600"/>
            <a:ext cx="4069715" cy="638810"/>
            <a:chOff x="1163" y="3615"/>
            <a:chExt cx="6409" cy="1006"/>
          </a:xfrm>
        </p:grpSpPr>
        <p:sp>
          <p:nvSpPr>
            <p:cNvPr id="31" name="文本框 30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中文｜汉仪中宋简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rgbClr val="222222"/>
                  </a:solidFill>
                  <a:latin typeface="汉仪中宋简" panose="02010600000101010101" charset="-128"/>
                  <a:ea typeface="汉仪中宋简" panose="02010600000101010101" charset="-128"/>
                  <a:cs typeface="Microsoft YaHei Bold" panose="020B0503020204020204" charset="-122"/>
                  <a:sym typeface="+mn-ea"/>
                </a:rPr>
                <a:t>汉仪中宋简</a:t>
              </a:r>
              <a:endParaRPr lang="zh-CN" altLang="en-US" sz="2000">
                <a:solidFill>
                  <a:srgbClr val="222222"/>
                </a:solidFill>
                <a:latin typeface="汉仪中宋简" panose="02010600000101010101" charset="-128"/>
                <a:ea typeface="汉仪中宋简" panose="02010600000101010101" charset="-128"/>
                <a:cs typeface="Microsoft YaHei Bold" panose="020B0503020204020204" charset="-122"/>
                <a:sym typeface="+mn-ea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323" y="4621"/>
              <a:ext cx="624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0" y="546735"/>
            <a:ext cx="7395845" cy="467995"/>
            <a:chOff x="0" y="861"/>
            <a:chExt cx="11647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175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稻壳儿</a:t>
              </a:r>
              <a:r>
                <a:rPr lang="en-US" altLang="zh-CN" sz="24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PPT</a:t>
              </a:r>
              <a:r>
                <a:rPr lang="zh-CN" altLang="en-US" sz="24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模板使用说明</a:t>
              </a:r>
              <a:endParaRPr lang="zh-CN" altLang="en-US" sz="24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617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100">
                  <a:solidFill>
                    <a:srgbClr val="222222">
                      <a:alpha val="60000"/>
                    </a:srgb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（本页为说明页，用户使用模板时可删除本页内容）</a:t>
              </a:r>
              <a:endParaRPr lang="zh-CN" altLang="en-US" sz="1200" spc="100">
                <a:solidFill>
                  <a:srgbClr val="222222">
                    <a:alpha val="60000"/>
                  </a:srgbClr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265555" y="1397000"/>
            <a:ext cx="1988820" cy="645160"/>
            <a:chOff x="1166" y="2210"/>
            <a:chExt cx="3132" cy="1016"/>
          </a:xfrm>
        </p:grpSpPr>
        <p:sp>
          <p:nvSpPr>
            <p:cNvPr id="17" name="文本框 16"/>
            <p:cNvSpPr txBox="1"/>
            <p:nvPr/>
          </p:nvSpPr>
          <p:spPr>
            <a:xfrm>
              <a:off x="1166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2832"/>
                  </a:solidFill>
                  <a:latin typeface="黑体" panose="02010609060101010101" charset="-122"/>
                  <a:ea typeface="黑体" panose="02010609060101010101" charset="-122"/>
                  <a:cs typeface="思源黑体 CN Bold" panose="020B0800000000000000" charset="-122"/>
                </a:rPr>
                <a:t>01</a:t>
              </a:r>
              <a:endParaRPr lang="en-US" sz="36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思源黑体 CN Bold" panose="020B0800000000000000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012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Microsoft YaHei Bold" panose="020B0503020204020204" charset="-122"/>
                </a:rPr>
                <a:t>字体说明</a:t>
              </a:r>
              <a:endPara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Microsoft YaHei Bold" panose="020B050302020402020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263650" y="4010660"/>
            <a:ext cx="4061460" cy="638810"/>
            <a:chOff x="1163" y="3615"/>
            <a:chExt cx="6396" cy="1006"/>
          </a:xfrm>
        </p:grpSpPr>
        <p:sp>
          <p:nvSpPr>
            <p:cNvPr id="49" name="文本框 48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英文｜汉仪楷体简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22222"/>
                  </a:solidFill>
                  <a:latin typeface="汉仪楷体简" panose="02010600000101010101" charset="-128"/>
                  <a:ea typeface="汉仪楷体简" panose="02010600000101010101" charset="-128"/>
                  <a:sym typeface="+mn-ea"/>
                </a:rPr>
                <a:t>汉仪楷体简</a:t>
              </a:r>
              <a:endParaRPr lang="zh-CN" altLang="en-US" sz="2000">
                <a:solidFill>
                  <a:srgbClr val="222222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323" y="4621"/>
              <a:ext cx="6236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直接连接符 56"/>
          <p:cNvCxnSpPr/>
          <p:nvPr/>
        </p:nvCxnSpPr>
        <p:spPr>
          <a:xfrm>
            <a:off x="6096000" y="2048510"/>
            <a:ext cx="0" cy="4320000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6727190" y="1419860"/>
            <a:ext cx="2052955" cy="645160"/>
            <a:chOff x="1213" y="2210"/>
            <a:chExt cx="3233" cy="1016"/>
          </a:xfrm>
        </p:grpSpPr>
        <p:sp>
          <p:nvSpPr>
            <p:cNvPr id="63" name="文本框 62"/>
            <p:cNvSpPr txBox="1"/>
            <p:nvPr/>
          </p:nvSpPr>
          <p:spPr>
            <a:xfrm>
              <a:off x="1213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2832"/>
                  </a:solidFill>
                  <a:latin typeface="黑体" panose="02010609060101010101" charset="-122"/>
                  <a:ea typeface="黑体" panose="02010609060101010101" charset="-122"/>
                  <a:cs typeface="思源黑体 CN Bold" panose="020B0800000000000000" charset="-122"/>
                </a:rPr>
                <a:t>02</a:t>
              </a:r>
              <a:endParaRPr lang="en-US" sz="36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思源黑体 CN Bold" panose="020B0800000000000000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2160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Microsoft YaHei Bold" panose="020B0503020204020204" charset="-122"/>
                </a:rPr>
                <a:t>素材说明</a:t>
              </a:r>
              <a:endPara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Microsoft YaHei Bold" panose="020B050302020402020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727190" y="2266950"/>
            <a:ext cx="3959860" cy="732155"/>
            <a:chOff x="7197" y="3533"/>
            <a:chExt cx="6236" cy="1153"/>
          </a:xfrm>
        </p:grpSpPr>
        <p:sp>
          <p:nvSpPr>
            <p:cNvPr id="68" name="文本框 67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</a:rPr>
                <a:t>图片：</a:t>
              </a:r>
              <a:endParaRPr lang="zh-CN" altLang="en-US" sz="1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197" y="3977"/>
              <a:ext cx="6236" cy="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模板中使用的图片来源于【</a:t>
              </a:r>
              <a:r>
                <a:rPr lang="en-US" altLang="zh-CN" sz="800">
                  <a:solidFill>
                    <a:srgbClr val="222222">
                      <a:alpha val="6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Pexels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】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，该图片具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有CC0共享协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议，您可在遵循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CC0共享协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议的情况下使用。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727190" y="3163570"/>
            <a:ext cx="3959860" cy="695325"/>
            <a:chOff x="7197" y="4715"/>
            <a:chExt cx="6236" cy="1095"/>
          </a:xfrm>
        </p:grpSpPr>
        <p:sp>
          <p:nvSpPr>
            <p:cNvPr id="75" name="文本框 74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</a:rPr>
                <a:t>素材：</a:t>
              </a:r>
              <a:endParaRPr lang="zh-CN" altLang="en-US" sz="1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7197" y="5101"/>
              <a:ext cx="6236" cy="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ts val="14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模板中使用的图标来源于【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reshot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】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，该素材具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有CC0共享协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议，您可在遵循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CC0共享协</a:t>
              </a: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议的情况下使用。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256543" y="5793219"/>
            <a:ext cx="4077457" cy="575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500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【说明】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9370" algn="l" fontAlgn="auto">
              <a:lnSpc>
                <a:spcPct val="150000"/>
              </a:lnSpc>
            </a:pPr>
            <a:r>
              <a:rPr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模板中使用的字体仅限于个人学习、研究或欣赏目的使用，如需商用请您自行向版权方购买、获取商用版权。</a:t>
            </a:r>
            <a:endParaRPr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579057" y="-172244"/>
            <a:ext cx="13350114" cy="7202488"/>
            <a:chOff x="-560338" y="-29630"/>
            <a:chExt cx="13350114" cy="7202488"/>
          </a:xfrm>
          <a:gradFill flip="none" rotWithShape="1">
            <a:gsLst>
              <a:gs pos="40000">
                <a:schemeClr val="accent1">
                  <a:lumMod val="75000"/>
                  <a:alpha val="700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700000" scaled="1"/>
            <a:tileRect/>
          </a:gradFill>
        </p:grpSpPr>
        <p:cxnSp>
          <p:nvCxnSpPr>
            <p:cNvPr id="20" name="直接连接符 19"/>
            <p:cNvCxnSpPr/>
            <p:nvPr/>
          </p:nvCxnSpPr>
          <p:spPr>
            <a:xfrm flipH="1">
              <a:off x="6723735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539171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354607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170043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98547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00915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-383650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-338330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-383650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-383650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-383650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-412074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-383650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-558766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-383650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-495700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-338330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8049948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9234512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041907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-248526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-155937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-70294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-38001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-13542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6884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-28856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155707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2340271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3524835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709399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5893963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078527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8263091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9447655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1844886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0660322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-215552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-558765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-55876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: 形状 10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722160" y="3891496"/>
              <a:ext cx="5757367" cy="3281362"/>
            </a:xfrm>
            <a:custGeom>
              <a:avLst/>
              <a:gdLst>
                <a:gd name="connsiteX0" fmla="*/ 5757367 w 5757367"/>
                <a:gd name="connsiteY0" fmla="*/ 5524 h 3281362"/>
                <a:gd name="connsiteX1" fmla="*/ 3149 w 5757367"/>
                <a:gd name="connsiteY1" fmla="*/ 3281362 h 3281362"/>
                <a:gd name="connsiteX2" fmla="*/ 0 w 5757367"/>
                <a:gd name="connsiteY2" fmla="*/ 3275850 h 3281362"/>
                <a:gd name="connsiteX3" fmla="*/ 5754230 w 5757367"/>
                <a:gd name="connsiteY3" fmla="*/ 0 h 3281362"/>
                <a:gd name="connsiteX4" fmla="*/ 5757367 w 5757367"/>
                <a:gd name="connsiteY4" fmla="*/ 5524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67" h="3281362">
                  <a:moveTo>
                    <a:pt x="5757367" y="5524"/>
                  </a:moveTo>
                  <a:lnTo>
                    <a:pt x="3149" y="3281362"/>
                  </a:lnTo>
                  <a:lnTo>
                    <a:pt x="0" y="3275850"/>
                  </a:lnTo>
                  <a:lnTo>
                    <a:pt x="5754230" y="0"/>
                  </a:lnTo>
                  <a:lnTo>
                    <a:pt x="5757367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537593" y="3269842"/>
              <a:ext cx="6849351" cy="3903015"/>
            </a:xfrm>
            <a:custGeom>
              <a:avLst/>
              <a:gdLst>
                <a:gd name="connsiteX0" fmla="*/ 6849351 w 6849351"/>
                <a:gd name="connsiteY0" fmla="*/ 5525 h 3903015"/>
                <a:gd name="connsiteX1" fmla="*/ 3149 w 6849351"/>
                <a:gd name="connsiteY1" fmla="*/ 3903015 h 3903015"/>
                <a:gd name="connsiteX2" fmla="*/ 0 w 6849351"/>
                <a:gd name="connsiteY2" fmla="*/ 3897503 h 3903015"/>
                <a:gd name="connsiteX3" fmla="*/ 6846214 w 6849351"/>
                <a:gd name="connsiteY3" fmla="*/ 0 h 3903015"/>
                <a:gd name="connsiteX4" fmla="*/ 6849351 w 6849351"/>
                <a:gd name="connsiteY4" fmla="*/ 5525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51" h="3903015">
                  <a:moveTo>
                    <a:pt x="6849351" y="5525"/>
                  </a:moveTo>
                  <a:lnTo>
                    <a:pt x="3149" y="3903015"/>
                  </a:lnTo>
                  <a:lnTo>
                    <a:pt x="0" y="3897503"/>
                  </a:lnTo>
                  <a:lnTo>
                    <a:pt x="6846214" y="0"/>
                  </a:lnTo>
                  <a:lnTo>
                    <a:pt x="6849351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4353038" y="2644242"/>
              <a:ext cx="7948257" cy="4528616"/>
            </a:xfrm>
            <a:custGeom>
              <a:avLst/>
              <a:gdLst>
                <a:gd name="connsiteX0" fmla="*/ 7948257 w 7948257"/>
                <a:gd name="connsiteY0" fmla="*/ 5511 h 4528616"/>
                <a:gd name="connsiteX1" fmla="*/ 3137 w 7948257"/>
                <a:gd name="connsiteY1" fmla="*/ 4528616 h 4528616"/>
                <a:gd name="connsiteX2" fmla="*/ 0 w 7948257"/>
                <a:gd name="connsiteY2" fmla="*/ 4523104 h 4528616"/>
                <a:gd name="connsiteX3" fmla="*/ 7945120 w 7948257"/>
                <a:gd name="connsiteY3" fmla="*/ 0 h 4528616"/>
                <a:gd name="connsiteX4" fmla="*/ 7948257 w 7948257"/>
                <a:gd name="connsiteY4" fmla="*/ 5511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57" h="4528616">
                  <a:moveTo>
                    <a:pt x="7948257" y="5511"/>
                  </a:moveTo>
                  <a:lnTo>
                    <a:pt x="3137" y="4528616"/>
                  </a:lnTo>
                  <a:lnTo>
                    <a:pt x="0" y="4523104"/>
                  </a:lnTo>
                  <a:lnTo>
                    <a:pt x="7945120" y="0"/>
                  </a:lnTo>
                  <a:lnTo>
                    <a:pt x="7948257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3168471" y="1988260"/>
              <a:ext cx="9100541" cy="5184597"/>
            </a:xfrm>
            <a:custGeom>
              <a:avLst/>
              <a:gdLst>
                <a:gd name="connsiteX0" fmla="*/ 9100541 w 9100541"/>
                <a:gd name="connsiteY0" fmla="*/ 5512 h 5184597"/>
                <a:gd name="connsiteX1" fmla="*/ 3137 w 9100541"/>
                <a:gd name="connsiteY1" fmla="*/ 5184597 h 5184597"/>
                <a:gd name="connsiteX2" fmla="*/ 0 w 9100541"/>
                <a:gd name="connsiteY2" fmla="*/ 5179085 h 5184597"/>
                <a:gd name="connsiteX3" fmla="*/ 9097391 w 9100541"/>
                <a:gd name="connsiteY3" fmla="*/ 0 h 5184597"/>
                <a:gd name="connsiteX4" fmla="*/ 9100541 w 9100541"/>
                <a:gd name="connsiteY4" fmla="*/ 5512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1" h="5184597">
                  <a:moveTo>
                    <a:pt x="9100541" y="5512"/>
                  </a:moveTo>
                  <a:lnTo>
                    <a:pt x="3137" y="5184597"/>
                  </a:lnTo>
                  <a:lnTo>
                    <a:pt x="0" y="5179085"/>
                  </a:lnTo>
                  <a:lnTo>
                    <a:pt x="9097391" y="0"/>
                  </a:lnTo>
                  <a:lnTo>
                    <a:pt x="910054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983904" y="1258430"/>
              <a:ext cx="10382529" cy="5914428"/>
            </a:xfrm>
            <a:custGeom>
              <a:avLst/>
              <a:gdLst>
                <a:gd name="connsiteX0" fmla="*/ 10382529 w 10382529"/>
                <a:gd name="connsiteY0" fmla="*/ 5525 h 5914428"/>
                <a:gd name="connsiteX1" fmla="*/ 3150 w 10382529"/>
                <a:gd name="connsiteY1" fmla="*/ 5914428 h 5914428"/>
                <a:gd name="connsiteX2" fmla="*/ 0 w 10382529"/>
                <a:gd name="connsiteY2" fmla="*/ 5908916 h 5914428"/>
                <a:gd name="connsiteX3" fmla="*/ 10379392 w 10382529"/>
                <a:gd name="connsiteY3" fmla="*/ 0 h 5914428"/>
                <a:gd name="connsiteX4" fmla="*/ 10382529 w 10382529"/>
                <a:gd name="connsiteY4" fmla="*/ 5525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29" h="5914428">
                  <a:moveTo>
                    <a:pt x="10382529" y="5525"/>
                  </a:moveTo>
                  <a:lnTo>
                    <a:pt x="3150" y="5914428"/>
                  </a:lnTo>
                  <a:lnTo>
                    <a:pt x="0" y="5908916"/>
                  </a:lnTo>
                  <a:lnTo>
                    <a:pt x="10379392" y="0"/>
                  </a:lnTo>
                  <a:lnTo>
                    <a:pt x="10382529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9338" y="628776"/>
              <a:ext cx="11488560" cy="6544081"/>
            </a:xfrm>
            <a:custGeom>
              <a:avLst/>
              <a:gdLst>
                <a:gd name="connsiteX0" fmla="*/ 11488560 w 11488560"/>
                <a:gd name="connsiteY0" fmla="*/ 5524 h 6544081"/>
                <a:gd name="connsiteX1" fmla="*/ 3150 w 11488560"/>
                <a:gd name="connsiteY1" fmla="*/ 6544081 h 6544081"/>
                <a:gd name="connsiteX2" fmla="*/ 0 w 11488560"/>
                <a:gd name="connsiteY2" fmla="*/ 6538569 h 6544081"/>
                <a:gd name="connsiteX3" fmla="*/ 11485410 w 11488560"/>
                <a:gd name="connsiteY3" fmla="*/ 0 h 6544081"/>
                <a:gd name="connsiteX4" fmla="*/ 11488560 w 11488560"/>
                <a:gd name="connsiteY4" fmla="*/ 5524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60" h="6544081">
                  <a:moveTo>
                    <a:pt x="11488560" y="5524"/>
                  </a:moveTo>
                  <a:lnTo>
                    <a:pt x="3150" y="6544081"/>
                  </a:lnTo>
                  <a:lnTo>
                    <a:pt x="0" y="6538569"/>
                  </a:lnTo>
                  <a:lnTo>
                    <a:pt x="11485410" y="0"/>
                  </a:lnTo>
                  <a:lnTo>
                    <a:pt x="1148856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385217" y="-29630"/>
              <a:ext cx="12645085" cy="7202487"/>
            </a:xfrm>
            <a:custGeom>
              <a:avLst/>
              <a:gdLst>
                <a:gd name="connsiteX0" fmla="*/ 12645085 w 12645085"/>
                <a:gd name="connsiteY0" fmla="*/ 5524 h 7202487"/>
                <a:gd name="connsiteX1" fmla="*/ 3137 w 12645085"/>
                <a:gd name="connsiteY1" fmla="*/ 7202487 h 7202487"/>
                <a:gd name="connsiteX2" fmla="*/ 0 w 12645085"/>
                <a:gd name="connsiteY2" fmla="*/ 7196975 h 7202487"/>
                <a:gd name="connsiteX3" fmla="*/ 12641935 w 12645085"/>
                <a:gd name="connsiteY3" fmla="*/ 0 h 7202487"/>
                <a:gd name="connsiteX4" fmla="*/ 12645085 w 12645085"/>
                <a:gd name="connsiteY4" fmla="*/ 5524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12645085" y="5524"/>
                  </a:moveTo>
                  <a:lnTo>
                    <a:pt x="3137" y="7202487"/>
                  </a:lnTo>
                  <a:lnTo>
                    <a:pt x="0" y="7196975"/>
                  </a:lnTo>
                  <a:lnTo>
                    <a:pt x="12641935" y="0"/>
                  </a:lnTo>
                  <a:lnTo>
                    <a:pt x="126450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35" name="任意多边形: 形状 136"/>
            <p:cNvSpPr/>
            <p:nvPr/>
          </p:nvSpPr>
          <p:spPr>
            <a:xfrm>
              <a:off x="-339903" y="-29629"/>
              <a:ext cx="11415204" cy="6502324"/>
            </a:xfrm>
            <a:custGeom>
              <a:avLst/>
              <a:gdLst>
                <a:gd name="connsiteX0" fmla="*/ 11415204 w 11415204"/>
                <a:gd name="connsiteY0" fmla="*/ 5524 h 6502324"/>
                <a:gd name="connsiteX1" fmla="*/ 3150 w 11415204"/>
                <a:gd name="connsiteY1" fmla="*/ 6502324 h 6502324"/>
                <a:gd name="connsiteX2" fmla="*/ 0 w 11415204"/>
                <a:gd name="connsiteY2" fmla="*/ 6496812 h 6502324"/>
                <a:gd name="connsiteX3" fmla="*/ 11412067 w 11415204"/>
                <a:gd name="connsiteY3" fmla="*/ 0 h 6502324"/>
                <a:gd name="connsiteX4" fmla="*/ 11415204 w 11415204"/>
                <a:gd name="connsiteY4" fmla="*/ 5524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11415204" y="5524"/>
                  </a:moveTo>
                  <a:lnTo>
                    <a:pt x="3150" y="6502324"/>
                  </a:lnTo>
                  <a:lnTo>
                    <a:pt x="0" y="6496812"/>
                  </a:lnTo>
                  <a:lnTo>
                    <a:pt x="11412067" y="0"/>
                  </a:lnTo>
                  <a:lnTo>
                    <a:pt x="1141520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385216" y="-29629"/>
              <a:ext cx="10275950" cy="5853760"/>
            </a:xfrm>
            <a:custGeom>
              <a:avLst/>
              <a:gdLst>
                <a:gd name="connsiteX0" fmla="*/ 10275950 w 10275950"/>
                <a:gd name="connsiteY0" fmla="*/ 5524 h 5853760"/>
                <a:gd name="connsiteX1" fmla="*/ 3137 w 10275950"/>
                <a:gd name="connsiteY1" fmla="*/ 5853760 h 5853760"/>
                <a:gd name="connsiteX2" fmla="*/ 0 w 10275950"/>
                <a:gd name="connsiteY2" fmla="*/ 5848248 h 5853760"/>
                <a:gd name="connsiteX3" fmla="*/ 10272814 w 10275950"/>
                <a:gd name="connsiteY3" fmla="*/ 0 h 5853760"/>
                <a:gd name="connsiteX4" fmla="*/ 10275950 w 10275950"/>
                <a:gd name="connsiteY4" fmla="*/ 5524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0" h="5853760">
                  <a:moveTo>
                    <a:pt x="10275950" y="5524"/>
                  </a:moveTo>
                  <a:lnTo>
                    <a:pt x="3137" y="5853760"/>
                  </a:lnTo>
                  <a:lnTo>
                    <a:pt x="0" y="5848248"/>
                  </a:lnTo>
                  <a:lnTo>
                    <a:pt x="10272814" y="0"/>
                  </a:lnTo>
                  <a:lnTo>
                    <a:pt x="1027595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385216" y="-29630"/>
              <a:ext cx="9091384" cy="5179403"/>
            </a:xfrm>
            <a:custGeom>
              <a:avLst/>
              <a:gdLst>
                <a:gd name="connsiteX0" fmla="*/ 9091384 w 9091384"/>
                <a:gd name="connsiteY0" fmla="*/ 5524 h 5179403"/>
                <a:gd name="connsiteX1" fmla="*/ 3137 w 9091384"/>
                <a:gd name="connsiteY1" fmla="*/ 5179403 h 5179403"/>
                <a:gd name="connsiteX2" fmla="*/ 0 w 9091384"/>
                <a:gd name="connsiteY2" fmla="*/ 5173878 h 5179403"/>
                <a:gd name="connsiteX3" fmla="*/ 9088247 w 9091384"/>
                <a:gd name="connsiteY3" fmla="*/ 0 h 5179403"/>
                <a:gd name="connsiteX4" fmla="*/ 9091384 w 9091384"/>
                <a:gd name="connsiteY4" fmla="*/ 5524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84" h="5179403">
                  <a:moveTo>
                    <a:pt x="9091384" y="5524"/>
                  </a:moveTo>
                  <a:lnTo>
                    <a:pt x="3137" y="5179403"/>
                  </a:lnTo>
                  <a:lnTo>
                    <a:pt x="0" y="5173878"/>
                  </a:lnTo>
                  <a:lnTo>
                    <a:pt x="9088247" y="0"/>
                  </a:lnTo>
                  <a:lnTo>
                    <a:pt x="909138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385217" y="-29630"/>
              <a:ext cx="7906829" cy="4505033"/>
            </a:xfrm>
            <a:custGeom>
              <a:avLst/>
              <a:gdLst>
                <a:gd name="connsiteX0" fmla="*/ 7906829 w 7906829"/>
                <a:gd name="connsiteY0" fmla="*/ 5524 h 4505033"/>
                <a:gd name="connsiteX1" fmla="*/ 3137 w 7906829"/>
                <a:gd name="connsiteY1" fmla="*/ 4505033 h 4505033"/>
                <a:gd name="connsiteX2" fmla="*/ 0 w 7906829"/>
                <a:gd name="connsiteY2" fmla="*/ 4499521 h 4505033"/>
                <a:gd name="connsiteX3" fmla="*/ 7903680 w 7906829"/>
                <a:gd name="connsiteY3" fmla="*/ 0 h 4505033"/>
                <a:gd name="connsiteX4" fmla="*/ 7906829 w 7906829"/>
                <a:gd name="connsiteY4" fmla="*/ 5524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7906829" y="5524"/>
                  </a:moveTo>
                  <a:lnTo>
                    <a:pt x="3137" y="4505033"/>
                  </a:lnTo>
                  <a:lnTo>
                    <a:pt x="0" y="4499521"/>
                  </a:lnTo>
                  <a:lnTo>
                    <a:pt x="7903680" y="0"/>
                  </a:lnTo>
                  <a:lnTo>
                    <a:pt x="790682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413640" y="-29630"/>
              <a:ext cx="6750685" cy="3846855"/>
            </a:xfrm>
            <a:custGeom>
              <a:avLst/>
              <a:gdLst>
                <a:gd name="connsiteX0" fmla="*/ 6750685 w 6750685"/>
                <a:gd name="connsiteY0" fmla="*/ 5524 h 3846855"/>
                <a:gd name="connsiteX1" fmla="*/ 3137 w 6750685"/>
                <a:gd name="connsiteY1" fmla="*/ 3846855 h 3846855"/>
                <a:gd name="connsiteX2" fmla="*/ 0 w 6750685"/>
                <a:gd name="connsiteY2" fmla="*/ 3841331 h 3846855"/>
                <a:gd name="connsiteX3" fmla="*/ 6747548 w 6750685"/>
                <a:gd name="connsiteY3" fmla="*/ 0 h 3846855"/>
                <a:gd name="connsiteX4" fmla="*/ 6750685 w 6750685"/>
                <a:gd name="connsiteY4" fmla="*/ 5524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5" h="3846855">
                  <a:moveTo>
                    <a:pt x="6750685" y="5524"/>
                  </a:moveTo>
                  <a:lnTo>
                    <a:pt x="3137" y="3846855"/>
                  </a:lnTo>
                  <a:lnTo>
                    <a:pt x="0" y="3841331"/>
                  </a:lnTo>
                  <a:lnTo>
                    <a:pt x="6747548" y="0"/>
                  </a:lnTo>
                  <a:lnTo>
                    <a:pt x="67506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385217" y="-29629"/>
              <a:ext cx="5537695" cy="3156306"/>
            </a:xfrm>
            <a:custGeom>
              <a:avLst/>
              <a:gdLst>
                <a:gd name="connsiteX0" fmla="*/ 5537695 w 5537695"/>
                <a:gd name="connsiteY0" fmla="*/ 5524 h 3156306"/>
                <a:gd name="connsiteX1" fmla="*/ 3137 w 5537695"/>
                <a:gd name="connsiteY1" fmla="*/ 3156306 h 3156306"/>
                <a:gd name="connsiteX2" fmla="*/ 0 w 5537695"/>
                <a:gd name="connsiteY2" fmla="*/ 3150794 h 3156306"/>
                <a:gd name="connsiteX3" fmla="*/ 5534558 w 5537695"/>
                <a:gd name="connsiteY3" fmla="*/ 0 h 3156306"/>
                <a:gd name="connsiteX4" fmla="*/ 5537695 w 5537695"/>
                <a:gd name="connsiteY4" fmla="*/ 5524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5537695" y="5524"/>
                  </a:moveTo>
                  <a:lnTo>
                    <a:pt x="3137" y="3156306"/>
                  </a:lnTo>
                  <a:lnTo>
                    <a:pt x="0" y="3150794"/>
                  </a:lnTo>
                  <a:lnTo>
                    <a:pt x="5534558" y="0"/>
                  </a:lnTo>
                  <a:lnTo>
                    <a:pt x="553769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560338" y="-29630"/>
              <a:ext cx="4528249" cy="2581631"/>
            </a:xfrm>
            <a:custGeom>
              <a:avLst/>
              <a:gdLst>
                <a:gd name="connsiteX0" fmla="*/ 4528249 w 4528249"/>
                <a:gd name="connsiteY0" fmla="*/ 5524 h 2581631"/>
                <a:gd name="connsiteX1" fmla="*/ 3137 w 4528249"/>
                <a:gd name="connsiteY1" fmla="*/ 2581631 h 2581631"/>
                <a:gd name="connsiteX2" fmla="*/ 0 w 4528249"/>
                <a:gd name="connsiteY2" fmla="*/ 2576119 h 2581631"/>
                <a:gd name="connsiteX3" fmla="*/ 4525112 w 4528249"/>
                <a:gd name="connsiteY3" fmla="*/ 0 h 2581631"/>
                <a:gd name="connsiteX4" fmla="*/ 4528249 w 4528249"/>
                <a:gd name="connsiteY4" fmla="*/ 5524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49" h="2581631">
                  <a:moveTo>
                    <a:pt x="4528249" y="5524"/>
                  </a:moveTo>
                  <a:lnTo>
                    <a:pt x="3137" y="2581631"/>
                  </a:lnTo>
                  <a:lnTo>
                    <a:pt x="0" y="2576119"/>
                  </a:lnTo>
                  <a:lnTo>
                    <a:pt x="4525112" y="0"/>
                  </a:lnTo>
                  <a:lnTo>
                    <a:pt x="452824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385217" y="-29629"/>
              <a:ext cx="3168573" cy="1807578"/>
            </a:xfrm>
            <a:custGeom>
              <a:avLst/>
              <a:gdLst>
                <a:gd name="connsiteX0" fmla="*/ 3168573 w 3168573"/>
                <a:gd name="connsiteY0" fmla="*/ 5524 h 1807578"/>
                <a:gd name="connsiteX1" fmla="*/ 3137 w 3168573"/>
                <a:gd name="connsiteY1" fmla="*/ 1807578 h 1807578"/>
                <a:gd name="connsiteX2" fmla="*/ 0 w 3168573"/>
                <a:gd name="connsiteY2" fmla="*/ 1802066 h 1807578"/>
                <a:gd name="connsiteX3" fmla="*/ 3165424 w 3168573"/>
                <a:gd name="connsiteY3" fmla="*/ 0 h 1807578"/>
                <a:gd name="connsiteX4" fmla="*/ 3168573 w 3168573"/>
                <a:gd name="connsiteY4" fmla="*/ 5524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3" h="1807578">
                  <a:moveTo>
                    <a:pt x="3168573" y="5524"/>
                  </a:moveTo>
                  <a:lnTo>
                    <a:pt x="3137" y="1807578"/>
                  </a:lnTo>
                  <a:lnTo>
                    <a:pt x="0" y="1802066"/>
                  </a:lnTo>
                  <a:lnTo>
                    <a:pt x="3165424" y="0"/>
                  </a:lnTo>
                  <a:lnTo>
                    <a:pt x="3168573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497268" y="-29630"/>
              <a:ext cx="883386" cy="506641"/>
            </a:xfrm>
            <a:custGeom>
              <a:avLst/>
              <a:gdLst>
                <a:gd name="connsiteX0" fmla="*/ 883386 w 883386"/>
                <a:gd name="connsiteY0" fmla="*/ 5524 h 506641"/>
                <a:gd name="connsiteX1" fmla="*/ 3136 w 883386"/>
                <a:gd name="connsiteY1" fmla="*/ 506641 h 506641"/>
                <a:gd name="connsiteX2" fmla="*/ 0 w 883386"/>
                <a:gd name="connsiteY2" fmla="*/ 501117 h 506641"/>
                <a:gd name="connsiteX3" fmla="*/ 880249 w 883386"/>
                <a:gd name="connsiteY3" fmla="*/ 0 h 506641"/>
                <a:gd name="connsiteX4" fmla="*/ 883386 w 883386"/>
                <a:gd name="connsiteY4" fmla="*/ 5524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6" h="506641">
                  <a:moveTo>
                    <a:pt x="883386" y="5524"/>
                  </a:moveTo>
                  <a:lnTo>
                    <a:pt x="3136" y="506641"/>
                  </a:lnTo>
                  <a:lnTo>
                    <a:pt x="0" y="501117"/>
                  </a:lnTo>
                  <a:lnTo>
                    <a:pt x="880249" y="0"/>
                  </a:lnTo>
                  <a:lnTo>
                    <a:pt x="883386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339903" y="-29630"/>
              <a:ext cx="1910588" cy="1091413"/>
            </a:xfrm>
            <a:custGeom>
              <a:avLst/>
              <a:gdLst>
                <a:gd name="connsiteX0" fmla="*/ 1910588 w 1910588"/>
                <a:gd name="connsiteY0" fmla="*/ 5524 h 1091413"/>
                <a:gd name="connsiteX1" fmla="*/ 3150 w 1910588"/>
                <a:gd name="connsiteY1" fmla="*/ 1091413 h 1091413"/>
                <a:gd name="connsiteX2" fmla="*/ 0 w 1910588"/>
                <a:gd name="connsiteY2" fmla="*/ 1085901 h 1091413"/>
                <a:gd name="connsiteX3" fmla="*/ 1907451 w 1910588"/>
                <a:gd name="connsiteY3" fmla="*/ 0 h 1091413"/>
                <a:gd name="connsiteX4" fmla="*/ 1910588 w 1910588"/>
                <a:gd name="connsiteY4" fmla="*/ 5524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1910588" y="5524"/>
                  </a:moveTo>
                  <a:lnTo>
                    <a:pt x="3150" y="1091413"/>
                  </a:lnTo>
                  <a:lnTo>
                    <a:pt x="0" y="1085901"/>
                  </a:lnTo>
                  <a:lnTo>
                    <a:pt x="1907451" y="0"/>
                  </a:lnTo>
                  <a:lnTo>
                    <a:pt x="1910588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8048383" y="4665282"/>
              <a:ext cx="4398175" cy="2507576"/>
            </a:xfrm>
            <a:custGeom>
              <a:avLst/>
              <a:gdLst>
                <a:gd name="connsiteX0" fmla="*/ 4398175 w 4398175"/>
                <a:gd name="connsiteY0" fmla="*/ 5511 h 2507576"/>
                <a:gd name="connsiteX1" fmla="*/ 3137 w 4398175"/>
                <a:gd name="connsiteY1" fmla="*/ 2507576 h 2507576"/>
                <a:gd name="connsiteX2" fmla="*/ 0 w 4398175"/>
                <a:gd name="connsiteY2" fmla="*/ 2502064 h 2507576"/>
                <a:gd name="connsiteX3" fmla="*/ 4395038 w 4398175"/>
                <a:gd name="connsiteY3" fmla="*/ 0 h 2507576"/>
                <a:gd name="connsiteX4" fmla="*/ 4398175 w 4398175"/>
                <a:gd name="connsiteY4" fmla="*/ 5511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4398175" y="5511"/>
                  </a:moveTo>
                  <a:lnTo>
                    <a:pt x="3137" y="2507576"/>
                  </a:lnTo>
                  <a:lnTo>
                    <a:pt x="0" y="2502064"/>
                  </a:lnTo>
                  <a:lnTo>
                    <a:pt x="4395038" y="0"/>
                  </a:lnTo>
                  <a:lnTo>
                    <a:pt x="4398175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9232938" y="5144248"/>
              <a:ext cx="3556838" cy="2028609"/>
            </a:xfrm>
            <a:custGeom>
              <a:avLst/>
              <a:gdLst>
                <a:gd name="connsiteX0" fmla="*/ 3556838 w 3556838"/>
                <a:gd name="connsiteY0" fmla="*/ 5525 h 2028609"/>
                <a:gd name="connsiteX1" fmla="*/ 3149 w 3556838"/>
                <a:gd name="connsiteY1" fmla="*/ 2028609 h 2028609"/>
                <a:gd name="connsiteX2" fmla="*/ 0 w 3556838"/>
                <a:gd name="connsiteY2" fmla="*/ 2023097 h 2028609"/>
                <a:gd name="connsiteX3" fmla="*/ 3553688 w 3556838"/>
                <a:gd name="connsiteY3" fmla="*/ 0 h 2028609"/>
                <a:gd name="connsiteX4" fmla="*/ 3556838 w 3556838"/>
                <a:gd name="connsiteY4" fmla="*/ 5525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8" h="2028609">
                  <a:moveTo>
                    <a:pt x="3556838" y="5525"/>
                  </a:moveTo>
                  <a:lnTo>
                    <a:pt x="3149" y="2028609"/>
                  </a:lnTo>
                  <a:lnTo>
                    <a:pt x="0" y="2023097"/>
                  </a:lnTo>
                  <a:lnTo>
                    <a:pt x="3553688" y="0"/>
                  </a:lnTo>
                  <a:lnTo>
                    <a:pt x="3556838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10417504" y="5818618"/>
              <a:ext cx="2372271" cy="1354239"/>
            </a:xfrm>
            <a:custGeom>
              <a:avLst/>
              <a:gdLst>
                <a:gd name="connsiteX0" fmla="*/ 2372271 w 2372271"/>
                <a:gd name="connsiteY0" fmla="*/ 5512 h 1354239"/>
                <a:gd name="connsiteX1" fmla="*/ 3137 w 2372271"/>
                <a:gd name="connsiteY1" fmla="*/ 1354239 h 1354239"/>
                <a:gd name="connsiteX2" fmla="*/ 0 w 2372271"/>
                <a:gd name="connsiteY2" fmla="*/ 1348727 h 1354239"/>
                <a:gd name="connsiteX3" fmla="*/ 2369121 w 2372271"/>
                <a:gd name="connsiteY3" fmla="*/ 0 h 1354239"/>
                <a:gd name="connsiteX4" fmla="*/ 2372271 w 2372271"/>
                <a:gd name="connsiteY4" fmla="*/ 5512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2372271" y="5512"/>
                  </a:moveTo>
                  <a:lnTo>
                    <a:pt x="3137" y="1354239"/>
                  </a:lnTo>
                  <a:lnTo>
                    <a:pt x="0" y="1348727"/>
                  </a:lnTo>
                  <a:lnTo>
                    <a:pt x="2369121" y="0"/>
                  </a:lnTo>
                  <a:lnTo>
                    <a:pt x="237227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7534910" y="-1270"/>
            <a:ext cx="465721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34" h="10800">
                <a:moveTo>
                  <a:pt x="1248" y="0"/>
                </a:moveTo>
                <a:lnTo>
                  <a:pt x="7334" y="0"/>
                </a:lnTo>
                <a:lnTo>
                  <a:pt x="7334" y="10800"/>
                </a:lnTo>
                <a:lnTo>
                  <a:pt x="1245" y="10800"/>
                </a:lnTo>
                <a:lnTo>
                  <a:pt x="1222" y="10755"/>
                </a:lnTo>
                <a:cubicBezTo>
                  <a:pt x="451" y="9236"/>
                  <a:pt x="0" y="7392"/>
                  <a:pt x="0" y="5403"/>
                </a:cubicBezTo>
                <a:cubicBezTo>
                  <a:pt x="0" y="3414"/>
                  <a:pt x="451" y="1570"/>
                  <a:pt x="1222" y="51"/>
                </a:cubicBezTo>
                <a:lnTo>
                  <a:pt x="124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 panose="020B0500000000000000" charset="-122"/>
              <a:cs typeface="汉仪楷体简" panose="02010600000101010101" charset="-128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80415" y="1477645"/>
            <a:ext cx="7572375" cy="3719830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 w="6350">
            <a:gradFill>
              <a:gsLst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  <a:gs pos="51000">
                  <a:schemeClr val="accent1">
                    <a:alpha val="8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</a:ln>
          <a:effectLst>
            <a:outerShdw blurRad="825500" dist="952500" dir="2700000" sx="98000" sy="98000" algn="tl" rotWithShape="0">
              <a:schemeClr val="accent1">
                <a:alpha val="19000"/>
              </a:schemeClr>
            </a:outerShdw>
          </a:effectLst>
          <a:scene3d>
            <a:camera prst="orthographicFront"/>
            <a:lightRig rig="threePt" dir="t">
              <a:rot lat="0" lon="0" rev="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0620" y="1735455"/>
            <a:ext cx="2531745" cy="5835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时光飞逝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35380" y="2331085"/>
            <a:ext cx="5337175" cy="117030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 anchor="t">
            <a:spAutoFit/>
          </a:bodyPr>
          <a:p>
            <a:pPr marL="342900" indent="-342900" algn="just" fontAlgn="auto">
              <a:lnSpc>
                <a:spcPct val="130000"/>
              </a:lnSpc>
              <a:buClr>
                <a:srgbClr val="2169D3"/>
              </a:buClr>
              <a:buFont typeface="Wingdings" panose="05000000000000000000" charset="0"/>
              <a:buChar char="u"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第X个学期马上就要结束了，我们也在紧张的学习氛围中即将迎来一场考试，不知道同学们做好准备了吗？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50620" y="3700780"/>
            <a:ext cx="2531745" cy="5835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距离考试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41095" y="4284345"/>
            <a:ext cx="1202690" cy="491490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 anchor="t">
            <a:spAutoFit/>
          </a:bodyPr>
          <a:p>
            <a:pPr marL="342900" indent="-342900" algn="just" fontAlgn="auto">
              <a:lnSpc>
                <a:spcPct val="130000"/>
              </a:lnSpc>
              <a:buClr>
                <a:srgbClr val="2169D3"/>
              </a:buClr>
              <a:buFont typeface="Wingdings" panose="05000000000000000000" charset="0"/>
              <a:buChar char="u"/>
            </a:pP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还剩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04235" y="4194175"/>
            <a:ext cx="3302635" cy="768350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</a:bodyPr>
          <a:p>
            <a:pPr algn="l"/>
            <a:r>
              <a:rPr lang="en-US" altLang="zh-CN" sz="4400" b="1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XXX </a:t>
            </a:r>
            <a:r>
              <a:rPr lang="zh-CN" altLang="en-US" sz="4400" b="1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天！</a:t>
            </a:r>
            <a:endParaRPr lang="zh-CN" altLang="en-US" sz="4400" b="1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228488" y="125844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68" name="矩形: 圆角 67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lumMod val="7500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73" name="矩形: 对角圆角 72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76" name="矩形: 对角圆角 75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70" name="组合 69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71" name="矩形: 对角圆角 70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921289" y="90977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57" name="矩形: 圆角 56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330200" dist="647700" dir="2700000" sx="98000" sy="98000" algn="tl" rotWithShape="0">
                <a:schemeClr val="accent1">
                  <a:lumMod val="75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62" name="矩形: 对角圆角 61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65" name="矩形: 对角圆角 64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59" name="组合 58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60" name="矩形: 对角圆角 59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576695" y="469265"/>
            <a:ext cx="3875405" cy="4861560"/>
            <a:chOff x="10357" y="739"/>
            <a:chExt cx="6103" cy="7656"/>
          </a:xfrm>
          <a:scene3d>
            <a:camera prst="perspectiveHeroicExtremeLeftFacing" fov="2700000">
              <a:rot lat="20862000" lon="2255999" rev="19830000"/>
            </a:camera>
            <a:lightRig rig="contrasting" dir="t">
              <a:rot lat="0" lon="0" rev="0"/>
            </a:lightRig>
          </a:scene3d>
        </p:grpSpPr>
        <p:sp>
          <p:nvSpPr>
            <p:cNvPr id="23" name="矩形: 圆角 22"/>
            <p:cNvSpPr/>
            <p:nvPr/>
          </p:nvSpPr>
          <p:spPr>
            <a:xfrm rot="5400000">
              <a:off x="9925" y="1860"/>
              <a:ext cx="7657" cy="5414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 w="6350"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61000">
                    <a:schemeClr val="accent1">
                      <a:alpha val="99000"/>
                    </a:schemeClr>
                  </a:gs>
                  <a:gs pos="87000">
                    <a:schemeClr val="accent1">
                      <a:lumMod val="75000"/>
                    </a:schemeClr>
                  </a:gs>
                </a:gsLst>
                <a:lin ang="8100000" scaled="1"/>
              </a:gradFill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0" name="任意多边形: 形状 3"/>
            <p:cNvSpPr>
              <a:spLocks noChangeAspect="1"/>
            </p:cNvSpPr>
            <p:nvPr/>
          </p:nvSpPr>
          <p:spPr>
            <a:xfrm>
              <a:off x="10357" y="2327"/>
              <a:ext cx="4840" cy="4480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pic>
          <p:nvPicPr>
            <p:cNvPr id="2" name="图片 1" descr="日历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48" y="3483"/>
              <a:ext cx="2060" cy="2060"/>
            </a:xfrm>
            <a:prstGeom prst="rect">
              <a:avLst/>
            </a:prstGeom>
            <a:effectLst>
              <a:outerShdw blurRad="177800" dist="317500" dir="2700000" sx="98000" sy="98000" algn="tl" rotWithShape="0">
                <a:schemeClr val="bg1">
                  <a:alpha val="19000"/>
                </a:schemeClr>
              </a:outerShdw>
            </a:effectLst>
          </p:spPr>
        </p:pic>
      </p:grpSp>
      <p:grpSp>
        <p:nvGrpSpPr>
          <p:cNvPr id="174" name="组合 173"/>
          <p:cNvGrpSpPr>
            <a:grpSpLocks noChangeAspect="1"/>
          </p:cNvGrpSpPr>
          <p:nvPr/>
        </p:nvGrpSpPr>
        <p:grpSpPr>
          <a:xfrm rot="3060000" flipH="1">
            <a:off x="9952990" y="2357755"/>
            <a:ext cx="184150" cy="2501265"/>
            <a:chOff x="8622" y="6312"/>
            <a:chExt cx="488" cy="6617"/>
          </a:xfrm>
          <a:effectLst>
            <a:outerShdw blurRad="622300" dist="190500" dir="2700000" sx="98000" sy="98000" algn="tl" rotWithShape="0">
              <a:schemeClr val="accent1">
                <a:lumMod val="75000"/>
                <a:alpha val="19000"/>
              </a:schemeClr>
            </a:outerShdw>
          </a:effectLst>
        </p:grpSpPr>
        <p:sp>
          <p:nvSpPr>
            <p:cNvPr id="41" name="任意多边形 40"/>
            <p:cNvSpPr/>
            <p:nvPr/>
          </p:nvSpPr>
          <p:spPr>
            <a:xfrm>
              <a:off x="8644" y="12207"/>
              <a:ext cx="447" cy="54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60" h="457">
                  <a:moveTo>
                    <a:pt x="0" y="0"/>
                  </a:moveTo>
                  <a:lnTo>
                    <a:pt x="460" y="0"/>
                  </a:lnTo>
                  <a:lnTo>
                    <a:pt x="459" y="5"/>
                  </a:lnTo>
                  <a:cubicBezTo>
                    <a:pt x="426" y="197"/>
                    <a:pt x="386" y="348"/>
                    <a:pt x="341" y="443"/>
                  </a:cubicBezTo>
                  <a:lnTo>
                    <a:pt x="334" y="457"/>
                  </a:lnTo>
                  <a:lnTo>
                    <a:pt x="126" y="457"/>
                  </a:lnTo>
                  <a:lnTo>
                    <a:pt x="119" y="443"/>
                  </a:lnTo>
                  <a:cubicBezTo>
                    <a:pt x="74" y="348"/>
                    <a:pt x="34" y="197"/>
                    <a:pt x="1" y="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641" y="6807"/>
              <a:ext cx="450" cy="54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  <a:alpha val="100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622" y="6687"/>
              <a:ext cx="488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739" y="6312"/>
              <a:ext cx="255" cy="37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flipV="1">
              <a:off x="8806" y="12756"/>
              <a:ext cx="120" cy="173"/>
            </a:xfrm>
            <a:custGeom>
              <a:avLst/>
              <a:gdLst>
                <a:gd name="adj" fmla="val 24166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120" h="173">
                  <a:moveTo>
                    <a:pt x="59" y="0"/>
                  </a:moveTo>
                  <a:cubicBezTo>
                    <a:pt x="73" y="0"/>
                    <a:pt x="84" y="10"/>
                    <a:pt x="87" y="23"/>
                  </a:cubicBezTo>
                  <a:lnTo>
                    <a:pt x="88" y="27"/>
                  </a:lnTo>
                  <a:lnTo>
                    <a:pt x="91" y="27"/>
                  </a:lnTo>
                  <a:lnTo>
                    <a:pt x="120" y="173"/>
                  </a:lnTo>
                  <a:lnTo>
                    <a:pt x="0" y="173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2" y="23"/>
                  </a:lnTo>
                  <a:cubicBezTo>
                    <a:pt x="34" y="10"/>
                    <a:pt x="46" y="0"/>
                    <a:pt x="5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71" name="任意多边形 170"/>
            <p:cNvSpPr>
              <a:spLocks noChangeAspect="1"/>
            </p:cNvSpPr>
            <p:nvPr/>
          </p:nvSpPr>
          <p:spPr>
            <a:xfrm>
              <a:off x="8722" y="6807"/>
              <a:ext cx="287" cy="1046"/>
            </a:xfrm>
            <a:custGeom>
              <a:avLst/>
              <a:gdLst>
                <a:gd name="adj" fmla="val 50000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1605">
                  <a:moveTo>
                    <a:pt x="1" y="0"/>
                  </a:moveTo>
                  <a:lnTo>
                    <a:pt x="137" y="0"/>
                  </a:lnTo>
                  <a:lnTo>
                    <a:pt x="137" y="1377"/>
                  </a:lnTo>
                  <a:cubicBezTo>
                    <a:pt x="137" y="1423"/>
                    <a:pt x="175" y="1461"/>
                    <a:pt x="221" y="1461"/>
                  </a:cubicBezTo>
                  <a:cubicBezTo>
                    <a:pt x="267" y="1461"/>
                    <a:pt x="305" y="1423"/>
                    <a:pt x="305" y="1377"/>
                  </a:cubicBezTo>
                  <a:lnTo>
                    <a:pt x="305" y="0"/>
                  </a:lnTo>
                  <a:lnTo>
                    <a:pt x="441" y="0"/>
                  </a:lnTo>
                  <a:lnTo>
                    <a:pt x="441" y="2"/>
                  </a:lnTo>
                  <a:cubicBezTo>
                    <a:pt x="442" y="8"/>
                    <a:pt x="442" y="13"/>
                    <a:pt x="442" y="19"/>
                  </a:cubicBezTo>
                  <a:lnTo>
                    <a:pt x="442" y="1384"/>
                  </a:lnTo>
                  <a:cubicBezTo>
                    <a:pt x="442" y="1506"/>
                    <a:pt x="343" y="1605"/>
                    <a:pt x="221" y="1605"/>
                  </a:cubicBezTo>
                  <a:cubicBezTo>
                    <a:pt x="99" y="1605"/>
                    <a:pt x="0" y="1506"/>
                    <a:pt x="0" y="1384"/>
                  </a:cubicBezTo>
                  <a:lnTo>
                    <a:pt x="0" y="19"/>
                  </a:lnTo>
                  <a:cubicBezTo>
                    <a:pt x="0" y="13"/>
                    <a:pt x="0" y="8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75" name="任意多边形 174"/>
          <p:cNvSpPr/>
          <p:nvPr/>
        </p:nvSpPr>
        <p:spPr>
          <a:xfrm>
            <a:off x="6593205" y="4396740"/>
            <a:ext cx="2482215" cy="427355"/>
          </a:xfrm>
          <a:custGeom>
            <a:avLst/>
            <a:gdLst>
              <a:gd name="connisteX0" fmla="*/ 0 w 2638425"/>
              <a:gd name="connsiteY0" fmla="*/ 484505 h 726167"/>
              <a:gd name="connisteX1" fmla="*/ 655320 w 2638425"/>
              <a:gd name="connsiteY1" fmla="*/ 281305 h 726167"/>
              <a:gd name="connisteX2" fmla="*/ 936625 w 2638425"/>
              <a:gd name="connsiteY2" fmla="*/ 593725 h 726167"/>
              <a:gd name="connisteX3" fmla="*/ 1264285 w 2638425"/>
              <a:gd name="connsiteY3" fmla="*/ 437515 h 726167"/>
              <a:gd name="connisteX4" fmla="*/ 1529715 w 2638425"/>
              <a:gd name="connsiteY4" fmla="*/ 718820 h 726167"/>
              <a:gd name="connisteX5" fmla="*/ 1967230 w 2638425"/>
              <a:gd name="connsiteY5" fmla="*/ 140970 h 726167"/>
              <a:gd name="connisteX6" fmla="*/ 2388870 w 2638425"/>
              <a:gd name="connsiteY6" fmla="*/ 421640 h 726167"/>
              <a:gd name="connisteX7" fmla="*/ 2638425 w 2638425"/>
              <a:gd name="connsiteY7" fmla="*/ 0 h 726167"/>
              <a:gd name="connisteX8" fmla="*/ 2779395 w 2638425"/>
              <a:gd name="connsiteY8" fmla="*/ -187325 h 72616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638425" h="726167">
                <a:moveTo>
                  <a:pt x="0" y="484505"/>
                </a:moveTo>
                <a:cubicBezTo>
                  <a:pt x="125730" y="437515"/>
                  <a:pt x="467995" y="259715"/>
                  <a:pt x="655320" y="281305"/>
                </a:cubicBezTo>
                <a:cubicBezTo>
                  <a:pt x="842645" y="302895"/>
                  <a:pt x="814705" y="562610"/>
                  <a:pt x="936625" y="593725"/>
                </a:cubicBezTo>
                <a:cubicBezTo>
                  <a:pt x="1058545" y="624840"/>
                  <a:pt x="1145540" y="412750"/>
                  <a:pt x="1264285" y="437515"/>
                </a:cubicBezTo>
                <a:cubicBezTo>
                  <a:pt x="1383030" y="462280"/>
                  <a:pt x="1389380" y="777875"/>
                  <a:pt x="1529715" y="718820"/>
                </a:cubicBezTo>
                <a:cubicBezTo>
                  <a:pt x="1670050" y="659765"/>
                  <a:pt x="1795145" y="200660"/>
                  <a:pt x="1967230" y="140970"/>
                </a:cubicBezTo>
                <a:cubicBezTo>
                  <a:pt x="2139315" y="81280"/>
                  <a:pt x="2254885" y="449580"/>
                  <a:pt x="2388870" y="421640"/>
                </a:cubicBezTo>
                <a:cubicBezTo>
                  <a:pt x="2522855" y="393700"/>
                  <a:pt x="2560320" y="121920"/>
                  <a:pt x="2638425" y="0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1000">
                  <a:schemeClr val="accent1">
                    <a:alpha val="2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-579057" y="-172244"/>
            <a:ext cx="13350114" cy="7202488"/>
            <a:chOff x="-560338" y="-29630"/>
            <a:chExt cx="13350114" cy="7202488"/>
          </a:xfrm>
          <a:gradFill flip="none" rotWithShape="1">
            <a:gsLst>
              <a:gs pos="40000">
                <a:schemeClr val="accent1">
                  <a:lumMod val="75000"/>
                  <a:alpha val="700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700000" scaled="1"/>
            <a:tileRect/>
          </a:gradFill>
        </p:grpSpPr>
        <p:cxnSp>
          <p:nvCxnSpPr>
            <p:cNvPr id="20" name="直接连接符 19"/>
            <p:cNvCxnSpPr/>
            <p:nvPr/>
          </p:nvCxnSpPr>
          <p:spPr>
            <a:xfrm flipH="1">
              <a:off x="6723735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539171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354607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170043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98547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00915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-383650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-338330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-383650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-383650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-383650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-412074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-383650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-558766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-383650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-495700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-338330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8049948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9234512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041907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-248526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-155937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-70294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-38001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-13542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6884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-28856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155707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2340271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3524835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709399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5893963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078527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8263091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9447655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1844886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0660322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-215552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-558765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-55876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: 形状 10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722160" y="3891496"/>
              <a:ext cx="5757367" cy="3281362"/>
            </a:xfrm>
            <a:custGeom>
              <a:avLst/>
              <a:gdLst>
                <a:gd name="connsiteX0" fmla="*/ 5757367 w 5757367"/>
                <a:gd name="connsiteY0" fmla="*/ 5524 h 3281362"/>
                <a:gd name="connsiteX1" fmla="*/ 3149 w 5757367"/>
                <a:gd name="connsiteY1" fmla="*/ 3281362 h 3281362"/>
                <a:gd name="connsiteX2" fmla="*/ 0 w 5757367"/>
                <a:gd name="connsiteY2" fmla="*/ 3275850 h 3281362"/>
                <a:gd name="connsiteX3" fmla="*/ 5754230 w 5757367"/>
                <a:gd name="connsiteY3" fmla="*/ 0 h 3281362"/>
                <a:gd name="connsiteX4" fmla="*/ 5757367 w 5757367"/>
                <a:gd name="connsiteY4" fmla="*/ 5524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67" h="3281362">
                  <a:moveTo>
                    <a:pt x="5757367" y="5524"/>
                  </a:moveTo>
                  <a:lnTo>
                    <a:pt x="3149" y="3281362"/>
                  </a:lnTo>
                  <a:lnTo>
                    <a:pt x="0" y="3275850"/>
                  </a:lnTo>
                  <a:lnTo>
                    <a:pt x="5754230" y="0"/>
                  </a:lnTo>
                  <a:lnTo>
                    <a:pt x="5757367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537593" y="3269842"/>
              <a:ext cx="6849351" cy="3903015"/>
            </a:xfrm>
            <a:custGeom>
              <a:avLst/>
              <a:gdLst>
                <a:gd name="connsiteX0" fmla="*/ 6849351 w 6849351"/>
                <a:gd name="connsiteY0" fmla="*/ 5525 h 3903015"/>
                <a:gd name="connsiteX1" fmla="*/ 3149 w 6849351"/>
                <a:gd name="connsiteY1" fmla="*/ 3903015 h 3903015"/>
                <a:gd name="connsiteX2" fmla="*/ 0 w 6849351"/>
                <a:gd name="connsiteY2" fmla="*/ 3897503 h 3903015"/>
                <a:gd name="connsiteX3" fmla="*/ 6846214 w 6849351"/>
                <a:gd name="connsiteY3" fmla="*/ 0 h 3903015"/>
                <a:gd name="connsiteX4" fmla="*/ 6849351 w 6849351"/>
                <a:gd name="connsiteY4" fmla="*/ 5525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51" h="3903015">
                  <a:moveTo>
                    <a:pt x="6849351" y="5525"/>
                  </a:moveTo>
                  <a:lnTo>
                    <a:pt x="3149" y="3903015"/>
                  </a:lnTo>
                  <a:lnTo>
                    <a:pt x="0" y="3897503"/>
                  </a:lnTo>
                  <a:lnTo>
                    <a:pt x="6846214" y="0"/>
                  </a:lnTo>
                  <a:lnTo>
                    <a:pt x="6849351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4353038" y="2644242"/>
              <a:ext cx="7948257" cy="4528616"/>
            </a:xfrm>
            <a:custGeom>
              <a:avLst/>
              <a:gdLst>
                <a:gd name="connsiteX0" fmla="*/ 7948257 w 7948257"/>
                <a:gd name="connsiteY0" fmla="*/ 5511 h 4528616"/>
                <a:gd name="connsiteX1" fmla="*/ 3137 w 7948257"/>
                <a:gd name="connsiteY1" fmla="*/ 4528616 h 4528616"/>
                <a:gd name="connsiteX2" fmla="*/ 0 w 7948257"/>
                <a:gd name="connsiteY2" fmla="*/ 4523104 h 4528616"/>
                <a:gd name="connsiteX3" fmla="*/ 7945120 w 7948257"/>
                <a:gd name="connsiteY3" fmla="*/ 0 h 4528616"/>
                <a:gd name="connsiteX4" fmla="*/ 7948257 w 7948257"/>
                <a:gd name="connsiteY4" fmla="*/ 5511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57" h="4528616">
                  <a:moveTo>
                    <a:pt x="7948257" y="5511"/>
                  </a:moveTo>
                  <a:lnTo>
                    <a:pt x="3137" y="4528616"/>
                  </a:lnTo>
                  <a:lnTo>
                    <a:pt x="0" y="4523104"/>
                  </a:lnTo>
                  <a:lnTo>
                    <a:pt x="7945120" y="0"/>
                  </a:lnTo>
                  <a:lnTo>
                    <a:pt x="7948257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3168471" y="1988260"/>
              <a:ext cx="9100541" cy="5184597"/>
            </a:xfrm>
            <a:custGeom>
              <a:avLst/>
              <a:gdLst>
                <a:gd name="connsiteX0" fmla="*/ 9100541 w 9100541"/>
                <a:gd name="connsiteY0" fmla="*/ 5512 h 5184597"/>
                <a:gd name="connsiteX1" fmla="*/ 3137 w 9100541"/>
                <a:gd name="connsiteY1" fmla="*/ 5184597 h 5184597"/>
                <a:gd name="connsiteX2" fmla="*/ 0 w 9100541"/>
                <a:gd name="connsiteY2" fmla="*/ 5179085 h 5184597"/>
                <a:gd name="connsiteX3" fmla="*/ 9097391 w 9100541"/>
                <a:gd name="connsiteY3" fmla="*/ 0 h 5184597"/>
                <a:gd name="connsiteX4" fmla="*/ 9100541 w 9100541"/>
                <a:gd name="connsiteY4" fmla="*/ 5512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1" h="5184597">
                  <a:moveTo>
                    <a:pt x="9100541" y="5512"/>
                  </a:moveTo>
                  <a:lnTo>
                    <a:pt x="3137" y="5184597"/>
                  </a:lnTo>
                  <a:lnTo>
                    <a:pt x="0" y="5179085"/>
                  </a:lnTo>
                  <a:lnTo>
                    <a:pt x="9097391" y="0"/>
                  </a:lnTo>
                  <a:lnTo>
                    <a:pt x="910054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983904" y="1258430"/>
              <a:ext cx="10382529" cy="5914428"/>
            </a:xfrm>
            <a:custGeom>
              <a:avLst/>
              <a:gdLst>
                <a:gd name="connsiteX0" fmla="*/ 10382529 w 10382529"/>
                <a:gd name="connsiteY0" fmla="*/ 5525 h 5914428"/>
                <a:gd name="connsiteX1" fmla="*/ 3150 w 10382529"/>
                <a:gd name="connsiteY1" fmla="*/ 5914428 h 5914428"/>
                <a:gd name="connsiteX2" fmla="*/ 0 w 10382529"/>
                <a:gd name="connsiteY2" fmla="*/ 5908916 h 5914428"/>
                <a:gd name="connsiteX3" fmla="*/ 10379392 w 10382529"/>
                <a:gd name="connsiteY3" fmla="*/ 0 h 5914428"/>
                <a:gd name="connsiteX4" fmla="*/ 10382529 w 10382529"/>
                <a:gd name="connsiteY4" fmla="*/ 5525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29" h="5914428">
                  <a:moveTo>
                    <a:pt x="10382529" y="5525"/>
                  </a:moveTo>
                  <a:lnTo>
                    <a:pt x="3150" y="5914428"/>
                  </a:lnTo>
                  <a:lnTo>
                    <a:pt x="0" y="5908916"/>
                  </a:lnTo>
                  <a:lnTo>
                    <a:pt x="10379392" y="0"/>
                  </a:lnTo>
                  <a:lnTo>
                    <a:pt x="10382529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9338" y="628776"/>
              <a:ext cx="11488560" cy="6544081"/>
            </a:xfrm>
            <a:custGeom>
              <a:avLst/>
              <a:gdLst>
                <a:gd name="connsiteX0" fmla="*/ 11488560 w 11488560"/>
                <a:gd name="connsiteY0" fmla="*/ 5524 h 6544081"/>
                <a:gd name="connsiteX1" fmla="*/ 3150 w 11488560"/>
                <a:gd name="connsiteY1" fmla="*/ 6544081 h 6544081"/>
                <a:gd name="connsiteX2" fmla="*/ 0 w 11488560"/>
                <a:gd name="connsiteY2" fmla="*/ 6538569 h 6544081"/>
                <a:gd name="connsiteX3" fmla="*/ 11485410 w 11488560"/>
                <a:gd name="connsiteY3" fmla="*/ 0 h 6544081"/>
                <a:gd name="connsiteX4" fmla="*/ 11488560 w 11488560"/>
                <a:gd name="connsiteY4" fmla="*/ 5524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60" h="6544081">
                  <a:moveTo>
                    <a:pt x="11488560" y="5524"/>
                  </a:moveTo>
                  <a:lnTo>
                    <a:pt x="3150" y="6544081"/>
                  </a:lnTo>
                  <a:lnTo>
                    <a:pt x="0" y="6538569"/>
                  </a:lnTo>
                  <a:lnTo>
                    <a:pt x="11485410" y="0"/>
                  </a:lnTo>
                  <a:lnTo>
                    <a:pt x="1148856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385217" y="-29630"/>
              <a:ext cx="12645085" cy="7202487"/>
            </a:xfrm>
            <a:custGeom>
              <a:avLst/>
              <a:gdLst>
                <a:gd name="connsiteX0" fmla="*/ 12645085 w 12645085"/>
                <a:gd name="connsiteY0" fmla="*/ 5524 h 7202487"/>
                <a:gd name="connsiteX1" fmla="*/ 3137 w 12645085"/>
                <a:gd name="connsiteY1" fmla="*/ 7202487 h 7202487"/>
                <a:gd name="connsiteX2" fmla="*/ 0 w 12645085"/>
                <a:gd name="connsiteY2" fmla="*/ 7196975 h 7202487"/>
                <a:gd name="connsiteX3" fmla="*/ 12641935 w 12645085"/>
                <a:gd name="connsiteY3" fmla="*/ 0 h 7202487"/>
                <a:gd name="connsiteX4" fmla="*/ 12645085 w 12645085"/>
                <a:gd name="connsiteY4" fmla="*/ 5524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12645085" y="5524"/>
                  </a:moveTo>
                  <a:lnTo>
                    <a:pt x="3137" y="7202487"/>
                  </a:lnTo>
                  <a:lnTo>
                    <a:pt x="0" y="7196975"/>
                  </a:lnTo>
                  <a:lnTo>
                    <a:pt x="12641935" y="0"/>
                  </a:lnTo>
                  <a:lnTo>
                    <a:pt x="126450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35" name="任意多边形: 形状 136"/>
            <p:cNvSpPr/>
            <p:nvPr/>
          </p:nvSpPr>
          <p:spPr>
            <a:xfrm>
              <a:off x="-339903" y="-29629"/>
              <a:ext cx="11415204" cy="6502324"/>
            </a:xfrm>
            <a:custGeom>
              <a:avLst/>
              <a:gdLst>
                <a:gd name="connsiteX0" fmla="*/ 11415204 w 11415204"/>
                <a:gd name="connsiteY0" fmla="*/ 5524 h 6502324"/>
                <a:gd name="connsiteX1" fmla="*/ 3150 w 11415204"/>
                <a:gd name="connsiteY1" fmla="*/ 6502324 h 6502324"/>
                <a:gd name="connsiteX2" fmla="*/ 0 w 11415204"/>
                <a:gd name="connsiteY2" fmla="*/ 6496812 h 6502324"/>
                <a:gd name="connsiteX3" fmla="*/ 11412067 w 11415204"/>
                <a:gd name="connsiteY3" fmla="*/ 0 h 6502324"/>
                <a:gd name="connsiteX4" fmla="*/ 11415204 w 11415204"/>
                <a:gd name="connsiteY4" fmla="*/ 5524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11415204" y="5524"/>
                  </a:moveTo>
                  <a:lnTo>
                    <a:pt x="3150" y="6502324"/>
                  </a:lnTo>
                  <a:lnTo>
                    <a:pt x="0" y="6496812"/>
                  </a:lnTo>
                  <a:lnTo>
                    <a:pt x="11412067" y="0"/>
                  </a:lnTo>
                  <a:lnTo>
                    <a:pt x="1141520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385216" y="-29629"/>
              <a:ext cx="10275950" cy="5853760"/>
            </a:xfrm>
            <a:custGeom>
              <a:avLst/>
              <a:gdLst>
                <a:gd name="connsiteX0" fmla="*/ 10275950 w 10275950"/>
                <a:gd name="connsiteY0" fmla="*/ 5524 h 5853760"/>
                <a:gd name="connsiteX1" fmla="*/ 3137 w 10275950"/>
                <a:gd name="connsiteY1" fmla="*/ 5853760 h 5853760"/>
                <a:gd name="connsiteX2" fmla="*/ 0 w 10275950"/>
                <a:gd name="connsiteY2" fmla="*/ 5848248 h 5853760"/>
                <a:gd name="connsiteX3" fmla="*/ 10272814 w 10275950"/>
                <a:gd name="connsiteY3" fmla="*/ 0 h 5853760"/>
                <a:gd name="connsiteX4" fmla="*/ 10275950 w 10275950"/>
                <a:gd name="connsiteY4" fmla="*/ 5524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0" h="5853760">
                  <a:moveTo>
                    <a:pt x="10275950" y="5524"/>
                  </a:moveTo>
                  <a:lnTo>
                    <a:pt x="3137" y="5853760"/>
                  </a:lnTo>
                  <a:lnTo>
                    <a:pt x="0" y="5848248"/>
                  </a:lnTo>
                  <a:lnTo>
                    <a:pt x="10272814" y="0"/>
                  </a:lnTo>
                  <a:lnTo>
                    <a:pt x="1027595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385216" y="-29630"/>
              <a:ext cx="9091384" cy="5179403"/>
            </a:xfrm>
            <a:custGeom>
              <a:avLst/>
              <a:gdLst>
                <a:gd name="connsiteX0" fmla="*/ 9091384 w 9091384"/>
                <a:gd name="connsiteY0" fmla="*/ 5524 h 5179403"/>
                <a:gd name="connsiteX1" fmla="*/ 3137 w 9091384"/>
                <a:gd name="connsiteY1" fmla="*/ 5179403 h 5179403"/>
                <a:gd name="connsiteX2" fmla="*/ 0 w 9091384"/>
                <a:gd name="connsiteY2" fmla="*/ 5173878 h 5179403"/>
                <a:gd name="connsiteX3" fmla="*/ 9088247 w 9091384"/>
                <a:gd name="connsiteY3" fmla="*/ 0 h 5179403"/>
                <a:gd name="connsiteX4" fmla="*/ 9091384 w 9091384"/>
                <a:gd name="connsiteY4" fmla="*/ 5524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84" h="5179403">
                  <a:moveTo>
                    <a:pt x="9091384" y="5524"/>
                  </a:moveTo>
                  <a:lnTo>
                    <a:pt x="3137" y="5179403"/>
                  </a:lnTo>
                  <a:lnTo>
                    <a:pt x="0" y="5173878"/>
                  </a:lnTo>
                  <a:lnTo>
                    <a:pt x="9088247" y="0"/>
                  </a:lnTo>
                  <a:lnTo>
                    <a:pt x="909138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385217" y="-29630"/>
              <a:ext cx="7906829" cy="4505033"/>
            </a:xfrm>
            <a:custGeom>
              <a:avLst/>
              <a:gdLst>
                <a:gd name="connsiteX0" fmla="*/ 7906829 w 7906829"/>
                <a:gd name="connsiteY0" fmla="*/ 5524 h 4505033"/>
                <a:gd name="connsiteX1" fmla="*/ 3137 w 7906829"/>
                <a:gd name="connsiteY1" fmla="*/ 4505033 h 4505033"/>
                <a:gd name="connsiteX2" fmla="*/ 0 w 7906829"/>
                <a:gd name="connsiteY2" fmla="*/ 4499521 h 4505033"/>
                <a:gd name="connsiteX3" fmla="*/ 7903680 w 7906829"/>
                <a:gd name="connsiteY3" fmla="*/ 0 h 4505033"/>
                <a:gd name="connsiteX4" fmla="*/ 7906829 w 7906829"/>
                <a:gd name="connsiteY4" fmla="*/ 5524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7906829" y="5524"/>
                  </a:moveTo>
                  <a:lnTo>
                    <a:pt x="3137" y="4505033"/>
                  </a:lnTo>
                  <a:lnTo>
                    <a:pt x="0" y="4499521"/>
                  </a:lnTo>
                  <a:lnTo>
                    <a:pt x="7903680" y="0"/>
                  </a:lnTo>
                  <a:lnTo>
                    <a:pt x="790682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413640" y="-29630"/>
              <a:ext cx="6750685" cy="3846855"/>
            </a:xfrm>
            <a:custGeom>
              <a:avLst/>
              <a:gdLst>
                <a:gd name="connsiteX0" fmla="*/ 6750685 w 6750685"/>
                <a:gd name="connsiteY0" fmla="*/ 5524 h 3846855"/>
                <a:gd name="connsiteX1" fmla="*/ 3137 w 6750685"/>
                <a:gd name="connsiteY1" fmla="*/ 3846855 h 3846855"/>
                <a:gd name="connsiteX2" fmla="*/ 0 w 6750685"/>
                <a:gd name="connsiteY2" fmla="*/ 3841331 h 3846855"/>
                <a:gd name="connsiteX3" fmla="*/ 6747548 w 6750685"/>
                <a:gd name="connsiteY3" fmla="*/ 0 h 3846855"/>
                <a:gd name="connsiteX4" fmla="*/ 6750685 w 6750685"/>
                <a:gd name="connsiteY4" fmla="*/ 5524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5" h="3846855">
                  <a:moveTo>
                    <a:pt x="6750685" y="5524"/>
                  </a:moveTo>
                  <a:lnTo>
                    <a:pt x="3137" y="3846855"/>
                  </a:lnTo>
                  <a:lnTo>
                    <a:pt x="0" y="3841331"/>
                  </a:lnTo>
                  <a:lnTo>
                    <a:pt x="6747548" y="0"/>
                  </a:lnTo>
                  <a:lnTo>
                    <a:pt x="67506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385217" y="-29629"/>
              <a:ext cx="5537695" cy="3156306"/>
            </a:xfrm>
            <a:custGeom>
              <a:avLst/>
              <a:gdLst>
                <a:gd name="connsiteX0" fmla="*/ 5537695 w 5537695"/>
                <a:gd name="connsiteY0" fmla="*/ 5524 h 3156306"/>
                <a:gd name="connsiteX1" fmla="*/ 3137 w 5537695"/>
                <a:gd name="connsiteY1" fmla="*/ 3156306 h 3156306"/>
                <a:gd name="connsiteX2" fmla="*/ 0 w 5537695"/>
                <a:gd name="connsiteY2" fmla="*/ 3150794 h 3156306"/>
                <a:gd name="connsiteX3" fmla="*/ 5534558 w 5537695"/>
                <a:gd name="connsiteY3" fmla="*/ 0 h 3156306"/>
                <a:gd name="connsiteX4" fmla="*/ 5537695 w 5537695"/>
                <a:gd name="connsiteY4" fmla="*/ 5524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5537695" y="5524"/>
                  </a:moveTo>
                  <a:lnTo>
                    <a:pt x="3137" y="3156306"/>
                  </a:lnTo>
                  <a:lnTo>
                    <a:pt x="0" y="3150794"/>
                  </a:lnTo>
                  <a:lnTo>
                    <a:pt x="5534558" y="0"/>
                  </a:lnTo>
                  <a:lnTo>
                    <a:pt x="553769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560338" y="-29630"/>
              <a:ext cx="4528249" cy="2581631"/>
            </a:xfrm>
            <a:custGeom>
              <a:avLst/>
              <a:gdLst>
                <a:gd name="connsiteX0" fmla="*/ 4528249 w 4528249"/>
                <a:gd name="connsiteY0" fmla="*/ 5524 h 2581631"/>
                <a:gd name="connsiteX1" fmla="*/ 3137 w 4528249"/>
                <a:gd name="connsiteY1" fmla="*/ 2581631 h 2581631"/>
                <a:gd name="connsiteX2" fmla="*/ 0 w 4528249"/>
                <a:gd name="connsiteY2" fmla="*/ 2576119 h 2581631"/>
                <a:gd name="connsiteX3" fmla="*/ 4525112 w 4528249"/>
                <a:gd name="connsiteY3" fmla="*/ 0 h 2581631"/>
                <a:gd name="connsiteX4" fmla="*/ 4528249 w 4528249"/>
                <a:gd name="connsiteY4" fmla="*/ 5524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49" h="2581631">
                  <a:moveTo>
                    <a:pt x="4528249" y="5524"/>
                  </a:moveTo>
                  <a:lnTo>
                    <a:pt x="3137" y="2581631"/>
                  </a:lnTo>
                  <a:lnTo>
                    <a:pt x="0" y="2576119"/>
                  </a:lnTo>
                  <a:lnTo>
                    <a:pt x="4525112" y="0"/>
                  </a:lnTo>
                  <a:lnTo>
                    <a:pt x="452824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385217" y="-29629"/>
              <a:ext cx="3168573" cy="1807578"/>
            </a:xfrm>
            <a:custGeom>
              <a:avLst/>
              <a:gdLst>
                <a:gd name="connsiteX0" fmla="*/ 3168573 w 3168573"/>
                <a:gd name="connsiteY0" fmla="*/ 5524 h 1807578"/>
                <a:gd name="connsiteX1" fmla="*/ 3137 w 3168573"/>
                <a:gd name="connsiteY1" fmla="*/ 1807578 h 1807578"/>
                <a:gd name="connsiteX2" fmla="*/ 0 w 3168573"/>
                <a:gd name="connsiteY2" fmla="*/ 1802066 h 1807578"/>
                <a:gd name="connsiteX3" fmla="*/ 3165424 w 3168573"/>
                <a:gd name="connsiteY3" fmla="*/ 0 h 1807578"/>
                <a:gd name="connsiteX4" fmla="*/ 3168573 w 3168573"/>
                <a:gd name="connsiteY4" fmla="*/ 5524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3" h="1807578">
                  <a:moveTo>
                    <a:pt x="3168573" y="5524"/>
                  </a:moveTo>
                  <a:lnTo>
                    <a:pt x="3137" y="1807578"/>
                  </a:lnTo>
                  <a:lnTo>
                    <a:pt x="0" y="1802066"/>
                  </a:lnTo>
                  <a:lnTo>
                    <a:pt x="3165424" y="0"/>
                  </a:lnTo>
                  <a:lnTo>
                    <a:pt x="3168573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497268" y="-29630"/>
              <a:ext cx="883386" cy="506641"/>
            </a:xfrm>
            <a:custGeom>
              <a:avLst/>
              <a:gdLst>
                <a:gd name="connsiteX0" fmla="*/ 883386 w 883386"/>
                <a:gd name="connsiteY0" fmla="*/ 5524 h 506641"/>
                <a:gd name="connsiteX1" fmla="*/ 3136 w 883386"/>
                <a:gd name="connsiteY1" fmla="*/ 506641 h 506641"/>
                <a:gd name="connsiteX2" fmla="*/ 0 w 883386"/>
                <a:gd name="connsiteY2" fmla="*/ 501117 h 506641"/>
                <a:gd name="connsiteX3" fmla="*/ 880249 w 883386"/>
                <a:gd name="connsiteY3" fmla="*/ 0 h 506641"/>
                <a:gd name="connsiteX4" fmla="*/ 883386 w 883386"/>
                <a:gd name="connsiteY4" fmla="*/ 5524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6" h="506641">
                  <a:moveTo>
                    <a:pt x="883386" y="5524"/>
                  </a:moveTo>
                  <a:lnTo>
                    <a:pt x="3136" y="506641"/>
                  </a:lnTo>
                  <a:lnTo>
                    <a:pt x="0" y="501117"/>
                  </a:lnTo>
                  <a:lnTo>
                    <a:pt x="880249" y="0"/>
                  </a:lnTo>
                  <a:lnTo>
                    <a:pt x="883386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339903" y="-29630"/>
              <a:ext cx="1910588" cy="1091413"/>
            </a:xfrm>
            <a:custGeom>
              <a:avLst/>
              <a:gdLst>
                <a:gd name="connsiteX0" fmla="*/ 1910588 w 1910588"/>
                <a:gd name="connsiteY0" fmla="*/ 5524 h 1091413"/>
                <a:gd name="connsiteX1" fmla="*/ 3150 w 1910588"/>
                <a:gd name="connsiteY1" fmla="*/ 1091413 h 1091413"/>
                <a:gd name="connsiteX2" fmla="*/ 0 w 1910588"/>
                <a:gd name="connsiteY2" fmla="*/ 1085901 h 1091413"/>
                <a:gd name="connsiteX3" fmla="*/ 1907451 w 1910588"/>
                <a:gd name="connsiteY3" fmla="*/ 0 h 1091413"/>
                <a:gd name="connsiteX4" fmla="*/ 1910588 w 1910588"/>
                <a:gd name="connsiteY4" fmla="*/ 5524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1910588" y="5524"/>
                  </a:moveTo>
                  <a:lnTo>
                    <a:pt x="3150" y="1091413"/>
                  </a:lnTo>
                  <a:lnTo>
                    <a:pt x="0" y="1085901"/>
                  </a:lnTo>
                  <a:lnTo>
                    <a:pt x="1907451" y="0"/>
                  </a:lnTo>
                  <a:lnTo>
                    <a:pt x="1910588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8048383" y="4665282"/>
              <a:ext cx="4398175" cy="2507576"/>
            </a:xfrm>
            <a:custGeom>
              <a:avLst/>
              <a:gdLst>
                <a:gd name="connsiteX0" fmla="*/ 4398175 w 4398175"/>
                <a:gd name="connsiteY0" fmla="*/ 5511 h 2507576"/>
                <a:gd name="connsiteX1" fmla="*/ 3137 w 4398175"/>
                <a:gd name="connsiteY1" fmla="*/ 2507576 h 2507576"/>
                <a:gd name="connsiteX2" fmla="*/ 0 w 4398175"/>
                <a:gd name="connsiteY2" fmla="*/ 2502064 h 2507576"/>
                <a:gd name="connsiteX3" fmla="*/ 4395038 w 4398175"/>
                <a:gd name="connsiteY3" fmla="*/ 0 h 2507576"/>
                <a:gd name="connsiteX4" fmla="*/ 4398175 w 4398175"/>
                <a:gd name="connsiteY4" fmla="*/ 5511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4398175" y="5511"/>
                  </a:moveTo>
                  <a:lnTo>
                    <a:pt x="3137" y="2507576"/>
                  </a:lnTo>
                  <a:lnTo>
                    <a:pt x="0" y="2502064"/>
                  </a:lnTo>
                  <a:lnTo>
                    <a:pt x="4395038" y="0"/>
                  </a:lnTo>
                  <a:lnTo>
                    <a:pt x="4398175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9232938" y="5144248"/>
              <a:ext cx="3556838" cy="2028609"/>
            </a:xfrm>
            <a:custGeom>
              <a:avLst/>
              <a:gdLst>
                <a:gd name="connsiteX0" fmla="*/ 3556838 w 3556838"/>
                <a:gd name="connsiteY0" fmla="*/ 5525 h 2028609"/>
                <a:gd name="connsiteX1" fmla="*/ 3149 w 3556838"/>
                <a:gd name="connsiteY1" fmla="*/ 2028609 h 2028609"/>
                <a:gd name="connsiteX2" fmla="*/ 0 w 3556838"/>
                <a:gd name="connsiteY2" fmla="*/ 2023097 h 2028609"/>
                <a:gd name="connsiteX3" fmla="*/ 3553688 w 3556838"/>
                <a:gd name="connsiteY3" fmla="*/ 0 h 2028609"/>
                <a:gd name="connsiteX4" fmla="*/ 3556838 w 3556838"/>
                <a:gd name="connsiteY4" fmla="*/ 5525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8" h="2028609">
                  <a:moveTo>
                    <a:pt x="3556838" y="5525"/>
                  </a:moveTo>
                  <a:lnTo>
                    <a:pt x="3149" y="2028609"/>
                  </a:lnTo>
                  <a:lnTo>
                    <a:pt x="0" y="2023097"/>
                  </a:lnTo>
                  <a:lnTo>
                    <a:pt x="3553688" y="0"/>
                  </a:lnTo>
                  <a:lnTo>
                    <a:pt x="3556838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10417504" y="5818618"/>
              <a:ext cx="2372271" cy="1354239"/>
            </a:xfrm>
            <a:custGeom>
              <a:avLst/>
              <a:gdLst>
                <a:gd name="connsiteX0" fmla="*/ 2372271 w 2372271"/>
                <a:gd name="connsiteY0" fmla="*/ 5512 h 1354239"/>
                <a:gd name="connsiteX1" fmla="*/ 3137 w 2372271"/>
                <a:gd name="connsiteY1" fmla="*/ 1354239 h 1354239"/>
                <a:gd name="connsiteX2" fmla="*/ 0 w 2372271"/>
                <a:gd name="connsiteY2" fmla="*/ 1348727 h 1354239"/>
                <a:gd name="connsiteX3" fmla="*/ 2369121 w 2372271"/>
                <a:gd name="connsiteY3" fmla="*/ 0 h 1354239"/>
                <a:gd name="connsiteX4" fmla="*/ 2372271 w 2372271"/>
                <a:gd name="connsiteY4" fmla="*/ 5512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2372271" y="5512"/>
                  </a:moveTo>
                  <a:lnTo>
                    <a:pt x="3137" y="1354239"/>
                  </a:lnTo>
                  <a:lnTo>
                    <a:pt x="0" y="1348727"/>
                  </a:lnTo>
                  <a:lnTo>
                    <a:pt x="2369121" y="0"/>
                  </a:lnTo>
                  <a:lnTo>
                    <a:pt x="237227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</p:grpSp>
      <p:grpSp>
        <p:nvGrpSpPr>
          <p:cNvPr id="12" name="组合 11"/>
          <p:cNvGrpSpPr>
            <a:grpSpLocks noChangeAspect="1"/>
          </p:cNvGrpSpPr>
          <p:nvPr/>
        </p:nvGrpSpPr>
        <p:grpSpPr>
          <a:xfrm flipH="1" flipV="1">
            <a:off x="9337675" y="4879975"/>
            <a:ext cx="3193415" cy="494665"/>
            <a:chOff x="2860" y="11738"/>
            <a:chExt cx="10545" cy="1634"/>
          </a:xfrm>
        </p:grpSpPr>
        <p:sp>
          <p:nvSpPr>
            <p:cNvPr id="13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-635" y="1938020"/>
            <a:ext cx="12192635" cy="27825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228488" y="125844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68" name="矩形: 圆角 67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774700" dir="2700000" sx="98000" sy="98000" algn="tl" rotWithShape="0">
                <a:schemeClr val="accent1">
                  <a:lumMod val="7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73" name="矩形: 对角圆角 72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76" name="矩形: 对角圆角 75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70" name="组合 69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71" name="矩形: 对角圆角 70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921289" y="90977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57" name="矩形: 圆角 56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330200" dist="647700" dir="2700000" sx="98000" sy="98000" algn="tl" rotWithShape="0">
                <a:schemeClr val="accent1">
                  <a:lumMod val="75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62" name="矩形: 对角圆角 61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65" name="矩形: 对角圆角 64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59" name="组合 58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60" name="矩形: 对角圆角 59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326505" y="469265"/>
            <a:ext cx="4126230" cy="4862195"/>
            <a:chOff x="2748" y="1569"/>
            <a:chExt cx="6498" cy="7657"/>
          </a:xfrm>
          <a:scene3d>
            <a:camera prst="perspectiveHeroicExtremeLeftFacing" fov="2700000">
              <a:rot lat="20862000" lon="2255999" rev="19830000"/>
            </a:camera>
            <a:lightRig rig="contrasting" dir="t">
              <a:rot lat="0" lon="0" rev="0"/>
            </a:lightRig>
          </a:scene3d>
        </p:grpSpPr>
        <p:sp>
          <p:nvSpPr>
            <p:cNvPr id="23" name="矩形: 圆角 22"/>
            <p:cNvSpPr/>
            <p:nvPr/>
          </p:nvSpPr>
          <p:spPr>
            <a:xfrm rot="5400000">
              <a:off x="2710" y="2690"/>
              <a:ext cx="7657" cy="5414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 w="6350"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61000">
                    <a:schemeClr val="accent1">
                      <a:alpha val="99000"/>
                    </a:schemeClr>
                  </a:gs>
                  <a:gs pos="87000">
                    <a:schemeClr val="accent1">
                      <a:lumMod val="75000"/>
                    </a:schemeClr>
                  </a:gs>
                </a:gsLst>
                <a:lin ang="8100000" scaled="1"/>
              </a:gradFill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0" name="任意多边形: 形状 3"/>
            <p:cNvSpPr>
              <a:spLocks noChangeAspect="1"/>
            </p:cNvSpPr>
            <p:nvPr/>
          </p:nvSpPr>
          <p:spPr>
            <a:xfrm>
              <a:off x="3142" y="3157"/>
              <a:ext cx="4840" cy="4480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48" y="4481"/>
              <a:ext cx="5533" cy="18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ctr"/>
              <a:r>
                <a:rPr lang="en-US" altLang="zh-CN" sz="7200">
                  <a:solidFill>
                    <a:schemeClr val="bg1"/>
                  </a:solidFill>
                  <a:effectLst>
                    <a:outerShdw blurRad="177800" dist="317500" dir="2700000" sx="98000" sy="98000" algn="tl" rotWithShape="0">
                      <a:schemeClr val="bg1">
                        <a:alpha val="19000"/>
                      </a:schemeClr>
                    </a:outerShdw>
                  </a:effectLst>
                  <a:latin typeface="汉仪中宋简" panose="02010600000101010101" charset="-128"/>
                  <a:ea typeface="汉仪中宋简" panose="02010600000101010101" charset="-128"/>
                  <a:cs typeface="汉仪中宋简" panose="02010600000101010101" charset="-128"/>
                </a:rPr>
                <a:t>NO.1</a:t>
              </a:r>
              <a:endParaRPr lang="en-US" altLang="zh-CN" sz="7200">
                <a:solidFill>
                  <a:schemeClr val="bg1"/>
                </a:solidFill>
                <a:effectLst>
                  <a:outerShdw blurRad="177800" dist="317500" dir="2700000" sx="98000" sy="98000" algn="tl" rotWithShape="0">
                    <a:schemeClr val="bg1">
                      <a:alpha val="19000"/>
                    </a:schemeClr>
                  </a:outerShdw>
                </a:effectLst>
                <a:latin typeface="汉仪中宋简" panose="02010600000101010101" charset="-128"/>
                <a:ea typeface="汉仪中宋简" panose="02010600000101010101" charset="-128"/>
                <a:cs typeface="汉仪中宋简" panose="02010600000101010101" charset="-128"/>
              </a:endParaRPr>
            </a:p>
          </p:txBody>
        </p:sp>
      </p:grpSp>
      <p:grpSp>
        <p:nvGrpSpPr>
          <p:cNvPr id="174" name="组合 173"/>
          <p:cNvGrpSpPr>
            <a:grpSpLocks noChangeAspect="1"/>
          </p:cNvGrpSpPr>
          <p:nvPr/>
        </p:nvGrpSpPr>
        <p:grpSpPr>
          <a:xfrm rot="3060000" flipH="1">
            <a:off x="9952990" y="2357755"/>
            <a:ext cx="184150" cy="2501265"/>
            <a:chOff x="8622" y="6312"/>
            <a:chExt cx="488" cy="6617"/>
          </a:xfrm>
          <a:effectLst>
            <a:outerShdw blurRad="622300" dist="190500" dir="2700000" sx="98000" sy="98000" algn="tl" rotWithShape="0">
              <a:schemeClr val="accent1">
                <a:lumMod val="75000"/>
                <a:alpha val="19000"/>
              </a:schemeClr>
            </a:outerShdw>
          </a:effectLst>
        </p:grpSpPr>
        <p:sp>
          <p:nvSpPr>
            <p:cNvPr id="41" name="任意多边形 40"/>
            <p:cNvSpPr/>
            <p:nvPr/>
          </p:nvSpPr>
          <p:spPr>
            <a:xfrm>
              <a:off x="8644" y="12207"/>
              <a:ext cx="447" cy="54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60" h="457">
                  <a:moveTo>
                    <a:pt x="0" y="0"/>
                  </a:moveTo>
                  <a:lnTo>
                    <a:pt x="460" y="0"/>
                  </a:lnTo>
                  <a:lnTo>
                    <a:pt x="459" y="5"/>
                  </a:lnTo>
                  <a:cubicBezTo>
                    <a:pt x="426" y="197"/>
                    <a:pt x="386" y="348"/>
                    <a:pt x="341" y="443"/>
                  </a:cubicBezTo>
                  <a:lnTo>
                    <a:pt x="334" y="457"/>
                  </a:lnTo>
                  <a:lnTo>
                    <a:pt x="126" y="457"/>
                  </a:lnTo>
                  <a:lnTo>
                    <a:pt x="119" y="443"/>
                  </a:lnTo>
                  <a:cubicBezTo>
                    <a:pt x="74" y="348"/>
                    <a:pt x="34" y="197"/>
                    <a:pt x="1" y="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641" y="6807"/>
              <a:ext cx="450" cy="54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  <a:alpha val="100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622" y="6687"/>
              <a:ext cx="488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739" y="6312"/>
              <a:ext cx="255" cy="37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flipV="1">
              <a:off x="8806" y="12756"/>
              <a:ext cx="120" cy="173"/>
            </a:xfrm>
            <a:custGeom>
              <a:avLst/>
              <a:gdLst>
                <a:gd name="adj" fmla="val 24166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120" h="173">
                  <a:moveTo>
                    <a:pt x="59" y="0"/>
                  </a:moveTo>
                  <a:cubicBezTo>
                    <a:pt x="73" y="0"/>
                    <a:pt x="84" y="10"/>
                    <a:pt x="87" y="23"/>
                  </a:cubicBezTo>
                  <a:lnTo>
                    <a:pt x="88" y="27"/>
                  </a:lnTo>
                  <a:lnTo>
                    <a:pt x="91" y="27"/>
                  </a:lnTo>
                  <a:lnTo>
                    <a:pt x="120" y="173"/>
                  </a:lnTo>
                  <a:lnTo>
                    <a:pt x="0" y="173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2" y="23"/>
                  </a:lnTo>
                  <a:cubicBezTo>
                    <a:pt x="34" y="10"/>
                    <a:pt x="46" y="0"/>
                    <a:pt x="5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71" name="任意多边形 170"/>
            <p:cNvSpPr>
              <a:spLocks noChangeAspect="1"/>
            </p:cNvSpPr>
            <p:nvPr/>
          </p:nvSpPr>
          <p:spPr>
            <a:xfrm>
              <a:off x="8722" y="6807"/>
              <a:ext cx="287" cy="1046"/>
            </a:xfrm>
            <a:custGeom>
              <a:avLst/>
              <a:gdLst>
                <a:gd name="adj" fmla="val 50000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1605">
                  <a:moveTo>
                    <a:pt x="1" y="0"/>
                  </a:moveTo>
                  <a:lnTo>
                    <a:pt x="137" y="0"/>
                  </a:lnTo>
                  <a:lnTo>
                    <a:pt x="137" y="1377"/>
                  </a:lnTo>
                  <a:cubicBezTo>
                    <a:pt x="137" y="1423"/>
                    <a:pt x="175" y="1461"/>
                    <a:pt x="221" y="1461"/>
                  </a:cubicBezTo>
                  <a:cubicBezTo>
                    <a:pt x="267" y="1461"/>
                    <a:pt x="305" y="1423"/>
                    <a:pt x="305" y="1377"/>
                  </a:cubicBezTo>
                  <a:lnTo>
                    <a:pt x="305" y="0"/>
                  </a:lnTo>
                  <a:lnTo>
                    <a:pt x="441" y="0"/>
                  </a:lnTo>
                  <a:lnTo>
                    <a:pt x="441" y="2"/>
                  </a:lnTo>
                  <a:cubicBezTo>
                    <a:pt x="442" y="8"/>
                    <a:pt x="442" y="13"/>
                    <a:pt x="442" y="19"/>
                  </a:cubicBezTo>
                  <a:lnTo>
                    <a:pt x="442" y="1384"/>
                  </a:lnTo>
                  <a:cubicBezTo>
                    <a:pt x="442" y="1506"/>
                    <a:pt x="343" y="1605"/>
                    <a:pt x="221" y="1605"/>
                  </a:cubicBezTo>
                  <a:cubicBezTo>
                    <a:pt x="99" y="1605"/>
                    <a:pt x="0" y="1506"/>
                    <a:pt x="0" y="1384"/>
                  </a:cubicBezTo>
                  <a:lnTo>
                    <a:pt x="0" y="19"/>
                  </a:lnTo>
                  <a:cubicBezTo>
                    <a:pt x="0" y="13"/>
                    <a:pt x="0" y="8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75" name="任意多边形 174"/>
          <p:cNvSpPr/>
          <p:nvPr/>
        </p:nvSpPr>
        <p:spPr>
          <a:xfrm>
            <a:off x="6593205" y="4396740"/>
            <a:ext cx="2482215" cy="427355"/>
          </a:xfrm>
          <a:custGeom>
            <a:avLst/>
            <a:gdLst>
              <a:gd name="connisteX0" fmla="*/ 0 w 2638425"/>
              <a:gd name="connsiteY0" fmla="*/ 484505 h 726167"/>
              <a:gd name="connisteX1" fmla="*/ 655320 w 2638425"/>
              <a:gd name="connsiteY1" fmla="*/ 281305 h 726167"/>
              <a:gd name="connisteX2" fmla="*/ 936625 w 2638425"/>
              <a:gd name="connsiteY2" fmla="*/ 593725 h 726167"/>
              <a:gd name="connisteX3" fmla="*/ 1264285 w 2638425"/>
              <a:gd name="connsiteY3" fmla="*/ 437515 h 726167"/>
              <a:gd name="connisteX4" fmla="*/ 1529715 w 2638425"/>
              <a:gd name="connsiteY4" fmla="*/ 718820 h 726167"/>
              <a:gd name="connisteX5" fmla="*/ 1967230 w 2638425"/>
              <a:gd name="connsiteY5" fmla="*/ 140970 h 726167"/>
              <a:gd name="connisteX6" fmla="*/ 2388870 w 2638425"/>
              <a:gd name="connsiteY6" fmla="*/ 421640 h 726167"/>
              <a:gd name="connisteX7" fmla="*/ 2638425 w 2638425"/>
              <a:gd name="connsiteY7" fmla="*/ 0 h 726167"/>
              <a:gd name="connisteX8" fmla="*/ 2779395 w 2638425"/>
              <a:gd name="connsiteY8" fmla="*/ -187325 h 72616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638425" h="726167">
                <a:moveTo>
                  <a:pt x="0" y="484505"/>
                </a:moveTo>
                <a:cubicBezTo>
                  <a:pt x="125730" y="437515"/>
                  <a:pt x="467995" y="259715"/>
                  <a:pt x="655320" y="281305"/>
                </a:cubicBezTo>
                <a:cubicBezTo>
                  <a:pt x="842645" y="302895"/>
                  <a:pt x="814705" y="562610"/>
                  <a:pt x="936625" y="593725"/>
                </a:cubicBezTo>
                <a:cubicBezTo>
                  <a:pt x="1058545" y="624840"/>
                  <a:pt x="1145540" y="412750"/>
                  <a:pt x="1264285" y="437515"/>
                </a:cubicBezTo>
                <a:cubicBezTo>
                  <a:pt x="1383030" y="462280"/>
                  <a:pt x="1389380" y="777875"/>
                  <a:pt x="1529715" y="718820"/>
                </a:cubicBezTo>
                <a:cubicBezTo>
                  <a:pt x="1670050" y="659765"/>
                  <a:pt x="1795145" y="200660"/>
                  <a:pt x="1967230" y="140970"/>
                </a:cubicBezTo>
                <a:cubicBezTo>
                  <a:pt x="2139315" y="81280"/>
                  <a:pt x="2254885" y="449580"/>
                  <a:pt x="2388870" y="421640"/>
                </a:cubicBezTo>
                <a:cubicBezTo>
                  <a:pt x="2522855" y="393700"/>
                  <a:pt x="2560320" y="121920"/>
                  <a:pt x="2638425" y="0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1000">
                  <a:schemeClr val="accent1">
                    <a:alpha val="2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cxnSp>
        <p:nvCxnSpPr>
          <p:cNvPr id="80" name="直接连接符 79"/>
          <p:cNvCxnSpPr/>
          <p:nvPr/>
        </p:nvCxnSpPr>
        <p:spPr>
          <a:xfrm>
            <a:off x="635635" y="3483610"/>
            <a:ext cx="63150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10235" y="2367280"/>
            <a:ext cx="559308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000" b="1">
                <a:solidFill>
                  <a:schemeClr val="bg1"/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学期学习情况</a:t>
            </a:r>
            <a:endParaRPr lang="zh-CN" altLang="en-US" sz="7000" b="1">
              <a:solidFill>
                <a:schemeClr val="bg1"/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76" name="文本占位符 54"/>
          <p:cNvSpPr>
            <a:spLocks noGrp="1"/>
          </p:cNvSpPr>
          <p:nvPr/>
        </p:nvSpPr>
        <p:spPr>
          <a:xfrm>
            <a:off x="641350" y="3593465"/>
            <a:ext cx="5157470" cy="67564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effectLst/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>
              <a:lnSpc>
                <a:spcPct val="140000"/>
              </a:lnSpc>
            </a:pPr>
            <a:r>
              <a:rPr lang="zh-CN" altLang="en-US" strike="noStrike" noProof="1">
                <a:solidFill>
                  <a:schemeClr val="bg1"/>
                </a:solidFill>
                <a:ea typeface="汉仪楷体简" panose="02010600000101010101" charset="-128"/>
              </a:rPr>
              <a:t>Lorem ipsum dolor sit amet, consectetuer adipiscing elit.Lorem ipsum dolor.</a:t>
            </a:r>
            <a:endParaRPr lang="zh-CN" altLang="en-US" strike="noStrike" noProof="1" dirty="0">
              <a:solidFill>
                <a:schemeClr val="bg1"/>
              </a:solidFill>
              <a:ea typeface="汉仪楷体简" panose="02010600000101010101" charset="-128"/>
              <a:sym typeface="+mn-ea"/>
            </a:endParaRPr>
          </a:p>
        </p:txBody>
      </p: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311150" y="1504315"/>
            <a:ext cx="3193415" cy="494665"/>
            <a:chOff x="2860" y="11738"/>
            <a:chExt cx="10545" cy="1634"/>
          </a:xfrm>
        </p:grpSpPr>
        <p:sp>
          <p:nvSpPr>
            <p:cNvPr id="5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6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18" name="组合 17"/>
          <p:cNvGrpSpPr>
            <a:grpSpLocks noChangeAspect="1"/>
          </p:cNvGrpSpPr>
          <p:nvPr/>
        </p:nvGrpSpPr>
        <p:grpSpPr>
          <a:xfrm flipV="1">
            <a:off x="311150" y="4926965"/>
            <a:ext cx="1897380" cy="294005"/>
            <a:chOff x="2860" y="11738"/>
            <a:chExt cx="10545" cy="1634"/>
          </a:xfrm>
        </p:grpSpPr>
        <p:sp>
          <p:nvSpPr>
            <p:cNvPr id="36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38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 flipV="1">
            <a:off x="2437130" y="1110615"/>
            <a:ext cx="1897380" cy="294005"/>
            <a:chOff x="2860" y="11738"/>
            <a:chExt cx="10545" cy="1634"/>
          </a:xfrm>
        </p:grpSpPr>
        <p:sp>
          <p:nvSpPr>
            <p:cNvPr id="44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4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pexels-cottonbro-4855420"/>
          <p:cNvPicPr>
            <a:picLocks noChangeAspect="1"/>
          </p:cNvPicPr>
          <p:nvPr/>
        </p:nvPicPr>
        <p:blipFill>
          <a:blip r:embed="rId1"/>
          <a:srcRect t="55865"/>
          <a:stretch>
            <a:fillRect/>
          </a:stretch>
        </p:blipFill>
        <p:spPr>
          <a:xfrm>
            <a:off x="5516245" y="1429385"/>
            <a:ext cx="6675755" cy="19640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513" h="3093">
                <a:moveTo>
                  <a:pt x="0" y="0"/>
                </a:moveTo>
                <a:lnTo>
                  <a:pt x="10513" y="0"/>
                </a:lnTo>
                <a:lnTo>
                  <a:pt x="10513" y="3093"/>
                </a:lnTo>
                <a:lnTo>
                  <a:pt x="0" y="3093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学期学习情况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635" y="1429385"/>
            <a:ext cx="12192635" cy="1966595"/>
          </a:xfrm>
          <a:prstGeom prst="rect">
            <a:avLst/>
          </a:prstGeom>
          <a:gradFill>
            <a:gsLst>
              <a:gs pos="60000">
                <a:schemeClr val="accent1">
                  <a:lumMod val="75000"/>
                  <a:alpha val="90000"/>
                </a:schemeClr>
              </a:gs>
              <a:gs pos="40000">
                <a:schemeClr val="accent1">
                  <a:lumMod val="75000"/>
                </a:schemeClr>
              </a:gs>
              <a:gs pos="80000">
                <a:schemeClr val="accent1">
                  <a:lumMod val="75000"/>
                  <a:alpha val="60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92" name="文本占位符 91"/>
          <p:cNvSpPr>
            <a:spLocks noGrp="1"/>
          </p:cNvSpPr>
          <p:nvPr/>
        </p:nvSpPr>
        <p:spPr>
          <a:xfrm>
            <a:off x="2050415" y="1814195"/>
            <a:ext cx="6663690" cy="1151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400" b="0" u="none" strike="noStrike" kern="1200" cap="none" spc="200" normalizeH="0" baseline="0">
                <a:solidFill>
                  <a:schemeClr val="bg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单击此处输入你的正文，文字是您思想的提炼，请尽量言简意赅地阐述观点。单击此处输入你的正文，文字是您思想的提炼，请尽量言简意赅地阐述观点。</a:t>
            </a:r>
            <a:r>
              <a:rPr lang="zh-CN" altLang="en-US" sz="1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单击此处输入你的正文，文字是您思想的提炼，请尽量言简意赅地阐述观点。单击此处输入你的正文，文字是您思想的提炼，请尽量言简意赅地阐述观点。</a:t>
            </a:r>
            <a:endParaRPr lang="zh-CN" altLang="en-US" sz="1200" strike="noStrike" noProof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93" name="等腰三角形 92"/>
          <p:cNvSpPr/>
          <p:nvPr userDrawn="1"/>
        </p:nvSpPr>
        <p:spPr>
          <a:xfrm rot="5400000">
            <a:off x="1739265" y="2336165"/>
            <a:ext cx="257175" cy="123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404620" y="3217545"/>
            <a:ext cx="9382125" cy="8477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405890" y="4268470"/>
            <a:ext cx="9382125" cy="8477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1405890" y="5316220"/>
            <a:ext cx="9382125" cy="8477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6" name="等腰三角形 25"/>
          <p:cNvSpPr>
            <a:spLocks noChangeAspect="1"/>
          </p:cNvSpPr>
          <p:nvPr userDrawn="1"/>
        </p:nvSpPr>
        <p:spPr>
          <a:xfrm rot="5400000">
            <a:off x="2066290" y="3591560"/>
            <a:ext cx="205740" cy="9906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7" name="等腰三角形 26"/>
          <p:cNvSpPr>
            <a:spLocks noChangeAspect="1"/>
          </p:cNvSpPr>
          <p:nvPr userDrawn="1"/>
        </p:nvSpPr>
        <p:spPr>
          <a:xfrm rot="5400000">
            <a:off x="2066290" y="4642485"/>
            <a:ext cx="205740" cy="9906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8" name="等腰三角形 27"/>
          <p:cNvSpPr>
            <a:spLocks noChangeAspect="1"/>
          </p:cNvSpPr>
          <p:nvPr userDrawn="1"/>
        </p:nvSpPr>
        <p:spPr>
          <a:xfrm rot="5400000">
            <a:off x="2066290" y="5690870"/>
            <a:ext cx="205740" cy="9906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9" name="文本占位符 28"/>
          <p:cNvSpPr>
            <a:spLocks noGrp="1"/>
          </p:cNvSpPr>
          <p:nvPr/>
        </p:nvSpPr>
        <p:spPr>
          <a:xfrm>
            <a:off x="2343785" y="3467735"/>
            <a:ext cx="1704975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0" name="文本占位符 29"/>
          <p:cNvSpPr>
            <a:spLocks noGrp="1"/>
          </p:cNvSpPr>
          <p:nvPr/>
        </p:nvSpPr>
        <p:spPr>
          <a:xfrm>
            <a:off x="2343785" y="4518660"/>
            <a:ext cx="1704975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2" name="文本占位符 31"/>
          <p:cNvSpPr>
            <a:spLocks noGrp="1"/>
          </p:cNvSpPr>
          <p:nvPr/>
        </p:nvSpPr>
        <p:spPr>
          <a:xfrm>
            <a:off x="2343785" y="5566410"/>
            <a:ext cx="1704975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3" name="文本占位符 32"/>
          <p:cNvSpPr>
            <a:spLocks noGrp="1"/>
          </p:cNvSpPr>
          <p:nvPr/>
        </p:nvSpPr>
        <p:spPr>
          <a:xfrm>
            <a:off x="4368165" y="3313430"/>
            <a:ext cx="6121400" cy="6165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35" name="文本占位符 34"/>
          <p:cNvSpPr>
            <a:spLocks noGrp="1"/>
          </p:cNvSpPr>
          <p:nvPr/>
        </p:nvSpPr>
        <p:spPr>
          <a:xfrm>
            <a:off x="4368165" y="4364355"/>
            <a:ext cx="6121400" cy="6165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37" name="文本占位符 36"/>
          <p:cNvSpPr>
            <a:spLocks noGrp="1"/>
          </p:cNvSpPr>
          <p:nvPr/>
        </p:nvSpPr>
        <p:spPr>
          <a:xfrm>
            <a:off x="4368165" y="5411470"/>
            <a:ext cx="6121400" cy="6165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7" name="图片 6" descr="reshot-icon-real-time-class-F9WM2CA8RD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560" y="2115820"/>
            <a:ext cx="611505" cy="6115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学期学习情况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graphicFrame>
        <p:nvGraphicFramePr>
          <p:cNvPr id="3" name="图表 2"/>
          <p:cNvGraphicFramePr/>
          <p:nvPr userDrawn="1"/>
        </p:nvGraphicFramePr>
        <p:xfrm>
          <a:off x="4774565" y="1177290"/>
          <a:ext cx="652018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5" name="文本占位符 35"/>
          <p:cNvSpPr>
            <a:spLocks noGrp="1"/>
          </p:cNvSpPr>
          <p:nvPr/>
        </p:nvSpPr>
        <p:spPr>
          <a:xfrm>
            <a:off x="5118735" y="5005705"/>
            <a:ext cx="1452880" cy="11741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" name="文本占位符 35"/>
          <p:cNvSpPr>
            <a:spLocks noGrp="1"/>
          </p:cNvSpPr>
          <p:nvPr/>
        </p:nvSpPr>
        <p:spPr>
          <a:xfrm>
            <a:off x="6571615" y="5025390"/>
            <a:ext cx="1452880" cy="11741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7" name="文本占位符 35"/>
          <p:cNvSpPr>
            <a:spLocks noGrp="1"/>
          </p:cNvSpPr>
          <p:nvPr/>
        </p:nvSpPr>
        <p:spPr>
          <a:xfrm>
            <a:off x="8035925" y="5025390"/>
            <a:ext cx="1452880" cy="11741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7" name="文本占位符 35"/>
          <p:cNvSpPr>
            <a:spLocks noGrp="1"/>
          </p:cNvSpPr>
          <p:nvPr/>
        </p:nvSpPr>
        <p:spPr>
          <a:xfrm>
            <a:off x="9488805" y="5025390"/>
            <a:ext cx="1452880" cy="117411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63345" y="1758950"/>
            <a:ext cx="2736850" cy="4145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pic>
        <p:nvPicPr>
          <p:cNvPr id="9" name="图片 8" descr="pexels-cottonbro-4855443"/>
          <p:cNvPicPr>
            <a:picLocks noChangeAspect="1"/>
          </p:cNvPicPr>
          <p:nvPr/>
        </p:nvPicPr>
        <p:blipFill>
          <a:blip r:embed="rId2"/>
          <a:srcRect l="4151" t="3053" r="42913" b="43513"/>
          <a:stretch>
            <a:fillRect/>
          </a:stretch>
        </p:blipFill>
        <p:spPr>
          <a:xfrm>
            <a:off x="1200150" y="1908810"/>
            <a:ext cx="2736850" cy="4145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10" h="6528">
                <a:moveTo>
                  <a:pt x="0" y="0"/>
                </a:moveTo>
                <a:lnTo>
                  <a:pt x="4310" y="0"/>
                </a:lnTo>
                <a:lnTo>
                  <a:pt x="4310" y="6528"/>
                </a:lnTo>
                <a:lnTo>
                  <a:pt x="0" y="652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accent1">
                <a:lumMod val="75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学期学习情况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39" name="文本占位符 38"/>
          <p:cNvSpPr>
            <a:spLocks noGrp="1"/>
          </p:cNvSpPr>
          <p:nvPr/>
        </p:nvSpPr>
        <p:spPr>
          <a:xfrm>
            <a:off x="3072765" y="2118995"/>
            <a:ext cx="909955" cy="4273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400" b="0" u="none" strike="noStrike" kern="1200" cap="none" spc="200" normalizeH="0" baseline="0">
                <a:solidFill>
                  <a:srgbClr val="A01D24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66</a:t>
            </a:r>
            <a:r>
              <a:rPr lang="zh-CN" altLang="en-US" sz="14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%</a:t>
            </a:r>
            <a:endParaRPr lang="zh-CN" altLang="en-US" sz="14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0" name="文本占位符 39"/>
          <p:cNvSpPr>
            <a:spLocks noGrp="1"/>
          </p:cNvSpPr>
          <p:nvPr/>
        </p:nvSpPr>
        <p:spPr>
          <a:xfrm>
            <a:off x="3072765" y="2536190"/>
            <a:ext cx="2619375" cy="9067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2" name="文本占位符 41"/>
          <p:cNvSpPr>
            <a:spLocks noGrp="1"/>
          </p:cNvSpPr>
          <p:nvPr/>
        </p:nvSpPr>
        <p:spPr>
          <a:xfrm>
            <a:off x="8221980" y="2118995"/>
            <a:ext cx="909955" cy="4273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400" b="0" u="none" strike="noStrike" kern="1200" cap="none" spc="200" normalizeH="0" baseline="0">
                <a:solidFill>
                  <a:srgbClr val="A01D24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85</a:t>
            </a:r>
            <a:r>
              <a:rPr lang="zh-CN" altLang="en-US" sz="14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%</a:t>
            </a:r>
            <a:endParaRPr lang="zh-CN" altLang="en-US" sz="14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9" name="文本占位符 68"/>
          <p:cNvSpPr>
            <a:spLocks noGrp="1"/>
          </p:cNvSpPr>
          <p:nvPr/>
        </p:nvSpPr>
        <p:spPr>
          <a:xfrm>
            <a:off x="8221980" y="2536190"/>
            <a:ext cx="2619375" cy="9067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82" name="文本占位符 81"/>
          <p:cNvSpPr>
            <a:spLocks noGrp="1"/>
          </p:cNvSpPr>
          <p:nvPr/>
        </p:nvSpPr>
        <p:spPr>
          <a:xfrm>
            <a:off x="3072765" y="4379595"/>
            <a:ext cx="909955" cy="4273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400" b="0" u="none" strike="noStrike" kern="1200" cap="none" spc="200" normalizeH="0" baseline="0">
                <a:solidFill>
                  <a:srgbClr val="A01D24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75</a:t>
            </a:r>
            <a:r>
              <a:rPr lang="zh-CN" altLang="en-US" sz="14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%</a:t>
            </a:r>
            <a:endParaRPr lang="zh-CN" altLang="en-US" sz="14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83" name="文本占位符 82"/>
          <p:cNvSpPr>
            <a:spLocks noGrp="1"/>
          </p:cNvSpPr>
          <p:nvPr/>
        </p:nvSpPr>
        <p:spPr>
          <a:xfrm>
            <a:off x="3072765" y="4796790"/>
            <a:ext cx="2619375" cy="9067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88" name="文本占位符 87"/>
          <p:cNvSpPr>
            <a:spLocks noGrp="1"/>
          </p:cNvSpPr>
          <p:nvPr/>
        </p:nvSpPr>
        <p:spPr>
          <a:xfrm>
            <a:off x="8221980" y="4379595"/>
            <a:ext cx="909955" cy="4273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400" b="0" u="none" strike="noStrike" kern="1200" cap="none" spc="200" normalizeH="0" baseline="0">
                <a:solidFill>
                  <a:srgbClr val="A01D24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50</a:t>
            </a:r>
            <a:r>
              <a:rPr lang="zh-CN" altLang="en-US" sz="14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%</a:t>
            </a:r>
            <a:endParaRPr lang="zh-CN" altLang="en-US" sz="14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89" name="文本占位符 88"/>
          <p:cNvSpPr>
            <a:spLocks noGrp="1"/>
          </p:cNvSpPr>
          <p:nvPr/>
        </p:nvSpPr>
        <p:spPr>
          <a:xfrm>
            <a:off x="8221980" y="4796790"/>
            <a:ext cx="2619375" cy="90678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4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单击此处输入你的正文，文字是您思想的提炼，请尽量言简意赅地阐述观点。</a:t>
            </a:r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03" name="文本占位符 102"/>
          <p:cNvSpPr>
            <a:spLocks noGrp="1"/>
          </p:cNvSpPr>
          <p:nvPr/>
        </p:nvSpPr>
        <p:spPr>
          <a:xfrm>
            <a:off x="8953500" y="2191385"/>
            <a:ext cx="1887855" cy="3549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A01D24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04" name="文本占位符 103"/>
          <p:cNvSpPr>
            <a:spLocks noGrp="1"/>
          </p:cNvSpPr>
          <p:nvPr/>
        </p:nvSpPr>
        <p:spPr>
          <a:xfrm>
            <a:off x="8953500" y="4451985"/>
            <a:ext cx="1887855" cy="3549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A01D24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05" name="文本占位符 104"/>
          <p:cNvSpPr>
            <a:spLocks noGrp="1"/>
          </p:cNvSpPr>
          <p:nvPr/>
        </p:nvSpPr>
        <p:spPr>
          <a:xfrm>
            <a:off x="3804285" y="4451985"/>
            <a:ext cx="1887855" cy="3549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A01D24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aphicFrame>
        <p:nvGraphicFramePr>
          <p:cNvPr id="195" name="图表 194"/>
          <p:cNvGraphicFramePr/>
          <p:nvPr/>
        </p:nvGraphicFramePr>
        <p:xfrm>
          <a:off x="777875" y="1655445"/>
          <a:ext cx="2788920" cy="202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9" name="图表 8"/>
          <p:cNvGraphicFramePr/>
          <p:nvPr/>
        </p:nvGraphicFramePr>
        <p:xfrm>
          <a:off x="5929630" y="1655445"/>
          <a:ext cx="2788920" cy="202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图表 9"/>
          <p:cNvGraphicFramePr/>
          <p:nvPr/>
        </p:nvGraphicFramePr>
        <p:xfrm>
          <a:off x="777875" y="3915410"/>
          <a:ext cx="2788920" cy="202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图表 10"/>
          <p:cNvGraphicFramePr/>
          <p:nvPr/>
        </p:nvGraphicFramePr>
        <p:xfrm>
          <a:off x="5928360" y="3916045"/>
          <a:ext cx="2788920" cy="202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" name="文本占位符 101"/>
          <p:cNvSpPr>
            <a:spLocks noGrp="1"/>
          </p:cNvSpPr>
          <p:nvPr/>
        </p:nvSpPr>
        <p:spPr>
          <a:xfrm>
            <a:off x="3804285" y="2191385"/>
            <a:ext cx="1887855" cy="3549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A01D24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2" name="图片 1" descr="reshot-icon-group-class-53JCEPGXFA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3570" y="2388235"/>
            <a:ext cx="558000" cy="558000"/>
          </a:xfrm>
          <a:prstGeom prst="rect">
            <a:avLst/>
          </a:prstGeom>
        </p:spPr>
      </p:pic>
      <p:pic>
        <p:nvPicPr>
          <p:cNvPr id="3" name="图片 2" descr="reshot-icon-schedule-of-classes-Q5THF8MAK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2935" y="4648200"/>
            <a:ext cx="558000" cy="558000"/>
          </a:xfrm>
          <a:prstGeom prst="rect">
            <a:avLst/>
          </a:prstGeom>
        </p:spPr>
      </p:pic>
      <p:pic>
        <p:nvPicPr>
          <p:cNvPr id="7" name="图片 6" descr="reshot-icon-real-time-class-F9WM2CA8RD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43420" y="2388235"/>
            <a:ext cx="558000" cy="558000"/>
          </a:xfrm>
          <a:prstGeom prst="rect">
            <a:avLst/>
          </a:prstGeom>
        </p:spPr>
      </p:pic>
      <p:pic>
        <p:nvPicPr>
          <p:cNvPr id="8" name="图片 7" descr="reshot-icon-group-class-53JCEPGXFA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4055" y="4648200"/>
            <a:ext cx="558000" cy="5580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-579057" y="-172244"/>
            <a:ext cx="13350114" cy="7202488"/>
            <a:chOff x="-560338" y="-29630"/>
            <a:chExt cx="13350114" cy="7202488"/>
          </a:xfrm>
          <a:gradFill flip="none" rotWithShape="1">
            <a:gsLst>
              <a:gs pos="40000">
                <a:schemeClr val="accent1">
                  <a:lumMod val="75000"/>
                  <a:alpha val="700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700000" scaled="1"/>
            <a:tileRect/>
          </a:gradFill>
        </p:grpSpPr>
        <p:cxnSp>
          <p:nvCxnSpPr>
            <p:cNvPr id="20" name="直接连接符 19"/>
            <p:cNvCxnSpPr/>
            <p:nvPr/>
          </p:nvCxnSpPr>
          <p:spPr>
            <a:xfrm flipH="1">
              <a:off x="6723735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539171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354607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170043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98547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00915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-383650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-338330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-383650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-383650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-383650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-412074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-383650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-558766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-383650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-495700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-338330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8049948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9234512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041907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-248526" y="3894261"/>
              <a:ext cx="5754228" cy="32758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-155937" y="3272607"/>
              <a:ext cx="6846203" cy="389749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-70294" y="2646999"/>
              <a:ext cx="7945124" cy="452310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-38001" y="1991019"/>
              <a:ext cx="9097395" cy="517908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-135429" y="1261190"/>
              <a:ext cx="10379387" cy="59089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-56884" y="631541"/>
              <a:ext cx="11485406" cy="653856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-28856" y="-26867"/>
              <a:ext cx="12641943" cy="7196971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155707" y="-26867"/>
              <a:ext cx="11412060" cy="649680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2340271" y="-26867"/>
              <a:ext cx="10272816" cy="5848243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3524835" y="-26867"/>
              <a:ext cx="9088252" cy="5173879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709399" y="-26867"/>
              <a:ext cx="7903688" cy="449951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5893963" y="-26867"/>
              <a:ext cx="6747548" cy="384133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7078527" y="-26867"/>
              <a:ext cx="5534560" cy="3150786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8263091" y="-26867"/>
              <a:ext cx="4525112" cy="2576114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9447655" y="-26867"/>
              <a:ext cx="3165432" cy="180205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1844886" y="-26867"/>
              <a:ext cx="880251" cy="501120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0660322" y="-26867"/>
              <a:ext cx="1907445" cy="1085895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-215552" y="4668037"/>
              <a:ext cx="4395041" cy="2502067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-558765" y="5147012"/>
              <a:ext cx="3553690" cy="2023092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-558766" y="5821376"/>
              <a:ext cx="2369127" cy="1348728"/>
            </a:xfrm>
            <a:prstGeom prst="lin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: 形状 10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722160" y="3891496"/>
              <a:ext cx="5757367" cy="3281362"/>
            </a:xfrm>
            <a:custGeom>
              <a:avLst/>
              <a:gdLst>
                <a:gd name="connsiteX0" fmla="*/ 5757367 w 5757367"/>
                <a:gd name="connsiteY0" fmla="*/ 5524 h 3281362"/>
                <a:gd name="connsiteX1" fmla="*/ 3149 w 5757367"/>
                <a:gd name="connsiteY1" fmla="*/ 3281362 h 3281362"/>
                <a:gd name="connsiteX2" fmla="*/ 0 w 5757367"/>
                <a:gd name="connsiteY2" fmla="*/ 3275850 h 3281362"/>
                <a:gd name="connsiteX3" fmla="*/ 5754230 w 5757367"/>
                <a:gd name="connsiteY3" fmla="*/ 0 h 3281362"/>
                <a:gd name="connsiteX4" fmla="*/ 5757367 w 5757367"/>
                <a:gd name="connsiteY4" fmla="*/ 5524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67" h="3281362">
                  <a:moveTo>
                    <a:pt x="5757367" y="5524"/>
                  </a:moveTo>
                  <a:lnTo>
                    <a:pt x="3149" y="3281362"/>
                  </a:lnTo>
                  <a:lnTo>
                    <a:pt x="0" y="3275850"/>
                  </a:lnTo>
                  <a:lnTo>
                    <a:pt x="5754230" y="0"/>
                  </a:lnTo>
                  <a:lnTo>
                    <a:pt x="5757367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537593" y="3269842"/>
              <a:ext cx="6849351" cy="3903015"/>
            </a:xfrm>
            <a:custGeom>
              <a:avLst/>
              <a:gdLst>
                <a:gd name="connsiteX0" fmla="*/ 6849351 w 6849351"/>
                <a:gd name="connsiteY0" fmla="*/ 5525 h 3903015"/>
                <a:gd name="connsiteX1" fmla="*/ 3149 w 6849351"/>
                <a:gd name="connsiteY1" fmla="*/ 3903015 h 3903015"/>
                <a:gd name="connsiteX2" fmla="*/ 0 w 6849351"/>
                <a:gd name="connsiteY2" fmla="*/ 3897503 h 3903015"/>
                <a:gd name="connsiteX3" fmla="*/ 6846214 w 6849351"/>
                <a:gd name="connsiteY3" fmla="*/ 0 h 3903015"/>
                <a:gd name="connsiteX4" fmla="*/ 6849351 w 6849351"/>
                <a:gd name="connsiteY4" fmla="*/ 5525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51" h="3903015">
                  <a:moveTo>
                    <a:pt x="6849351" y="5525"/>
                  </a:moveTo>
                  <a:lnTo>
                    <a:pt x="3149" y="3903015"/>
                  </a:lnTo>
                  <a:lnTo>
                    <a:pt x="0" y="3897503"/>
                  </a:lnTo>
                  <a:lnTo>
                    <a:pt x="6846214" y="0"/>
                  </a:lnTo>
                  <a:lnTo>
                    <a:pt x="6849351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4353038" y="2644242"/>
              <a:ext cx="7948257" cy="4528616"/>
            </a:xfrm>
            <a:custGeom>
              <a:avLst/>
              <a:gdLst>
                <a:gd name="connsiteX0" fmla="*/ 7948257 w 7948257"/>
                <a:gd name="connsiteY0" fmla="*/ 5511 h 4528616"/>
                <a:gd name="connsiteX1" fmla="*/ 3137 w 7948257"/>
                <a:gd name="connsiteY1" fmla="*/ 4528616 h 4528616"/>
                <a:gd name="connsiteX2" fmla="*/ 0 w 7948257"/>
                <a:gd name="connsiteY2" fmla="*/ 4523104 h 4528616"/>
                <a:gd name="connsiteX3" fmla="*/ 7945120 w 7948257"/>
                <a:gd name="connsiteY3" fmla="*/ 0 h 4528616"/>
                <a:gd name="connsiteX4" fmla="*/ 7948257 w 7948257"/>
                <a:gd name="connsiteY4" fmla="*/ 5511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57" h="4528616">
                  <a:moveTo>
                    <a:pt x="7948257" y="5511"/>
                  </a:moveTo>
                  <a:lnTo>
                    <a:pt x="3137" y="4528616"/>
                  </a:lnTo>
                  <a:lnTo>
                    <a:pt x="0" y="4523104"/>
                  </a:lnTo>
                  <a:lnTo>
                    <a:pt x="7945120" y="0"/>
                  </a:lnTo>
                  <a:lnTo>
                    <a:pt x="7948257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3168471" y="1988260"/>
              <a:ext cx="9100541" cy="5184597"/>
            </a:xfrm>
            <a:custGeom>
              <a:avLst/>
              <a:gdLst>
                <a:gd name="connsiteX0" fmla="*/ 9100541 w 9100541"/>
                <a:gd name="connsiteY0" fmla="*/ 5512 h 5184597"/>
                <a:gd name="connsiteX1" fmla="*/ 3137 w 9100541"/>
                <a:gd name="connsiteY1" fmla="*/ 5184597 h 5184597"/>
                <a:gd name="connsiteX2" fmla="*/ 0 w 9100541"/>
                <a:gd name="connsiteY2" fmla="*/ 5179085 h 5184597"/>
                <a:gd name="connsiteX3" fmla="*/ 9097391 w 9100541"/>
                <a:gd name="connsiteY3" fmla="*/ 0 h 5184597"/>
                <a:gd name="connsiteX4" fmla="*/ 9100541 w 9100541"/>
                <a:gd name="connsiteY4" fmla="*/ 5512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1" h="5184597">
                  <a:moveTo>
                    <a:pt x="9100541" y="5512"/>
                  </a:moveTo>
                  <a:lnTo>
                    <a:pt x="3137" y="5184597"/>
                  </a:lnTo>
                  <a:lnTo>
                    <a:pt x="0" y="5179085"/>
                  </a:lnTo>
                  <a:lnTo>
                    <a:pt x="9097391" y="0"/>
                  </a:lnTo>
                  <a:lnTo>
                    <a:pt x="910054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983904" y="1258430"/>
              <a:ext cx="10382529" cy="5914428"/>
            </a:xfrm>
            <a:custGeom>
              <a:avLst/>
              <a:gdLst>
                <a:gd name="connsiteX0" fmla="*/ 10382529 w 10382529"/>
                <a:gd name="connsiteY0" fmla="*/ 5525 h 5914428"/>
                <a:gd name="connsiteX1" fmla="*/ 3150 w 10382529"/>
                <a:gd name="connsiteY1" fmla="*/ 5914428 h 5914428"/>
                <a:gd name="connsiteX2" fmla="*/ 0 w 10382529"/>
                <a:gd name="connsiteY2" fmla="*/ 5908916 h 5914428"/>
                <a:gd name="connsiteX3" fmla="*/ 10379392 w 10382529"/>
                <a:gd name="connsiteY3" fmla="*/ 0 h 5914428"/>
                <a:gd name="connsiteX4" fmla="*/ 10382529 w 10382529"/>
                <a:gd name="connsiteY4" fmla="*/ 5525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29" h="5914428">
                  <a:moveTo>
                    <a:pt x="10382529" y="5525"/>
                  </a:moveTo>
                  <a:lnTo>
                    <a:pt x="3150" y="5914428"/>
                  </a:lnTo>
                  <a:lnTo>
                    <a:pt x="0" y="5908916"/>
                  </a:lnTo>
                  <a:lnTo>
                    <a:pt x="10379392" y="0"/>
                  </a:lnTo>
                  <a:lnTo>
                    <a:pt x="10382529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9338" y="628776"/>
              <a:ext cx="11488560" cy="6544081"/>
            </a:xfrm>
            <a:custGeom>
              <a:avLst/>
              <a:gdLst>
                <a:gd name="connsiteX0" fmla="*/ 11488560 w 11488560"/>
                <a:gd name="connsiteY0" fmla="*/ 5524 h 6544081"/>
                <a:gd name="connsiteX1" fmla="*/ 3150 w 11488560"/>
                <a:gd name="connsiteY1" fmla="*/ 6544081 h 6544081"/>
                <a:gd name="connsiteX2" fmla="*/ 0 w 11488560"/>
                <a:gd name="connsiteY2" fmla="*/ 6538569 h 6544081"/>
                <a:gd name="connsiteX3" fmla="*/ 11485410 w 11488560"/>
                <a:gd name="connsiteY3" fmla="*/ 0 h 6544081"/>
                <a:gd name="connsiteX4" fmla="*/ 11488560 w 11488560"/>
                <a:gd name="connsiteY4" fmla="*/ 5524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60" h="6544081">
                  <a:moveTo>
                    <a:pt x="11488560" y="5524"/>
                  </a:moveTo>
                  <a:lnTo>
                    <a:pt x="3150" y="6544081"/>
                  </a:lnTo>
                  <a:lnTo>
                    <a:pt x="0" y="6538569"/>
                  </a:lnTo>
                  <a:lnTo>
                    <a:pt x="11485410" y="0"/>
                  </a:lnTo>
                  <a:lnTo>
                    <a:pt x="1148856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-385217" y="-29630"/>
              <a:ext cx="12645085" cy="7202487"/>
            </a:xfrm>
            <a:custGeom>
              <a:avLst/>
              <a:gdLst>
                <a:gd name="connsiteX0" fmla="*/ 12645085 w 12645085"/>
                <a:gd name="connsiteY0" fmla="*/ 5524 h 7202487"/>
                <a:gd name="connsiteX1" fmla="*/ 3137 w 12645085"/>
                <a:gd name="connsiteY1" fmla="*/ 7202487 h 7202487"/>
                <a:gd name="connsiteX2" fmla="*/ 0 w 12645085"/>
                <a:gd name="connsiteY2" fmla="*/ 7196975 h 7202487"/>
                <a:gd name="connsiteX3" fmla="*/ 12641935 w 12645085"/>
                <a:gd name="connsiteY3" fmla="*/ 0 h 7202487"/>
                <a:gd name="connsiteX4" fmla="*/ 12645085 w 12645085"/>
                <a:gd name="connsiteY4" fmla="*/ 5524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12645085" y="5524"/>
                  </a:moveTo>
                  <a:lnTo>
                    <a:pt x="3137" y="7202487"/>
                  </a:lnTo>
                  <a:lnTo>
                    <a:pt x="0" y="7196975"/>
                  </a:lnTo>
                  <a:lnTo>
                    <a:pt x="12641935" y="0"/>
                  </a:lnTo>
                  <a:lnTo>
                    <a:pt x="126450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35" name="任意多边形: 形状 136"/>
            <p:cNvSpPr/>
            <p:nvPr/>
          </p:nvSpPr>
          <p:spPr>
            <a:xfrm>
              <a:off x="-339903" y="-29629"/>
              <a:ext cx="11415204" cy="6502324"/>
            </a:xfrm>
            <a:custGeom>
              <a:avLst/>
              <a:gdLst>
                <a:gd name="connsiteX0" fmla="*/ 11415204 w 11415204"/>
                <a:gd name="connsiteY0" fmla="*/ 5524 h 6502324"/>
                <a:gd name="connsiteX1" fmla="*/ 3150 w 11415204"/>
                <a:gd name="connsiteY1" fmla="*/ 6502324 h 6502324"/>
                <a:gd name="connsiteX2" fmla="*/ 0 w 11415204"/>
                <a:gd name="connsiteY2" fmla="*/ 6496812 h 6502324"/>
                <a:gd name="connsiteX3" fmla="*/ 11412067 w 11415204"/>
                <a:gd name="connsiteY3" fmla="*/ 0 h 6502324"/>
                <a:gd name="connsiteX4" fmla="*/ 11415204 w 11415204"/>
                <a:gd name="connsiteY4" fmla="*/ 5524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11415204" y="5524"/>
                  </a:moveTo>
                  <a:lnTo>
                    <a:pt x="3150" y="6502324"/>
                  </a:lnTo>
                  <a:lnTo>
                    <a:pt x="0" y="6496812"/>
                  </a:lnTo>
                  <a:lnTo>
                    <a:pt x="11412067" y="0"/>
                  </a:lnTo>
                  <a:lnTo>
                    <a:pt x="1141520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-385216" y="-29629"/>
              <a:ext cx="10275950" cy="5853760"/>
            </a:xfrm>
            <a:custGeom>
              <a:avLst/>
              <a:gdLst>
                <a:gd name="connsiteX0" fmla="*/ 10275950 w 10275950"/>
                <a:gd name="connsiteY0" fmla="*/ 5524 h 5853760"/>
                <a:gd name="connsiteX1" fmla="*/ 3137 w 10275950"/>
                <a:gd name="connsiteY1" fmla="*/ 5853760 h 5853760"/>
                <a:gd name="connsiteX2" fmla="*/ 0 w 10275950"/>
                <a:gd name="connsiteY2" fmla="*/ 5848248 h 5853760"/>
                <a:gd name="connsiteX3" fmla="*/ 10272814 w 10275950"/>
                <a:gd name="connsiteY3" fmla="*/ 0 h 5853760"/>
                <a:gd name="connsiteX4" fmla="*/ 10275950 w 10275950"/>
                <a:gd name="connsiteY4" fmla="*/ 5524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0" h="5853760">
                  <a:moveTo>
                    <a:pt x="10275950" y="5524"/>
                  </a:moveTo>
                  <a:lnTo>
                    <a:pt x="3137" y="5853760"/>
                  </a:lnTo>
                  <a:lnTo>
                    <a:pt x="0" y="5848248"/>
                  </a:lnTo>
                  <a:lnTo>
                    <a:pt x="10272814" y="0"/>
                  </a:lnTo>
                  <a:lnTo>
                    <a:pt x="10275950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-385216" y="-29630"/>
              <a:ext cx="9091384" cy="5179403"/>
            </a:xfrm>
            <a:custGeom>
              <a:avLst/>
              <a:gdLst>
                <a:gd name="connsiteX0" fmla="*/ 9091384 w 9091384"/>
                <a:gd name="connsiteY0" fmla="*/ 5524 h 5179403"/>
                <a:gd name="connsiteX1" fmla="*/ 3137 w 9091384"/>
                <a:gd name="connsiteY1" fmla="*/ 5179403 h 5179403"/>
                <a:gd name="connsiteX2" fmla="*/ 0 w 9091384"/>
                <a:gd name="connsiteY2" fmla="*/ 5173878 h 5179403"/>
                <a:gd name="connsiteX3" fmla="*/ 9088247 w 9091384"/>
                <a:gd name="connsiteY3" fmla="*/ 0 h 5179403"/>
                <a:gd name="connsiteX4" fmla="*/ 9091384 w 9091384"/>
                <a:gd name="connsiteY4" fmla="*/ 5524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84" h="5179403">
                  <a:moveTo>
                    <a:pt x="9091384" y="5524"/>
                  </a:moveTo>
                  <a:lnTo>
                    <a:pt x="3137" y="5179403"/>
                  </a:lnTo>
                  <a:lnTo>
                    <a:pt x="0" y="5173878"/>
                  </a:lnTo>
                  <a:lnTo>
                    <a:pt x="9088247" y="0"/>
                  </a:lnTo>
                  <a:lnTo>
                    <a:pt x="9091384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-385217" y="-29630"/>
              <a:ext cx="7906829" cy="4505033"/>
            </a:xfrm>
            <a:custGeom>
              <a:avLst/>
              <a:gdLst>
                <a:gd name="connsiteX0" fmla="*/ 7906829 w 7906829"/>
                <a:gd name="connsiteY0" fmla="*/ 5524 h 4505033"/>
                <a:gd name="connsiteX1" fmla="*/ 3137 w 7906829"/>
                <a:gd name="connsiteY1" fmla="*/ 4505033 h 4505033"/>
                <a:gd name="connsiteX2" fmla="*/ 0 w 7906829"/>
                <a:gd name="connsiteY2" fmla="*/ 4499521 h 4505033"/>
                <a:gd name="connsiteX3" fmla="*/ 7903680 w 7906829"/>
                <a:gd name="connsiteY3" fmla="*/ 0 h 4505033"/>
                <a:gd name="connsiteX4" fmla="*/ 7906829 w 7906829"/>
                <a:gd name="connsiteY4" fmla="*/ 5524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7906829" y="5524"/>
                  </a:moveTo>
                  <a:lnTo>
                    <a:pt x="3137" y="4505033"/>
                  </a:lnTo>
                  <a:lnTo>
                    <a:pt x="0" y="4499521"/>
                  </a:lnTo>
                  <a:lnTo>
                    <a:pt x="7903680" y="0"/>
                  </a:lnTo>
                  <a:lnTo>
                    <a:pt x="790682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-413640" y="-29630"/>
              <a:ext cx="6750685" cy="3846855"/>
            </a:xfrm>
            <a:custGeom>
              <a:avLst/>
              <a:gdLst>
                <a:gd name="connsiteX0" fmla="*/ 6750685 w 6750685"/>
                <a:gd name="connsiteY0" fmla="*/ 5524 h 3846855"/>
                <a:gd name="connsiteX1" fmla="*/ 3137 w 6750685"/>
                <a:gd name="connsiteY1" fmla="*/ 3846855 h 3846855"/>
                <a:gd name="connsiteX2" fmla="*/ 0 w 6750685"/>
                <a:gd name="connsiteY2" fmla="*/ 3841331 h 3846855"/>
                <a:gd name="connsiteX3" fmla="*/ 6747548 w 6750685"/>
                <a:gd name="connsiteY3" fmla="*/ 0 h 3846855"/>
                <a:gd name="connsiteX4" fmla="*/ 6750685 w 6750685"/>
                <a:gd name="connsiteY4" fmla="*/ 5524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5" h="3846855">
                  <a:moveTo>
                    <a:pt x="6750685" y="5524"/>
                  </a:moveTo>
                  <a:lnTo>
                    <a:pt x="3137" y="3846855"/>
                  </a:lnTo>
                  <a:lnTo>
                    <a:pt x="0" y="3841331"/>
                  </a:lnTo>
                  <a:lnTo>
                    <a:pt x="6747548" y="0"/>
                  </a:lnTo>
                  <a:lnTo>
                    <a:pt x="675068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-385217" y="-29629"/>
              <a:ext cx="5537695" cy="3156306"/>
            </a:xfrm>
            <a:custGeom>
              <a:avLst/>
              <a:gdLst>
                <a:gd name="connsiteX0" fmla="*/ 5537695 w 5537695"/>
                <a:gd name="connsiteY0" fmla="*/ 5524 h 3156306"/>
                <a:gd name="connsiteX1" fmla="*/ 3137 w 5537695"/>
                <a:gd name="connsiteY1" fmla="*/ 3156306 h 3156306"/>
                <a:gd name="connsiteX2" fmla="*/ 0 w 5537695"/>
                <a:gd name="connsiteY2" fmla="*/ 3150794 h 3156306"/>
                <a:gd name="connsiteX3" fmla="*/ 5534558 w 5537695"/>
                <a:gd name="connsiteY3" fmla="*/ 0 h 3156306"/>
                <a:gd name="connsiteX4" fmla="*/ 5537695 w 5537695"/>
                <a:gd name="connsiteY4" fmla="*/ 5524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5537695" y="5524"/>
                  </a:moveTo>
                  <a:lnTo>
                    <a:pt x="3137" y="3156306"/>
                  </a:lnTo>
                  <a:lnTo>
                    <a:pt x="0" y="3150794"/>
                  </a:lnTo>
                  <a:lnTo>
                    <a:pt x="5534558" y="0"/>
                  </a:lnTo>
                  <a:lnTo>
                    <a:pt x="5537695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-560338" y="-29630"/>
              <a:ext cx="4528249" cy="2581631"/>
            </a:xfrm>
            <a:custGeom>
              <a:avLst/>
              <a:gdLst>
                <a:gd name="connsiteX0" fmla="*/ 4528249 w 4528249"/>
                <a:gd name="connsiteY0" fmla="*/ 5524 h 2581631"/>
                <a:gd name="connsiteX1" fmla="*/ 3137 w 4528249"/>
                <a:gd name="connsiteY1" fmla="*/ 2581631 h 2581631"/>
                <a:gd name="connsiteX2" fmla="*/ 0 w 4528249"/>
                <a:gd name="connsiteY2" fmla="*/ 2576119 h 2581631"/>
                <a:gd name="connsiteX3" fmla="*/ 4525112 w 4528249"/>
                <a:gd name="connsiteY3" fmla="*/ 0 h 2581631"/>
                <a:gd name="connsiteX4" fmla="*/ 4528249 w 4528249"/>
                <a:gd name="connsiteY4" fmla="*/ 5524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49" h="2581631">
                  <a:moveTo>
                    <a:pt x="4528249" y="5524"/>
                  </a:moveTo>
                  <a:lnTo>
                    <a:pt x="3137" y="2581631"/>
                  </a:lnTo>
                  <a:lnTo>
                    <a:pt x="0" y="2576119"/>
                  </a:lnTo>
                  <a:lnTo>
                    <a:pt x="4525112" y="0"/>
                  </a:lnTo>
                  <a:lnTo>
                    <a:pt x="4528249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-385217" y="-29629"/>
              <a:ext cx="3168573" cy="1807578"/>
            </a:xfrm>
            <a:custGeom>
              <a:avLst/>
              <a:gdLst>
                <a:gd name="connsiteX0" fmla="*/ 3168573 w 3168573"/>
                <a:gd name="connsiteY0" fmla="*/ 5524 h 1807578"/>
                <a:gd name="connsiteX1" fmla="*/ 3137 w 3168573"/>
                <a:gd name="connsiteY1" fmla="*/ 1807578 h 1807578"/>
                <a:gd name="connsiteX2" fmla="*/ 0 w 3168573"/>
                <a:gd name="connsiteY2" fmla="*/ 1802066 h 1807578"/>
                <a:gd name="connsiteX3" fmla="*/ 3165424 w 3168573"/>
                <a:gd name="connsiteY3" fmla="*/ 0 h 1807578"/>
                <a:gd name="connsiteX4" fmla="*/ 3168573 w 3168573"/>
                <a:gd name="connsiteY4" fmla="*/ 5524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3" h="1807578">
                  <a:moveTo>
                    <a:pt x="3168573" y="5524"/>
                  </a:moveTo>
                  <a:lnTo>
                    <a:pt x="3137" y="1807578"/>
                  </a:lnTo>
                  <a:lnTo>
                    <a:pt x="0" y="1802066"/>
                  </a:lnTo>
                  <a:lnTo>
                    <a:pt x="3165424" y="0"/>
                  </a:lnTo>
                  <a:lnTo>
                    <a:pt x="3168573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-497268" y="-29630"/>
              <a:ext cx="883386" cy="506641"/>
            </a:xfrm>
            <a:custGeom>
              <a:avLst/>
              <a:gdLst>
                <a:gd name="connsiteX0" fmla="*/ 883386 w 883386"/>
                <a:gd name="connsiteY0" fmla="*/ 5524 h 506641"/>
                <a:gd name="connsiteX1" fmla="*/ 3136 w 883386"/>
                <a:gd name="connsiteY1" fmla="*/ 506641 h 506641"/>
                <a:gd name="connsiteX2" fmla="*/ 0 w 883386"/>
                <a:gd name="connsiteY2" fmla="*/ 501117 h 506641"/>
                <a:gd name="connsiteX3" fmla="*/ 880249 w 883386"/>
                <a:gd name="connsiteY3" fmla="*/ 0 h 506641"/>
                <a:gd name="connsiteX4" fmla="*/ 883386 w 883386"/>
                <a:gd name="connsiteY4" fmla="*/ 5524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6" h="506641">
                  <a:moveTo>
                    <a:pt x="883386" y="5524"/>
                  </a:moveTo>
                  <a:lnTo>
                    <a:pt x="3136" y="506641"/>
                  </a:lnTo>
                  <a:lnTo>
                    <a:pt x="0" y="501117"/>
                  </a:lnTo>
                  <a:lnTo>
                    <a:pt x="880249" y="0"/>
                  </a:lnTo>
                  <a:lnTo>
                    <a:pt x="883386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-339903" y="-29630"/>
              <a:ext cx="1910588" cy="1091413"/>
            </a:xfrm>
            <a:custGeom>
              <a:avLst/>
              <a:gdLst>
                <a:gd name="connsiteX0" fmla="*/ 1910588 w 1910588"/>
                <a:gd name="connsiteY0" fmla="*/ 5524 h 1091413"/>
                <a:gd name="connsiteX1" fmla="*/ 3150 w 1910588"/>
                <a:gd name="connsiteY1" fmla="*/ 1091413 h 1091413"/>
                <a:gd name="connsiteX2" fmla="*/ 0 w 1910588"/>
                <a:gd name="connsiteY2" fmla="*/ 1085901 h 1091413"/>
                <a:gd name="connsiteX3" fmla="*/ 1907451 w 1910588"/>
                <a:gd name="connsiteY3" fmla="*/ 0 h 1091413"/>
                <a:gd name="connsiteX4" fmla="*/ 1910588 w 1910588"/>
                <a:gd name="connsiteY4" fmla="*/ 5524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1910588" y="5524"/>
                  </a:moveTo>
                  <a:lnTo>
                    <a:pt x="3150" y="1091413"/>
                  </a:lnTo>
                  <a:lnTo>
                    <a:pt x="0" y="1085901"/>
                  </a:lnTo>
                  <a:lnTo>
                    <a:pt x="1907451" y="0"/>
                  </a:lnTo>
                  <a:lnTo>
                    <a:pt x="1910588" y="5524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8048383" y="4665282"/>
              <a:ext cx="4398175" cy="2507576"/>
            </a:xfrm>
            <a:custGeom>
              <a:avLst/>
              <a:gdLst>
                <a:gd name="connsiteX0" fmla="*/ 4398175 w 4398175"/>
                <a:gd name="connsiteY0" fmla="*/ 5511 h 2507576"/>
                <a:gd name="connsiteX1" fmla="*/ 3137 w 4398175"/>
                <a:gd name="connsiteY1" fmla="*/ 2507576 h 2507576"/>
                <a:gd name="connsiteX2" fmla="*/ 0 w 4398175"/>
                <a:gd name="connsiteY2" fmla="*/ 2502064 h 2507576"/>
                <a:gd name="connsiteX3" fmla="*/ 4395038 w 4398175"/>
                <a:gd name="connsiteY3" fmla="*/ 0 h 2507576"/>
                <a:gd name="connsiteX4" fmla="*/ 4398175 w 4398175"/>
                <a:gd name="connsiteY4" fmla="*/ 5511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4398175" y="5511"/>
                  </a:moveTo>
                  <a:lnTo>
                    <a:pt x="3137" y="2507576"/>
                  </a:lnTo>
                  <a:lnTo>
                    <a:pt x="0" y="2502064"/>
                  </a:lnTo>
                  <a:lnTo>
                    <a:pt x="4395038" y="0"/>
                  </a:lnTo>
                  <a:lnTo>
                    <a:pt x="4398175" y="5511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9232938" y="5144248"/>
              <a:ext cx="3556838" cy="2028609"/>
            </a:xfrm>
            <a:custGeom>
              <a:avLst/>
              <a:gdLst>
                <a:gd name="connsiteX0" fmla="*/ 3556838 w 3556838"/>
                <a:gd name="connsiteY0" fmla="*/ 5525 h 2028609"/>
                <a:gd name="connsiteX1" fmla="*/ 3149 w 3556838"/>
                <a:gd name="connsiteY1" fmla="*/ 2028609 h 2028609"/>
                <a:gd name="connsiteX2" fmla="*/ 0 w 3556838"/>
                <a:gd name="connsiteY2" fmla="*/ 2023097 h 2028609"/>
                <a:gd name="connsiteX3" fmla="*/ 3553688 w 3556838"/>
                <a:gd name="connsiteY3" fmla="*/ 0 h 2028609"/>
                <a:gd name="connsiteX4" fmla="*/ 3556838 w 3556838"/>
                <a:gd name="connsiteY4" fmla="*/ 5525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8" h="2028609">
                  <a:moveTo>
                    <a:pt x="3556838" y="5525"/>
                  </a:moveTo>
                  <a:lnTo>
                    <a:pt x="3149" y="2028609"/>
                  </a:lnTo>
                  <a:lnTo>
                    <a:pt x="0" y="2023097"/>
                  </a:lnTo>
                  <a:lnTo>
                    <a:pt x="3553688" y="0"/>
                  </a:lnTo>
                  <a:lnTo>
                    <a:pt x="3556838" y="5525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10417504" y="5818618"/>
              <a:ext cx="2372271" cy="1354239"/>
            </a:xfrm>
            <a:custGeom>
              <a:avLst/>
              <a:gdLst>
                <a:gd name="connsiteX0" fmla="*/ 2372271 w 2372271"/>
                <a:gd name="connsiteY0" fmla="*/ 5512 h 1354239"/>
                <a:gd name="connsiteX1" fmla="*/ 3137 w 2372271"/>
                <a:gd name="connsiteY1" fmla="*/ 1354239 h 1354239"/>
                <a:gd name="connsiteX2" fmla="*/ 0 w 2372271"/>
                <a:gd name="connsiteY2" fmla="*/ 1348727 h 1354239"/>
                <a:gd name="connsiteX3" fmla="*/ 2369121 w 2372271"/>
                <a:gd name="connsiteY3" fmla="*/ 0 h 1354239"/>
                <a:gd name="connsiteX4" fmla="*/ 2372271 w 2372271"/>
                <a:gd name="connsiteY4" fmla="*/ 5512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2372271" y="5512"/>
                  </a:moveTo>
                  <a:lnTo>
                    <a:pt x="3137" y="1354239"/>
                  </a:lnTo>
                  <a:lnTo>
                    <a:pt x="0" y="1348727"/>
                  </a:lnTo>
                  <a:lnTo>
                    <a:pt x="2369121" y="0"/>
                  </a:lnTo>
                  <a:lnTo>
                    <a:pt x="2372271" y="5512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-157505" y="3269842"/>
              <a:ext cx="6849338" cy="3903015"/>
            </a:xfrm>
            <a:custGeom>
              <a:avLst/>
              <a:gdLst>
                <a:gd name="connsiteX0" fmla="*/ 3137 w 6849338"/>
                <a:gd name="connsiteY0" fmla="*/ 0 h 3903015"/>
                <a:gd name="connsiteX1" fmla="*/ 6849338 w 6849338"/>
                <a:gd name="connsiteY1" fmla="*/ 3897503 h 3903015"/>
                <a:gd name="connsiteX2" fmla="*/ 6846201 w 6849338"/>
                <a:gd name="connsiteY2" fmla="*/ 3903015 h 3903015"/>
                <a:gd name="connsiteX3" fmla="*/ 0 w 6849338"/>
                <a:gd name="connsiteY3" fmla="*/ 5525 h 3903015"/>
                <a:gd name="connsiteX4" fmla="*/ 3137 w 6849338"/>
                <a:gd name="connsiteY4" fmla="*/ 0 h 39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9338" h="3903015">
                  <a:moveTo>
                    <a:pt x="3137" y="0"/>
                  </a:moveTo>
                  <a:lnTo>
                    <a:pt x="6849338" y="3897503"/>
                  </a:lnTo>
                  <a:lnTo>
                    <a:pt x="6846201" y="3903015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-71869" y="2644242"/>
              <a:ext cx="7948270" cy="4528616"/>
            </a:xfrm>
            <a:custGeom>
              <a:avLst/>
              <a:gdLst>
                <a:gd name="connsiteX0" fmla="*/ 3149 w 7948270"/>
                <a:gd name="connsiteY0" fmla="*/ 0 h 4528616"/>
                <a:gd name="connsiteX1" fmla="*/ 7948270 w 7948270"/>
                <a:gd name="connsiteY1" fmla="*/ 4523104 h 4528616"/>
                <a:gd name="connsiteX2" fmla="*/ 7945133 w 7948270"/>
                <a:gd name="connsiteY2" fmla="*/ 4528616 h 4528616"/>
                <a:gd name="connsiteX3" fmla="*/ 0 w 7948270"/>
                <a:gd name="connsiteY3" fmla="*/ 5511 h 4528616"/>
                <a:gd name="connsiteX4" fmla="*/ 3149 w 7948270"/>
                <a:gd name="connsiteY4" fmla="*/ 0 h 45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270" h="4528616">
                  <a:moveTo>
                    <a:pt x="3149" y="0"/>
                  </a:moveTo>
                  <a:lnTo>
                    <a:pt x="7948270" y="4523104"/>
                  </a:lnTo>
                  <a:lnTo>
                    <a:pt x="7945133" y="4528616"/>
                  </a:lnTo>
                  <a:lnTo>
                    <a:pt x="0" y="5511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-39573" y="1988260"/>
              <a:ext cx="9100540" cy="5184597"/>
            </a:xfrm>
            <a:custGeom>
              <a:avLst/>
              <a:gdLst>
                <a:gd name="connsiteX0" fmla="*/ 3137 w 9100540"/>
                <a:gd name="connsiteY0" fmla="*/ 0 h 5184597"/>
                <a:gd name="connsiteX1" fmla="*/ 9100540 w 9100540"/>
                <a:gd name="connsiteY1" fmla="*/ 5179085 h 5184597"/>
                <a:gd name="connsiteX2" fmla="*/ 9097391 w 9100540"/>
                <a:gd name="connsiteY2" fmla="*/ 5184597 h 5184597"/>
                <a:gd name="connsiteX3" fmla="*/ 0 w 9100540"/>
                <a:gd name="connsiteY3" fmla="*/ 5512 h 5184597"/>
                <a:gd name="connsiteX4" fmla="*/ 3137 w 9100540"/>
                <a:gd name="connsiteY4" fmla="*/ 0 h 5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0540" h="5184597">
                  <a:moveTo>
                    <a:pt x="3137" y="0"/>
                  </a:moveTo>
                  <a:lnTo>
                    <a:pt x="9100540" y="5179085"/>
                  </a:lnTo>
                  <a:lnTo>
                    <a:pt x="9097391" y="5184597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-136996" y="1258430"/>
              <a:ext cx="10382517" cy="5914428"/>
            </a:xfrm>
            <a:custGeom>
              <a:avLst/>
              <a:gdLst>
                <a:gd name="connsiteX0" fmla="*/ 3137 w 10382517"/>
                <a:gd name="connsiteY0" fmla="*/ 0 h 5914428"/>
                <a:gd name="connsiteX1" fmla="*/ 10382517 w 10382517"/>
                <a:gd name="connsiteY1" fmla="*/ 5908916 h 5914428"/>
                <a:gd name="connsiteX2" fmla="*/ 10379380 w 10382517"/>
                <a:gd name="connsiteY2" fmla="*/ 5914428 h 5914428"/>
                <a:gd name="connsiteX3" fmla="*/ 0 w 10382517"/>
                <a:gd name="connsiteY3" fmla="*/ 5525 h 5914428"/>
                <a:gd name="connsiteX4" fmla="*/ 3137 w 10382517"/>
                <a:gd name="connsiteY4" fmla="*/ 0 h 591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517" h="5914428">
                  <a:moveTo>
                    <a:pt x="3137" y="0"/>
                  </a:moveTo>
                  <a:lnTo>
                    <a:pt x="10382517" y="5908916"/>
                  </a:lnTo>
                  <a:lnTo>
                    <a:pt x="10379380" y="5914428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-58459" y="628776"/>
              <a:ext cx="11488547" cy="6544081"/>
            </a:xfrm>
            <a:custGeom>
              <a:avLst/>
              <a:gdLst>
                <a:gd name="connsiteX0" fmla="*/ 3149 w 11488547"/>
                <a:gd name="connsiteY0" fmla="*/ 0 h 6544081"/>
                <a:gd name="connsiteX1" fmla="*/ 11488547 w 11488547"/>
                <a:gd name="connsiteY1" fmla="*/ 6538569 h 6544081"/>
                <a:gd name="connsiteX2" fmla="*/ 11485410 w 11488547"/>
                <a:gd name="connsiteY2" fmla="*/ 6544081 h 6544081"/>
                <a:gd name="connsiteX3" fmla="*/ 0 w 11488547"/>
                <a:gd name="connsiteY3" fmla="*/ 5524 h 6544081"/>
                <a:gd name="connsiteX4" fmla="*/ 3149 w 11488547"/>
                <a:gd name="connsiteY4" fmla="*/ 0 h 654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547" h="6544081">
                  <a:moveTo>
                    <a:pt x="3149" y="0"/>
                  </a:moveTo>
                  <a:lnTo>
                    <a:pt x="11488547" y="6538569"/>
                  </a:lnTo>
                  <a:lnTo>
                    <a:pt x="11485410" y="6544081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-30430" y="-29630"/>
              <a:ext cx="12645085" cy="7202487"/>
            </a:xfrm>
            <a:custGeom>
              <a:avLst/>
              <a:gdLst>
                <a:gd name="connsiteX0" fmla="*/ 3149 w 12645085"/>
                <a:gd name="connsiteY0" fmla="*/ 0 h 7202487"/>
                <a:gd name="connsiteX1" fmla="*/ 12645085 w 12645085"/>
                <a:gd name="connsiteY1" fmla="*/ 7196975 h 7202487"/>
                <a:gd name="connsiteX2" fmla="*/ 12641948 w 12645085"/>
                <a:gd name="connsiteY2" fmla="*/ 7202487 h 7202487"/>
                <a:gd name="connsiteX3" fmla="*/ 0 w 12645085"/>
                <a:gd name="connsiteY3" fmla="*/ 5524 h 7202487"/>
                <a:gd name="connsiteX4" fmla="*/ 3149 w 12645085"/>
                <a:gd name="connsiteY4" fmla="*/ 0 h 72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5085" h="7202487">
                  <a:moveTo>
                    <a:pt x="3149" y="0"/>
                  </a:moveTo>
                  <a:lnTo>
                    <a:pt x="12645085" y="7196975"/>
                  </a:lnTo>
                  <a:lnTo>
                    <a:pt x="12641948" y="7202487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1154138" y="-29629"/>
              <a:ext cx="11415204" cy="6502324"/>
            </a:xfrm>
            <a:custGeom>
              <a:avLst/>
              <a:gdLst>
                <a:gd name="connsiteX0" fmla="*/ 3137 w 11415204"/>
                <a:gd name="connsiteY0" fmla="*/ 0 h 6502324"/>
                <a:gd name="connsiteX1" fmla="*/ 11415204 w 11415204"/>
                <a:gd name="connsiteY1" fmla="*/ 6496812 h 6502324"/>
                <a:gd name="connsiteX2" fmla="*/ 11412055 w 11415204"/>
                <a:gd name="connsiteY2" fmla="*/ 6502324 h 6502324"/>
                <a:gd name="connsiteX3" fmla="*/ 0 w 11415204"/>
                <a:gd name="connsiteY3" fmla="*/ 5524 h 6502324"/>
                <a:gd name="connsiteX4" fmla="*/ 3137 w 11415204"/>
                <a:gd name="connsiteY4" fmla="*/ 0 h 65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5204" h="6502324">
                  <a:moveTo>
                    <a:pt x="3137" y="0"/>
                  </a:moveTo>
                  <a:lnTo>
                    <a:pt x="11415204" y="6496812"/>
                  </a:lnTo>
                  <a:lnTo>
                    <a:pt x="11412055" y="6502324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338704" y="-29629"/>
              <a:ext cx="10275951" cy="5853760"/>
            </a:xfrm>
            <a:custGeom>
              <a:avLst/>
              <a:gdLst>
                <a:gd name="connsiteX0" fmla="*/ 3137 w 10275951"/>
                <a:gd name="connsiteY0" fmla="*/ 0 h 5853760"/>
                <a:gd name="connsiteX1" fmla="*/ 10275951 w 10275951"/>
                <a:gd name="connsiteY1" fmla="*/ 5848248 h 5853760"/>
                <a:gd name="connsiteX2" fmla="*/ 10272814 w 10275951"/>
                <a:gd name="connsiteY2" fmla="*/ 5853760 h 5853760"/>
                <a:gd name="connsiteX3" fmla="*/ 0 w 10275951"/>
                <a:gd name="connsiteY3" fmla="*/ 5524 h 5853760"/>
                <a:gd name="connsiteX4" fmla="*/ 3137 w 10275951"/>
                <a:gd name="connsiteY4" fmla="*/ 0 h 58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951" h="5853760">
                  <a:moveTo>
                    <a:pt x="3137" y="0"/>
                  </a:moveTo>
                  <a:lnTo>
                    <a:pt x="10275951" y="5848248"/>
                  </a:lnTo>
                  <a:lnTo>
                    <a:pt x="10272814" y="5853760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3523258" y="-29630"/>
              <a:ext cx="9091397" cy="5179403"/>
            </a:xfrm>
            <a:custGeom>
              <a:avLst/>
              <a:gdLst>
                <a:gd name="connsiteX0" fmla="*/ 3150 w 9091397"/>
                <a:gd name="connsiteY0" fmla="*/ 0 h 5179403"/>
                <a:gd name="connsiteX1" fmla="*/ 9091397 w 9091397"/>
                <a:gd name="connsiteY1" fmla="*/ 5173878 h 5179403"/>
                <a:gd name="connsiteX2" fmla="*/ 9088260 w 9091397"/>
                <a:gd name="connsiteY2" fmla="*/ 5179403 h 5179403"/>
                <a:gd name="connsiteX3" fmla="*/ 0 w 9091397"/>
                <a:gd name="connsiteY3" fmla="*/ 5524 h 5179403"/>
                <a:gd name="connsiteX4" fmla="*/ 3150 w 9091397"/>
                <a:gd name="connsiteY4" fmla="*/ 0 h 517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1397" h="5179403">
                  <a:moveTo>
                    <a:pt x="3150" y="0"/>
                  </a:moveTo>
                  <a:lnTo>
                    <a:pt x="9091397" y="5173878"/>
                  </a:lnTo>
                  <a:lnTo>
                    <a:pt x="9088260" y="5179403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4707826" y="-29630"/>
              <a:ext cx="7906829" cy="4505033"/>
            </a:xfrm>
            <a:custGeom>
              <a:avLst/>
              <a:gdLst>
                <a:gd name="connsiteX0" fmla="*/ 3149 w 7906829"/>
                <a:gd name="connsiteY0" fmla="*/ 0 h 4505033"/>
                <a:gd name="connsiteX1" fmla="*/ 7906829 w 7906829"/>
                <a:gd name="connsiteY1" fmla="*/ 4499521 h 4505033"/>
                <a:gd name="connsiteX2" fmla="*/ 7903692 w 7906829"/>
                <a:gd name="connsiteY2" fmla="*/ 4505033 h 4505033"/>
                <a:gd name="connsiteX3" fmla="*/ 0 w 7906829"/>
                <a:gd name="connsiteY3" fmla="*/ 5524 h 4505033"/>
                <a:gd name="connsiteX4" fmla="*/ 3149 w 7906829"/>
                <a:gd name="connsiteY4" fmla="*/ 0 h 450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6829" h="4505033">
                  <a:moveTo>
                    <a:pt x="3149" y="0"/>
                  </a:moveTo>
                  <a:lnTo>
                    <a:pt x="7906829" y="4499521"/>
                  </a:lnTo>
                  <a:lnTo>
                    <a:pt x="7903692" y="4505033"/>
                  </a:lnTo>
                  <a:lnTo>
                    <a:pt x="0" y="5524"/>
                  </a:lnTo>
                  <a:lnTo>
                    <a:pt x="3149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892393" y="-29630"/>
              <a:ext cx="6750686" cy="3846855"/>
            </a:xfrm>
            <a:custGeom>
              <a:avLst/>
              <a:gdLst>
                <a:gd name="connsiteX0" fmla="*/ 3137 w 6750686"/>
                <a:gd name="connsiteY0" fmla="*/ 0 h 3846855"/>
                <a:gd name="connsiteX1" fmla="*/ 6750686 w 6750686"/>
                <a:gd name="connsiteY1" fmla="*/ 3841331 h 3846855"/>
                <a:gd name="connsiteX2" fmla="*/ 6747549 w 6750686"/>
                <a:gd name="connsiteY2" fmla="*/ 3846855 h 3846855"/>
                <a:gd name="connsiteX3" fmla="*/ 0 w 6750686"/>
                <a:gd name="connsiteY3" fmla="*/ 5524 h 3846855"/>
                <a:gd name="connsiteX4" fmla="*/ 3137 w 6750686"/>
                <a:gd name="connsiteY4" fmla="*/ 0 h 38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686" h="3846855">
                  <a:moveTo>
                    <a:pt x="3137" y="0"/>
                  </a:moveTo>
                  <a:lnTo>
                    <a:pt x="6750686" y="3841331"/>
                  </a:lnTo>
                  <a:lnTo>
                    <a:pt x="6747549" y="3846855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7076960" y="-29629"/>
              <a:ext cx="5537695" cy="3156306"/>
            </a:xfrm>
            <a:custGeom>
              <a:avLst/>
              <a:gdLst>
                <a:gd name="connsiteX0" fmla="*/ 3136 w 5537695"/>
                <a:gd name="connsiteY0" fmla="*/ 0 h 3156306"/>
                <a:gd name="connsiteX1" fmla="*/ 5537695 w 5537695"/>
                <a:gd name="connsiteY1" fmla="*/ 3150794 h 3156306"/>
                <a:gd name="connsiteX2" fmla="*/ 5534558 w 5537695"/>
                <a:gd name="connsiteY2" fmla="*/ 3156306 h 3156306"/>
                <a:gd name="connsiteX3" fmla="*/ 0 w 5537695"/>
                <a:gd name="connsiteY3" fmla="*/ 5524 h 3156306"/>
                <a:gd name="connsiteX4" fmla="*/ 3136 w 5537695"/>
                <a:gd name="connsiteY4" fmla="*/ 0 h 31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695" h="3156306">
                  <a:moveTo>
                    <a:pt x="3136" y="0"/>
                  </a:moveTo>
                  <a:lnTo>
                    <a:pt x="5537695" y="3150794"/>
                  </a:lnTo>
                  <a:lnTo>
                    <a:pt x="5534558" y="3156306"/>
                  </a:lnTo>
                  <a:lnTo>
                    <a:pt x="0" y="5524"/>
                  </a:lnTo>
                  <a:lnTo>
                    <a:pt x="3136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8261514" y="-29630"/>
              <a:ext cx="4528261" cy="2581631"/>
            </a:xfrm>
            <a:custGeom>
              <a:avLst/>
              <a:gdLst>
                <a:gd name="connsiteX0" fmla="*/ 3150 w 4528261"/>
                <a:gd name="connsiteY0" fmla="*/ 0 h 2581631"/>
                <a:gd name="connsiteX1" fmla="*/ 4528261 w 4528261"/>
                <a:gd name="connsiteY1" fmla="*/ 2576119 h 2581631"/>
                <a:gd name="connsiteX2" fmla="*/ 4525111 w 4528261"/>
                <a:gd name="connsiteY2" fmla="*/ 2581631 h 2581631"/>
                <a:gd name="connsiteX3" fmla="*/ 0 w 4528261"/>
                <a:gd name="connsiteY3" fmla="*/ 5524 h 2581631"/>
                <a:gd name="connsiteX4" fmla="*/ 3150 w 4528261"/>
                <a:gd name="connsiteY4" fmla="*/ 0 h 258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8261" h="2581631">
                  <a:moveTo>
                    <a:pt x="3150" y="0"/>
                  </a:moveTo>
                  <a:lnTo>
                    <a:pt x="4528261" y="2576119"/>
                  </a:lnTo>
                  <a:lnTo>
                    <a:pt x="4525111" y="2581631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9446082" y="-29629"/>
              <a:ext cx="3168574" cy="1807578"/>
            </a:xfrm>
            <a:custGeom>
              <a:avLst/>
              <a:gdLst>
                <a:gd name="connsiteX0" fmla="*/ 3150 w 3168574"/>
                <a:gd name="connsiteY0" fmla="*/ 0 h 1807578"/>
                <a:gd name="connsiteX1" fmla="*/ 3168574 w 3168574"/>
                <a:gd name="connsiteY1" fmla="*/ 1802066 h 1807578"/>
                <a:gd name="connsiteX2" fmla="*/ 3165437 w 3168574"/>
                <a:gd name="connsiteY2" fmla="*/ 1807578 h 1807578"/>
                <a:gd name="connsiteX3" fmla="*/ 0 w 3168574"/>
                <a:gd name="connsiteY3" fmla="*/ 5524 h 1807578"/>
                <a:gd name="connsiteX4" fmla="*/ 3150 w 3168574"/>
                <a:gd name="connsiteY4" fmla="*/ 0 h 18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574" h="1807578">
                  <a:moveTo>
                    <a:pt x="3150" y="0"/>
                  </a:moveTo>
                  <a:lnTo>
                    <a:pt x="3168574" y="1802066"/>
                  </a:lnTo>
                  <a:lnTo>
                    <a:pt x="3165437" y="1807578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11843320" y="-29630"/>
              <a:ext cx="883387" cy="506641"/>
            </a:xfrm>
            <a:custGeom>
              <a:avLst/>
              <a:gdLst>
                <a:gd name="connsiteX0" fmla="*/ 3137 w 883387"/>
                <a:gd name="connsiteY0" fmla="*/ 0 h 506641"/>
                <a:gd name="connsiteX1" fmla="*/ 883387 w 883387"/>
                <a:gd name="connsiteY1" fmla="*/ 501117 h 506641"/>
                <a:gd name="connsiteX2" fmla="*/ 880250 w 883387"/>
                <a:gd name="connsiteY2" fmla="*/ 506641 h 506641"/>
                <a:gd name="connsiteX3" fmla="*/ 0 w 883387"/>
                <a:gd name="connsiteY3" fmla="*/ 5524 h 506641"/>
                <a:gd name="connsiteX4" fmla="*/ 3137 w 883387"/>
                <a:gd name="connsiteY4" fmla="*/ 0 h 50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387" h="506641">
                  <a:moveTo>
                    <a:pt x="3137" y="0"/>
                  </a:moveTo>
                  <a:lnTo>
                    <a:pt x="883387" y="501117"/>
                  </a:lnTo>
                  <a:lnTo>
                    <a:pt x="880250" y="506641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0658754" y="-29630"/>
              <a:ext cx="1910588" cy="1091413"/>
            </a:xfrm>
            <a:custGeom>
              <a:avLst/>
              <a:gdLst>
                <a:gd name="connsiteX0" fmla="*/ 3137 w 1910588"/>
                <a:gd name="connsiteY0" fmla="*/ 0 h 1091413"/>
                <a:gd name="connsiteX1" fmla="*/ 1910588 w 1910588"/>
                <a:gd name="connsiteY1" fmla="*/ 1085901 h 1091413"/>
                <a:gd name="connsiteX2" fmla="*/ 1907439 w 1910588"/>
                <a:gd name="connsiteY2" fmla="*/ 1091413 h 1091413"/>
                <a:gd name="connsiteX3" fmla="*/ 0 w 1910588"/>
                <a:gd name="connsiteY3" fmla="*/ 5524 h 1091413"/>
                <a:gd name="connsiteX4" fmla="*/ 3137 w 1910588"/>
                <a:gd name="connsiteY4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0588" h="1091413">
                  <a:moveTo>
                    <a:pt x="3137" y="0"/>
                  </a:moveTo>
                  <a:lnTo>
                    <a:pt x="1910588" y="1085901"/>
                  </a:lnTo>
                  <a:lnTo>
                    <a:pt x="1907439" y="1091413"/>
                  </a:lnTo>
                  <a:lnTo>
                    <a:pt x="0" y="5524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-217120" y="4665282"/>
              <a:ext cx="4398175" cy="2507576"/>
            </a:xfrm>
            <a:custGeom>
              <a:avLst/>
              <a:gdLst>
                <a:gd name="connsiteX0" fmla="*/ 3137 w 4398175"/>
                <a:gd name="connsiteY0" fmla="*/ 0 h 2507576"/>
                <a:gd name="connsiteX1" fmla="*/ 4398175 w 4398175"/>
                <a:gd name="connsiteY1" fmla="*/ 2502064 h 2507576"/>
                <a:gd name="connsiteX2" fmla="*/ 4395038 w 4398175"/>
                <a:gd name="connsiteY2" fmla="*/ 2507576 h 2507576"/>
                <a:gd name="connsiteX3" fmla="*/ 0 w 4398175"/>
                <a:gd name="connsiteY3" fmla="*/ 5511 h 2507576"/>
                <a:gd name="connsiteX4" fmla="*/ 3137 w 4398175"/>
                <a:gd name="connsiteY4" fmla="*/ 0 h 25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175" h="2507576">
                  <a:moveTo>
                    <a:pt x="3137" y="0"/>
                  </a:moveTo>
                  <a:lnTo>
                    <a:pt x="4398175" y="2502064"/>
                  </a:lnTo>
                  <a:lnTo>
                    <a:pt x="4395038" y="2507576"/>
                  </a:lnTo>
                  <a:lnTo>
                    <a:pt x="0" y="5511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-560338" y="5144248"/>
              <a:ext cx="3556839" cy="2028609"/>
            </a:xfrm>
            <a:custGeom>
              <a:avLst/>
              <a:gdLst>
                <a:gd name="connsiteX0" fmla="*/ 3137 w 3556839"/>
                <a:gd name="connsiteY0" fmla="*/ 0 h 2028609"/>
                <a:gd name="connsiteX1" fmla="*/ 3556839 w 3556839"/>
                <a:gd name="connsiteY1" fmla="*/ 2023097 h 2028609"/>
                <a:gd name="connsiteX2" fmla="*/ 3553689 w 3556839"/>
                <a:gd name="connsiteY2" fmla="*/ 2028609 h 2028609"/>
                <a:gd name="connsiteX3" fmla="*/ 0 w 3556839"/>
                <a:gd name="connsiteY3" fmla="*/ 5525 h 2028609"/>
                <a:gd name="connsiteX4" fmla="*/ 3137 w 3556839"/>
                <a:gd name="connsiteY4" fmla="*/ 0 h 20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839" h="2028609">
                  <a:moveTo>
                    <a:pt x="3137" y="0"/>
                  </a:moveTo>
                  <a:lnTo>
                    <a:pt x="3556839" y="2023097"/>
                  </a:lnTo>
                  <a:lnTo>
                    <a:pt x="3553689" y="2028609"/>
                  </a:lnTo>
                  <a:lnTo>
                    <a:pt x="0" y="5525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-560338" y="5818618"/>
              <a:ext cx="2372271" cy="1354239"/>
            </a:xfrm>
            <a:custGeom>
              <a:avLst/>
              <a:gdLst>
                <a:gd name="connsiteX0" fmla="*/ 3137 w 2372271"/>
                <a:gd name="connsiteY0" fmla="*/ 0 h 1354239"/>
                <a:gd name="connsiteX1" fmla="*/ 2372271 w 2372271"/>
                <a:gd name="connsiteY1" fmla="*/ 1348727 h 1354239"/>
                <a:gd name="connsiteX2" fmla="*/ 2369122 w 2372271"/>
                <a:gd name="connsiteY2" fmla="*/ 1354239 h 1354239"/>
                <a:gd name="connsiteX3" fmla="*/ 0 w 2372271"/>
                <a:gd name="connsiteY3" fmla="*/ 5512 h 1354239"/>
                <a:gd name="connsiteX4" fmla="*/ 3137 w 2372271"/>
                <a:gd name="connsiteY4" fmla="*/ 0 h 135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271" h="1354239">
                  <a:moveTo>
                    <a:pt x="3137" y="0"/>
                  </a:moveTo>
                  <a:lnTo>
                    <a:pt x="2372271" y="1348727"/>
                  </a:lnTo>
                  <a:lnTo>
                    <a:pt x="2369122" y="1354239"/>
                  </a:lnTo>
                  <a:lnTo>
                    <a:pt x="0" y="5512"/>
                  </a:lnTo>
                  <a:lnTo>
                    <a:pt x="3137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-250101" y="3891496"/>
              <a:ext cx="5757380" cy="3281362"/>
            </a:xfrm>
            <a:custGeom>
              <a:avLst/>
              <a:gdLst>
                <a:gd name="connsiteX0" fmla="*/ 3150 w 5757380"/>
                <a:gd name="connsiteY0" fmla="*/ 0 h 3281362"/>
                <a:gd name="connsiteX1" fmla="*/ 5757380 w 5757380"/>
                <a:gd name="connsiteY1" fmla="*/ 3275850 h 3281362"/>
                <a:gd name="connsiteX2" fmla="*/ 5754230 w 5757380"/>
                <a:gd name="connsiteY2" fmla="*/ 3281362 h 3281362"/>
                <a:gd name="connsiteX3" fmla="*/ 0 w 5757380"/>
                <a:gd name="connsiteY3" fmla="*/ 5524 h 3281362"/>
                <a:gd name="connsiteX4" fmla="*/ 3150 w 5757380"/>
                <a:gd name="connsiteY4" fmla="*/ 0 h 328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80" h="3281362">
                  <a:moveTo>
                    <a:pt x="3150" y="0"/>
                  </a:moveTo>
                  <a:lnTo>
                    <a:pt x="5757380" y="3275850"/>
                  </a:lnTo>
                  <a:lnTo>
                    <a:pt x="5754230" y="3281362"/>
                  </a:lnTo>
                  <a:lnTo>
                    <a:pt x="0" y="5524"/>
                  </a:lnTo>
                  <a:lnTo>
                    <a:pt x="3150" y="0"/>
                  </a:lnTo>
                </a:path>
              </a:pathLst>
            </a:custGeom>
            <a:grpFill/>
            <a:ln w="127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</p:grpSp>
      <p:grpSp>
        <p:nvGrpSpPr>
          <p:cNvPr id="12" name="组合 11"/>
          <p:cNvGrpSpPr>
            <a:grpSpLocks noChangeAspect="1"/>
          </p:cNvGrpSpPr>
          <p:nvPr/>
        </p:nvGrpSpPr>
        <p:grpSpPr>
          <a:xfrm flipH="1" flipV="1">
            <a:off x="9337675" y="4879975"/>
            <a:ext cx="3193415" cy="494665"/>
            <a:chOff x="2860" y="11738"/>
            <a:chExt cx="10545" cy="1634"/>
          </a:xfrm>
        </p:grpSpPr>
        <p:sp>
          <p:nvSpPr>
            <p:cNvPr id="13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-635" y="1938020"/>
            <a:ext cx="12192635" cy="27825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228488" y="125844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68" name="矩形: 圆角 67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774700" dir="2700000" sx="98000" sy="98000" algn="tl" rotWithShape="0">
                <a:schemeClr val="accent1">
                  <a:lumMod val="7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73" name="矩形: 对角圆角 72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76" name="矩形: 对角圆角 75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77" name="文本框 76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70" name="组合 69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71" name="矩形: 对角圆角 70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921289" y="909775"/>
            <a:ext cx="4000455" cy="4861934"/>
            <a:chOff x="5235850" y="1142497"/>
            <a:chExt cx="4000455" cy="4861934"/>
          </a:xfrm>
          <a:scene3d>
            <a:camera prst="perspectiveLeft">
              <a:rot lat="20862000" lon="2256000" rev="19830000"/>
            </a:camera>
            <a:lightRig rig="contrasting" dir="t"/>
          </a:scene3d>
        </p:grpSpPr>
        <p:sp>
          <p:nvSpPr>
            <p:cNvPr id="57" name="矩形: 圆角 56"/>
            <p:cNvSpPr/>
            <p:nvPr/>
          </p:nvSpPr>
          <p:spPr>
            <a:xfrm rot="5400000">
              <a:off x="4902480" y="1854598"/>
              <a:ext cx="4861934" cy="3437731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>
              <a:noFill/>
            </a:ln>
            <a:effectLst>
              <a:outerShdw blurRad="330200" dist="647700" dir="2700000" sx="98000" sy="98000" algn="tl" rotWithShape="0">
                <a:schemeClr val="accent1">
                  <a:lumMod val="75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235850" y="1637072"/>
              <a:ext cx="4000455" cy="2463040"/>
              <a:chOff x="5235850" y="1637072"/>
              <a:chExt cx="4000455" cy="2463040"/>
            </a:xfrm>
          </p:grpSpPr>
          <p:sp>
            <p:nvSpPr>
              <p:cNvPr id="62" name="矩形: 对角圆角 61"/>
              <p:cNvSpPr/>
              <p:nvPr/>
            </p:nvSpPr>
            <p:spPr>
              <a:xfrm flipV="1">
                <a:off x="6666725" y="3046815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7481615" y="3219520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A865F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A865F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5235850" y="1637072"/>
                <a:ext cx="2569580" cy="1053297"/>
                <a:chOff x="5235850" y="1637072"/>
                <a:chExt cx="2569580" cy="1053297"/>
              </a:xfrm>
            </p:grpSpPr>
            <p:sp>
              <p:nvSpPr>
                <p:cNvPr id="65" name="矩形: 对角圆角 64"/>
                <p:cNvSpPr/>
                <p:nvPr/>
              </p:nvSpPr>
              <p:spPr>
                <a:xfrm flipV="1">
                  <a:off x="5235850" y="1637072"/>
                  <a:ext cx="2569580" cy="1053297"/>
                </a:xfrm>
                <a:prstGeom prst="round2Diag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6050740" y="1809777"/>
                  <a:ext cx="9398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A799">
                          <a:lumMod val="75000"/>
                        </a:srgbClr>
                      </a:solidFill>
                      <a:effectLst/>
                      <a:uLnTx/>
                      <a:uFillTx/>
                      <a:latin typeface="Roboto Bold"/>
                      <a:ea typeface="思源黑体 CN Regular" panose="020B0500000000000000" charset="-122"/>
                      <a:cs typeface="汉仪楷体简" panose="02010600000101010101" charset="-128"/>
                    </a:rPr>
                    <a:t>01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9A799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endParaRPr>
                </a:p>
              </p:txBody>
            </p:sp>
          </p:grpSp>
        </p:grpSp>
        <p:grpSp>
          <p:nvGrpSpPr>
            <p:cNvPr id="59" name="组合 58"/>
            <p:cNvGrpSpPr/>
            <p:nvPr/>
          </p:nvGrpSpPr>
          <p:grpSpPr>
            <a:xfrm>
              <a:off x="5312053" y="4431156"/>
              <a:ext cx="2569580" cy="1053297"/>
              <a:chOff x="5312053" y="4431156"/>
              <a:chExt cx="2569580" cy="1053297"/>
            </a:xfrm>
          </p:grpSpPr>
          <p:sp>
            <p:nvSpPr>
              <p:cNvPr id="60" name="矩形: 对角圆角 59"/>
              <p:cNvSpPr/>
              <p:nvPr/>
            </p:nvSpPr>
            <p:spPr>
              <a:xfrm flipV="1">
                <a:off x="5312053" y="4431156"/>
                <a:ext cx="2569580" cy="1053297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6126943" y="4603861"/>
                <a:ext cx="93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464">
                        <a:lumMod val="75000"/>
                      </a:srgbClr>
                    </a:solidFill>
                    <a:effectLst/>
                    <a:uLnTx/>
                    <a:uFillTx/>
                    <a:latin typeface="Roboto Bold"/>
                    <a:ea typeface="思源黑体 CN Regular" panose="020B0500000000000000" charset="-122"/>
                    <a:cs typeface="汉仪楷体简" panose="02010600000101010101" charset="-128"/>
                  </a:rPr>
                  <a:t>03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D4464">
                      <a:lumMod val="75000"/>
                    </a:srgbClr>
                  </a:solidFill>
                  <a:effectLst/>
                  <a:uLnTx/>
                  <a:uFillTx/>
                  <a:latin typeface="Roboto Bold"/>
                  <a:ea typeface="思源黑体 CN Regular" panose="020B0500000000000000" charset="-122"/>
                  <a:cs typeface="汉仪楷体简" panose="02010600000101010101" charset="-128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326505" y="469265"/>
            <a:ext cx="4126230" cy="4862195"/>
            <a:chOff x="2748" y="1569"/>
            <a:chExt cx="6498" cy="7657"/>
          </a:xfrm>
          <a:scene3d>
            <a:camera prst="perspectiveHeroicExtremeLeftFacing" fov="2700000">
              <a:rot lat="20862000" lon="2255999" rev="19830000"/>
            </a:camera>
            <a:lightRig rig="contrasting" dir="t">
              <a:rot lat="0" lon="0" rev="0"/>
            </a:lightRig>
          </a:scene3d>
        </p:grpSpPr>
        <p:sp>
          <p:nvSpPr>
            <p:cNvPr id="23" name="矩形: 圆角 22"/>
            <p:cNvSpPr/>
            <p:nvPr/>
          </p:nvSpPr>
          <p:spPr>
            <a:xfrm rot="5400000">
              <a:off x="2710" y="2690"/>
              <a:ext cx="7657" cy="5414"/>
            </a:xfrm>
            <a:prstGeom prst="roundRect">
              <a:avLst>
                <a:gd name="adj" fmla="val 1890"/>
              </a:avLst>
            </a:prstGeom>
            <a:solidFill>
              <a:schemeClr val="bg1"/>
            </a:solidFill>
            <a:ln w="6350"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61000">
                    <a:schemeClr val="accent1">
                      <a:alpha val="99000"/>
                    </a:schemeClr>
                  </a:gs>
                  <a:gs pos="87000">
                    <a:schemeClr val="accent1">
                      <a:lumMod val="75000"/>
                    </a:schemeClr>
                  </a:gs>
                </a:gsLst>
                <a:lin ang="8100000" scaled="1"/>
              </a:gradFill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 panose="020B0500000000000000" charset="-122"/>
                <a:cs typeface="汉仪楷体简" panose="02010600000101010101" charset="-128"/>
              </a:endParaRPr>
            </a:p>
          </p:txBody>
        </p:sp>
        <p:sp>
          <p:nvSpPr>
            <p:cNvPr id="10" name="任意多边形: 形状 3"/>
            <p:cNvSpPr>
              <a:spLocks noChangeAspect="1"/>
            </p:cNvSpPr>
            <p:nvPr/>
          </p:nvSpPr>
          <p:spPr>
            <a:xfrm>
              <a:off x="3142" y="3157"/>
              <a:ext cx="4840" cy="4480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774700" dir="2700000" sx="98000" sy="98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48" y="4481"/>
              <a:ext cx="5533" cy="18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ctr"/>
              <a:r>
                <a:rPr lang="en-US" altLang="zh-CN" sz="7200">
                  <a:solidFill>
                    <a:schemeClr val="bg1"/>
                  </a:solidFill>
                  <a:effectLst>
                    <a:outerShdw blurRad="177800" dist="317500" dir="2700000" sx="98000" sy="98000" algn="tl" rotWithShape="0">
                      <a:schemeClr val="bg1">
                        <a:alpha val="19000"/>
                      </a:schemeClr>
                    </a:outerShdw>
                  </a:effectLst>
                  <a:latin typeface="汉仪中宋简" panose="02010600000101010101" charset="-128"/>
                  <a:ea typeface="汉仪中宋简" panose="02010600000101010101" charset="-128"/>
                  <a:cs typeface="汉仪中宋简" panose="02010600000101010101" charset="-128"/>
                </a:rPr>
                <a:t>NO.2</a:t>
              </a:r>
              <a:endParaRPr lang="en-US" altLang="zh-CN" sz="7200">
                <a:solidFill>
                  <a:schemeClr val="bg1"/>
                </a:solidFill>
                <a:effectLst>
                  <a:outerShdw blurRad="177800" dist="317500" dir="2700000" sx="98000" sy="98000" algn="tl" rotWithShape="0">
                    <a:schemeClr val="bg1">
                      <a:alpha val="19000"/>
                    </a:schemeClr>
                  </a:outerShdw>
                </a:effectLst>
                <a:latin typeface="汉仪中宋简" panose="02010600000101010101" charset="-128"/>
                <a:ea typeface="汉仪中宋简" panose="02010600000101010101" charset="-128"/>
                <a:cs typeface="汉仪中宋简" panose="02010600000101010101" charset="-128"/>
              </a:endParaRPr>
            </a:p>
          </p:txBody>
        </p:sp>
      </p:grpSp>
      <p:grpSp>
        <p:nvGrpSpPr>
          <p:cNvPr id="174" name="组合 173"/>
          <p:cNvGrpSpPr>
            <a:grpSpLocks noChangeAspect="1"/>
          </p:cNvGrpSpPr>
          <p:nvPr/>
        </p:nvGrpSpPr>
        <p:grpSpPr>
          <a:xfrm rot="3060000" flipH="1">
            <a:off x="9952990" y="2357755"/>
            <a:ext cx="184150" cy="2501265"/>
            <a:chOff x="8622" y="6312"/>
            <a:chExt cx="488" cy="6617"/>
          </a:xfrm>
          <a:effectLst>
            <a:outerShdw blurRad="622300" dist="190500" dir="2700000" sx="98000" sy="98000" algn="tl" rotWithShape="0">
              <a:schemeClr val="accent1">
                <a:lumMod val="75000"/>
                <a:alpha val="19000"/>
              </a:schemeClr>
            </a:outerShdw>
          </a:effectLst>
        </p:grpSpPr>
        <p:sp>
          <p:nvSpPr>
            <p:cNvPr id="41" name="任意多边形 40"/>
            <p:cNvSpPr/>
            <p:nvPr/>
          </p:nvSpPr>
          <p:spPr>
            <a:xfrm>
              <a:off x="8644" y="12207"/>
              <a:ext cx="447" cy="54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60" h="457">
                  <a:moveTo>
                    <a:pt x="0" y="0"/>
                  </a:moveTo>
                  <a:lnTo>
                    <a:pt x="460" y="0"/>
                  </a:lnTo>
                  <a:lnTo>
                    <a:pt x="459" y="5"/>
                  </a:lnTo>
                  <a:cubicBezTo>
                    <a:pt x="426" y="197"/>
                    <a:pt x="386" y="348"/>
                    <a:pt x="341" y="443"/>
                  </a:cubicBezTo>
                  <a:lnTo>
                    <a:pt x="334" y="457"/>
                  </a:lnTo>
                  <a:lnTo>
                    <a:pt x="126" y="457"/>
                  </a:lnTo>
                  <a:lnTo>
                    <a:pt x="119" y="443"/>
                  </a:lnTo>
                  <a:cubicBezTo>
                    <a:pt x="74" y="348"/>
                    <a:pt x="34" y="197"/>
                    <a:pt x="1" y="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641" y="6807"/>
              <a:ext cx="450" cy="54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  <a:alpha val="100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622" y="6687"/>
              <a:ext cx="488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739" y="6312"/>
              <a:ext cx="255" cy="37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flipV="1">
              <a:off x="8806" y="12756"/>
              <a:ext cx="120" cy="173"/>
            </a:xfrm>
            <a:custGeom>
              <a:avLst/>
              <a:gdLst>
                <a:gd name="adj" fmla="val 24166"/>
                <a:gd name="maxAdj" fmla="*/ 50000 w ss"/>
                <a:gd name="a" fmla="pin 0 adj maxAdj"/>
                <a:gd name="x1" fmla="*/ ss a 200000"/>
                <a:gd name="x2" fmla="*/ ss a 100000"/>
                <a:gd name="x3" fmla="+- r 0 x2"/>
                <a:gd name="x4" fmla="+- r 0 x1"/>
                <a:gd name="il" fmla="*/ wd3 a maxAdj"/>
                <a:gd name="it" fmla="*/ hd3 a maxAdj"/>
                <a:gd name="ir" fmla="+- r 0 il"/>
              </a:gdLst>
              <a:ahLst/>
              <a:cxnLst>
                <a:cxn ang="3">
                  <a:pos x="hc" y="t"/>
                </a:cxn>
                <a:cxn ang="cd2">
                  <a:pos x="x1" y="vc"/>
                </a:cxn>
                <a:cxn ang="cd4">
                  <a:pos x="hc" y="b"/>
                </a:cxn>
                <a:cxn ang="0">
                  <a:pos x="x4" y="vc"/>
                </a:cxn>
              </a:cxnLst>
              <a:rect l="l" t="t" r="r" b="b"/>
              <a:pathLst>
                <a:path w="120" h="173">
                  <a:moveTo>
                    <a:pt x="59" y="0"/>
                  </a:moveTo>
                  <a:cubicBezTo>
                    <a:pt x="73" y="0"/>
                    <a:pt x="84" y="10"/>
                    <a:pt x="87" y="23"/>
                  </a:cubicBezTo>
                  <a:lnTo>
                    <a:pt x="88" y="27"/>
                  </a:lnTo>
                  <a:lnTo>
                    <a:pt x="91" y="27"/>
                  </a:lnTo>
                  <a:lnTo>
                    <a:pt x="120" y="173"/>
                  </a:lnTo>
                  <a:lnTo>
                    <a:pt x="0" y="173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2" y="23"/>
                  </a:lnTo>
                  <a:cubicBezTo>
                    <a:pt x="34" y="10"/>
                    <a:pt x="46" y="0"/>
                    <a:pt x="5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171" name="任意多边形 170"/>
            <p:cNvSpPr>
              <a:spLocks noChangeAspect="1"/>
            </p:cNvSpPr>
            <p:nvPr/>
          </p:nvSpPr>
          <p:spPr>
            <a:xfrm>
              <a:off x="8722" y="6807"/>
              <a:ext cx="287" cy="1046"/>
            </a:xfrm>
            <a:custGeom>
              <a:avLst/>
              <a:gdLst>
                <a:gd name="adj" fmla="val 50000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1605">
                  <a:moveTo>
                    <a:pt x="1" y="0"/>
                  </a:moveTo>
                  <a:lnTo>
                    <a:pt x="137" y="0"/>
                  </a:lnTo>
                  <a:lnTo>
                    <a:pt x="137" y="1377"/>
                  </a:lnTo>
                  <a:cubicBezTo>
                    <a:pt x="137" y="1423"/>
                    <a:pt x="175" y="1461"/>
                    <a:pt x="221" y="1461"/>
                  </a:cubicBezTo>
                  <a:cubicBezTo>
                    <a:pt x="267" y="1461"/>
                    <a:pt x="305" y="1423"/>
                    <a:pt x="305" y="1377"/>
                  </a:cubicBezTo>
                  <a:lnTo>
                    <a:pt x="305" y="0"/>
                  </a:lnTo>
                  <a:lnTo>
                    <a:pt x="441" y="0"/>
                  </a:lnTo>
                  <a:lnTo>
                    <a:pt x="441" y="2"/>
                  </a:lnTo>
                  <a:cubicBezTo>
                    <a:pt x="442" y="8"/>
                    <a:pt x="442" y="13"/>
                    <a:pt x="442" y="19"/>
                  </a:cubicBezTo>
                  <a:lnTo>
                    <a:pt x="442" y="1384"/>
                  </a:lnTo>
                  <a:cubicBezTo>
                    <a:pt x="442" y="1506"/>
                    <a:pt x="343" y="1605"/>
                    <a:pt x="221" y="1605"/>
                  </a:cubicBezTo>
                  <a:cubicBezTo>
                    <a:pt x="99" y="1605"/>
                    <a:pt x="0" y="1506"/>
                    <a:pt x="0" y="1384"/>
                  </a:cubicBezTo>
                  <a:lnTo>
                    <a:pt x="0" y="19"/>
                  </a:lnTo>
                  <a:cubicBezTo>
                    <a:pt x="0" y="13"/>
                    <a:pt x="0" y="8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75" name="任意多边形 174"/>
          <p:cNvSpPr/>
          <p:nvPr/>
        </p:nvSpPr>
        <p:spPr>
          <a:xfrm>
            <a:off x="6593205" y="4396740"/>
            <a:ext cx="2482215" cy="427355"/>
          </a:xfrm>
          <a:custGeom>
            <a:avLst/>
            <a:gdLst>
              <a:gd name="connisteX0" fmla="*/ 0 w 2638425"/>
              <a:gd name="connsiteY0" fmla="*/ 484505 h 726167"/>
              <a:gd name="connisteX1" fmla="*/ 655320 w 2638425"/>
              <a:gd name="connsiteY1" fmla="*/ 281305 h 726167"/>
              <a:gd name="connisteX2" fmla="*/ 936625 w 2638425"/>
              <a:gd name="connsiteY2" fmla="*/ 593725 h 726167"/>
              <a:gd name="connisteX3" fmla="*/ 1264285 w 2638425"/>
              <a:gd name="connsiteY3" fmla="*/ 437515 h 726167"/>
              <a:gd name="connisteX4" fmla="*/ 1529715 w 2638425"/>
              <a:gd name="connsiteY4" fmla="*/ 718820 h 726167"/>
              <a:gd name="connisteX5" fmla="*/ 1967230 w 2638425"/>
              <a:gd name="connsiteY5" fmla="*/ 140970 h 726167"/>
              <a:gd name="connisteX6" fmla="*/ 2388870 w 2638425"/>
              <a:gd name="connsiteY6" fmla="*/ 421640 h 726167"/>
              <a:gd name="connisteX7" fmla="*/ 2638425 w 2638425"/>
              <a:gd name="connsiteY7" fmla="*/ 0 h 726167"/>
              <a:gd name="connisteX8" fmla="*/ 2779395 w 2638425"/>
              <a:gd name="connsiteY8" fmla="*/ -187325 h 72616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638425" h="726167">
                <a:moveTo>
                  <a:pt x="0" y="484505"/>
                </a:moveTo>
                <a:cubicBezTo>
                  <a:pt x="125730" y="437515"/>
                  <a:pt x="467995" y="259715"/>
                  <a:pt x="655320" y="281305"/>
                </a:cubicBezTo>
                <a:cubicBezTo>
                  <a:pt x="842645" y="302895"/>
                  <a:pt x="814705" y="562610"/>
                  <a:pt x="936625" y="593725"/>
                </a:cubicBezTo>
                <a:cubicBezTo>
                  <a:pt x="1058545" y="624840"/>
                  <a:pt x="1145540" y="412750"/>
                  <a:pt x="1264285" y="437515"/>
                </a:cubicBezTo>
                <a:cubicBezTo>
                  <a:pt x="1383030" y="462280"/>
                  <a:pt x="1389380" y="777875"/>
                  <a:pt x="1529715" y="718820"/>
                </a:cubicBezTo>
                <a:cubicBezTo>
                  <a:pt x="1670050" y="659765"/>
                  <a:pt x="1795145" y="200660"/>
                  <a:pt x="1967230" y="140970"/>
                </a:cubicBezTo>
                <a:cubicBezTo>
                  <a:pt x="2139315" y="81280"/>
                  <a:pt x="2254885" y="449580"/>
                  <a:pt x="2388870" y="421640"/>
                </a:cubicBezTo>
                <a:cubicBezTo>
                  <a:pt x="2522855" y="393700"/>
                  <a:pt x="2560320" y="121920"/>
                  <a:pt x="2638425" y="0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1000">
                  <a:schemeClr val="accent1">
                    <a:alpha val="2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89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cxnSp>
        <p:nvCxnSpPr>
          <p:cNvPr id="80" name="直接连接符 79"/>
          <p:cNvCxnSpPr/>
          <p:nvPr/>
        </p:nvCxnSpPr>
        <p:spPr>
          <a:xfrm>
            <a:off x="635635" y="3483610"/>
            <a:ext cx="63150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10235" y="2367280"/>
            <a:ext cx="559308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000" b="1">
                <a:solidFill>
                  <a:schemeClr val="bg1"/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考试要点回顾</a:t>
            </a:r>
            <a:endParaRPr lang="zh-CN" altLang="en-US" sz="7000" b="1">
              <a:solidFill>
                <a:schemeClr val="bg1"/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76" name="文本占位符 54"/>
          <p:cNvSpPr>
            <a:spLocks noGrp="1"/>
          </p:cNvSpPr>
          <p:nvPr/>
        </p:nvSpPr>
        <p:spPr>
          <a:xfrm>
            <a:off x="641350" y="3593465"/>
            <a:ext cx="5157470" cy="67564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effectLst/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l">
              <a:lnSpc>
                <a:spcPct val="140000"/>
              </a:lnSpc>
            </a:pPr>
            <a:r>
              <a:rPr lang="zh-CN" altLang="en-US" strike="noStrike" noProof="1">
                <a:solidFill>
                  <a:schemeClr val="bg1"/>
                </a:solidFill>
                <a:ea typeface="汉仪楷体简" panose="02010600000101010101" charset="-128"/>
              </a:rPr>
              <a:t>Lorem ipsum dolor sit amet, consectetuer adipiscing elit.Lorem ipsum dolor.</a:t>
            </a:r>
            <a:endParaRPr lang="zh-CN" altLang="en-US" strike="noStrike" noProof="1" dirty="0">
              <a:solidFill>
                <a:schemeClr val="bg1"/>
              </a:solidFill>
              <a:ea typeface="汉仪楷体简" panose="02010600000101010101" charset="-128"/>
              <a:sym typeface="+mn-ea"/>
            </a:endParaRPr>
          </a:p>
        </p:txBody>
      </p: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311150" y="1504315"/>
            <a:ext cx="3193415" cy="494665"/>
            <a:chOff x="2860" y="11738"/>
            <a:chExt cx="10545" cy="1634"/>
          </a:xfrm>
        </p:grpSpPr>
        <p:sp>
          <p:nvSpPr>
            <p:cNvPr id="5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6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18" name="组合 17"/>
          <p:cNvGrpSpPr>
            <a:grpSpLocks noChangeAspect="1"/>
          </p:cNvGrpSpPr>
          <p:nvPr/>
        </p:nvGrpSpPr>
        <p:grpSpPr>
          <a:xfrm flipV="1">
            <a:off x="311150" y="4926965"/>
            <a:ext cx="1897380" cy="294005"/>
            <a:chOff x="2860" y="11738"/>
            <a:chExt cx="10545" cy="1634"/>
          </a:xfrm>
        </p:grpSpPr>
        <p:sp>
          <p:nvSpPr>
            <p:cNvPr id="36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38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 flipV="1">
            <a:off x="2437130" y="1110615"/>
            <a:ext cx="1897380" cy="294005"/>
            <a:chOff x="2860" y="11738"/>
            <a:chExt cx="10545" cy="1634"/>
          </a:xfrm>
        </p:grpSpPr>
        <p:sp>
          <p:nvSpPr>
            <p:cNvPr id="44" name="Freeform 5"/>
            <p:cNvSpPr/>
            <p:nvPr/>
          </p:nvSpPr>
          <p:spPr bwMode="auto">
            <a:xfrm>
              <a:off x="4351" y="12107"/>
              <a:ext cx="9054" cy="734"/>
            </a:xfrm>
            <a:custGeom>
              <a:avLst/>
              <a:gdLst>
                <a:gd name="T0" fmla="*/ 707 w 736"/>
                <a:gd name="T1" fmla="*/ 57 h 57"/>
                <a:gd name="T2" fmla="*/ 11 w 736"/>
                <a:gd name="T3" fmla="*/ 57 h 57"/>
                <a:gd name="T4" fmla="*/ 3 w 736"/>
                <a:gd name="T5" fmla="*/ 44 h 57"/>
                <a:gd name="T6" fmla="*/ 20 w 736"/>
                <a:gd name="T7" fmla="*/ 6 h 57"/>
                <a:gd name="T8" fmla="*/ 29 w 736"/>
                <a:gd name="T9" fmla="*/ 0 h 57"/>
                <a:gd name="T10" fmla="*/ 725 w 736"/>
                <a:gd name="T11" fmla="*/ 0 h 57"/>
                <a:gd name="T12" fmla="*/ 733 w 736"/>
                <a:gd name="T13" fmla="*/ 13 h 57"/>
                <a:gd name="T14" fmla="*/ 715 w 736"/>
                <a:gd name="T15" fmla="*/ 51 h 57"/>
                <a:gd name="T16" fmla="*/ 707 w 736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57">
                  <a:moveTo>
                    <a:pt x="707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2" y="0"/>
                    <a:pt x="736" y="7"/>
                    <a:pt x="733" y="13"/>
                  </a:cubicBezTo>
                  <a:cubicBezTo>
                    <a:pt x="715" y="51"/>
                    <a:pt x="715" y="51"/>
                    <a:pt x="715" y="51"/>
                  </a:cubicBezTo>
                  <a:cubicBezTo>
                    <a:pt x="714" y="55"/>
                    <a:pt x="711" y="57"/>
                    <a:pt x="707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200" dirty="0">
                  <a:cs typeface="汉仪楷体简" panose="02010600000101010101" charset="-128"/>
                </a:rPr>
                <a:t> </a:t>
              </a:r>
              <a:endParaRPr lang="zh-CN" altLang="en-US" sz="1200" dirty="0">
                <a:cs typeface="汉仪楷体简" panose="02010600000101010101" charset="-128"/>
              </a:endParaRPr>
            </a:p>
          </p:txBody>
        </p:sp>
        <p:sp>
          <p:nvSpPr>
            <p:cNvPr id="45" name="Freeform 13"/>
            <p:cNvSpPr/>
            <p:nvPr/>
          </p:nvSpPr>
          <p:spPr bwMode="auto">
            <a:xfrm>
              <a:off x="2860" y="11738"/>
              <a:ext cx="4374" cy="197"/>
            </a:xfrm>
            <a:custGeom>
              <a:avLst/>
              <a:gdLst>
                <a:gd name="T0" fmla="*/ 1303 w 1332"/>
                <a:gd name="T1" fmla="*/ 57 h 57"/>
                <a:gd name="T2" fmla="*/ 11 w 1332"/>
                <a:gd name="T3" fmla="*/ 57 h 57"/>
                <a:gd name="T4" fmla="*/ 3 w 1332"/>
                <a:gd name="T5" fmla="*/ 44 h 57"/>
                <a:gd name="T6" fmla="*/ 20 w 1332"/>
                <a:gd name="T7" fmla="*/ 6 h 57"/>
                <a:gd name="T8" fmla="*/ 29 w 1332"/>
                <a:gd name="T9" fmla="*/ 0 h 57"/>
                <a:gd name="T10" fmla="*/ 1321 w 1332"/>
                <a:gd name="T11" fmla="*/ 0 h 57"/>
                <a:gd name="T12" fmla="*/ 1329 w 1332"/>
                <a:gd name="T13" fmla="*/ 13 h 57"/>
                <a:gd name="T14" fmla="*/ 1311 w 1332"/>
                <a:gd name="T15" fmla="*/ 51 h 57"/>
                <a:gd name="T16" fmla="*/ 1303 w 1332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2" h="57">
                  <a:moveTo>
                    <a:pt x="1303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4" y="57"/>
                    <a:pt x="0" y="50"/>
                    <a:pt x="3" y="4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2" y="2"/>
                    <a:pt x="25" y="0"/>
                    <a:pt x="29" y="0"/>
                  </a:cubicBezTo>
                  <a:cubicBezTo>
                    <a:pt x="1321" y="0"/>
                    <a:pt x="1321" y="0"/>
                    <a:pt x="1321" y="0"/>
                  </a:cubicBezTo>
                  <a:cubicBezTo>
                    <a:pt x="1328" y="0"/>
                    <a:pt x="1332" y="7"/>
                    <a:pt x="1329" y="13"/>
                  </a:cubicBezTo>
                  <a:cubicBezTo>
                    <a:pt x="1311" y="51"/>
                    <a:pt x="1311" y="51"/>
                    <a:pt x="1311" y="51"/>
                  </a:cubicBezTo>
                  <a:cubicBezTo>
                    <a:pt x="1310" y="55"/>
                    <a:pt x="1307" y="57"/>
                    <a:pt x="1303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  <p:sp>
          <p:nvSpPr>
            <p:cNvPr id="46" name="Freeform 9"/>
            <p:cNvSpPr/>
            <p:nvPr/>
          </p:nvSpPr>
          <p:spPr bwMode="auto">
            <a:xfrm>
              <a:off x="7950" y="13014"/>
              <a:ext cx="3020" cy="358"/>
            </a:xfrm>
            <a:custGeom>
              <a:avLst/>
              <a:gdLst>
                <a:gd name="T0" fmla="*/ 474 w 503"/>
                <a:gd name="T1" fmla="*/ 57 h 57"/>
                <a:gd name="T2" fmla="*/ 11 w 503"/>
                <a:gd name="T3" fmla="*/ 57 h 57"/>
                <a:gd name="T4" fmla="*/ 3 w 503"/>
                <a:gd name="T5" fmla="*/ 44 h 57"/>
                <a:gd name="T6" fmla="*/ 21 w 503"/>
                <a:gd name="T7" fmla="*/ 6 h 57"/>
                <a:gd name="T8" fmla="*/ 29 w 503"/>
                <a:gd name="T9" fmla="*/ 0 h 57"/>
                <a:gd name="T10" fmla="*/ 492 w 503"/>
                <a:gd name="T11" fmla="*/ 0 h 57"/>
                <a:gd name="T12" fmla="*/ 500 w 503"/>
                <a:gd name="T13" fmla="*/ 13 h 57"/>
                <a:gd name="T14" fmla="*/ 482 w 503"/>
                <a:gd name="T15" fmla="*/ 51 h 57"/>
                <a:gd name="T16" fmla="*/ 474 w 503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57">
                  <a:moveTo>
                    <a:pt x="474" y="57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0"/>
                    <a:pt x="3" y="4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2"/>
                    <a:pt x="26" y="0"/>
                    <a:pt x="2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499" y="0"/>
                    <a:pt x="503" y="7"/>
                    <a:pt x="500" y="13"/>
                  </a:cubicBezTo>
                  <a:cubicBezTo>
                    <a:pt x="482" y="51"/>
                    <a:pt x="482" y="51"/>
                    <a:pt x="482" y="51"/>
                  </a:cubicBezTo>
                  <a:cubicBezTo>
                    <a:pt x="481" y="55"/>
                    <a:pt x="478" y="57"/>
                    <a:pt x="474" y="5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8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sz="1200">
                <a:cs typeface="汉仪楷体简" panose="02010600000101010101" charset="-128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51790" y="593090"/>
            <a:ext cx="689610" cy="499745"/>
            <a:chOff x="7255" y="961"/>
            <a:chExt cx="4961" cy="3594"/>
          </a:xfrm>
        </p:grpSpPr>
        <p:sp>
          <p:nvSpPr>
            <p:cNvPr id="4" name="任意多边形: 形状 3"/>
            <p:cNvSpPr>
              <a:spLocks noChangeAspect="1"/>
            </p:cNvSpPr>
            <p:nvPr/>
          </p:nvSpPr>
          <p:spPr>
            <a:xfrm flipH="1">
              <a:off x="7255" y="2341"/>
              <a:ext cx="2336" cy="2163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  <a:gs pos="95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152400" dir="8100000" sx="98000" sy="98000" algn="tr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  <p:sp>
          <p:nvSpPr>
            <p:cNvPr id="6" name="任意多边形: 形状 3"/>
            <p:cNvSpPr>
              <a:spLocks noChangeAspect="1"/>
            </p:cNvSpPr>
            <p:nvPr/>
          </p:nvSpPr>
          <p:spPr>
            <a:xfrm>
              <a:off x="8334" y="961"/>
              <a:ext cx="3883" cy="3594"/>
            </a:xfrm>
            <a:custGeom>
              <a:avLst/>
              <a:gdLst>
                <a:gd name="connsiteX0" fmla="*/ 1962 w 3925"/>
                <a:gd name="connsiteY0" fmla="*/ 0 h 3633"/>
                <a:gd name="connsiteX1" fmla="*/ 3925 w 3925"/>
                <a:gd name="connsiteY1" fmla="*/ 1775 h 3633"/>
                <a:gd name="connsiteX2" fmla="*/ 3417 w 3925"/>
                <a:gd name="connsiteY2" fmla="*/ 2957 h 3633"/>
                <a:gd name="connsiteX3" fmla="*/ 3380 w 3925"/>
                <a:gd name="connsiteY3" fmla="*/ 3032 h 3633"/>
                <a:gd name="connsiteX4" fmla="*/ 3382 w 3925"/>
                <a:gd name="connsiteY4" fmla="*/ 3014 h 3633"/>
                <a:gd name="connsiteX5" fmla="*/ 3380 w 3925"/>
                <a:gd name="connsiteY5" fmla="*/ 3051 h 3633"/>
                <a:gd name="connsiteX6" fmla="*/ 3401 w 3925"/>
                <a:gd name="connsiteY6" fmla="*/ 3184 h 3633"/>
                <a:gd name="connsiteX7" fmla="*/ 3462 w 3925"/>
                <a:gd name="connsiteY7" fmla="*/ 3286 h 3633"/>
                <a:gd name="connsiteX8" fmla="*/ 3533 w 3925"/>
                <a:gd name="connsiteY8" fmla="*/ 3408 h 3633"/>
                <a:gd name="connsiteX9" fmla="*/ 3564 w 3925"/>
                <a:gd name="connsiteY9" fmla="*/ 3510 h 3633"/>
                <a:gd name="connsiteX10" fmla="*/ 3543 w 3925"/>
                <a:gd name="connsiteY10" fmla="*/ 3612 h 3633"/>
                <a:gd name="connsiteX11" fmla="*/ 3431 w 3925"/>
                <a:gd name="connsiteY11" fmla="*/ 3633 h 3633"/>
                <a:gd name="connsiteX12" fmla="*/ 3258 w 3925"/>
                <a:gd name="connsiteY12" fmla="*/ 3612 h 3633"/>
                <a:gd name="connsiteX13" fmla="*/ 3014 w 3925"/>
                <a:gd name="connsiteY13" fmla="*/ 3541 h 3633"/>
                <a:gd name="connsiteX14" fmla="*/ 2840 w 3925"/>
                <a:gd name="connsiteY14" fmla="*/ 3459 h 3633"/>
                <a:gd name="connsiteX15" fmla="*/ 2670 w 3925"/>
                <a:gd name="connsiteY15" fmla="*/ 3431 h 3633"/>
                <a:gd name="connsiteX16" fmla="*/ 2673 w 3925"/>
                <a:gd name="connsiteY16" fmla="*/ 3429 h 3633"/>
                <a:gd name="connsiteX17" fmla="*/ 2637 w 3925"/>
                <a:gd name="connsiteY17" fmla="*/ 3442 h 3633"/>
                <a:gd name="connsiteX18" fmla="*/ 2546 w 3925"/>
                <a:gd name="connsiteY18" fmla="*/ 3470 h 3633"/>
                <a:gd name="connsiteX19" fmla="*/ 2542 w 3925"/>
                <a:gd name="connsiteY19" fmla="*/ 3470 h 3633"/>
                <a:gd name="connsiteX20" fmla="*/ 2540 w 3925"/>
                <a:gd name="connsiteY20" fmla="*/ 3471 h 3633"/>
                <a:gd name="connsiteX21" fmla="*/ 2530 w 3925"/>
                <a:gd name="connsiteY21" fmla="*/ 3474 h 3633"/>
                <a:gd name="connsiteX22" fmla="*/ 2527 w 3925"/>
                <a:gd name="connsiteY22" fmla="*/ 3475 h 3633"/>
                <a:gd name="connsiteX23" fmla="*/ 2499 w 3925"/>
                <a:gd name="connsiteY23" fmla="*/ 3482 h 3633"/>
                <a:gd name="connsiteX24" fmla="*/ 1962 w 3925"/>
                <a:gd name="connsiteY24" fmla="*/ 3549 h 3633"/>
                <a:gd name="connsiteX25" fmla="*/ 0 w 3925"/>
                <a:gd name="connsiteY25" fmla="*/ 1775 h 3633"/>
                <a:gd name="connsiteX26" fmla="*/ 1962 w 3925"/>
                <a:gd name="connsiteY26" fmla="*/ 0 h 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25" h="3633">
                  <a:moveTo>
                    <a:pt x="1962" y="0"/>
                  </a:moveTo>
                  <a:cubicBezTo>
                    <a:pt x="3046" y="0"/>
                    <a:pt x="3925" y="795"/>
                    <a:pt x="3925" y="1775"/>
                  </a:cubicBezTo>
                  <a:cubicBezTo>
                    <a:pt x="3925" y="2234"/>
                    <a:pt x="3733" y="2642"/>
                    <a:pt x="3417" y="2957"/>
                  </a:cubicBezTo>
                  <a:lnTo>
                    <a:pt x="3380" y="3032"/>
                  </a:lnTo>
                  <a:lnTo>
                    <a:pt x="3382" y="3014"/>
                  </a:lnTo>
                  <a:cubicBezTo>
                    <a:pt x="3381" y="3026"/>
                    <a:pt x="3380" y="3038"/>
                    <a:pt x="3380" y="3051"/>
                  </a:cubicBezTo>
                  <a:cubicBezTo>
                    <a:pt x="3380" y="3104"/>
                    <a:pt x="3387" y="3145"/>
                    <a:pt x="3401" y="3184"/>
                  </a:cubicBezTo>
                  <a:cubicBezTo>
                    <a:pt x="3414" y="3223"/>
                    <a:pt x="3440" y="3249"/>
                    <a:pt x="3462" y="3286"/>
                  </a:cubicBezTo>
                  <a:cubicBezTo>
                    <a:pt x="3484" y="3323"/>
                    <a:pt x="3516" y="3371"/>
                    <a:pt x="3533" y="3408"/>
                  </a:cubicBezTo>
                  <a:cubicBezTo>
                    <a:pt x="3550" y="3446"/>
                    <a:pt x="3562" y="3476"/>
                    <a:pt x="3564" y="3510"/>
                  </a:cubicBezTo>
                  <a:cubicBezTo>
                    <a:pt x="3565" y="3544"/>
                    <a:pt x="3565" y="3592"/>
                    <a:pt x="3543" y="3612"/>
                  </a:cubicBezTo>
                  <a:cubicBezTo>
                    <a:pt x="3521" y="3633"/>
                    <a:pt x="3479" y="3633"/>
                    <a:pt x="3431" y="3633"/>
                  </a:cubicBezTo>
                  <a:cubicBezTo>
                    <a:pt x="3384" y="3633"/>
                    <a:pt x="3328" y="3628"/>
                    <a:pt x="3258" y="3612"/>
                  </a:cubicBezTo>
                  <a:cubicBezTo>
                    <a:pt x="3188" y="3597"/>
                    <a:pt x="3083" y="3566"/>
                    <a:pt x="3014" y="3541"/>
                  </a:cubicBezTo>
                  <a:cubicBezTo>
                    <a:pt x="2944" y="3515"/>
                    <a:pt x="2900" y="3478"/>
                    <a:pt x="2840" y="3459"/>
                  </a:cubicBezTo>
                  <a:cubicBezTo>
                    <a:pt x="2788" y="3443"/>
                    <a:pt x="2709" y="3435"/>
                    <a:pt x="2670" y="3431"/>
                  </a:cubicBezTo>
                  <a:lnTo>
                    <a:pt x="2673" y="3429"/>
                  </a:lnTo>
                  <a:lnTo>
                    <a:pt x="2637" y="3442"/>
                  </a:lnTo>
                  <a:cubicBezTo>
                    <a:pt x="2607" y="3452"/>
                    <a:pt x="2576" y="3461"/>
                    <a:pt x="2546" y="3470"/>
                  </a:cubicBezTo>
                  <a:lnTo>
                    <a:pt x="2542" y="3470"/>
                  </a:lnTo>
                  <a:lnTo>
                    <a:pt x="2540" y="3471"/>
                  </a:lnTo>
                  <a:cubicBezTo>
                    <a:pt x="2537" y="3472"/>
                    <a:pt x="2533" y="3473"/>
                    <a:pt x="2530" y="3474"/>
                  </a:cubicBezTo>
                  <a:lnTo>
                    <a:pt x="2527" y="3475"/>
                  </a:lnTo>
                  <a:lnTo>
                    <a:pt x="2499" y="3482"/>
                  </a:lnTo>
                  <a:cubicBezTo>
                    <a:pt x="2329" y="3526"/>
                    <a:pt x="2149" y="3549"/>
                    <a:pt x="1962" y="3549"/>
                  </a:cubicBezTo>
                  <a:cubicBezTo>
                    <a:pt x="879" y="3549"/>
                    <a:pt x="0" y="2755"/>
                    <a:pt x="0" y="1775"/>
                  </a:cubicBezTo>
                  <a:cubicBezTo>
                    <a:pt x="0" y="795"/>
                    <a:pt x="879" y="0"/>
                    <a:pt x="196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622300" dist="266700" dir="2700000" sx="98000" sy="98000" algn="tl" rotWithShape="0">
                <a:schemeClr val="accent1">
                  <a:alpha val="19000"/>
                </a:schemeClr>
              </a:outerShdw>
            </a:effectLst>
            <a:scene3d>
              <a:camera prst="orthographicFront"/>
              <a:lightRig rig="contrasting" dir="t">
                <a:rot lat="0" lon="0" rev="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汉仪楷体简" panose="02010600000101010101" charset="-128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84580" y="528955"/>
            <a:ext cx="32918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汉仪中宋简" panose="02010600000101010101" charset="-128"/>
                <a:ea typeface="汉仪中宋简" panose="02010600000101010101" charset="-128"/>
                <a:cs typeface="汉仪楷体简" panose="02010600000101010101" charset="-128"/>
              </a:rPr>
              <a:t>考试要点回顾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汉仪中宋简" panose="02010600000101010101" charset="-128"/>
              <a:ea typeface="汉仪中宋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6" name="文本占位符 27"/>
          <p:cNvSpPr>
            <a:spLocks noGrp="1"/>
          </p:cNvSpPr>
          <p:nvPr/>
        </p:nvSpPr>
        <p:spPr>
          <a:xfrm>
            <a:off x="1094740" y="979170"/>
            <a:ext cx="1983740" cy="26225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rgbClr val="242F35"/>
                </a:solidFill>
                <a:uFillTx/>
                <a:latin typeface="+mn-lt"/>
                <a:ea typeface="阿里巴巴普惠体 R" panose="00020600040101010101" charset="-122"/>
                <a:cs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altLang="zh-CN" sz="1000" strike="noStrike" noProof="1">
                <a:solidFill>
                  <a:schemeClr val="tx1"/>
                </a:solidFill>
                <a:ea typeface="汉仪楷体简" panose="02010600000101010101" charset="-128"/>
              </a:rPr>
              <a:t>ADD TITLE HERE</a:t>
            </a:r>
            <a:endParaRPr lang="en-US" altLang="zh-CN" sz="1000" strike="noStrike" noProof="1">
              <a:solidFill>
                <a:schemeClr val="tx1"/>
              </a:solidFill>
              <a:ea typeface="汉仪楷体简" panose="02010600000101010101" charset="-128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190625" y="1753235"/>
            <a:ext cx="4798695" cy="18707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28" name="矩形 27"/>
          <p:cNvSpPr/>
          <p:nvPr userDrawn="1"/>
        </p:nvSpPr>
        <p:spPr>
          <a:xfrm>
            <a:off x="6294755" y="3907155"/>
            <a:ext cx="4798695" cy="18707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74" name="椭圆 73"/>
          <p:cNvSpPr/>
          <p:nvPr userDrawn="1"/>
        </p:nvSpPr>
        <p:spPr>
          <a:xfrm>
            <a:off x="1459865" y="2287905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sp>
        <p:nvSpPr>
          <p:cNvPr id="76" name="椭圆 75"/>
          <p:cNvSpPr/>
          <p:nvPr userDrawn="1"/>
        </p:nvSpPr>
        <p:spPr>
          <a:xfrm>
            <a:off x="6559550" y="4447540"/>
            <a:ext cx="792000" cy="7905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楷体简" panose="02010600000101010101" charset="-128"/>
            </a:endParaRPr>
          </a:p>
        </p:txBody>
      </p:sp>
      <p:pic>
        <p:nvPicPr>
          <p:cNvPr id="30" name="图片 29" descr="reshot-icon-math-2GKPRF6AEY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29080" y="2360930"/>
            <a:ext cx="655320" cy="655320"/>
          </a:xfrm>
          <a:prstGeom prst="rect">
            <a:avLst/>
          </a:prstGeom>
        </p:spPr>
      </p:pic>
      <p:pic>
        <p:nvPicPr>
          <p:cNvPr id="31" name="图片 30" descr="reshot-icon-math-class-QSFC5PW2DR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6860" y="4514850"/>
            <a:ext cx="655320" cy="655320"/>
          </a:xfrm>
          <a:prstGeom prst="rect">
            <a:avLst/>
          </a:prstGeom>
        </p:spPr>
      </p:pic>
      <p:sp>
        <p:nvSpPr>
          <p:cNvPr id="33" name="文本占位符 28"/>
          <p:cNvSpPr>
            <a:spLocks noGrp="1"/>
          </p:cNvSpPr>
          <p:nvPr/>
        </p:nvSpPr>
        <p:spPr>
          <a:xfrm>
            <a:off x="2368550" y="1933575"/>
            <a:ext cx="1905000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4" name="文本占位符 32"/>
          <p:cNvSpPr>
            <a:spLocks noGrp="1"/>
          </p:cNvSpPr>
          <p:nvPr/>
        </p:nvSpPr>
        <p:spPr>
          <a:xfrm>
            <a:off x="2368550" y="2285365"/>
            <a:ext cx="3405505" cy="11042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35" name="文本占位符 28"/>
          <p:cNvSpPr>
            <a:spLocks noGrp="1"/>
          </p:cNvSpPr>
          <p:nvPr/>
        </p:nvSpPr>
        <p:spPr>
          <a:xfrm>
            <a:off x="7472680" y="4118610"/>
            <a:ext cx="1905000" cy="34734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solidFill>
                  <a:srgbClr val="216583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z="2000" strike="noStrike" noProof="1">
                <a:solidFill>
                  <a:schemeClr val="accent1">
                    <a:lumMod val="7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单击输入标题</a:t>
            </a:r>
            <a:endParaRPr lang="zh-CN" altLang="en-US" sz="2000" strike="noStrike" noProof="1">
              <a:solidFill>
                <a:schemeClr val="accent1">
                  <a:lumMod val="75000"/>
                </a:scheme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7" name="文本占位符 32"/>
          <p:cNvSpPr>
            <a:spLocks noGrp="1"/>
          </p:cNvSpPr>
          <p:nvPr/>
        </p:nvSpPr>
        <p:spPr>
          <a:xfrm>
            <a:off x="7472680" y="4470400"/>
            <a:ext cx="3405505" cy="110426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l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13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charset="-122"/>
                <a:ea typeface="阿里巴巴普惠体 R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200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单击此处输入你的正文，请言简意赅地阐述观点。</a:t>
            </a:r>
            <a:endParaRPr lang="zh-CN" altLang="en-US" sz="12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38" name="图片 37" descr="pexels-pixabay-261909"/>
          <p:cNvPicPr>
            <a:picLocks noChangeAspect="1"/>
          </p:cNvPicPr>
          <p:nvPr/>
        </p:nvPicPr>
        <p:blipFill>
          <a:blip r:embed="rId5"/>
          <a:srcRect l="2656" t="31947" r="2656" b="16368"/>
          <a:stretch>
            <a:fillRect/>
          </a:stretch>
        </p:blipFill>
        <p:spPr>
          <a:xfrm>
            <a:off x="1190625" y="3907155"/>
            <a:ext cx="4798695" cy="18707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57" h="2946">
                <a:moveTo>
                  <a:pt x="0" y="0"/>
                </a:moveTo>
                <a:lnTo>
                  <a:pt x="7557" y="0"/>
                </a:lnTo>
                <a:lnTo>
                  <a:pt x="7557" y="2946"/>
                </a:lnTo>
                <a:lnTo>
                  <a:pt x="0" y="294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169D3"/>
            </a:solidFill>
          </a:ln>
        </p:spPr>
      </p:pic>
      <p:pic>
        <p:nvPicPr>
          <p:cNvPr id="39" name="图片 38" descr="pexels-giftpunditscom-1326947"/>
          <p:cNvPicPr>
            <a:picLocks noChangeAspect="1"/>
          </p:cNvPicPr>
          <p:nvPr/>
        </p:nvPicPr>
        <p:blipFill>
          <a:blip r:embed="rId6"/>
          <a:srcRect l="9593" t="45569" r="2000" b="2737"/>
          <a:stretch>
            <a:fillRect/>
          </a:stretch>
        </p:blipFill>
        <p:spPr>
          <a:xfrm>
            <a:off x="6294755" y="1753235"/>
            <a:ext cx="4798695" cy="18707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57" h="2946">
                <a:moveTo>
                  <a:pt x="0" y="0"/>
                </a:moveTo>
                <a:lnTo>
                  <a:pt x="7557" y="0"/>
                </a:lnTo>
                <a:lnTo>
                  <a:pt x="7557" y="2946"/>
                </a:lnTo>
                <a:lnTo>
                  <a:pt x="0" y="294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169D3"/>
            </a:solidFill>
          </a:ln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楷体简"/>
        <a:ea typeface="微软雅黑"/>
        <a:cs typeface=""/>
      </a:majorFont>
      <a:minorFont>
        <a:latin typeface="汉仪楷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汉仪楷体简"/>
        <a:font script="Hebr" typeface="汉仪楷体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楷体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汉仪楷体简"/>
        <a:font script="Hebr" typeface="汉仪楷体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楷体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4696</Words>
  <Application>WPS 演示</Application>
  <PresentationFormat>宽屏</PresentationFormat>
  <Paragraphs>613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7" baseType="lpstr">
      <vt:lpstr>Arial</vt:lpstr>
      <vt:lpstr>宋体</vt:lpstr>
      <vt:lpstr>Wingdings</vt:lpstr>
      <vt:lpstr>汉仪楷体简</vt:lpstr>
      <vt:lpstr>微软雅黑</vt:lpstr>
      <vt:lpstr>Wingdings</vt:lpstr>
      <vt:lpstr>Roboto</vt:lpstr>
      <vt:lpstr>思源黑体 CN Regular</vt:lpstr>
      <vt:lpstr>Roboto Bold</vt:lpstr>
      <vt:lpstr>Roboto</vt:lpstr>
      <vt:lpstr>汉仪中宋简</vt:lpstr>
      <vt:lpstr>阿里巴巴普惠体 R</vt:lpstr>
      <vt:lpstr>阿里巴巴普惠体 B</vt:lpstr>
      <vt:lpstr>Impact</vt:lpstr>
      <vt:lpstr>阿里巴巴普惠体 M</vt:lpstr>
      <vt:lpstr>黑体</vt:lpstr>
      <vt:lpstr>Microsoft YaHei Bold</vt:lpstr>
      <vt:lpstr>Microsoft YaHei Bold</vt:lpstr>
      <vt:lpstr>思源黑体 CN Bold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谢惠真</cp:lastModifiedBy>
  <cp:revision>160</cp:revision>
  <dcterms:created xsi:type="dcterms:W3CDTF">2019-06-19T02:08:00Z</dcterms:created>
  <dcterms:modified xsi:type="dcterms:W3CDTF">2021-12-13T08:25:14Z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56AC2B96837247C7984BAD83356C476E</vt:lpwstr>
  </property>
  <property fmtid="{D5CDD505-2E9C-101B-9397-08002B2CF9AE}" pid="4" name="KSOTemplateUUID">
    <vt:lpwstr>v1.0_mb_ngsUbfYvHVUUvJfP//gLPw==</vt:lpwstr>
  </property>
</Properties>
</file>