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300" r:id="rId3"/>
    <p:sldId id="296" r:id="rId4"/>
    <p:sldId id="318" r:id="rId5"/>
    <p:sldId id="332" r:id="rId6"/>
    <p:sldId id="301" r:id="rId7"/>
    <p:sldId id="320" r:id="rId8"/>
    <p:sldId id="333" r:id="rId9"/>
    <p:sldId id="321" r:id="rId10"/>
    <p:sldId id="302" r:id="rId11"/>
    <p:sldId id="327" r:id="rId12"/>
    <p:sldId id="325" r:id="rId13"/>
    <p:sldId id="303" r:id="rId14"/>
    <p:sldId id="330" r:id="rId15"/>
    <p:sldId id="329" r:id="rId16"/>
    <p:sldId id="312" r:id="rId17"/>
    <p:sldId id="334" r:id="rId18"/>
  </p:sldIdLst>
  <p:sldSz cx="12192000" cy="6858000"/>
  <p:notesSz cx="6858000" cy="9144000"/>
  <p:embeddedFontLst>
    <p:embeddedFont>
      <p:font typeface="汉仪尚巍手书简" panose="00020600040101010101" pitchFamily="18" charset="-122"/>
      <p:regular r:id="rId19"/>
    </p:embeddedFont>
    <p:embeddedFont>
      <p:font typeface="汉仪中黑S" panose="00020600040101010101" pitchFamily="18" charset="-122"/>
      <p:regular r:id="rId20"/>
    </p:embeddedFont>
    <p:embeddedFont>
      <p:font typeface="思源黑体 CN Regular" panose="020B0500000000000000" pitchFamily="34" charset="-122"/>
      <p:regular r:id="rId21"/>
    </p:embeddedFont>
    <p:embeddedFont>
      <p:font typeface="思源宋体 CN Heavy" panose="02020900000000000000" pitchFamily="18" charset="-122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001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3950" userDrawn="1">
          <p15:clr>
            <a:srgbClr val="A4A3A4"/>
          </p15:clr>
        </p15:guide>
        <p15:guide id="7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D9F"/>
    <a:srgbClr val="B5AA83"/>
    <a:srgbClr val="D8D2B9"/>
    <a:srgbClr val="9AB1C9"/>
    <a:srgbClr val="BEC6D3"/>
    <a:srgbClr val="395C92"/>
    <a:srgbClr val="1D3B6F"/>
    <a:srgbClr val="767171"/>
    <a:srgbClr val="E28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43"/>
      </p:cViewPr>
      <p:guideLst>
        <p:guide orient="horz" pos="1001"/>
        <p:guide pos="7242"/>
        <p:guide pos="438"/>
        <p:guide pos="3840"/>
        <p:guide orient="horz" pos="395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151087595532041"/>
          <c:y val="6.44050986524555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6-4881-95B3-18F00CCCF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6-4881-95B3-18F00CCCF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0878783"/>
        <c:axId val="1710878367"/>
      </c:barChart>
      <c:catAx>
        <c:axId val="1710878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0878367"/>
        <c:crosses val="autoZero"/>
        <c:auto val="1"/>
        <c:lblAlgn val="ctr"/>
        <c:lblOffset val="100"/>
        <c:noMultiLvlLbl val="0"/>
      </c:catAx>
      <c:valAx>
        <c:axId val="1710878367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0878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7-4223-9A75-014897BD395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7-4223-9A75-014897BD3954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7-4223-9A75-014897BD3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E7-4223-9A75-014897BD3954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E7-4223-9A75-014897BD3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7-4223-9A75-014897BD395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7-4223-9A75-014897BD3954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7-4223-9A75-014897BD3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E7-4223-9A75-014897BD3954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6.2</c:v>
                </c:pt>
                <c:pt idx="1">
                  <c:v>3.2</c:v>
                </c:pt>
                <c:pt idx="2">
                  <c:v>3.4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E7-4223-9A75-014897BD3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9434F-A559-422D-B987-90885CEC8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496107C-2948-4F73-9BE0-FE45D5BAC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2B0F07-F4B0-49A7-9B54-933B2098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3D619D-B885-4F47-9998-3571BA33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F1EC75-D49F-49D9-AA30-E837F446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16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25264-45C9-469D-AB44-54114CBA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9D5C55-D976-44D8-997C-91A48887B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695263-36D0-49BE-B9FD-F293F226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254602-63D7-4D9F-BE8A-443BAB66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E7BE4C-7D56-445E-A798-714DCD8B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9514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EFAB4B-99B5-429F-B3FA-E8BD35650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063328-88AD-4776-BAB5-4F76732C7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612BE-DB51-4919-95F0-A7026EF9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290B94-262B-42DF-A379-89640BFE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7C03BA-F564-419D-937B-05E0F5A3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7418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BAEB3-12C8-43BF-931F-C63718F4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7296F2-CB49-47A8-8C3C-11F00CFFD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F1502B-E037-4508-8EB8-FF56BB95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BEB8D9-9861-42AF-87FB-5D33B551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399254-BB57-4842-857A-8EC86CA3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1361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D68FE-FB25-439E-807C-F7817DEF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D3888E-7D17-46C5-A062-5CFD7B5C6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DA5ADF-1386-4076-8B03-AEC94F27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B6515-46B4-4288-B2F2-F64D5F4A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12EAB-2D6D-468B-989C-8B92A783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230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776DB-EA4D-4463-A62F-0E17ECF4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B9120C-7AB6-44E3-896A-FB7F54890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8358A6-0115-4D54-A1C1-95ED612B1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FFBDE2-B26A-4B4F-976E-FF2FB576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95CCF1-300E-4028-9438-84B271F1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1A1650-755E-482C-9E53-2B7C2DB2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5404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9FE9F-791A-4BC9-B6AF-B3C4703C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CE7624-4F3C-4A44-A553-1E0B701BF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C5CB9D-C093-41C9-AD96-8EAA869A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E35B8B8-FD16-4361-83F9-0A1E971E9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3C1301-1BC7-476F-AA02-255703BAB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6A1002-332F-4261-A2AB-122AFB56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001A69-1E53-402A-A772-DB11AFD4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61402C-1B05-42B1-8605-C771F225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629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9F168-758F-4C50-8E1D-6FC95C17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2F1CDD-2302-4717-8A13-4F7398A7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D84F68-3F65-41F7-B003-87D50853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F47B08-B15C-48FE-B6EC-9D94F1DB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086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69393C-E133-423F-BB48-6AA79422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4F03CC-1B7E-401A-B35F-FD485B7D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266E68-B23D-46DE-B55E-EC5FA38C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9717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94E359C-ABB8-A4EB-CDC2-39D5DEB5A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236AC-2F11-3523-25AE-08B9B8E67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259" y="1354114"/>
            <a:ext cx="8899134" cy="60474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0AB1DD7-AA7C-F906-9AB6-43F04CA581AE}"/>
              </a:ext>
            </a:extLst>
          </p:cNvPr>
          <p:cNvSpPr/>
          <p:nvPr userDrawn="1"/>
        </p:nvSpPr>
        <p:spPr>
          <a:xfrm>
            <a:off x="342900" y="292100"/>
            <a:ext cx="11506200" cy="626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205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2F9EB-66F0-4BDC-AD50-4D8273F6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E9FE674-8950-4DAA-A5AE-BE05054EE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D0F88A-321F-4EA4-8E88-1BD115496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225150-AE23-44EB-81FD-C6F065C6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1E5C8A-E7EA-43D4-BB1C-A3993BB7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2313E-DF1B-416B-8919-F81C4219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7791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85CDC0-9909-4DE1-B5D8-6C8A9131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BFAA51-2CC3-444C-BA0B-0110E43C6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DC206-002A-45CC-8137-73EC03827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AE0-AA30-4F54-AA21-63D0F90A42C2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06C68-4A76-4E33-821A-DC2E85B7C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A2D48E-4867-402E-BAF6-FD7B29065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90CA-6D71-4283-8B2B-F1FD077B36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7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DE700C5-6C9C-8FAF-57DB-6694FA91C223}"/>
              </a:ext>
            </a:extLst>
          </p:cNvPr>
          <p:cNvGrpSpPr/>
          <p:nvPr/>
        </p:nvGrpSpPr>
        <p:grpSpPr>
          <a:xfrm>
            <a:off x="517438" y="2450848"/>
            <a:ext cx="7712161" cy="1473585"/>
            <a:chOff x="544734" y="2669213"/>
            <a:chExt cx="7712161" cy="147358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DFEB691-49E1-7620-8A97-5EF40A4E3CE1}"/>
                </a:ext>
              </a:extLst>
            </p:cNvPr>
            <p:cNvSpPr txBox="1"/>
            <p:nvPr/>
          </p:nvSpPr>
          <p:spPr>
            <a:xfrm>
              <a:off x="544734" y="2669213"/>
              <a:ext cx="771216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395C92"/>
                  </a:solidFill>
                  <a:effectLst/>
                  <a:uLnTx/>
                  <a:uFillTx/>
                  <a:latin typeface="汉仪尚巍手书简" panose="00020600040101010101" pitchFamily="18" charset="-122"/>
                  <a:ea typeface="汉仪尚巍手书简" panose="00020600040101010101" pitchFamily="18" charset="-122"/>
                  <a:cs typeface="+mn-cs"/>
                </a:rPr>
                <a:t>新学期 新篇章</a:t>
              </a:r>
            </a:p>
          </p:txBody>
        </p:sp>
        <p:sp>
          <p:nvSpPr>
            <p:cNvPr id="4" name="佳佳PPT">
              <a:extLst>
                <a:ext uri="{FF2B5EF4-FFF2-40B4-BE49-F238E27FC236}">
                  <a16:creationId xmlns:a16="http://schemas.microsoft.com/office/drawing/2014/main" id="{AC28FFD4-0B16-1E4E-A98E-174AE9E033F1}"/>
                </a:ext>
              </a:extLst>
            </p:cNvPr>
            <p:cNvSpPr txBox="1"/>
            <p:nvPr/>
          </p:nvSpPr>
          <p:spPr>
            <a:xfrm>
              <a:off x="641445" y="3835021"/>
              <a:ext cx="7438030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Arial" panose="020B0604020202020204" pitchFamily="34" charset="0"/>
                </a:rPr>
                <a:t>Yesterday has passed, tomorrow is a mystery, facing the present, do your best!</a:t>
              </a: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7C0B19C-3CC4-817F-6C50-4CC54B0FD2E5}"/>
                </a:ext>
              </a:extLst>
            </p:cNvPr>
            <p:cNvSpPr/>
            <p:nvPr/>
          </p:nvSpPr>
          <p:spPr>
            <a:xfrm>
              <a:off x="4230805" y="3187771"/>
              <a:ext cx="409434" cy="409434"/>
            </a:xfrm>
            <a:prstGeom prst="ellipse">
              <a:avLst/>
            </a:prstGeom>
            <a:solidFill>
              <a:srgbClr val="395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sp>
        <p:nvSpPr>
          <p:cNvPr id="10" name="佳佳PPT">
            <a:extLst>
              <a:ext uri="{FF2B5EF4-FFF2-40B4-BE49-F238E27FC236}">
                <a16:creationId xmlns:a16="http://schemas.microsoft.com/office/drawing/2014/main" id="{3D9829C8-C371-6919-C00F-819FDEF9EEB2}"/>
              </a:ext>
            </a:extLst>
          </p:cNvPr>
          <p:cNvSpPr txBox="1"/>
          <p:nvPr/>
        </p:nvSpPr>
        <p:spPr>
          <a:xfrm>
            <a:off x="1138085" y="4410155"/>
            <a:ext cx="228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汇报人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: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稻小壳</a:t>
            </a:r>
          </a:p>
        </p:txBody>
      </p:sp>
      <p:sp>
        <p:nvSpPr>
          <p:cNvPr id="11" name="图形 5">
            <a:extLst>
              <a:ext uri="{FF2B5EF4-FFF2-40B4-BE49-F238E27FC236}">
                <a16:creationId xmlns:a16="http://schemas.microsoft.com/office/drawing/2014/main" id="{04283889-F50F-3ECC-7EE0-0822853670CB}"/>
              </a:ext>
            </a:extLst>
          </p:cNvPr>
          <p:cNvSpPr/>
          <p:nvPr/>
        </p:nvSpPr>
        <p:spPr>
          <a:xfrm>
            <a:off x="705958" y="4424925"/>
            <a:ext cx="432127" cy="432127"/>
          </a:xfrm>
          <a:custGeom>
            <a:avLst/>
            <a:gdLst>
              <a:gd name="connsiteX0" fmla="*/ 83448 w 350097"/>
              <a:gd name="connsiteY0" fmla="*/ 304268 h 350097"/>
              <a:gd name="connsiteX1" fmla="*/ 175049 w 350097"/>
              <a:gd name="connsiteY1" fmla="*/ 333426 h 350097"/>
              <a:gd name="connsiteX2" fmla="*/ 266649 w 350097"/>
              <a:gd name="connsiteY2" fmla="*/ 304268 h 350097"/>
              <a:gd name="connsiteX3" fmla="*/ 175049 w 350097"/>
              <a:gd name="connsiteY3" fmla="*/ 216727 h 350097"/>
              <a:gd name="connsiteX4" fmla="*/ 83448 w 350097"/>
              <a:gd name="connsiteY4" fmla="*/ 304268 h 350097"/>
              <a:gd name="connsiteX5" fmla="*/ 67961 w 350097"/>
              <a:gd name="connsiteY5" fmla="*/ 291739 h 350097"/>
              <a:gd name="connsiteX6" fmla="*/ 136296 w 350097"/>
              <a:gd name="connsiteY6" fmla="*/ 207191 h 350097"/>
              <a:gd name="connsiteX7" fmla="*/ 91692 w 350097"/>
              <a:gd name="connsiteY7" fmla="*/ 133370 h 350097"/>
              <a:gd name="connsiteX8" fmla="*/ 175049 w 350097"/>
              <a:gd name="connsiteY8" fmla="*/ 50014 h 350097"/>
              <a:gd name="connsiteX9" fmla="*/ 258405 w 350097"/>
              <a:gd name="connsiteY9" fmla="*/ 133370 h 350097"/>
              <a:gd name="connsiteX10" fmla="*/ 213801 w 350097"/>
              <a:gd name="connsiteY10" fmla="*/ 207191 h 350097"/>
              <a:gd name="connsiteX11" fmla="*/ 282137 w 350097"/>
              <a:gd name="connsiteY11" fmla="*/ 291739 h 350097"/>
              <a:gd name="connsiteX12" fmla="*/ 333426 w 350097"/>
              <a:gd name="connsiteY12" fmla="*/ 175049 h 350097"/>
              <a:gd name="connsiteX13" fmla="*/ 175049 w 350097"/>
              <a:gd name="connsiteY13" fmla="*/ 16671 h 350097"/>
              <a:gd name="connsiteX14" fmla="*/ 16671 w 350097"/>
              <a:gd name="connsiteY14" fmla="*/ 175049 h 350097"/>
              <a:gd name="connsiteX15" fmla="*/ 67961 w 350097"/>
              <a:gd name="connsiteY15" fmla="*/ 291739 h 350097"/>
              <a:gd name="connsiteX16" fmla="*/ 175049 w 350097"/>
              <a:gd name="connsiteY16" fmla="*/ 350097 h 350097"/>
              <a:gd name="connsiteX17" fmla="*/ 0 w 350097"/>
              <a:gd name="connsiteY17" fmla="*/ 175049 h 350097"/>
              <a:gd name="connsiteX18" fmla="*/ 175049 w 350097"/>
              <a:gd name="connsiteY18" fmla="*/ 0 h 350097"/>
              <a:gd name="connsiteX19" fmla="*/ 350097 w 350097"/>
              <a:gd name="connsiteY19" fmla="*/ 175049 h 350097"/>
              <a:gd name="connsiteX20" fmla="*/ 175049 w 350097"/>
              <a:gd name="connsiteY20" fmla="*/ 350097 h 350097"/>
              <a:gd name="connsiteX21" fmla="*/ 175049 w 350097"/>
              <a:gd name="connsiteY21" fmla="*/ 200056 h 350097"/>
              <a:gd name="connsiteX22" fmla="*/ 241739 w 350097"/>
              <a:gd name="connsiteY22" fmla="*/ 133375 h 350097"/>
              <a:gd name="connsiteX23" fmla="*/ 175059 w 350097"/>
              <a:gd name="connsiteY23" fmla="*/ 66685 h 350097"/>
              <a:gd name="connsiteX24" fmla="*/ 175049 w 350097"/>
              <a:gd name="connsiteY24" fmla="*/ 66685 h 350097"/>
              <a:gd name="connsiteX25" fmla="*/ 108369 w 350097"/>
              <a:gd name="connsiteY25" fmla="*/ 133375 h 350097"/>
              <a:gd name="connsiteX26" fmla="*/ 175049 w 350097"/>
              <a:gd name="connsiteY26" fmla="*/ 200056 h 3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0097" h="350097">
                <a:moveTo>
                  <a:pt x="83448" y="304268"/>
                </a:moveTo>
                <a:cubicBezTo>
                  <a:pt x="110202" y="323286"/>
                  <a:pt x="142224" y="333479"/>
                  <a:pt x="175049" y="333426"/>
                </a:cubicBezTo>
                <a:cubicBezTo>
                  <a:pt x="209183" y="333426"/>
                  <a:pt x="240792" y="322631"/>
                  <a:pt x="266649" y="304268"/>
                </a:cubicBezTo>
                <a:cubicBezTo>
                  <a:pt x="264482" y="255554"/>
                  <a:pt x="224304" y="216727"/>
                  <a:pt x="175049" y="216727"/>
                </a:cubicBezTo>
                <a:cubicBezTo>
                  <a:pt x="125802" y="216727"/>
                  <a:pt x="85624" y="255554"/>
                  <a:pt x="83448" y="304268"/>
                </a:cubicBezTo>
                <a:close/>
                <a:moveTo>
                  <a:pt x="67961" y="291739"/>
                </a:moveTo>
                <a:cubicBezTo>
                  <a:pt x="73962" y="252895"/>
                  <a:pt x="100586" y="220870"/>
                  <a:pt x="136296" y="207191"/>
                </a:cubicBezTo>
                <a:cubicBezTo>
                  <a:pt x="108862" y="192788"/>
                  <a:pt x="91683" y="164355"/>
                  <a:pt x="91692" y="133370"/>
                </a:cubicBezTo>
                <a:cubicBezTo>
                  <a:pt x="91692" y="87333"/>
                  <a:pt x="129011" y="50014"/>
                  <a:pt x="175049" y="50014"/>
                </a:cubicBezTo>
                <a:cubicBezTo>
                  <a:pt x="221086" y="50014"/>
                  <a:pt x="258405" y="87333"/>
                  <a:pt x="258405" y="133370"/>
                </a:cubicBezTo>
                <a:cubicBezTo>
                  <a:pt x="258414" y="164355"/>
                  <a:pt x="241235" y="192788"/>
                  <a:pt x="213801" y="207191"/>
                </a:cubicBezTo>
                <a:cubicBezTo>
                  <a:pt x="249511" y="220861"/>
                  <a:pt x="276135" y="252895"/>
                  <a:pt x="282137" y="291739"/>
                </a:cubicBezTo>
                <a:cubicBezTo>
                  <a:pt x="314865" y="261773"/>
                  <a:pt x="333479" y="219423"/>
                  <a:pt x="333426" y="175049"/>
                </a:cubicBezTo>
                <a:cubicBezTo>
                  <a:pt x="333426" y="87583"/>
                  <a:pt x="262515" y="16671"/>
                  <a:pt x="175049" y="16671"/>
                </a:cubicBezTo>
                <a:cubicBezTo>
                  <a:pt x="87583" y="16671"/>
                  <a:pt x="16671" y="87583"/>
                  <a:pt x="16671" y="175049"/>
                </a:cubicBezTo>
                <a:cubicBezTo>
                  <a:pt x="16618" y="219423"/>
                  <a:pt x="35233" y="261773"/>
                  <a:pt x="67961" y="291739"/>
                </a:cubicBezTo>
                <a:close/>
                <a:moveTo>
                  <a:pt x="175049" y="350097"/>
                </a:moveTo>
                <a:cubicBezTo>
                  <a:pt x="78372" y="350097"/>
                  <a:pt x="0" y="271725"/>
                  <a:pt x="0" y="175049"/>
                </a:cubicBezTo>
                <a:cubicBezTo>
                  <a:pt x="0" y="78372"/>
                  <a:pt x="78372" y="0"/>
                  <a:pt x="175049" y="0"/>
                </a:cubicBezTo>
                <a:cubicBezTo>
                  <a:pt x="271725" y="0"/>
                  <a:pt x="350097" y="78372"/>
                  <a:pt x="350097" y="175049"/>
                </a:cubicBezTo>
                <a:cubicBezTo>
                  <a:pt x="350097" y="271725"/>
                  <a:pt x="271725" y="350097"/>
                  <a:pt x="175049" y="350097"/>
                </a:cubicBezTo>
                <a:close/>
                <a:moveTo>
                  <a:pt x="175049" y="200056"/>
                </a:moveTo>
                <a:cubicBezTo>
                  <a:pt x="211878" y="200058"/>
                  <a:pt x="241736" y="170205"/>
                  <a:pt x="241739" y="133375"/>
                </a:cubicBezTo>
                <a:cubicBezTo>
                  <a:pt x="241742" y="96546"/>
                  <a:pt x="211888" y="66688"/>
                  <a:pt x="175059" y="66685"/>
                </a:cubicBezTo>
                <a:cubicBezTo>
                  <a:pt x="175055" y="66685"/>
                  <a:pt x="175052" y="66685"/>
                  <a:pt x="175049" y="66685"/>
                </a:cubicBezTo>
                <a:cubicBezTo>
                  <a:pt x="138219" y="66688"/>
                  <a:pt x="108366" y="96546"/>
                  <a:pt x="108369" y="133375"/>
                </a:cubicBezTo>
                <a:cubicBezTo>
                  <a:pt x="108371" y="170201"/>
                  <a:pt x="138223" y="200053"/>
                  <a:pt x="175049" y="200056"/>
                </a:cubicBezTo>
                <a:close/>
              </a:path>
            </a:pathLst>
          </a:custGeom>
          <a:solidFill>
            <a:srgbClr val="395C92"/>
          </a:solidFill>
          <a:ln w="3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48312"/>
              </a:solidFill>
              <a:effectLst/>
              <a:uLnTx/>
              <a:uFillTx/>
              <a:latin typeface="思源宋体 CN Heavy"/>
              <a:ea typeface="思源宋体 CN Heavy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2C8B6A1-67D0-C536-4AE3-E02C8263E651}"/>
              </a:ext>
            </a:extLst>
          </p:cNvPr>
          <p:cNvCxnSpPr>
            <a:cxnSpLocks/>
          </p:cNvCxnSpPr>
          <p:nvPr/>
        </p:nvCxnSpPr>
        <p:spPr>
          <a:xfrm>
            <a:off x="705958" y="4991859"/>
            <a:ext cx="1084815" cy="0"/>
          </a:xfrm>
          <a:prstGeom prst="line">
            <a:avLst/>
          </a:prstGeom>
          <a:ln w="19050">
            <a:solidFill>
              <a:srgbClr val="395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2A9D0C-5DB2-B730-CB7E-8AC655E9B771}"/>
              </a:ext>
            </a:extLst>
          </p:cNvPr>
          <p:cNvSpPr txBox="1"/>
          <p:nvPr/>
        </p:nvSpPr>
        <p:spPr>
          <a:xfrm>
            <a:off x="517438" y="5710259"/>
            <a:ext cx="468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chemeClr val="accent1"/>
                </a:solidFill>
              </a:rPr>
              <a:t>(</a:t>
            </a:r>
            <a:r>
              <a:rPr lang="zh-CN" altLang="en-US" i="1" dirty="0">
                <a:solidFill>
                  <a:schemeClr val="accent1"/>
                </a:solidFill>
              </a:rPr>
              <a:t>本模板适用于新学期班主任开班会等场合）</a:t>
            </a:r>
          </a:p>
        </p:txBody>
      </p:sp>
    </p:spTree>
    <p:extLst>
      <p:ext uri="{BB962C8B-B14F-4D97-AF65-F5344CB8AC3E}">
        <p14:creationId xmlns:p14="http://schemas.microsoft.com/office/powerpoint/2010/main" val="349567716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FF26621-C1D8-AA07-D948-8A94A52F8EE0}"/>
              </a:ext>
            </a:extLst>
          </p:cNvPr>
          <p:cNvGrpSpPr/>
          <p:nvPr/>
        </p:nvGrpSpPr>
        <p:grpSpPr>
          <a:xfrm>
            <a:off x="1636995" y="2793887"/>
            <a:ext cx="6122342" cy="1084833"/>
            <a:chOff x="5875639" y="1227643"/>
            <a:chExt cx="4817181" cy="80778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95F946-5A32-6933-F1A8-2E9A1FDC9969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8" name="佳佳PPT">
              <a:extLst>
                <a:ext uri="{FF2B5EF4-FFF2-40B4-BE49-F238E27FC236}">
                  <a16:creationId xmlns:a16="http://schemas.microsoft.com/office/drawing/2014/main" id="{8F1FBB58-773A-6485-3601-D58ABCD61A8E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9" name="佳佳PPT">
              <a:extLst>
                <a:ext uri="{FF2B5EF4-FFF2-40B4-BE49-F238E27FC236}">
                  <a16:creationId xmlns:a16="http://schemas.microsoft.com/office/drawing/2014/main" id="{8360927B-29EB-097D-8D58-E2E0E8904509}"/>
                </a:ext>
              </a:extLst>
            </p:cNvPr>
            <p:cNvSpPr txBox="1"/>
            <p:nvPr/>
          </p:nvSpPr>
          <p:spPr>
            <a:xfrm>
              <a:off x="6157501" y="1316942"/>
              <a:ext cx="887777" cy="6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03.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0" name="佳佳PPT">
              <a:extLst>
                <a:ext uri="{FF2B5EF4-FFF2-40B4-BE49-F238E27FC236}">
                  <a16:creationId xmlns:a16="http://schemas.microsoft.com/office/drawing/2014/main" id="{19101514-B90A-9F5D-596C-14672385105F}"/>
                </a:ext>
              </a:extLst>
            </p:cNvPr>
            <p:cNvSpPr txBox="1"/>
            <p:nvPr/>
          </p:nvSpPr>
          <p:spPr>
            <a:xfrm>
              <a:off x="7062874" y="1316942"/>
              <a:ext cx="3398700" cy="61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校园防疫要求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9804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D476ED-9C81-7037-2C84-34739A1F0797}"/>
              </a:ext>
            </a:extLst>
          </p:cNvPr>
          <p:cNvGrpSpPr/>
          <p:nvPr/>
        </p:nvGrpSpPr>
        <p:grpSpPr>
          <a:xfrm>
            <a:off x="580715" y="647562"/>
            <a:ext cx="10915960" cy="1446551"/>
            <a:chOff x="580715" y="936549"/>
            <a:chExt cx="10915960" cy="144655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C199593-CA49-CE41-3806-DBF9D86850B6}"/>
                </a:ext>
              </a:extLst>
            </p:cNvPr>
            <p:cNvSpPr/>
            <p:nvPr/>
          </p:nvSpPr>
          <p:spPr>
            <a:xfrm>
              <a:off x="3210555" y="1050057"/>
              <a:ext cx="8286120" cy="133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02B0034-6343-EDC6-1062-6DDCEA83C9E1}"/>
                </a:ext>
              </a:extLst>
            </p:cNvPr>
            <p:cNvGrpSpPr/>
            <p:nvPr/>
          </p:nvGrpSpPr>
          <p:grpSpPr>
            <a:xfrm>
              <a:off x="580715" y="936549"/>
              <a:ext cx="2648607" cy="1446550"/>
              <a:chOff x="1070039" y="783283"/>
              <a:chExt cx="2648607" cy="1446550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C1F55BB-18E3-CC28-990E-004DF7053B25}"/>
                  </a:ext>
                </a:extLst>
              </p:cNvPr>
              <p:cNvSpPr txBox="1"/>
              <p:nvPr/>
            </p:nvSpPr>
            <p:spPr>
              <a:xfrm>
                <a:off x="1260046" y="783283"/>
                <a:ext cx="222271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01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411ED9-7060-D9AB-8D23-00282315D218}"/>
                  </a:ext>
                </a:extLst>
              </p:cNvPr>
              <p:cNvSpPr txBox="1"/>
              <p:nvPr/>
            </p:nvSpPr>
            <p:spPr>
              <a:xfrm>
                <a:off x="1070039" y="1620684"/>
                <a:ext cx="264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请添加小标题</a:t>
                </a:r>
              </a:p>
            </p:txBody>
          </p:sp>
        </p:grpSp>
        <p:sp>
          <p:nvSpPr>
            <p:cNvPr id="5" name="佳佳PPT">
              <a:extLst>
                <a:ext uri="{FF2B5EF4-FFF2-40B4-BE49-F238E27FC236}">
                  <a16:creationId xmlns:a16="http://schemas.microsoft.com/office/drawing/2014/main" id="{8922C545-221D-1BAC-A31D-13B0990522BD}"/>
                </a:ext>
              </a:extLst>
            </p:cNvPr>
            <p:cNvSpPr txBox="1"/>
            <p:nvPr/>
          </p:nvSpPr>
          <p:spPr>
            <a:xfrm>
              <a:off x="3686229" y="1209053"/>
              <a:ext cx="7622474" cy="102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单击此处输入你的正文内容，文字是您思想的提炼，为了最终演示发布的良好效果，请尽量言简意赅的阐述观点；根据需要可酌情增减文字，以便观者可以准确理解您所传达的信息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8147C84-3195-CDB0-EBF8-846EEEB585AA}"/>
                </a:ext>
              </a:extLst>
            </p:cNvPr>
            <p:cNvSpPr/>
            <p:nvPr/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0ED5B1E-8C06-0454-9542-E91569FADC3E}"/>
              </a:ext>
            </a:extLst>
          </p:cNvPr>
          <p:cNvGrpSpPr/>
          <p:nvPr/>
        </p:nvGrpSpPr>
        <p:grpSpPr>
          <a:xfrm>
            <a:off x="580715" y="4650379"/>
            <a:ext cx="10915960" cy="1446551"/>
            <a:chOff x="580715" y="936549"/>
            <a:chExt cx="10915960" cy="144655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3502446-07C3-B99F-BD78-02DD8C9E3F03}"/>
                </a:ext>
              </a:extLst>
            </p:cNvPr>
            <p:cNvSpPr/>
            <p:nvPr/>
          </p:nvSpPr>
          <p:spPr>
            <a:xfrm>
              <a:off x="3210555" y="1050057"/>
              <a:ext cx="8286120" cy="133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25B2315-29B1-370B-EA49-9A38710DE70F}"/>
                </a:ext>
              </a:extLst>
            </p:cNvPr>
            <p:cNvGrpSpPr/>
            <p:nvPr/>
          </p:nvGrpSpPr>
          <p:grpSpPr>
            <a:xfrm>
              <a:off x="580715" y="936549"/>
              <a:ext cx="2648607" cy="1446550"/>
              <a:chOff x="1070039" y="783283"/>
              <a:chExt cx="2648607" cy="1446550"/>
            </a:xfrm>
          </p:grpSpPr>
          <p:sp>
            <p:nvSpPr>
              <p:cNvPr id="14" name="佳佳PPT">
                <a:extLst>
                  <a:ext uri="{FF2B5EF4-FFF2-40B4-BE49-F238E27FC236}">
                    <a16:creationId xmlns:a16="http://schemas.microsoft.com/office/drawing/2014/main" id="{9C15B4DF-1A8C-9DF1-5097-7FB777EF5209}"/>
                  </a:ext>
                </a:extLst>
              </p:cNvPr>
              <p:cNvSpPr txBox="1"/>
              <p:nvPr/>
            </p:nvSpPr>
            <p:spPr>
              <a:xfrm>
                <a:off x="1260046" y="783283"/>
                <a:ext cx="222271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03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EE2BCBF-C8AC-724F-6413-10A9D9E294FD}"/>
                  </a:ext>
                </a:extLst>
              </p:cNvPr>
              <p:cNvSpPr txBox="1"/>
              <p:nvPr/>
            </p:nvSpPr>
            <p:spPr>
              <a:xfrm>
                <a:off x="1070039" y="1620684"/>
                <a:ext cx="264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请添加小标题</a:t>
                </a: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318F5D3-6FDC-BEA8-D5C5-F63CE6B6C3B9}"/>
                </a:ext>
              </a:extLst>
            </p:cNvPr>
            <p:cNvSpPr txBox="1"/>
            <p:nvPr/>
          </p:nvSpPr>
          <p:spPr>
            <a:xfrm>
              <a:off x="3686229" y="1209053"/>
              <a:ext cx="7622474" cy="102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单击此处输入你的正文内容，文字是您思想的提炼，为了最终演示发布的良好效果，请尽量言简意赅的阐述观点；根据需要可酌情增减文字，以便观者可以准确理解您所传达的信息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975B79E-C028-88C6-2CAD-70BD37A435EB}"/>
                </a:ext>
              </a:extLst>
            </p:cNvPr>
            <p:cNvSpPr/>
            <p:nvPr/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012FBC-EE9C-66D5-FCF2-D2BE294CF4EF}"/>
              </a:ext>
            </a:extLst>
          </p:cNvPr>
          <p:cNvGrpSpPr/>
          <p:nvPr/>
        </p:nvGrpSpPr>
        <p:grpSpPr>
          <a:xfrm flipH="1">
            <a:off x="728929" y="2648971"/>
            <a:ext cx="10915960" cy="1446551"/>
            <a:chOff x="580715" y="936549"/>
            <a:chExt cx="10915960" cy="144655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5112DEC-2403-C329-EA6F-B170C86B17C4}"/>
                </a:ext>
              </a:extLst>
            </p:cNvPr>
            <p:cNvSpPr/>
            <p:nvPr/>
          </p:nvSpPr>
          <p:spPr>
            <a:xfrm>
              <a:off x="3210555" y="1050057"/>
              <a:ext cx="8286120" cy="1333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2637089-CDD0-22A6-6978-737A6B2BD9D2}"/>
                </a:ext>
              </a:extLst>
            </p:cNvPr>
            <p:cNvGrpSpPr/>
            <p:nvPr/>
          </p:nvGrpSpPr>
          <p:grpSpPr>
            <a:xfrm>
              <a:off x="580715" y="936549"/>
              <a:ext cx="2648607" cy="1446550"/>
              <a:chOff x="1070039" y="783283"/>
              <a:chExt cx="2648607" cy="1446550"/>
            </a:xfrm>
          </p:grpSpPr>
          <p:sp>
            <p:nvSpPr>
              <p:cNvPr id="21" name="佳佳PPT">
                <a:extLst>
                  <a:ext uri="{FF2B5EF4-FFF2-40B4-BE49-F238E27FC236}">
                    <a16:creationId xmlns:a16="http://schemas.microsoft.com/office/drawing/2014/main" id="{D7C3821B-6D84-CAA0-A88D-225A48A97F71}"/>
                  </a:ext>
                </a:extLst>
              </p:cNvPr>
              <p:cNvSpPr txBox="1"/>
              <p:nvPr/>
            </p:nvSpPr>
            <p:spPr>
              <a:xfrm>
                <a:off x="1260046" y="783283"/>
                <a:ext cx="222271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02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05EA813-6243-9A86-7CD5-34D4B5598BA2}"/>
                  </a:ext>
                </a:extLst>
              </p:cNvPr>
              <p:cNvSpPr txBox="1"/>
              <p:nvPr/>
            </p:nvSpPr>
            <p:spPr>
              <a:xfrm>
                <a:off x="1070039" y="1620684"/>
                <a:ext cx="264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请添加小标题</a:t>
                </a: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E050090-B6A4-D63E-76AB-1B6F655C66B9}"/>
                </a:ext>
              </a:extLst>
            </p:cNvPr>
            <p:cNvSpPr txBox="1"/>
            <p:nvPr/>
          </p:nvSpPr>
          <p:spPr>
            <a:xfrm>
              <a:off x="3686229" y="1209053"/>
              <a:ext cx="7622474" cy="102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单击此处输入你的正文内容，文字是您思想的提炼，为了最终演示发布的良好效果，请尽量言简意赅的阐述观点；根据需要可酌情增减文字，以便观者可以准确理解您所传达的信息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CE28076-7A05-B7B3-771A-3AC2DB4550BA}"/>
                </a:ext>
              </a:extLst>
            </p:cNvPr>
            <p:cNvSpPr/>
            <p:nvPr/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55511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单圆角 1">
            <a:extLst>
              <a:ext uri="{FF2B5EF4-FFF2-40B4-BE49-F238E27FC236}">
                <a16:creationId xmlns:a16="http://schemas.microsoft.com/office/drawing/2014/main" id="{EE5F2A13-AA24-67F9-904D-82AC773B92ED}"/>
              </a:ext>
            </a:extLst>
          </p:cNvPr>
          <p:cNvSpPr/>
          <p:nvPr/>
        </p:nvSpPr>
        <p:spPr>
          <a:xfrm>
            <a:off x="344129" y="4161550"/>
            <a:ext cx="11152546" cy="2389960"/>
          </a:xfrm>
          <a:prstGeom prst="round1Rect">
            <a:avLst>
              <a:gd name="adj" fmla="val 439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21A5AF3-DEC5-5BDD-D988-AFD02A4BB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2376" r="37003" b="317"/>
          <a:stretch>
            <a:fillRect/>
          </a:stretch>
        </p:blipFill>
        <p:spPr>
          <a:xfrm>
            <a:off x="790419" y="1184371"/>
            <a:ext cx="2613518" cy="5040817"/>
          </a:xfrm>
          <a:custGeom>
            <a:avLst/>
            <a:gdLst>
              <a:gd name="connsiteX0" fmla="*/ 394040 w 2613518"/>
              <a:gd name="connsiteY0" fmla="*/ 0 h 5040817"/>
              <a:gd name="connsiteX1" fmla="*/ 2219478 w 2613518"/>
              <a:gd name="connsiteY1" fmla="*/ 0 h 5040817"/>
              <a:gd name="connsiteX2" fmla="*/ 2613518 w 2613518"/>
              <a:gd name="connsiteY2" fmla="*/ 394040 h 5040817"/>
              <a:gd name="connsiteX3" fmla="*/ 2613518 w 2613518"/>
              <a:gd name="connsiteY3" fmla="*/ 4646777 h 5040817"/>
              <a:gd name="connsiteX4" fmla="*/ 2219478 w 2613518"/>
              <a:gd name="connsiteY4" fmla="*/ 5040817 h 5040817"/>
              <a:gd name="connsiteX5" fmla="*/ 394040 w 2613518"/>
              <a:gd name="connsiteY5" fmla="*/ 5040817 h 5040817"/>
              <a:gd name="connsiteX6" fmla="*/ 0 w 2613518"/>
              <a:gd name="connsiteY6" fmla="*/ 4646777 h 5040817"/>
              <a:gd name="connsiteX7" fmla="*/ 0 w 2613518"/>
              <a:gd name="connsiteY7" fmla="*/ 394040 h 5040817"/>
              <a:gd name="connsiteX8" fmla="*/ 394040 w 2613518"/>
              <a:gd name="connsiteY8" fmla="*/ 0 h 504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3518" h="5040817">
                <a:moveTo>
                  <a:pt x="394040" y="0"/>
                </a:moveTo>
                <a:lnTo>
                  <a:pt x="2219478" y="0"/>
                </a:lnTo>
                <a:cubicBezTo>
                  <a:pt x="2437100" y="0"/>
                  <a:pt x="2613518" y="176418"/>
                  <a:pt x="2613518" y="394040"/>
                </a:cubicBezTo>
                <a:lnTo>
                  <a:pt x="2613518" y="4646777"/>
                </a:lnTo>
                <a:cubicBezTo>
                  <a:pt x="2613518" y="4864399"/>
                  <a:pt x="2437100" y="5040817"/>
                  <a:pt x="2219478" y="5040817"/>
                </a:cubicBezTo>
                <a:lnTo>
                  <a:pt x="394040" y="5040817"/>
                </a:lnTo>
                <a:cubicBezTo>
                  <a:pt x="176418" y="5040817"/>
                  <a:pt x="0" y="4864399"/>
                  <a:pt x="0" y="4646777"/>
                </a:cubicBezTo>
                <a:lnTo>
                  <a:pt x="0" y="394040"/>
                </a:lnTo>
                <a:cubicBezTo>
                  <a:pt x="0" y="176418"/>
                  <a:pt x="176418" y="0"/>
                  <a:pt x="394040" y="0"/>
                </a:cubicBez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5A78E5-1727-633E-7CFD-EDE7FBD5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166050"/>
            <a:ext cx="2804403" cy="5135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3FA5CB8-998F-1536-D529-54CAEC5398CF}"/>
              </a:ext>
            </a:extLst>
          </p:cNvPr>
          <p:cNvGrpSpPr/>
          <p:nvPr/>
        </p:nvGrpSpPr>
        <p:grpSpPr>
          <a:xfrm>
            <a:off x="3594822" y="1448738"/>
            <a:ext cx="4101941" cy="4776449"/>
            <a:chOff x="3594822" y="1143938"/>
            <a:chExt cx="4101941" cy="477644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591A34E-FC47-9208-83A7-CF2910810D7B}"/>
                </a:ext>
              </a:extLst>
            </p:cNvPr>
            <p:cNvGrpSpPr/>
            <p:nvPr/>
          </p:nvGrpSpPr>
          <p:grpSpPr>
            <a:xfrm>
              <a:off x="4072824" y="4168422"/>
              <a:ext cx="3145936" cy="1751965"/>
              <a:chOff x="4146897" y="4413803"/>
              <a:chExt cx="3145936" cy="1751965"/>
            </a:xfrm>
          </p:grpSpPr>
          <p:sp>
            <p:nvSpPr>
              <p:cNvPr id="8" name="佳佳PPT">
                <a:extLst>
                  <a:ext uri="{FF2B5EF4-FFF2-40B4-BE49-F238E27FC236}">
                    <a16:creationId xmlns:a16="http://schemas.microsoft.com/office/drawing/2014/main" id="{52C3E0A4-4E42-14BA-2E15-373897A1C75A}"/>
                  </a:ext>
                </a:extLst>
              </p:cNvPr>
              <p:cNvSpPr/>
              <p:nvPr/>
            </p:nvSpPr>
            <p:spPr>
              <a:xfrm>
                <a:off x="4146897" y="4819117"/>
                <a:ext cx="3145936" cy="1346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单击此处输入你的正文内容，文字是您思想的提炼，为了最终演示发布的良好效果，请尽量言简意赅的阐述观点；</a:t>
                </a: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B088709-ABD7-D39A-AB37-A01D05B642F4}"/>
                  </a:ext>
                </a:extLst>
              </p:cNvPr>
              <p:cNvGrpSpPr/>
              <p:nvPr/>
            </p:nvGrpSpPr>
            <p:grpSpPr>
              <a:xfrm>
                <a:off x="5076714" y="4413803"/>
                <a:ext cx="1286301" cy="405314"/>
                <a:chOff x="1158502" y="4202517"/>
                <a:chExt cx="1286301" cy="405314"/>
              </a:xfrm>
            </p:grpSpPr>
            <p:sp>
              <p:nvSpPr>
                <p:cNvPr id="10" name="佳佳PPT">
                  <a:extLst>
                    <a:ext uri="{FF2B5EF4-FFF2-40B4-BE49-F238E27FC236}">
                      <a16:creationId xmlns:a16="http://schemas.microsoft.com/office/drawing/2014/main" id="{C1AE77B0-8BEB-9885-2AD1-3129EC121934}"/>
                    </a:ext>
                  </a:extLst>
                </p:cNvPr>
                <p:cNvSpPr/>
                <p:nvPr/>
              </p:nvSpPr>
              <p:spPr>
                <a:xfrm>
                  <a:off x="1158502" y="4202517"/>
                  <a:ext cx="1286301" cy="3858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82600" sx="103000" sy="103000" algn="ctr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汉仪中黑S" panose="00020600040101010101" pitchFamily="18" charset="-122"/>
                    <a:ea typeface="汉仪中黑S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" name="佳佳PPT">
                  <a:extLst>
                    <a:ext uri="{FF2B5EF4-FFF2-40B4-BE49-F238E27FC236}">
                      <a16:creationId xmlns:a16="http://schemas.microsoft.com/office/drawing/2014/main" id="{7D18368B-DB13-471D-35EF-BFA81929FA1F}"/>
                    </a:ext>
                  </a:extLst>
                </p:cNvPr>
                <p:cNvSpPr txBox="1"/>
                <p:nvPr/>
              </p:nvSpPr>
              <p:spPr>
                <a:xfrm>
                  <a:off x="1191964" y="4207721"/>
                  <a:ext cx="121444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96D9F"/>
                      </a:solidFill>
                      <a:effectLst/>
                      <a:uLnTx/>
                      <a:uFillTx/>
                      <a:latin typeface="思源宋体 CN Heavy"/>
                      <a:ea typeface="思源宋体 CN Heavy"/>
                      <a:cs typeface="+mn-cs"/>
                    </a:rPr>
                    <a:t>添加标题</a:t>
                  </a:r>
                </a:p>
              </p:txBody>
            </p:sp>
          </p:grpSp>
        </p:grpSp>
        <p:graphicFrame>
          <p:nvGraphicFramePr>
            <p:cNvPr id="40" name="图表 39">
              <a:extLst>
                <a:ext uri="{FF2B5EF4-FFF2-40B4-BE49-F238E27FC236}">
                  <a16:creationId xmlns:a16="http://schemas.microsoft.com/office/drawing/2014/main" id="{739A91B7-D269-3C50-C61C-1E927F0EA11D}"/>
                </a:ext>
              </a:extLst>
            </p:cNvPr>
            <p:cNvGraphicFramePr/>
            <p:nvPr/>
          </p:nvGraphicFramePr>
          <p:xfrm>
            <a:off x="3594822" y="1143938"/>
            <a:ext cx="4101941" cy="26659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C17E0A7-C7E5-97D0-C060-C5687BB12D0C}"/>
              </a:ext>
            </a:extLst>
          </p:cNvPr>
          <p:cNvGrpSpPr/>
          <p:nvPr/>
        </p:nvGrpSpPr>
        <p:grpSpPr>
          <a:xfrm>
            <a:off x="7306747" y="1448738"/>
            <a:ext cx="4101941" cy="4776449"/>
            <a:chOff x="3594822" y="1143938"/>
            <a:chExt cx="4101941" cy="477644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B35560B-B488-1611-50EE-543B0B3B7C6B}"/>
                </a:ext>
              </a:extLst>
            </p:cNvPr>
            <p:cNvGrpSpPr/>
            <p:nvPr/>
          </p:nvGrpSpPr>
          <p:grpSpPr>
            <a:xfrm>
              <a:off x="4072824" y="4168422"/>
              <a:ext cx="3145936" cy="1751965"/>
              <a:chOff x="4146897" y="4413803"/>
              <a:chExt cx="3145936" cy="1751965"/>
            </a:xfrm>
          </p:grpSpPr>
          <p:sp>
            <p:nvSpPr>
              <p:cNvPr id="15" name="佳佳PPT">
                <a:extLst>
                  <a:ext uri="{FF2B5EF4-FFF2-40B4-BE49-F238E27FC236}">
                    <a16:creationId xmlns:a16="http://schemas.microsoft.com/office/drawing/2014/main" id="{C362204E-CD0D-6EB6-83B9-5828275C6563}"/>
                  </a:ext>
                </a:extLst>
              </p:cNvPr>
              <p:cNvSpPr/>
              <p:nvPr/>
            </p:nvSpPr>
            <p:spPr>
              <a:xfrm>
                <a:off x="4146897" y="4819117"/>
                <a:ext cx="3145936" cy="1346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单击此处输入你的正文内容，文字是您思想的提炼，为了最终演示发布的良好效果，请尽量言简意赅的阐述观点；</a:t>
                </a:r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45E1715A-7916-2713-C0A8-46453754E358}"/>
                  </a:ext>
                </a:extLst>
              </p:cNvPr>
              <p:cNvGrpSpPr/>
              <p:nvPr/>
            </p:nvGrpSpPr>
            <p:grpSpPr>
              <a:xfrm>
                <a:off x="5076714" y="4413803"/>
                <a:ext cx="1286301" cy="405314"/>
                <a:chOff x="1158502" y="4202517"/>
                <a:chExt cx="1286301" cy="405314"/>
              </a:xfrm>
            </p:grpSpPr>
            <p:sp>
              <p:nvSpPr>
                <p:cNvPr id="24" name="佳佳PPT">
                  <a:extLst>
                    <a:ext uri="{FF2B5EF4-FFF2-40B4-BE49-F238E27FC236}">
                      <a16:creationId xmlns:a16="http://schemas.microsoft.com/office/drawing/2014/main" id="{82A9511B-4D54-95F9-8E32-CB319CA6EB55}"/>
                    </a:ext>
                  </a:extLst>
                </p:cNvPr>
                <p:cNvSpPr/>
                <p:nvPr/>
              </p:nvSpPr>
              <p:spPr>
                <a:xfrm>
                  <a:off x="1158502" y="4202517"/>
                  <a:ext cx="1286301" cy="38581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82600" sx="103000" sy="103000" algn="ctr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汉仪中黑S" panose="00020600040101010101" pitchFamily="18" charset="-122"/>
                    <a:ea typeface="汉仪中黑S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5" name="佳佳PPT">
                  <a:extLst>
                    <a:ext uri="{FF2B5EF4-FFF2-40B4-BE49-F238E27FC236}">
                      <a16:creationId xmlns:a16="http://schemas.microsoft.com/office/drawing/2014/main" id="{5EBB39DF-7ED6-B32B-6EB6-08CEA6F776C2}"/>
                    </a:ext>
                  </a:extLst>
                </p:cNvPr>
                <p:cNvSpPr txBox="1"/>
                <p:nvPr/>
              </p:nvSpPr>
              <p:spPr>
                <a:xfrm>
                  <a:off x="1191964" y="4207721"/>
                  <a:ext cx="121444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96D9F"/>
                      </a:solidFill>
                      <a:effectLst/>
                      <a:uLnTx/>
                      <a:uFillTx/>
                      <a:latin typeface="思源宋体 CN Heavy"/>
                      <a:ea typeface="思源宋体 CN Heavy"/>
                      <a:cs typeface="+mn-cs"/>
                    </a:rPr>
                    <a:t>添加标题</a:t>
                  </a:r>
                </a:p>
              </p:txBody>
            </p:sp>
          </p:grpSp>
        </p:grpSp>
        <p:graphicFrame>
          <p:nvGraphicFramePr>
            <p:cNvPr id="14" name="图表 13">
              <a:extLst>
                <a:ext uri="{FF2B5EF4-FFF2-40B4-BE49-F238E27FC236}">
                  <a16:creationId xmlns:a16="http://schemas.microsoft.com/office/drawing/2014/main" id="{00E60521-86B9-F8EA-3DC2-CEB5E4698E57}"/>
                </a:ext>
              </a:extLst>
            </p:cNvPr>
            <p:cNvGraphicFramePr/>
            <p:nvPr/>
          </p:nvGraphicFramePr>
          <p:xfrm>
            <a:off x="3594822" y="1143938"/>
            <a:ext cx="4101941" cy="26659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CBC4B30-C920-C9BF-E326-157AA2946338}"/>
              </a:ext>
            </a:extLst>
          </p:cNvPr>
          <p:cNvSpPr txBox="1"/>
          <p:nvPr/>
        </p:nvSpPr>
        <p:spPr>
          <a:xfrm>
            <a:off x="4180835" y="329921"/>
            <a:ext cx="383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Arial" panose="020B0604020202020204" pitchFamily="34" charset="0"/>
              </a:rPr>
              <a:t>单击添加大标题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5FBF611-0104-DB26-C9F0-FA56321B09DE}"/>
              </a:ext>
            </a:extLst>
          </p:cNvPr>
          <p:cNvCxnSpPr/>
          <p:nvPr/>
        </p:nvCxnSpPr>
        <p:spPr>
          <a:xfrm>
            <a:off x="5604852" y="1118863"/>
            <a:ext cx="942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158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FF26621-C1D8-AA07-D948-8A94A52F8EE0}"/>
              </a:ext>
            </a:extLst>
          </p:cNvPr>
          <p:cNvGrpSpPr/>
          <p:nvPr/>
        </p:nvGrpSpPr>
        <p:grpSpPr>
          <a:xfrm>
            <a:off x="1636995" y="2793887"/>
            <a:ext cx="6122342" cy="1084833"/>
            <a:chOff x="5875639" y="1227643"/>
            <a:chExt cx="4817181" cy="80778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95F946-5A32-6933-F1A8-2E9A1FDC9969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8" name="佳佳PPT">
              <a:extLst>
                <a:ext uri="{FF2B5EF4-FFF2-40B4-BE49-F238E27FC236}">
                  <a16:creationId xmlns:a16="http://schemas.microsoft.com/office/drawing/2014/main" id="{8F1FBB58-773A-6485-3601-D58ABCD61A8E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9" name="佳佳PPT">
              <a:extLst>
                <a:ext uri="{FF2B5EF4-FFF2-40B4-BE49-F238E27FC236}">
                  <a16:creationId xmlns:a16="http://schemas.microsoft.com/office/drawing/2014/main" id="{8360927B-29EB-097D-8D58-E2E0E8904509}"/>
                </a:ext>
              </a:extLst>
            </p:cNvPr>
            <p:cNvSpPr txBox="1"/>
            <p:nvPr/>
          </p:nvSpPr>
          <p:spPr>
            <a:xfrm>
              <a:off x="6157501" y="1316942"/>
              <a:ext cx="887777" cy="6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04.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0" name="佳佳PPT">
              <a:extLst>
                <a:ext uri="{FF2B5EF4-FFF2-40B4-BE49-F238E27FC236}">
                  <a16:creationId xmlns:a16="http://schemas.microsoft.com/office/drawing/2014/main" id="{19101514-B90A-9F5D-596C-14672385105F}"/>
                </a:ext>
              </a:extLst>
            </p:cNvPr>
            <p:cNvSpPr txBox="1"/>
            <p:nvPr/>
          </p:nvSpPr>
          <p:spPr>
            <a:xfrm>
              <a:off x="7062874" y="1316942"/>
              <a:ext cx="3398700" cy="61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给家长的建议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60325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914289-AF43-DF90-CE52-5D4A2B0108BC}"/>
              </a:ext>
            </a:extLst>
          </p:cNvPr>
          <p:cNvGrpSpPr/>
          <p:nvPr/>
        </p:nvGrpSpPr>
        <p:grpSpPr>
          <a:xfrm>
            <a:off x="710814" y="1399131"/>
            <a:ext cx="10785861" cy="2139605"/>
            <a:chOff x="703069" y="1125538"/>
            <a:chExt cx="10785861" cy="213960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B33E9D7-E984-3C93-0E48-2BF1D4F7EB95}"/>
                </a:ext>
              </a:extLst>
            </p:cNvPr>
            <p:cNvGrpSpPr/>
            <p:nvPr/>
          </p:nvGrpSpPr>
          <p:grpSpPr>
            <a:xfrm>
              <a:off x="703069" y="1125538"/>
              <a:ext cx="5039730" cy="2133601"/>
              <a:chOff x="703069" y="1125538"/>
              <a:chExt cx="5039730" cy="2133601"/>
            </a:xfrm>
          </p:grpSpPr>
          <p:sp>
            <p:nvSpPr>
              <p:cNvPr id="12" name="四边形">
                <a:extLst>
                  <a:ext uri="{FF2B5EF4-FFF2-40B4-BE49-F238E27FC236}">
                    <a16:creationId xmlns:a16="http://schemas.microsoft.com/office/drawing/2014/main" id="{783F67DB-C745-C807-C2E4-33469E42B997}"/>
                  </a:ext>
                </a:extLst>
              </p:cNvPr>
              <p:cNvSpPr/>
              <p:nvPr/>
            </p:nvSpPr>
            <p:spPr>
              <a:xfrm>
                <a:off x="703069" y="1125538"/>
                <a:ext cx="5035826" cy="213360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1440000" anchor="t" anchorCtr="1">
                <a:norm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ea"/>
                  <a:sym typeface="+mn-lt"/>
                </a:endParaRPr>
              </a:p>
            </p:txBody>
          </p:sp>
          <p:sp>
            <p:nvSpPr>
              <p:cNvPr id="13" name="三角形1">
                <a:extLst>
                  <a:ext uri="{FF2B5EF4-FFF2-40B4-BE49-F238E27FC236}">
                    <a16:creationId xmlns:a16="http://schemas.microsoft.com/office/drawing/2014/main" id="{F17CD9D7-B7A2-6B68-44A0-A4A7C94EB646}"/>
                  </a:ext>
                </a:extLst>
              </p:cNvPr>
              <p:cNvSpPr/>
              <p:nvPr/>
            </p:nvSpPr>
            <p:spPr>
              <a:xfrm rot="5400000">
                <a:off x="703070" y="1125539"/>
                <a:ext cx="1041635" cy="1041635"/>
              </a:xfrm>
              <a:prstGeom prst="rtTriangl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ea"/>
                  <a:sym typeface="+mn-lt"/>
                </a:endParaRPr>
              </a:p>
            </p:txBody>
          </p:sp>
          <p:sp>
            <p:nvSpPr>
              <p:cNvPr id="14" name="三角形1">
                <a:extLst>
                  <a:ext uri="{FF2B5EF4-FFF2-40B4-BE49-F238E27FC236}">
                    <a16:creationId xmlns:a16="http://schemas.microsoft.com/office/drawing/2014/main" id="{26D853F5-959A-A232-53B1-34BEEFCD4F6A}"/>
                  </a:ext>
                </a:extLst>
              </p:cNvPr>
              <p:cNvSpPr/>
              <p:nvPr/>
            </p:nvSpPr>
            <p:spPr>
              <a:xfrm rot="16200000">
                <a:off x="4619259" y="2135599"/>
                <a:ext cx="1123540" cy="1123540"/>
              </a:xfrm>
              <a:prstGeom prst="rtTriangl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ea"/>
                  <a:sym typeface="+mn-lt"/>
                </a:endParaRPr>
              </a:p>
            </p:txBody>
          </p:sp>
          <p:sp>
            <p:nvSpPr>
              <p:cNvPr id="15" name="文本框1">
                <a:extLst>
                  <a:ext uri="{FF2B5EF4-FFF2-40B4-BE49-F238E27FC236}">
                    <a16:creationId xmlns:a16="http://schemas.microsoft.com/office/drawing/2014/main" id="{12799933-0119-238F-ACBB-AB721E56EB84}"/>
                  </a:ext>
                </a:extLst>
              </p:cNvPr>
              <p:cNvSpPr txBox="1"/>
              <p:nvPr/>
            </p:nvSpPr>
            <p:spPr>
              <a:xfrm rot="18900000">
                <a:off x="5200886" y="2724625"/>
                <a:ext cx="441145" cy="369332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16" name="文本框3">
                <a:extLst>
                  <a:ext uri="{FF2B5EF4-FFF2-40B4-BE49-F238E27FC236}">
                    <a16:creationId xmlns:a16="http://schemas.microsoft.com/office/drawing/2014/main" id="{A0790CE4-FBD1-D4AA-E991-93E7FDDCE297}"/>
                  </a:ext>
                </a:extLst>
              </p:cNvPr>
              <p:cNvSpPr txBox="1"/>
              <p:nvPr/>
            </p:nvSpPr>
            <p:spPr>
              <a:xfrm>
                <a:off x="1139549" y="2047274"/>
                <a:ext cx="3729901" cy="934230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5006EAD-95C8-E210-3C5F-2F31B928AAE1}"/>
                  </a:ext>
                </a:extLst>
              </p:cNvPr>
              <p:cNvGrpSpPr/>
              <p:nvPr/>
            </p:nvGrpSpPr>
            <p:grpSpPr>
              <a:xfrm>
                <a:off x="2493804" y="1472753"/>
                <a:ext cx="2398617" cy="461666"/>
                <a:chOff x="8085377" y="1278527"/>
                <a:chExt cx="2398617" cy="461666"/>
              </a:xfrm>
            </p:grpSpPr>
            <p:sp>
              <p:nvSpPr>
                <p:cNvPr id="18" name="佳佳PPT">
                  <a:extLst>
                    <a:ext uri="{FF2B5EF4-FFF2-40B4-BE49-F238E27FC236}">
                      <a16:creationId xmlns:a16="http://schemas.microsoft.com/office/drawing/2014/main" id="{74B3AE7D-149A-1B1E-4935-8309816A761C}"/>
                    </a:ext>
                  </a:extLst>
                </p:cNvPr>
                <p:cNvSpPr/>
                <p:nvPr/>
              </p:nvSpPr>
              <p:spPr>
                <a:xfrm>
                  <a:off x="8108349" y="1278528"/>
                  <a:ext cx="2352674" cy="46166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5409DFF5-DDAA-61EC-D52A-1556BBB267F3}"/>
                    </a:ext>
                  </a:extLst>
                </p:cNvPr>
                <p:cNvSpPr txBox="1"/>
                <p:nvPr/>
              </p:nvSpPr>
              <p:spPr>
                <a:xfrm>
                  <a:off x="8085377" y="1278527"/>
                  <a:ext cx="23986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/>
                      <a:ea typeface="思源宋体 CN Heavy"/>
                      <a:cs typeface="+mn-cs"/>
                    </a:rPr>
                    <a:t>单击添加标题</a:t>
                  </a:r>
                </a:p>
              </p:txBody>
            </p:sp>
          </p:grpSp>
        </p:grpSp>
        <p:sp>
          <p:nvSpPr>
            <p:cNvPr id="4" name="四边形">
              <a:extLst>
                <a:ext uri="{FF2B5EF4-FFF2-40B4-BE49-F238E27FC236}">
                  <a16:creationId xmlns:a16="http://schemas.microsoft.com/office/drawing/2014/main" id="{E7794BD3-5E3F-908F-557D-9DCB16A42116}"/>
                </a:ext>
              </a:extLst>
            </p:cNvPr>
            <p:cNvSpPr/>
            <p:nvPr/>
          </p:nvSpPr>
          <p:spPr>
            <a:xfrm flipH="1">
              <a:off x="6453104" y="1131542"/>
              <a:ext cx="5035826" cy="21336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5" name="三角形1">
              <a:extLst>
                <a:ext uri="{FF2B5EF4-FFF2-40B4-BE49-F238E27FC236}">
                  <a16:creationId xmlns:a16="http://schemas.microsoft.com/office/drawing/2014/main" id="{8020E052-8743-46E0-5FB7-0B4410EFD96D}"/>
                </a:ext>
              </a:extLst>
            </p:cNvPr>
            <p:cNvSpPr/>
            <p:nvPr/>
          </p:nvSpPr>
          <p:spPr>
            <a:xfrm rot="16200000" flipH="1">
              <a:off x="10447294" y="1131543"/>
              <a:ext cx="1041635" cy="1041635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6" name="三角形1">
              <a:extLst>
                <a:ext uri="{FF2B5EF4-FFF2-40B4-BE49-F238E27FC236}">
                  <a16:creationId xmlns:a16="http://schemas.microsoft.com/office/drawing/2014/main" id="{AE8AEA46-D0F2-57B7-632D-889C0456685A}"/>
                </a:ext>
              </a:extLst>
            </p:cNvPr>
            <p:cNvSpPr/>
            <p:nvPr/>
          </p:nvSpPr>
          <p:spPr>
            <a:xfrm rot="5400000" flipH="1">
              <a:off x="6449200" y="2141603"/>
              <a:ext cx="1123540" cy="1123540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7" name="文本框1">
              <a:extLst>
                <a:ext uri="{FF2B5EF4-FFF2-40B4-BE49-F238E27FC236}">
                  <a16:creationId xmlns:a16="http://schemas.microsoft.com/office/drawing/2014/main" id="{61AE18F8-9F6A-8604-D7E9-6AE731D23C02}"/>
                </a:ext>
              </a:extLst>
            </p:cNvPr>
            <p:cNvSpPr txBox="1"/>
            <p:nvPr/>
          </p:nvSpPr>
          <p:spPr>
            <a:xfrm rot="2700000" flipH="1">
              <a:off x="6549968" y="2730629"/>
              <a:ext cx="441145" cy="369332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8" name="文本框3">
              <a:extLst>
                <a:ext uri="{FF2B5EF4-FFF2-40B4-BE49-F238E27FC236}">
                  <a16:creationId xmlns:a16="http://schemas.microsoft.com/office/drawing/2014/main" id="{D9EA4E41-C8D7-20DB-0899-3E9586A38E50}"/>
                </a:ext>
              </a:extLst>
            </p:cNvPr>
            <p:cNvSpPr txBox="1"/>
            <p:nvPr/>
          </p:nvSpPr>
          <p:spPr>
            <a:xfrm>
              <a:off x="7322549" y="2053278"/>
              <a:ext cx="3729901" cy="93423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C37E587-B969-4A68-02E2-99417E9FE71E}"/>
                </a:ext>
              </a:extLst>
            </p:cNvPr>
            <p:cNvGrpSpPr/>
            <p:nvPr/>
          </p:nvGrpSpPr>
          <p:grpSpPr>
            <a:xfrm>
              <a:off x="7299578" y="1478757"/>
              <a:ext cx="2398617" cy="461666"/>
              <a:chOff x="8085377" y="1278527"/>
              <a:chExt cx="2398617" cy="461666"/>
            </a:xfrm>
          </p:grpSpPr>
          <p:sp>
            <p:nvSpPr>
              <p:cNvPr id="10" name="佳佳PPT">
                <a:extLst>
                  <a:ext uri="{FF2B5EF4-FFF2-40B4-BE49-F238E27FC236}">
                    <a16:creationId xmlns:a16="http://schemas.microsoft.com/office/drawing/2014/main" id="{5DE8F6B9-E5A3-7BF8-23F3-EC24A9D6CA0C}"/>
                  </a:ext>
                </a:extLst>
              </p:cNvPr>
              <p:cNvSpPr/>
              <p:nvPr/>
            </p:nvSpPr>
            <p:spPr>
              <a:xfrm>
                <a:off x="8108349" y="1278528"/>
                <a:ext cx="2352674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87EC64A-F277-7756-54DB-F6DDE6FE8A69}"/>
                  </a:ext>
                </a:extLst>
              </p:cNvPr>
              <p:cNvSpPr txBox="1"/>
              <p:nvPr/>
            </p:nvSpPr>
            <p:spPr>
              <a:xfrm>
                <a:off x="8085377" y="1278527"/>
                <a:ext cx="239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单击添加标题</a:t>
                </a:r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4F90A37-B536-397B-D3C8-BA0CAB1C1ECB}"/>
              </a:ext>
            </a:extLst>
          </p:cNvPr>
          <p:cNvGrpSpPr/>
          <p:nvPr/>
        </p:nvGrpSpPr>
        <p:grpSpPr>
          <a:xfrm>
            <a:off x="710814" y="3931912"/>
            <a:ext cx="10785861" cy="2139605"/>
            <a:chOff x="710814" y="3997226"/>
            <a:chExt cx="10785861" cy="2139605"/>
          </a:xfrm>
        </p:grpSpPr>
        <p:sp>
          <p:nvSpPr>
            <p:cNvPr id="20" name="四边形">
              <a:extLst>
                <a:ext uri="{FF2B5EF4-FFF2-40B4-BE49-F238E27FC236}">
                  <a16:creationId xmlns:a16="http://schemas.microsoft.com/office/drawing/2014/main" id="{706823E2-EAA1-EE74-D4E2-D9496AC70DBC}"/>
                </a:ext>
              </a:extLst>
            </p:cNvPr>
            <p:cNvSpPr/>
            <p:nvPr/>
          </p:nvSpPr>
          <p:spPr>
            <a:xfrm flipV="1">
              <a:off x="710814" y="4003231"/>
              <a:ext cx="5035826" cy="21336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21" name="三角形1">
              <a:extLst>
                <a:ext uri="{FF2B5EF4-FFF2-40B4-BE49-F238E27FC236}">
                  <a16:creationId xmlns:a16="http://schemas.microsoft.com/office/drawing/2014/main" id="{0FF621AE-9B50-A0D0-B6DF-E5A648F706ED}"/>
                </a:ext>
              </a:extLst>
            </p:cNvPr>
            <p:cNvSpPr/>
            <p:nvPr/>
          </p:nvSpPr>
          <p:spPr>
            <a:xfrm rot="16200000" flipV="1">
              <a:off x="710815" y="5095195"/>
              <a:ext cx="1041635" cy="1041635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22" name="三角形1">
              <a:extLst>
                <a:ext uri="{FF2B5EF4-FFF2-40B4-BE49-F238E27FC236}">
                  <a16:creationId xmlns:a16="http://schemas.microsoft.com/office/drawing/2014/main" id="{B260A7EB-F399-0283-C0D4-4EFD45D69E0D}"/>
                </a:ext>
              </a:extLst>
            </p:cNvPr>
            <p:cNvSpPr/>
            <p:nvPr/>
          </p:nvSpPr>
          <p:spPr>
            <a:xfrm rot="5400000" flipV="1">
              <a:off x="4627004" y="4003230"/>
              <a:ext cx="1123540" cy="1123540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23" name="文本框1">
              <a:extLst>
                <a:ext uri="{FF2B5EF4-FFF2-40B4-BE49-F238E27FC236}">
                  <a16:creationId xmlns:a16="http://schemas.microsoft.com/office/drawing/2014/main" id="{A035CA0E-ADBD-5CA4-A01D-212792E1E9CB}"/>
                </a:ext>
              </a:extLst>
            </p:cNvPr>
            <p:cNvSpPr txBox="1"/>
            <p:nvPr/>
          </p:nvSpPr>
          <p:spPr>
            <a:xfrm rot="18900000">
              <a:off x="5208631" y="4168412"/>
              <a:ext cx="441145" cy="369332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4" name="文本框3">
              <a:extLst>
                <a:ext uri="{FF2B5EF4-FFF2-40B4-BE49-F238E27FC236}">
                  <a16:creationId xmlns:a16="http://schemas.microsoft.com/office/drawing/2014/main" id="{217E5C51-FB18-E1F2-9891-B435A96EF9A4}"/>
                </a:ext>
              </a:extLst>
            </p:cNvPr>
            <p:cNvSpPr txBox="1"/>
            <p:nvPr/>
          </p:nvSpPr>
          <p:spPr>
            <a:xfrm>
              <a:off x="1147294" y="4280865"/>
              <a:ext cx="3729901" cy="93423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E2F6BC5-AFFA-AE2E-9974-C229BEA88398}"/>
                </a:ext>
              </a:extLst>
            </p:cNvPr>
            <p:cNvGrpSpPr/>
            <p:nvPr/>
          </p:nvGrpSpPr>
          <p:grpSpPr>
            <a:xfrm>
              <a:off x="2501549" y="5327950"/>
              <a:ext cx="2398617" cy="461666"/>
              <a:chOff x="8085377" y="1278527"/>
              <a:chExt cx="2398617" cy="461666"/>
            </a:xfrm>
          </p:grpSpPr>
          <p:sp>
            <p:nvSpPr>
              <p:cNvPr id="26" name="佳佳PPT">
                <a:extLst>
                  <a:ext uri="{FF2B5EF4-FFF2-40B4-BE49-F238E27FC236}">
                    <a16:creationId xmlns:a16="http://schemas.microsoft.com/office/drawing/2014/main" id="{C4DA4DBF-0AD4-FCB5-7742-BC61C6283463}"/>
                  </a:ext>
                </a:extLst>
              </p:cNvPr>
              <p:cNvSpPr/>
              <p:nvPr/>
            </p:nvSpPr>
            <p:spPr>
              <a:xfrm>
                <a:off x="8108349" y="1278528"/>
                <a:ext cx="2352674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2E598E-02D1-2E3B-9B6E-561CBB76A7F2}"/>
                  </a:ext>
                </a:extLst>
              </p:cNvPr>
              <p:cNvSpPr txBox="1"/>
              <p:nvPr/>
            </p:nvSpPr>
            <p:spPr>
              <a:xfrm>
                <a:off x="8085377" y="1278527"/>
                <a:ext cx="239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单击添加标题</a:t>
                </a:r>
              </a:p>
            </p:txBody>
          </p:sp>
        </p:grpSp>
        <p:sp>
          <p:nvSpPr>
            <p:cNvPr id="28" name="四边形">
              <a:extLst>
                <a:ext uri="{FF2B5EF4-FFF2-40B4-BE49-F238E27FC236}">
                  <a16:creationId xmlns:a16="http://schemas.microsoft.com/office/drawing/2014/main" id="{29354BC8-757A-D5AC-09A5-2B08C032BC75}"/>
                </a:ext>
              </a:extLst>
            </p:cNvPr>
            <p:cNvSpPr/>
            <p:nvPr/>
          </p:nvSpPr>
          <p:spPr>
            <a:xfrm flipH="1" flipV="1">
              <a:off x="6460849" y="3997227"/>
              <a:ext cx="5035826" cy="21336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29" name="三角形1">
              <a:extLst>
                <a:ext uri="{FF2B5EF4-FFF2-40B4-BE49-F238E27FC236}">
                  <a16:creationId xmlns:a16="http://schemas.microsoft.com/office/drawing/2014/main" id="{E6FEBD0D-8C04-5246-47E0-A5EA2149CF16}"/>
                </a:ext>
              </a:extLst>
            </p:cNvPr>
            <p:cNvSpPr/>
            <p:nvPr/>
          </p:nvSpPr>
          <p:spPr>
            <a:xfrm rot="5400000" flipH="1" flipV="1">
              <a:off x="10455039" y="5089191"/>
              <a:ext cx="1041635" cy="1041635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30" name="三角形1">
              <a:extLst>
                <a:ext uri="{FF2B5EF4-FFF2-40B4-BE49-F238E27FC236}">
                  <a16:creationId xmlns:a16="http://schemas.microsoft.com/office/drawing/2014/main" id="{9060D89E-874F-9075-5D1A-C5253A4EAD5B}"/>
                </a:ext>
              </a:extLst>
            </p:cNvPr>
            <p:cNvSpPr/>
            <p:nvPr/>
          </p:nvSpPr>
          <p:spPr>
            <a:xfrm rot="16200000" flipH="1" flipV="1">
              <a:off x="6456945" y="3997226"/>
              <a:ext cx="1123540" cy="1123540"/>
            </a:xfrm>
            <a:prstGeom prst="rt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ea"/>
                <a:sym typeface="+mn-lt"/>
              </a:endParaRPr>
            </a:p>
          </p:txBody>
        </p:sp>
        <p:sp>
          <p:nvSpPr>
            <p:cNvPr id="31" name="文本框1">
              <a:extLst>
                <a:ext uri="{FF2B5EF4-FFF2-40B4-BE49-F238E27FC236}">
                  <a16:creationId xmlns:a16="http://schemas.microsoft.com/office/drawing/2014/main" id="{7CAD97F3-69F3-12D7-9AF6-B1E10E11473C}"/>
                </a:ext>
              </a:extLst>
            </p:cNvPr>
            <p:cNvSpPr txBox="1"/>
            <p:nvPr/>
          </p:nvSpPr>
          <p:spPr>
            <a:xfrm rot="2700000" flipH="1">
              <a:off x="6557713" y="4162408"/>
              <a:ext cx="441145" cy="369332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32" name="文本框3">
              <a:extLst>
                <a:ext uri="{FF2B5EF4-FFF2-40B4-BE49-F238E27FC236}">
                  <a16:creationId xmlns:a16="http://schemas.microsoft.com/office/drawing/2014/main" id="{D5B2DBB8-134E-ABEB-0579-9258AF9026B4}"/>
                </a:ext>
              </a:extLst>
            </p:cNvPr>
            <p:cNvSpPr txBox="1"/>
            <p:nvPr/>
          </p:nvSpPr>
          <p:spPr>
            <a:xfrm>
              <a:off x="7330294" y="4274861"/>
              <a:ext cx="3729901" cy="93423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49B0F2A-AC6E-57C1-6DC4-B81D1D203176}"/>
                </a:ext>
              </a:extLst>
            </p:cNvPr>
            <p:cNvGrpSpPr/>
            <p:nvPr/>
          </p:nvGrpSpPr>
          <p:grpSpPr>
            <a:xfrm>
              <a:off x="7307323" y="5321946"/>
              <a:ext cx="2398617" cy="461666"/>
              <a:chOff x="8085377" y="1278527"/>
              <a:chExt cx="2398617" cy="461666"/>
            </a:xfrm>
          </p:grpSpPr>
          <p:sp>
            <p:nvSpPr>
              <p:cNvPr id="34" name="佳佳PPT">
                <a:extLst>
                  <a:ext uri="{FF2B5EF4-FFF2-40B4-BE49-F238E27FC236}">
                    <a16:creationId xmlns:a16="http://schemas.microsoft.com/office/drawing/2014/main" id="{8DFCCBF1-EE22-24E8-5BEB-0FAB1134F3F3}"/>
                  </a:ext>
                </a:extLst>
              </p:cNvPr>
              <p:cNvSpPr/>
              <p:nvPr/>
            </p:nvSpPr>
            <p:spPr>
              <a:xfrm>
                <a:off x="8108349" y="1278528"/>
                <a:ext cx="2352674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7DAF5F9-BDF4-43AF-B2B6-74D6CC533433}"/>
                  </a:ext>
                </a:extLst>
              </p:cNvPr>
              <p:cNvSpPr txBox="1"/>
              <p:nvPr/>
            </p:nvSpPr>
            <p:spPr>
              <a:xfrm>
                <a:off x="8085377" y="1278527"/>
                <a:ext cx="239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单击添加标题</a:t>
                </a: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558CB5BD-149B-EFBF-EB67-4BD0F5EE9DAA}"/>
              </a:ext>
            </a:extLst>
          </p:cNvPr>
          <p:cNvSpPr txBox="1"/>
          <p:nvPr/>
        </p:nvSpPr>
        <p:spPr>
          <a:xfrm>
            <a:off x="4180835" y="329921"/>
            <a:ext cx="383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Arial" panose="020B0604020202020204" pitchFamily="34" charset="0"/>
              </a:rPr>
              <a:t>单击添加大标题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1D27D6D-4757-C331-04AF-B70F17D0C7E6}"/>
              </a:ext>
            </a:extLst>
          </p:cNvPr>
          <p:cNvCxnSpPr/>
          <p:nvPr/>
        </p:nvCxnSpPr>
        <p:spPr>
          <a:xfrm>
            <a:off x="5604852" y="1118863"/>
            <a:ext cx="942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3397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7717B2D-04ED-1F93-AB65-7F885D9898B8}"/>
              </a:ext>
            </a:extLst>
          </p:cNvPr>
          <p:cNvCxnSpPr>
            <a:cxnSpLocks/>
          </p:cNvCxnSpPr>
          <p:nvPr/>
        </p:nvCxnSpPr>
        <p:spPr>
          <a:xfrm>
            <a:off x="2609940" y="1265539"/>
            <a:ext cx="0" cy="527677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0464EFD2-03A1-2A4F-F153-1D8701EE0627}"/>
              </a:ext>
            </a:extLst>
          </p:cNvPr>
          <p:cNvGrpSpPr/>
          <p:nvPr/>
        </p:nvGrpSpPr>
        <p:grpSpPr>
          <a:xfrm>
            <a:off x="695325" y="987911"/>
            <a:ext cx="6088932" cy="1315624"/>
            <a:chOff x="695325" y="1303597"/>
            <a:chExt cx="6088932" cy="1315624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1DA979E-E3EF-5E7C-54F2-4BB3078B54F6}"/>
                </a:ext>
              </a:extLst>
            </p:cNvPr>
            <p:cNvSpPr/>
            <p:nvPr/>
          </p:nvSpPr>
          <p:spPr>
            <a:xfrm>
              <a:off x="2465670" y="1530828"/>
              <a:ext cx="288097" cy="288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0D46D5D-A7C2-7732-1564-3DC0222F4BDA}"/>
                </a:ext>
              </a:extLst>
            </p:cNvPr>
            <p:cNvSpPr/>
            <p:nvPr/>
          </p:nvSpPr>
          <p:spPr>
            <a:xfrm>
              <a:off x="695325" y="1393058"/>
              <a:ext cx="1244249" cy="519688"/>
            </a:xfrm>
            <a:prstGeom prst="roundRect">
              <a:avLst>
                <a:gd name="adj" fmla="val 48919"/>
              </a:avLst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F9B9306-9F0B-D28E-C182-B0A278F9FEB0}"/>
                </a:ext>
              </a:extLst>
            </p:cNvPr>
            <p:cNvSpPr txBox="1"/>
            <p:nvPr/>
          </p:nvSpPr>
          <p:spPr>
            <a:xfrm>
              <a:off x="695325" y="1421526"/>
              <a:ext cx="1244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20XX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E72939F-A3F4-13CF-7394-94C443AA8A06}"/>
                </a:ext>
              </a:extLst>
            </p:cNvPr>
            <p:cNvSpPr txBox="1"/>
            <p:nvPr/>
          </p:nvSpPr>
          <p:spPr>
            <a:xfrm>
              <a:off x="3095482" y="1303597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添加标题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8BBD1D6-F806-EB87-765B-BF343A9980DF}"/>
                </a:ext>
              </a:extLst>
            </p:cNvPr>
            <p:cNvSpPr txBox="1"/>
            <p:nvPr/>
          </p:nvSpPr>
          <p:spPr>
            <a:xfrm>
              <a:off x="3095482" y="1912746"/>
              <a:ext cx="3688775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为了最终演示发布的良好效果，请尽量言简意赅的阐述观点</a:t>
              </a: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BDF1703-1694-0578-F219-2CEC63980F3D}"/>
                </a:ext>
              </a:extLst>
            </p:cNvPr>
            <p:cNvCxnSpPr>
              <a:cxnSpLocks/>
            </p:cNvCxnSpPr>
            <p:nvPr/>
          </p:nvCxnSpPr>
          <p:spPr>
            <a:xfrm>
              <a:off x="3186696" y="1863134"/>
              <a:ext cx="18603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A12CDD9-6B8B-8AD0-4925-5FA364B14284}"/>
                </a:ext>
              </a:extLst>
            </p:cNvPr>
            <p:cNvSpPr/>
            <p:nvPr/>
          </p:nvSpPr>
          <p:spPr>
            <a:xfrm>
              <a:off x="3186696" y="1839005"/>
              <a:ext cx="798390" cy="48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68413EE-4E76-6EFA-2A64-D5B157FBB24D}"/>
              </a:ext>
            </a:extLst>
          </p:cNvPr>
          <p:cNvGrpSpPr/>
          <p:nvPr/>
        </p:nvGrpSpPr>
        <p:grpSpPr>
          <a:xfrm>
            <a:off x="695325" y="2725443"/>
            <a:ext cx="6088932" cy="1315624"/>
            <a:chOff x="695325" y="1303597"/>
            <a:chExt cx="6088932" cy="1315624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4833E85-7A63-D7EF-DE1F-9865C88D2FC5}"/>
                </a:ext>
              </a:extLst>
            </p:cNvPr>
            <p:cNvSpPr/>
            <p:nvPr/>
          </p:nvSpPr>
          <p:spPr>
            <a:xfrm>
              <a:off x="2465670" y="1530828"/>
              <a:ext cx="288097" cy="288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B6896B20-6310-1F32-6B04-CF958EDA421D}"/>
                </a:ext>
              </a:extLst>
            </p:cNvPr>
            <p:cNvSpPr/>
            <p:nvPr/>
          </p:nvSpPr>
          <p:spPr>
            <a:xfrm>
              <a:off x="695325" y="1393058"/>
              <a:ext cx="1244249" cy="519688"/>
            </a:xfrm>
            <a:prstGeom prst="roundRect">
              <a:avLst>
                <a:gd name="adj" fmla="val 48919"/>
              </a:avLst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A83F206-9294-FCDC-9EB6-2CCBD442B7FA}"/>
                </a:ext>
              </a:extLst>
            </p:cNvPr>
            <p:cNvSpPr txBox="1"/>
            <p:nvPr/>
          </p:nvSpPr>
          <p:spPr>
            <a:xfrm>
              <a:off x="695325" y="1421526"/>
              <a:ext cx="1244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20XX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AF4846D-7942-E89E-D9B3-7116F47BB682}"/>
                </a:ext>
              </a:extLst>
            </p:cNvPr>
            <p:cNvSpPr txBox="1"/>
            <p:nvPr/>
          </p:nvSpPr>
          <p:spPr>
            <a:xfrm>
              <a:off x="3095482" y="1303597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添加标题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09140C7-A3F2-88DF-0A08-432B134E708B}"/>
                </a:ext>
              </a:extLst>
            </p:cNvPr>
            <p:cNvSpPr txBox="1"/>
            <p:nvPr/>
          </p:nvSpPr>
          <p:spPr>
            <a:xfrm>
              <a:off x="3095482" y="1912746"/>
              <a:ext cx="3688775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为了最终演示发布的良好效果，请尽量言简意赅的阐述观点</a:t>
              </a: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0606824-0C6D-B67F-B183-DA738F7AFD4A}"/>
                </a:ext>
              </a:extLst>
            </p:cNvPr>
            <p:cNvCxnSpPr>
              <a:cxnSpLocks/>
            </p:cNvCxnSpPr>
            <p:nvPr/>
          </p:nvCxnSpPr>
          <p:spPr>
            <a:xfrm>
              <a:off x="3186696" y="1863134"/>
              <a:ext cx="18603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4CCF6B5-782A-6DE8-5865-F0F49036678B}"/>
                </a:ext>
              </a:extLst>
            </p:cNvPr>
            <p:cNvSpPr/>
            <p:nvPr/>
          </p:nvSpPr>
          <p:spPr>
            <a:xfrm>
              <a:off x="3186696" y="1839005"/>
              <a:ext cx="798390" cy="48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37B1EE3-AB15-31C5-280F-E8D8875B59AA}"/>
              </a:ext>
            </a:extLst>
          </p:cNvPr>
          <p:cNvGrpSpPr/>
          <p:nvPr/>
        </p:nvGrpSpPr>
        <p:grpSpPr>
          <a:xfrm>
            <a:off x="695325" y="4462976"/>
            <a:ext cx="6088932" cy="1315624"/>
            <a:chOff x="695325" y="1303597"/>
            <a:chExt cx="6088932" cy="1315624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5C50DC3-0185-6A2A-B446-9EFAF22ED7F8}"/>
                </a:ext>
              </a:extLst>
            </p:cNvPr>
            <p:cNvSpPr/>
            <p:nvPr/>
          </p:nvSpPr>
          <p:spPr>
            <a:xfrm>
              <a:off x="2465670" y="1530828"/>
              <a:ext cx="288097" cy="288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41679533-948E-B7F7-3CCE-303265435C37}"/>
                </a:ext>
              </a:extLst>
            </p:cNvPr>
            <p:cNvSpPr/>
            <p:nvPr/>
          </p:nvSpPr>
          <p:spPr>
            <a:xfrm>
              <a:off x="695325" y="1393058"/>
              <a:ext cx="1244249" cy="519688"/>
            </a:xfrm>
            <a:prstGeom prst="roundRect">
              <a:avLst>
                <a:gd name="adj" fmla="val 48919"/>
              </a:avLst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47B00D5-3C57-B5F1-5C88-2305735A57BC}"/>
                </a:ext>
              </a:extLst>
            </p:cNvPr>
            <p:cNvSpPr txBox="1"/>
            <p:nvPr/>
          </p:nvSpPr>
          <p:spPr>
            <a:xfrm>
              <a:off x="695325" y="1421526"/>
              <a:ext cx="1244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20XX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23" name="佳佳PPT">
              <a:extLst>
                <a:ext uri="{FF2B5EF4-FFF2-40B4-BE49-F238E27FC236}">
                  <a16:creationId xmlns:a16="http://schemas.microsoft.com/office/drawing/2014/main" id="{19464A9A-D5E6-F4D9-1255-9AB7955695BD}"/>
                </a:ext>
              </a:extLst>
            </p:cNvPr>
            <p:cNvSpPr txBox="1"/>
            <p:nvPr/>
          </p:nvSpPr>
          <p:spPr>
            <a:xfrm>
              <a:off x="3095482" y="1303597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添加标题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B700BE3-8277-CE71-71AE-9164DE8D1505}"/>
                </a:ext>
              </a:extLst>
            </p:cNvPr>
            <p:cNvSpPr txBox="1"/>
            <p:nvPr/>
          </p:nvSpPr>
          <p:spPr>
            <a:xfrm>
              <a:off x="3095482" y="1912746"/>
              <a:ext cx="3688775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为了最终演示发布的良好效果，请尽量言简意赅的阐述观点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2C91BF0-34BA-E705-D747-846CF44FB284}"/>
                </a:ext>
              </a:extLst>
            </p:cNvPr>
            <p:cNvCxnSpPr>
              <a:cxnSpLocks/>
            </p:cNvCxnSpPr>
            <p:nvPr/>
          </p:nvCxnSpPr>
          <p:spPr>
            <a:xfrm>
              <a:off x="3186696" y="1863134"/>
              <a:ext cx="18603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9597F09-36A6-85E9-4BFC-F67851818CB2}"/>
                </a:ext>
              </a:extLst>
            </p:cNvPr>
            <p:cNvSpPr/>
            <p:nvPr/>
          </p:nvSpPr>
          <p:spPr>
            <a:xfrm>
              <a:off x="3186696" y="1839005"/>
              <a:ext cx="798390" cy="48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3B695F4-8839-882B-B6FB-25F92C146B63}"/>
              </a:ext>
            </a:extLst>
          </p:cNvPr>
          <p:cNvGrpSpPr/>
          <p:nvPr/>
        </p:nvGrpSpPr>
        <p:grpSpPr>
          <a:xfrm>
            <a:off x="7125972" y="731925"/>
            <a:ext cx="4889574" cy="4441498"/>
            <a:chOff x="6836370" y="1183157"/>
            <a:chExt cx="4288843" cy="3895818"/>
          </a:xfrm>
        </p:grpSpPr>
        <p:sp>
          <p:nvSpPr>
            <p:cNvPr id="30" name="佳佳PPT">
              <a:extLst>
                <a:ext uri="{FF2B5EF4-FFF2-40B4-BE49-F238E27FC236}">
                  <a16:creationId xmlns:a16="http://schemas.microsoft.com/office/drawing/2014/main" id="{F678C661-B626-C1A8-EF6A-F56F3697E0BD}"/>
                </a:ext>
              </a:extLst>
            </p:cNvPr>
            <p:cNvSpPr/>
            <p:nvPr/>
          </p:nvSpPr>
          <p:spPr>
            <a:xfrm rot="2700000">
              <a:off x="7448987" y="1402749"/>
              <a:ext cx="3895818" cy="3456634"/>
            </a:xfrm>
            <a:custGeom>
              <a:avLst/>
              <a:gdLst>
                <a:gd name="connsiteX0" fmla="*/ 49143 w 3895818"/>
                <a:gd name="connsiteY0" fmla="*/ 2916016 h 3456634"/>
                <a:gd name="connsiteX1" fmla="*/ 1636499 w 3895818"/>
                <a:gd name="connsiteY1" fmla="*/ 179196 h 3456634"/>
                <a:gd name="connsiteX2" fmla="*/ 2259321 w 3895818"/>
                <a:gd name="connsiteY2" fmla="*/ 179196 h 3456634"/>
                <a:gd name="connsiteX3" fmla="*/ 3846676 w 3895818"/>
                <a:gd name="connsiteY3" fmla="*/ 2916016 h 3456634"/>
                <a:gd name="connsiteX4" fmla="*/ 3535265 w 3895818"/>
                <a:gd name="connsiteY4" fmla="*/ 3456634 h 3456634"/>
                <a:gd name="connsiteX5" fmla="*/ 360554 w 3895818"/>
                <a:gd name="connsiteY5" fmla="*/ 3456634 h 3456634"/>
                <a:gd name="connsiteX6" fmla="*/ 49143 w 3895818"/>
                <a:gd name="connsiteY6" fmla="*/ 2916016 h 345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5818" h="3456634">
                  <a:moveTo>
                    <a:pt x="49143" y="2916016"/>
                  </a:moveTo>
                  <a:lnTo>
                    <a:pt x="1636499" y="179196"/>
                  </a:lnTo>
                  <a:cubicBezTo>
                    <a:pt x="1775077" y="-59732"/>
                    <a:pt x="2120743" y="-59732"/>
                    <a:pt x="2259321" y="179196"/>
                  </a:cubicBezTo>
                  <a:lnTo>
                    <a:pt x="3846676" y="2916016"/>
                  </a:lnTo>
                  <a:cubicBezTo>
                    <a:pt x="3985896" y="3156050"/>
                    <a:pt x="3812751" y="3456634"/>
                    <a:pt x="3535265" y="3456634"/>
                  </a:cubicBezTo>
                  <a:lnTo>
                    <a:pt x="360554" y="3456634"/>
                  </a:lnTo>
                  <a:cubicBezTo>
                    <a:pt x="83067" y="3456634"/>
                    <a:pt x="-90077" y="3156050"/>
                    <a:pt x="49143" y="2916016"/>
                  </a:cubicBez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1" name="佳佳PPT">
              <a:extLst>
                <a:ext uri="{FF2B5EF4-FFF2-40B4-BE49-F238E27FC236}">
                  <a16:creationId xmlns:a16="http://schemas.microsoft.com/office/drawing/2014/main" id="{FACDF9D6-3587-53F2-350B-E1CC97A85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78" b="18778"/>
            <a:stretch/>
          </p:blipFill>
          <p:spPr>
            <a:xfrm>
              <a:off x="6836370" y="1348097"/>
              <a:ext cx="3874830" cy="3620578"/>
            </a:xfrm>
            <a:custGeom>
              <a:avLst/>
              <a:gdLst>
                <a:gd name="connsiteX0" fmla="*/ 2291978 w 3874830"/>
                <a:gd name="connsiteY0" fmla="*/ 2420 h 3620578"/>
                <a:gd name="connsiteX1" fmla="*/ 2580820 w 3874830"/>
                <a:gd name="connsiteY1" fmla="*/ 216099 h 3620578"/>
                <a:gd name="connsiteX2" fmla="*/ 3844320 w 3874830"/>
                <a:gd name="connsiteY2" fmla="*/ 3116693 h 3620578"/>
                <a:gd name="connsiteX3" fmla="*/ 3473048 w 3874830"/>
                <a:gd name="connsiteY3" fmla="*/ 3618093 h 3620578"/>
                <a:gd name="connsiteX4" fmla="*/ 319223 w 3874830"/>
                <a:gd name="connsiteY4" fmla="*/ 3254536 h 3620578"/>
                <a:gd name="connsiteX5" fmla="*/ 71770 w 3874830"/>
                <a:gd name="connsiteY5" fmla="*/ 2681812 h 3620578"/>
                <a:gd name="connsiteX6" fmla="*/ 1962095 w 3874830"/>
                <a:gd name="connsiteY6" fmla="*/ 144776 h 3620578"/>
                <a:gd name="connsiteX7" fmla="*/ 2291978 w 3874830"/>
                <a:gd name="connsiteY7" fmla="*/ 2420 h 3620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4830" h="3620578">
                  <a:moveTo>
                    <a:pt x="2291978" y="2420"/>
                  </a:moveTo>
                  <a:cubicBezTo>
                    <a:pt x="2412243" y="16284"/>
                    <a:pt x="2525667" y="89486"/>
                    <a:pt x="2580820" y="216099"/>
                  </a:cubicBezTo>
                  <a:lnTo>
                    <a:pt x="3844320" y="3116693"/>
                  </a:lnTo>
                  <a:cubicBezTo>
                    <a:pt x="3955136" y="3371091"/>
                    <a:pt x="3748709" y="3649870"/>
                    <a:pt x="3473048" y="3618093"/>
                  </a:cubicBezTo>
                  <a:lnTo>
                    <a:pt x="319223" y="3254536"/>
                  </a:lnTo>
                  <a:cubicBezTo>
                    <a:pt x="43561" y="3222759"/>
                    <a:pt x="-94022" y="2904324"/>
                    <a:pt x="71770" y="2681812"/>
                  </a:cubicBezTo>
                  <a:lnTo>
                    <a:pt x="1962095" y="144776"/>
                  </a:lnTo>
                  <a:cubicBezTo>
                    <a:pt x="2044609" y="34032"/>
                    <a:pt x="2171713" y="-11443"/>
                    <a:pt x="2291978" y="242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2251773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DE700C5-6C9C-8FAF-57DB-6694FA91C223}"/>
              </a:ext>
            </a:extLst>
          </p:cNvPr>
          <p:cNvGrpSpPr/>
          <p:nvPr/>
        </p:nvGrpSpPr>
        <p:grpSpPr>
          <a:xfrm>
            <a:off x="517438" y="2450848"/>
            <a:ext cx="7712161" cy="1473585"/>
            <a:chOff x="544734" y="2669213"/>
            <a:chExt cx="7712161" cy="147358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DFEB691-49E1-7620-8A97-5EF40A4E3CE1}"/>
                </a:ext>
              </a:extLst>
            </p:cNvPr>
            <p:cNvSpPr txBox="1"/>
            <p:nvPr/>
          </p:nvSpPr>
          <p:spPr>
            <a:xfrm>
              <a:off x="544734" y="2669213"/>
              <a:ext cx="771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000" dirty="0">
                  <a:solidFill>
                    <a:srgbClr val="395C92"/>
                  </a:solidFill>
                  <a:latin typeface="汉仪尚巍手书简" panose="00020600040101010101" pitchFamily="18" charset="-122"/>
                  <a:ea typeface="汉仪尚巍手书简" panose="00020600040101010101" pitchFamily="18" charset="-122"/>
                </a:rPr>
                <a:t>感谢大家的观看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endParaRPr>
            </a:p>
          </p:txBody>
        </p:sp>
        <p:sp>
          <p:nvSpPr>
            <p:cNvPr id="4" name="佳佳PPT">
              <a:extLst>
                <a:ext uri="{FF2B5EF4-FFF2-40B4-BE49-F238E27FC236}">
                  <a16:creationId xmlns:a16="http://schemas.microsoft.com/office/drawing/2014/main" id="{AC28FFD4-0B16-1E4E-A98E-174AE9E033F1}"/>
                </a:ext>
              </a:extLst>
            </p:cNvPr>
            <p:cNvSpPr txBox="1"/>
            <p:nvPr/>
          </p:nvSpPr>
          <p:spPr>
            <a:xfrm>
              <a:off x="641445" y="3835021"/>
              <a:ext cx="7438030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Arial" panose="020B0604020202020204" pitchFamily="34" charset="0"/>
                </a:rPr>
                <a:t>Yesterday has passed, tomorrow is a mystery, facing the present, do your best!</a:t>
              </a:r>
            </a:p>
          </p:txBody>
        </p:sp>
      </p:grpSp>
      <p:sp>
        <p:nvSpPr>
          <p:cNvPr id="10" name="佳佳PPT">
            <a:extLst>
              <a:ext uri="{FF2B5EF4-FFF2-40B4-BE49-F238E27FC236}">
                <a16:creationId xmlns:a16="http://schemas.microsoft.com/office/drawing/2014/main" id="{3D9829C8-C371-6919-C00F-819FDEF9EEB2}"/>
              </a:ext>
            </a:extLst>
          </p:cNvPr>
          <p:cNvSpPr txBox="1"/>
          <p:nvPr/>
        </p:nvSpPr>
        <p:spPr>
          <a:xfrm>
            <a:off x="1138085" y="4410155"/>
            <a:ext cx="228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汇报人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: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稻小壳</a:t>
            </a:r>
          </a:p>
        </p:txBody>
      </p:sp>
      <p:sp>
        <p:nvSpPr>
          <p:cNvPr id="11" name="图形 5">
            <a:extLst>
              <a:ext uri="{FF2B5EF4-FFF2-40B4-BE49-F238E27FC236}">
                <a16:creationId xmlns:a16="http://schemas.microsoft.com/office/drawing/2014/main" id="{04283889-F50F-3ECC-7EE0-0822853670CB}"/>
              </a:ext>
            </a:extLst>
          </p:cNvPr>
          <p:cNvSpPr/>
          <p:nvPr/>
        </p:nvSpPr>
        <p:spPr>
          <a:xfrm>
            <a:off x="705958" y="4424925"/>
            <a:ext cx="432127" cy="432127"/>
          </a:xfrm>
          <a:custGeom>
            <a:avLst/>
            <a:gdLst>
              <a:gd name="connsiteX0" fmla="*/ 83448 w 350097"/>
              <a:gd name="connsiteY0" fmla="*/ 304268 h 350097"/>
              <a:gd name="connsiteX1" fmla="*/ 175049 w 350097"/>
              <a:gd name="connsiteY1" fmla="*/ 333426 h 350097"/>
              <a:gd name="connsiteX2" fmla="*/ 266649 w 350097"/>
              <a:gd name="connsiteY2" fmla="*/ 304268 h 350097"/>
              <a:gd name="connsiteX3" fmla="*/ 175049 w 350097"/>
              <a:gd name="connsiteY3" fmla="*/ 216727 h 350097"/>
              <a:gd name="connsiteX4" fmla="*/ 83448 w 350097"/>
              <a:gd name="connsiteY4" fmla="*/ 304268 h 350097"/>
              <a:gd name="connsiteX5" fmla="*/ 67961 w 350097"/>
              <a:gd name="connsiteY5" fmla="*/ 291739 h 350097"/>
              <a:gd name="connsiteX6" fmla="*/ 136296 w 350097"/>
              <a:gd name="connsiteY6" fmla="*/ 207191 h 350097"/>
              <a:gd name="connsiteX7" fmla="*/ 91692 w 350097"/>
              <a:gd name="connsiteY7" fmla="*/ 133370 h 350097"/>
              <a:gd name="connsiteX8" fmla="*/ 175049 w 350097"/>
              <a:gd name="connsiteY8" fmla="*/ 50014 h 350097"/>
              <a:gd name="connsiteX9" fmla="*/ 258405 w 350097"/>
              <a:gd name="connsiteY9" fmla="*/ 133370 h 350097"/>
              <a:gd name="connsiteX10" fmla="*/ 213801 w 350097"/>
              <a:gd name="connsiteY10" fmla="*/ 207191 h 350097"/>
              <a:gd name="connsiteX11" fmla="*/ 282137 w 350097"/>
              <a:gd name="connsiteY11" fmla="*/ 291739 h 350097"/>
              <a:gd name="connsiteX12" fmla="*/ 333426 w 350097"/>
              <a:gd name="connsiteY12" fmla="*/ 175049 h 350097"/>
              <a:gd name="connsiteX13" fmla="*/ 175049 w 350097"/>
              <a:gd name="connsiteY13" fmla="*/ 16671 h 350097"/>
              <a:gd name="connsiteX14" fmla="*/ 16671 w 350097"/>
              <a:gd name="connsiteY14" fmla="*/ 175049 h 350097"/>
              <a:gd name="connsiteX15" fmla="*/ 67961 w 350097"/>
              <a:gd name="connsiteY15" fmla="*/ 291739 h 350097"/>
              <a:gd name="connsiteX16" fmla="*/ 175049 w 350097"/>
              <a:gd name="connsiteY16" fmla="*/ 350097 h 350097"/>
              <a:gd name="connsiteX17" fmla="*/ 0 w 350097"/>
              <a:gd name="connsiteY17" fmla="*/ 175049 h 350097"/>
              <a:gd name="connsiteX18" fmla="*/ 175049 w 350097"/>
              <a:gd name="connsiteY18" fmla="*/ 0 h 350097"/>
              <a:gd name="connsiteX19" fmla="*/ 350097 w 350097"/>
              <a:gd name="connsiteY19" fmla="*/ 175049 h 350097"/>
              <a:gd name="connsiteX20" fmla="*/ 175049 w 350097"/>
              <a:gd name="connsiteY20" fmla="*/ 350097 h 350097"/>
              <a:gd name="connsiteX21" fmla="*/ 175049 w 350097"/>
              <a:gd name="connsiteY21" fmla="*/ 200056 h 350097"/>
              <a:gd name="connsiteX22" fmla="*/ 241739 w 350097"/>
              <a:gd name="connsiteY22" fmla="*/ 133375 h 350097"/>
              <a:gd name="connsiteX23" fmla="*/ 175059 w 350097"/>
              <a:gd name="connsiteY23" fmla="*/ 66685 h 350097"/>
              <a:gd name="connsiteX24" fmla="*/ 175049 w 350097"/>
              <a:gd name="connsiteY24" fmla="*/ 66685 h 350097"/>
              <a:gd name="connsiteX25" fmla="*/ 108369 w 350097"/>
              <a:gd name="connsiteY25" fmla="*/ 133375 h 350097"/>
              <a:gd name="connsiteX26" fmla="*/ 175049 w 350097"/>
              <a:gd name="connsiteY26" fmla="*/ 200056 h 3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0097" h="350097">
                <a:moveTo>
                  <a:pt x="83448" y="304268"/>
                </a:moveTo>
                <a:cubicBezTo>
                  <a:pt x="110202" y="323286"/>
                  <a:pt x="142224" y="333479"/>
                  <a:pt x="175049" y="333426"/>
                </a:cubicBezTo>
                <a:cubicBezTo>
                  <a:pt x="209183" y="333426"/>
                  <a:pt x="240792" y="322631"/>
                  <a:pt x="266649" y="304268"/>
                </a:cubicBezTo>
                <a:cubicBezTo>
                  <a:pt x="264482" y="255554"/>
                  <a:pt x="224304" y="216727"/>
                  <a:pt x="175049" y="216727"/>
                </a:cubicBezTo>
                <a:cubicBezTo>
                  <a:pt x="125802" y="216727"/>
                  <a:pt x="85624" y="255554"/>
                  <a:pt x="83448" y="304268"/>
                </a:cubicBezTo>
                <a:close/>
                <a:moveTo>
                  <a:pt x="67961" y="291739"/>
                </a:moveTo>
                <a:cubicBezTo>
                  <a:pt x="73962" y="252895"/>
                  <a:pt x="100586" y="220870"/>
                  <a:pt x="136296" y="207191"/>
                </a:cubicBezTo>
                <a:cubicBezTo>
                  <a:pt x="108862" y="192788"/>
                  <a:pt x="91683" y="164355"/>
                  <a:pt x="91692" y="133370"/>
                </a:cubicBezTo>
                <a:cubicBezTo>
                  <a:pt x="91692" y="87333"/>
                  <a:pt x="129011" y="50014"/>
                  <a:pt x="175049" y="50014"/>
                </a:cubicBezTo>
                <a:cubicBezTo>
                  <a:pt x="221086" y="50014"/>
                  <a:pt x="258405" y="87333"/>
                  <a:pt x="258405" y="133370"/>
                </a:cubicBezTo>
                <a:cubicBezTo>
                  <a:pt x="258414" y="164355"/>
                  <a:pt x="241235" y="192788"/>
                  <a:pt x="213801" y="207191"/>
                </a:cubicBezTo>
                <a:cubicBezTo>
                  <a:pt x="249511" y="220861"/>
                  <a:pt x="276135" y="252895"/>
                  <a:pt x="282137" y="291739"/>
                </a:cubicBezTo>
                <a:cubicBezTo>
                  <a:pt x="314865" y="261773"/>
                  <a:pt x="333479" y="219423"/>
                  <a:pt x="333426" y="175049"/>
                </a:cubicBezTo>
                <a:cubicBezTo>
                  <a:pt x="333426" y="87583"/>
                  <a:pt x="262515" y="16671"/>
                  <a:pt x="175049" y="16671"/>
                </a:cubicBezTo>
                <a:cubicBezTo>
                  <a:pt x="87583" y="16671"/>
                  <a:pt x="16671" y="87583"/>
                  <a:pt x="16671" y="175049"/>
                </a:cubicBezTo>
                <a:cubicBezTo>
                  <a:pt x="16618" y="219423"/>
                  <a:pt x="35233" y="261773"/>
                  <a:pt x="67961" y="291739"/>
                </a:cubicBezTo>
                <a:close/>
                <a:moveTo>
                  <a:pt x="175049" y="350097"/>
                </a:moveTo>
                <a:cubicBezTo>
                  <a:pt x="78372" y="350097"/>
                  <a:pt x="0" y="271725"/>
                  <a:pt x="0" y="175049"/>
                </a:cubicBezTo>
                <a:cubicBezTo>
                  <a:pt x="0" y="78372"/>
                  <a:pt x="78372" y="0"/>
                  <a:pt x="175049" y="0"/>
                </a:cubicBezTo>
                <a:cubicBezTo>
                  <a:pt x="271725" y="0"/>
                  <a:pt x="350097" y="78372"/>
                  <a:pt x="350097" y="175049"/>
                </a:cubicBezTo>
                <a:cubicBezTo>
                  <a:pt x="350097" y="271725"/>
                  <a:pt x="271725" y="350097"/>
                  <a:pt x="175049" y="350097"/>
                </a:cubicBezTo>
                <a:close/>
                <a:moveTo>
                  <a:pt x="175049" y="200056"/>
                </a:moveTo>
                <a:cubicBezTo>
                  <a:pt x="211878" y="200058"/>
                  <a:pt x="241736" y="170205"/>
                  <a:pt x="241739" y="133375"/>
                </a:cubicBezTo>
                <a:cubicBezTo>
                  <a:pt x="241742" y="96546"/>
                  <a:pt x="211888" y="66688"/>
                  <a:pt x="175059" y="66685"/>
                </a:cubicBezTo>
                <a:cubicBezTo>
                  <a:pt x="175055" y="66685"/>
                  <a:pt x="175052" y="66685"/>
                  <a:pt x="175049" y="66685"/>
                </a:cubicBezTo>
                <a:cubicBezTo>
                  <a:pt x="138219" y="66688"/>
                  <a:pt x="108366" y="96546"/>
                  <a:pt x="108369" y="133375"/>
                </a:cubicBezTo>
                <a:cubicBezTo>
                  <a:pt x="108371" y="170201"/>
                  <a:pt x="138223" y="200053"/>
                  <a:pt x="175049" y="200056"/>
                </a:cubicBezTo>
                <a:close/>
              </a:path>
            </a:pathLst>
          </a:custGeom>
          <a:solidFill>
            <a:srgbClr val="395C92"/>
          </a:solidFill>
          <a:ln w="3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48312"/>
              </a:solidFill>
              <a:effectLst/>
              <a:uLnTx/>
              <a:uFillTx/>
              <a:latin typeface="思源宋体 CN Heavy"/>
              <a:ea typeface="思源宋体 CN Heavy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2C8B6A1-67D0-C536-4AE3-E02C8263E651}"/>
              </a:ext>
            </a:extLst>
          </p:cNvPr>
          <p:cNvCxnSpPr>
            <a:cxnSpLocks/>
          </p:cNvCxnSpPr>
          <p:nvPr/>
        </p:nvCxnSpPr>
        <p:spPr>
          <a:xfrm>
            <a:off x="705958" y="4991859"/>
            <a:ext cx="1084815" cy="0"/>
          </a:xfrm>
          <a:prstGeom prst="line">
            <a:avLst/>
          </a:prstGeom>
          <a:ln w="19050">
            <a:solidFill>
              <a:srgbClr val="395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323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5D18A2-6CDA-3D2A-012B-58F6B21DA0F6}"/>
              </a:ext>
            </a:extLst>
          </p:cNvPr>
          <p:cNvGrpSpPr/>
          <p:nvPr/>
        </p:nvGrpSpPr>
        <p:grpSpPr>
          <a:xfrm>
            <a:off x="644525" y="3139652"/>
            <a:ext cx="3161665" cy="638810"/>
            <a:chOff x="1163" y="3615"/>
            <a:chExt cx="4979" cy="100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53E6C11-0B32-54DE-C54F-849B4E39511A}"/>
                </a:ext>
              </a:extLst>
            </p:cNvPr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中文｜字体名称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57C88FC-1DD3-162C-046A-C3F0B2BBC7E5}"/>
                </a:ext>
              </a:extLst>
            </p:cNvPr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思源宋体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CN Heavy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D18D05B-87FE-6D3F-132F-C66C6671A7D7}"/>
                </a:ext>
              </a:extLst>
            </p:cNvPr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2033459-2E46-5A27-AF87-8E04380A4EE7}"/>
              </a:ext>
            </a:extLst>
          </p:cNvPr>
          <p:cNvGrpSpPr/>
          <p:nvPr/>
        </p:nvGrpSpPr>
        <p:grpSpPr>
          <a:xfrm>
            <a:off x="662940" y="2292985"/>
            <a:ext cx="3143250" cy="640080"/>
            <a:chOff x="1051" y="3613"/>
            <a:chExt cx="4950" cy="100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CBFFA76-496E-4F2C-08DD-B5BE90EBAF4F}"/>
                </a:ext>
              </a:extLst>
            </p:cNvPr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中文｜字体名称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944606D-7BC3-9D89-C8B5-43F6A99C2546}"/>
                </a:ext>
              </a:extLst>
            </p:cNvPr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D77518-93B2-E2A7-7EEC-54F05004A345}"/>
              </a:ext>
            </a:extLst>
          </p:cNvPr>
          <p:cNvGrpSpPr/>
          <p:nvPr/>
        </p:nvGrpSpPr>
        <p:grpSpPr>
          <a:xfrm>
            <a:off x="0" y="546735"/>
            <a:ext cx="7230745" cy="467995"/>
            <a:chOff x="0" y="861"/>
            <a:chExt cx="11387" cy="73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712B629-3B8A-7EA8-9410-BA1FCD98B49D}"/>
                </a:ext>
              </a:extLst>
            </p:cNvPr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5D61881-814D-2645-118A-56AA6BF9DA12}"/>
                </a:ext>
              </a:extLst>
            </p:cNvPr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稻壳儿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PPT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模板使用说明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E23826-A674-F318-0407-81DCD931DAFE}"/>
                </a:ext>
              </a:extLst>
            </p:cNvPr>
            <p:cNvSpPr txBox="1"/>
            <p:nvPr/>
          </p:nvSpPr>
          <p:spPr>
            <a:xfrm>
              <a:off x="5474" y="1013"/>
              <a:ext cx="591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（本页为说明页，用户使用模板时可删除本页内容）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9A15A6-5791-F99C-50C4-88751169E5C3}"/>
              </a:ext>
            </a:extLst>
          </p:cNvPr>
          <p:cNvGrpSpPr/>
          <p:nvPr/>
        </p:nvGrpSpPr>
        <p:grpSpPr>
          <a:xfrm>
            <a:off x="650875" y="1403350"/>
            <a:ext cx="2066925" cy="645160"/>
            <a:chOff x="1166" y="2210"/>
            <a:chExt cx="3255" cy="101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43EF7C-7A9F-6453-3CE4-CF9726B74925}"/>
                </a:ext>
              </a:extLst>
            </p:cNvPr>
            <p:cNvSpPr txBox="1"/>
            <p:nvPr/>
          </p:nvSpPr>
          <p:spPr>
            <a:xfrm>
              <a:off x="116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01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C5EECF5-3F0F-7339-72EA-B17D1E6B6D8E}"/>
                </a:ext>
              </a:extLst>
            </p:cNvPr>
            <p:cNvSpPr txBox="1"/>
            <p:nvPr/>
          </p:nvSpPr>
          <p:spPr>
            <a:xfrm>
              <a:off x="2135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字体说明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BEB567-CE22-991A-ECC5-C15232C75A1F}"/>
              </a:ext>
            </a:extLst>
          </p:cNvPr>
          <p:cNvGrpSpPr/>
          <p:nvPr/>
        </p:nvGrpSpPr>
        <p:grpSpPr>
          <a:xfrm>
            <a:off x="644525" y="3985049"/>
            <a:ext cx="3161665" cy="638810"/>
            <a:chOff x="1163" y="3615"/>
            <a:chExt cx="4979" cy="100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954277A-4521-32C9-EB7D-303D98ECF04B}"/>
                </a:ext>
              </a:extLst>
            </p:cNvPr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英文｜字体名称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B5F51E0-F8F2-2A86-E89F-213DDF5BB47C}"/>
                </a:ext>
              </a:extLst>
            </p:cNvPr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思源宋体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CN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D3D681D-F231-7BCF-469B-76B8DA26BD66}"/>
                </a:ext>
              </a:extLst>
            </p:cNvPr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85B7338-9E2E-D8B5-0CBD-30B57F5B41C9}"/>
              </a:ext>
            </a:extLst>
          </p:cNvPr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F1EBBF-E2D0-EE12-8F47-1EFDB82E7BE6}"/>
              </a:ext>
            </a:extLst>
          </p:cNvPr>
          <p:cNvGrpSpPr/>
          <p:nvPr/>
        </p:nvGrpSpPr>
        <p:grpSpPr>
          <a:xfrm>
            <a:off x="4480560" y="1403350"/>
            <a:ext cx="2101215" cy="645160"/>
            <a:chOff x="1213" y="2210"/>
            <a:chExt cx="3309" cy="1016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6C0A7F7-E969-71CD-CA4A-C57CDF5AE1DF}"/>
                </a:ext>
              </a:extLst>
            </p:cNvPr>
            <p:cNvSpPr txBox="1"/>
            <p:nvPr/>
          </p:nvSpPr>
          <p:spPr>
            <a:xfrm>
              <a:off x="1213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02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55E5B8-D64E-B8C2-ACC3-73B347BAF3BC}"/>
                </a:ext>
              </a:extLst>
            </p:cNvPr>
            <p:cNvSpPr txBox="1"/>
            <p:nvPr/>
          </p:nvSpPr>
          <p:spPr>
            <a:xfrm>
              <a:off x="2236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素材说明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CBB104E-C6C9-0A32-79BB-0F14AF51702D}"/>
              </a:ext>
            </a:extLst>
          </p:cNvPr>
          <p:cNvGrpSpPr/>
          <p:nvPr/>
        </p:nvGrpSpPr>
        <p:grpSpPr>
          <a:xfrm>
            <a:off x="4480560" y="2251075"/>
            <a:ext cx="3230880" cy="898525"/>
            <a:chOff x="7197" y="3533"/>
            <a:chExt cx="5088" cy="1415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1D81909-875A-C1E6-8C12-2E3EDD6B5953}"/>
                </a:ext>
              </a:extLst>
            </p:cNvPr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图片：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007249E-751B-DA7D-9004-52B481CF29F5}"/>
                </a:ext>
              </a:extLst>
            </p:cNvPr>
            <p:cNvSpPr txBox="1"/>
            <p:nvPr/>
          </p:nvSpPr>
          <p:spPr>
            <a:xfrm>
              <a:off x="7197" y="3977"/>
              <a:ext cx="5088" cy="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【CC0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共享协议素材说明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模板中使用的图片来源于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Pixabay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Pexels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，该图片具有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共享协议，您可在遵循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共享协议的情况下使用。</a:t>
              </a: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981A8AD-7DD0-D59A-EC6E-2B3C962686E5}"/>
              </a:ext>
            </a:extLst>
          </p:cNvPr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051EF6E-8F23-6256-4281-48925E4318ED}"/>
              </a:ext>
            </a:extLst>
          </p:cNvPr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19A0D6D-19C2-2608-2C34-1616FAC5D3DD}"/>
                </a:ext>
              </a:extLst>
            </p:cNvPr>
            <p:cNvGrpSpPr/>
            <p:nvPr/>
          </p:nvGrpSpPr>
          <p:grpSpPr>
            <a:xfrm>
              <a:off x="13198" y="2210"/>
              <a:ext cx="3309" cy="1016"/>
              <a:chOff x="1213" y="2210"/>
              <a:chExt cx="3309" cy="1016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8623EF3-B1D7-1919-954E-9B5DEDC4FBA6}"/>
                  </a:ext>
                </a:extLst>
              </p:cNvPr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2832"/>
                    </a:solidFill>
                    <a:effectLst/>
                    <a:uLnTx/>
                    <a:uFillTx/>
                    <a:latin typeface="+mn-ea"/>
                    <a:cs typeface="Ebrima" panose="02000000000000000000" pitchFamily="2" charset="0"/>
                  </a:rPr>
                  <a:t>03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88B73FA-814D-C556-0F9E-959175CC03D3}"/>
                  </a:ext>
                </a:extLst>
              </p:cNvPr>
              <p:cNvSpPr txBox="1"/>
              <p:nvPr/>
            </p:nvSpPr>
            <p:spPr>
              <a:xfrm>
                <a:off x="2236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+mn-ea"/>
                    <a:cs typeface="Ebrima" panose="02000000000000000000" pitchFamily="2" charset="0"/>
                  </a:rPr>
                  <a:t>母版说明</a:t>
                </a:r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953764D-C4C0-14DC-3E0E-4A0AF878AC01}"/>
                </a:ext>
              </a:extLst>
            </p:cNvPr>
            <p:cNvSpPr txBox="1"/>
            <p:nvPr/>
          </p:nvSpPr>
          <p:spPr>
            <a:xfrm>
              <a:off x="13233" y="3478"/>
              <a:ext cx="5088" cy="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3432F72-A776-B781-95B0-A5DEF92EDE96}"/>
                </a:ext>
              </a:extLst>
            </p:cNvPr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1、点击【视图】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2、选择【幻灯片母版】，即可查看/编辑母版内容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  <a:sym typeface="+mn-ea"/>
                </a:rPr>
                <a:t>3、查看/编辑完成后，点击【关闭】即可</a:t>
              </a:r>
            </a:p>
          </p:txBody>
        </p:sp>
        <p:pic>
          <p:nvPicPr>
            <p:cNvPr id="32" name="图片 31" descr="母版说明配图">
              <a:extLst>
                <a:ext uri="{FF2B5EF4-FFF2-40B4-BE49-F238E27FC236}">
                  <a16:creationId xmlns:a16="http://schemas.microsoft.com/office/drawing/2014/main" id="{3EBB1D88-7088-DB59-08C8-828F984F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E0E6357-8554-6C5E-2A41-C056EE629D11}"/>
              </a:ext>
            </a:extLst>
          </p:cNvPr>
          <p:cNvGrpSpPr/>
          <p:nvPr/>
        </p:nvGrpSpPr>
        <p:grpSpPr>
          <a:xfrm>
            <a:off x="4480560" y="3411404"/>
            <a:ext cx="3230880" cy="898525"/>
            <a:chOff x="7197" y="3533"/>
            <a:chExt cx="5088" cy="1415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674D423-8289-E247-F71F-58A1F3084351}"/>
                </a:ext>
              </a:extLst>
            </p:cNvPr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素材：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F3D757B-ECD3-F31B-5A04-1950C949F62D}"/>
                </a:ext>
              </a:extLst>
            </p:cNvPr>
            <p:cNvSpPr txBox="1"/>
            <p:nvPr/>
          </p:nvSpPr>
          <p:spPr>
            <a:xfrm>
              <a:off x="7197" y="3977"/>
              <a:ext cx="5088" cy="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【CC0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共享协议素材说明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模板中使用的图片来源于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Pixabay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Freepik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，该图片具有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共享协议，您可在遵循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+mn-ea"/>
                  <a:cs typeface="Ebrima" panose="02000000000000000000" pitchFamily="2" charset="0"/>
                </a:rPr>
                <a:t>共享协议的情况下使用。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E7C4957-448F-DBF9-A8B6-2606CB2044F1}"/>
              </a:ext>
            </a:extLst>
          </p:cNvPr>
          <p:cNvSpPr txBox="1"/>
          <p:nvPr/>
        </p:nvSpPr>
        <p:spPr>
          <a:xfrm>
            <a:off x="638176" y="2486448"/>
            <a:ext cx="3157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  <a:sym typeface="+mn-ea"/>
              </a:rPr>
              <a:t>汉仪尚巍手书简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B35BB60-54A5-0FB3-51F3-DA264925BDA5}"/>
              </a:ext>
            </a:extLst>
          </p:cNvPr>
          <p:cNvSpPr txBox="1"/>
          <p:nvPr/>
        </p:nvSpPr>
        <p:spPr>
          <a:xfrm>
            <a:off x="638176" y="5096563"/>
            <a:ext cx="3684899" cy="72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【说明】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  <a:alpha val="60000"/>
                </a:srgbClr>
              </a:solidFill>
              <a:effectLst/>
              <a:uLnTx/>
              <a:uFillTx/>
              <a:latin typeface="+mn-ea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模板中使用的字体为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</a:rPr>
              <a:t>【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汉仪尚巍手书简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</a:rPr>
              <a:t>】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，</a:t>
            </a:r>
            <a:r>
              <a:rPr kumimoji="0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仅限于个人学习、研究或欣赏目的使用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，  </a:t>
            </a:r>
            <a:r>
              <a:rPr kumimoji="0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如需商用请您自行向版权方购买、获取商用版权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。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+mn-ea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+mn-ea"/>
              <a:cs typeface="Ebrima" panose="02000000000000000000" pitchFamily="2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5E5C0EB-3C76-58F3-323D-66ABFDD16797}"/>
              </a:ext>
            </a:extLst>
          </p:cNvPr>
          <p:cNvSpPr txBox="1"/>
          <p:nvPr/>
        </p:nvSpPr>
        <p:spPr>
          <a:xfrm>
            <a:off x="638176" y="5734119"/>
            <a:ext cx="3684899" cy="560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黑体" panose="02010609060101010101" charset="-122"/>
              </a:rPr>
              <a:t>模板中使用的字体为【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思源宋体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CN Heavy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黑体" panose="02010609060101010101" charset="-122"/>
              </a:rPr>
              <a:t>】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黑体" panose="02010609060101010101" charset="-122"/>
              </a:rPr>
              <a:t>【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思源宋体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ea"/>
                <a:cs typeface="Ebrima" panose="02000000000000000000" pitchFamily="2" charset="0"/>
              </a:rPr>
              <a:t>CN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</a:rPr>
              <a:t>】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+mn-ea"/>
                <a:cs typeface="黑体" panose="02010609060101010101" charset="-122"/>
              </a:rPr>
              <a:t>开源字体，请用户按照该款开源字体的开源协议要求来使用该字体。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+mn-ea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012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F3717F7-787C-BE5F-2654-539A98D62855}"/>
              </a:ext>
            </a:extLst>
          </p:cNvPr>
          <p:cNvGrpSpPr/>
          <p:nvPr/>
        </p:nvGrpSpPr>
        <p:grpSpPr>
          <a:xfrm>
            <a:off x="695325" y="1872871"/>
            <a:ext cx="2301672" cy="3257471"/>
            <a:chOff x="1842726" y="2302252"/>
            <a:chExt cx="2301672" cy="325747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28A3FEC3-260D-418C-C189-7D661414E7C9}"/>
                </a:ext>
              </a:extLst>
            </p:cNvPr>
            <p:cNvSpPr/>
            <p:nvPr/>
          </p:nvSpPr>
          <p:spPr>
            <a:xfrm>
              <a:off x="2124776" y="2302252"/>
              <a:ext cx="1586429" cy="158642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0FC2C18-6BE8-0104-E7F8-E912370E4700}"/>
                </a:ext>
              </a:extLst>
            </p:cNvPr>
            <p:cNvSpPr txBox="1"/>
            <p:nvPr/>
          </p:nvSpPr>
          <p:spPr>
            <a:xfrm>
              <a:off x="2728619" y="3062616"/>
              <a:ext cx="923330" cy="153134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目录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9314AE5-D3C3-231B-D7D5-C9DE94F1AB2A}"/>
                </a:ext>
              </a:extLst>
            </p:cNvPr>
            <p:cNvGrpSpPr/>
            <p:nvPr/>
          </p:nvGrpSpPr>
          <p:grpSpPr>
            <a:xfrm>
              <a:off x="3651949" y="3628199"/>
              <a:ext cx="492449" cy="1931524"/>
              <a:chOff x="3805524" y="3515034"/>
              <a:chExt cx="492449" cy="1715474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52708974-383D-980B-710B-8A42D118E388}"/>
                  </a:ext>
                </a:extLst>
              </p:cNvPr>
              <p:cNvCxnSpPr/>
              <p:nvPr/>
            </p:nvCxnSpPr>
            <p:spPr>
              <a:xfrm>
                <a:off x="3805524" y="3579557"/>
                <a:ext cx="0" cy="15864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C0C894A-DC49-B2C9-09B4-AB88D5044B5B}"/>
                  </a:ext>
                </a:extLst>
              </p:cNvPr>
              <p:cNvSpPr txBox="1"/>
              <p:nvPr/>
            </p:nvSpPr>
            <p:spPr>
              <a:xfrm>
                <a:off x="3805530" y="3515034"/>
                <a:ext cx="492443" cy="171547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CONTENTS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endParaRPr>
              </a:p>
            </p:txBody>
          </p:sp>
        </p:grp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61EFBB4-8417-8C0B-0AF5-B7E1073F0A9D}"/>
                </a:ext>
              </a:extLst>
            </p:cNvPr>
            <p:cNvSpPr/>
            <p:nvPr/>
          </p:nvSpPr>
          <p:spPr>
            <a:xfrm>
              <a:off x="1842726" y="3076990"/>
              <a:ext cx="786902" cy="7869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CFAC343-B170-E5A8-43FB-9BBF4078E858}"/>
              </a:ext>
            </a:extLst>
          </p:cNvPr>
          <p:cNvGrpSpPr/>
          <p:nvPr/>
        </p:nvGrpSpPr>
        <p:grpSpPr>
          <a:xfrm>
            <a:off x="4141853" y="906442"/>
            <a:ext cx="4478695" cy="766219"/>
            <a:chOff x="5875639" y="1227643"/>
            <a:chExt cx="4817181" cy="80778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74A2FAC-4486-3296-3A51-09B448D7AD49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22" name="佳佳PPT">
              <a:extLst>
                <a:ext uri="{FF2B5EF4-FFF2-40B4-BE49-F238E27FC236}">
                  <a16:creationId xmlns:a16="http://schemas.microsoft.com/office/drawing/2014/main" id="{B75AA528-7961-E45D-A38F-0C1464C4D50F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23" name="佳佳PPT">
              <a:extLst>
                <a:ext uri="{FF2B5EF4-FFF2-40B4-BE49-F238E27FC236}">
                  <a16:creationId xmlns:a16="http://schemas.microsoft.com/office/drawing/2014/main" id="{895EAABC-EB5E-7F3D-0490-4A8C14DEEF00}"/>
                </a:ext>
              </a:extLst>
            </p:cNvPr>
            <p:cNvSpPr txBox="1"/>
            <p:nvPr/>
          </p:nvSpPr>
          <p:spPr>
            <a:xfrm>
              <a:off x="6225398" y="1303760"/>
              <a:ext cx="88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01.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24" name="佳佳PPT">
              <a:extLst>
                <a:ext uri="{FF2B5EF4-FFF2-40B4-BE49-F238E27FC236}">
                  <a16:creationId xmlns:a16="http://schemas.microsoft.com/office/drawing/2014/main" id="{FC829556-EE79-7C3A-B007-212657403EAA}"/>
                </a:ext>
              </a:extLst>
            </p:cNvPr>
            <p:cNvSpPr txBox="1"/>
            <p:nvPr/>
          </p:nvSpPr>
          <p:spPr>
            <a:xfrm>
              <a:off x="7028649" y="1338678"/>
              <a:ext cx="3398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开学注意事项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4462DF6-C5A7-BCA8-B72A-247FB995DDB2}"/>
              </a:ext>
            </a:extLst>
          </p:cNvPr>
          <p:cNvGrpSpPr/>
          <p:nvPr/>
        </p:nvGrpSpPr>
        <p:grpSpPr>
          <a:xfrm>
            <a:off x="5292432" y="2164023"/>
            <a:ext cx="4478695" cy="766219"/>
            <a:chOff x="5875639" y="1227643"/>
            <a:chExt cx="4817181" cy="8077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14CF1B3-74CC-0876-AB9C-6CAAD943AE77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9" name="佳佳PPT">
              <a:extLst>
                <a:ext uri="{FF2B5EF4-FFF2-40B4-BE49-F238E27FC236}">
                  <a16:creationId xmlns:a16="http://schemas.microsoft.com/office/drawing/2014/main" id="{58D85058-1C52-3493-F84E-CCF7A0BBCEA1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0" name="佳佳PPT">
              <a:extLst>
                <a:ext uri="{FF2B5EF4-FFF2-40B4-BE49-F238E27FC236}">
                  <a16:creationId xmlns:a16="http://schemas.microsoft.com/office/drawing/2014/main" id="{6F3480C0-249F-9C93-754B-73E022E6A22A}"/>
                </a:ext>
              </a:extLst>
            </p:cNvPr>
            <p:cNvSpPr txBox="1"/>
            <p:nvPr/>
          </p:nvSpPr>
          <p:spPr>
            <a:xfrm>
              <a:off x="6225398" y="1303760"/>
              <a:ext cx="887777" cy="68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02.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1" name="佳佳PPT">
              <a:extLst>
                <a:ext uri="{FF2B5EF4-FFF2-40B4-BE49-F238E27FC236}">
                  <a16:creationId xmlns:a16="http://schemas.microsoft.com/office/drawing/2014/main" id="{E69DD0C6-A73E-8A76-6462-20CE08FB369C}"/>
                </a:ext>
              </a:extLst>
            </p:cNvPr>
            <p:cNvSpPr txBox="1"/>
            <p:nvPr/>
          </p:nvSpPr>
          <p:spPr>
            <a:xfrm>
              <a:off x="7028649" y="1338678"/>
              <a:ext cx="3398700" cy="61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课表安排计划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6DD5E1A-1427-A01C-A73F-67DC238AF784}"/>
              </a:ext>
            </a:extLst>
          </p:cNvPr>
          <p:cNvGrpSpPr/>
          <p:nvPr/>
        </p:nvGrpSpPr>
        <p:grpSpPr>
          <a:xfrm>
            <a:off x="4141853" y="3421604"/>
            <a:ext cx="4478695" cy="766219"/>
            <a:chOff x="5875639" y="1227643"/>
            <a:chExt cx="4817181" cy="80778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9E8F05F9-8EE9-D2D7-12B1-0CA12EA375F3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4" name="佳佳PPT">
              <a:extLst>
                <a:ext uri="{FF2B5EF4-FFF2-40B4-BE49-F238E27FC236}">
                  <a16:creationId xmlns:a16="http://schemas.microsoft.com/office/drawing/2014/main" id="{05BA3D88-9932-20B6-D20F-ADA6D3995084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5" name="佳佳PPT">
              <a:extLst>
                <a:ext uri="{FF2B5EF4-FFF2-40B4-BE49-F238E27FC236}">
                  <a16:creationId xmlns:a16="http://schemas.microsoft.com/office/drawing/2014/main" id="{6ED0A3ED-C238-250A-214D-B7DF61C9926E}"/>
                </a:ext>
              </a:extLst>
            </p:cNvPr>
            <p:cNvSpPr txBox="1"/>
            <p:nvPr/>
          </p:nvSpPr>
          <p:spPr>
            <a:xfrm>
              <a:off x="6225398" y="1303760"/>
              <a:ext cx="887777" cy="68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03.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6" name="佳佳PPT">
              <a:extLst>
                <a:ext uri="{FF2B5EF4-FFF2-40B4-BE49-F238E27FC236}">
                  <a16:creationId xmlns:a16="http://schemas.microsoft.com/office/drawing/2014/main" id="{8D29B313-7C13-59BF-DD0E-4A666DAAE68C}"/>
                </a:ext>
              </a:extLst>
            </p:cNvPr>
            <p:cNvSpPr txBox="1"/>
            <p:nvPr/>
          </p:nvSpPr>
          <p:spPr>
            <a:xfrm>
              <a:off x="7028649" y="1338678"/>
              <a:ext cx="3398700" cy="61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校园防疫要求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26BA1B2-531F-D38F-F08D-82A849B9775E}"/>
              </a:ext>
            </a:extLst>
          </p:cNvPr>
          <p:cNvGrpSpPr/>
          <p:nvPr/>
        </p:nvGrpSpPr>
        <p:grpSpPr>
          <a:xfrm>
            <a:off x="5292432" y="4679186"/>
            <a:ext cx="4478695" cy="766219"/>
            <a:chOff x="5875639" y="1227643"/>
            <a:chExt cx="4817181" cy="807780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89CC28F-848D-52CA-1E1E-BB4670193020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49" name="佳佳PPT">
              <a:extLst>
                <a:ext uri="{FF2B5EF4-FFF2-40B4-BE49-F238E27FC236}">
                  <a16:creationId xmlns:a16="http://schemas.microsoft.com/office/drawing/2014/main" id="{666C0B88-5EC8-5389-BF88-08B5601D0EB1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50" name="佳佳PPT">
              <a:extLst>
                <a:ext uri="{FF2B5EF4-FFF2-40B4-BE49-F238E27FC236}">
                  <a16:creationId xmlns:a16="http://schemas.microsoft.com/office/drawing/2014/main" id="{1832AA8F-83AA-DA4F-69AC-341209F335F9}"/>
                </a:ext>
              </a:extLst>
            </p:cNvPr>
            <p:cNvSpPr txBox="1"/>
            <p:nvPr/>
          </p:nvSpPr>
          <p:spPr>
            <a:xfrm>
              <a:off x="6225398" y="1303760"/>
              <a:ext cx="887777" cy="68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04.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51" name="佳佳PPT">
              <a:extLst>
                <a:ext uri="{FF2B5EF4-FFF2-40B4-BE49-F238E27FC236}">
                  <a16:creationId xmlns:a16="http://schemas.microsoft.com/office/drawing/2014/main" id="{1015EA36-5529-1856-E3F7-A52872AE30F0}"/>
                </a:ext>
              </a:extLst>
            </p:cNvPr>
            <p:cNvSpPr txBox="1"/>
            <p:nvPr/>
          </p:nvSpPr>
          <p:spPr>
            <a:xfrm>
              <a:off x="7028649" y="1338678"/>
              <a:ext cx="3398700" cy="61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给家长的建议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0076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FF26621-C1D8-AA07-D948-8A94A52F8EE0}"/>
              </a:ext>
            </a:extLst>
          </p:cNvPr>
          <p:cNvGrpSpPr/>
          <p:nvPr/>
        </p:nvGrpSpPr>
        <p:grpSpPr>
          <a:xfrm>
            <a:off x="1636995" y="2793887"/>
            <a:ext cx="6122342" cy="1084833"/>
            <a:chOff x="5875639" y="1227643"/>
            <a:chExt cx="4817181" cy="80778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95F946-5A32-6933-F1A8-2E9A1FDC9969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8" name="佳佳PPT">
              <a:extLst>
                <a:ext uri="{FF2B5EF4-FFF2-40B4-BE49-F238E27FC236}">
                  <a16:creationId xmlns:a16="http://schemas.microsoft.com/office/drawing/2014/main" id="{8F1FBB58-773A-6485-3601-D58ABCD61A8E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9" name="佳佳PPT">
              <a:extLst>
                <a:ext uri="{FF2B5EF4-FFF2-40B4-BE49-F238E27FC236}">
                  <a16:creationId xmlns:a16="http://schemas.microsoft.com/office/drawing/2014/main" id="{8360927B-29EB-097D-8D58-E2E0E8904509}"/>
                </a:ext>
              </a:extLst>
            </p:cNvPr>
            <p:cNvSpPr txBox="1"/>
            <p:nvPr/>
          </p:nvSpPr>
          <p:spPr>
            <a:xfrm>
              <a:off x="6157501" y="1316942"/>
              <a:ext cx="887777" cy="6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01.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0" name="佳佳PPT">
              <a:extLst>
                <a:ext uri="{FF2B5EF4-FFF2-40B4-BE49-F238E27FC236}">
                  <a16:creationId xmlns:a16="http://schemas.microsoft.com/office/drawing/2014/main" id="{19101514-B90A-9F5D-596C-14672385105F}"/>
                </a:ext>
              </a:extLst>
            </p:cNvPr>
            <p:cNvSpPr txBox="1"/>
            <p:nvPr/>
          </p:nvSpPr>
          <p:spPr>
            <a:xfrm>
              <a:off x="7062874" y="1316942"/>
              <a:ext cx="3398700" cy="61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开学注意事项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22284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54F7B19-7926-92E5-C8DE-E0C5679725AF}"/>
              </a:ext>
            </a:extLst>
          </p:cNvPr>
          <p:cNvGrpSpPr/>
          <p:nvPr/>
        </p:nvGrpSpPr>
        <p:grpSpPr>
          <a:xfrm>
            <a:off x="572955" y="1438439"/>
            <a:ext cx="2683745" cy="4727411"/>
            <a:chOff x="572955" y="1438439"/>
            <a:chExt cx="2683745" cy="4727411"/>
          </a:xfrm>
        </p:grpSpPr>
        <p:sp>
          <p:nvSpPr>
            <p:cNvPr id="3" name="叶子2">
              <a:extLst>
                <a:ext uri="{FF2B5EF4-FFF2-40B4-BE49-F238E27FC236}">
                  <a16:creationId xmlns:a16="http://schemas.microsoft.com/office/drawing/2014/main" id="{1A853D23-58EA-4EED-6AD8-7A6C5A9670A2}"/>
                </a:ext>
              </a:extLst>
            </p:cNvPr>
            <p:cNvSpPr>
              <a:spLocks/>
            </p:cNvSpPr>
            <p:nvPr/>
          </p:nvSpPr>
          <p:spPr bwMode="auto">
            <a:xfrm rot="669225">
              <a:off x="2101529" y="3306765"/>
              <a:ext cx="1155171" cy="1169396"/>
            </a:xfrm>
            <a:custGeom>
              <a:avLst/>
              <a:gdLst>
                <a:gd name="T0" fmla="*/ 108 w 108"/>
                <a:gd name="T1" fmla="*/ 46 h 118"/>
                <a:gd name="T2" fmla="*/ 96 w 108"/>
                <a:gd name="T3" fmla="*/ 0 h 118"/>
                <a:gd name="T4" fmla="*/ 5 w 108"/>
                <a:gd name="T5" fmla="*/ 64 h 118"/>
                <a:gd name="T6" fmla="*/ 4 w 108"/>
                <a:gd name="T7" fmla="*/ 70 h 118"/>
                <a:gd name="T8" fmla="*/ 0 w 108"/>
                <a:gd name="T9" fmla="*/ 118 h 118"/>
                <a:gd name="T10" fmla="*/ 108 w 108"/>
                <a:gd name="T11" fmla="*/ 4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8">
                  <a:moveTo>
                    <a:pt x="108" y="46"/>
                  </a:moveTo>
                  <a:cubicBezTo>
                    <a:pt x="106" y="31"/>
                    <a:pt x="102" y="15"/>
                    <a:pt x="96" y="0"/>
                  </a:cubicBezTo>
                  <a:cubicBezTo>
                    <a:pt x="63" y="9"/>
                    <a:pt x="29" y="31"/>
                    <a:pt x="5" y="64"/>
                  </a:cubicBezTo>
                  <a:cubicBezTo>
                    <a:pt x="5" y="66"/>
                    <a:pt x="5" y="68"/>
                    <a:pt x="4" y="70"/>
                  </a:cubicBezTo>
                  <a:cubicBezTo>
                    <a:pt x="3" y="86"/>
                    <a:pt x="1" y="102"/>
                    <a:pt x="0" y="118"/>
                  </a:cubicBezTo>
                  <a:cubicBezTo>
                    <a:pt x="31" y="78"/>
                    <a:pt x="71" y="53"/>
                    <a:pt x="108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E4814A3-D368-0EE8-01DF-87BDAF74A3C4}"/>
                </a:ext>
              </a:extLst>
            </p:cNvPr>
            <p:cNvGrpSpPr/>
            <p:nvPr/>
          </p:nvGrpSpPr>
          <p:grpSpPr>
            <a:xfrm>
              <a:off x="572955" y="1438439"/>
              <a:ext cx="2653266" cy="4727411"/>
              <a:chOff x="593976" y="1016044"/>
              <a:chExt cx="2653266" cy="4727411"/>
            </a:xfrm>
          </p:grpSpPr>
          <p:sp>
            <p:nvSpPr>
              <p:cNvPr id="5" name="叶子2">
                <a:extLst>
                  <a:ext uri="{FF2B5EF4-FFF2-40B4-BE49-F238E27FC236}">
                    <a16:creationId xmlns:a16="http://schemas.microsoft.com/office/drawing/2014/main" id="{2B2726ED-1D44-F9F4-16F1-4C39E6F1E65F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283460" y="2486340"/>
                <a:ext cx="963782" cy="970519"/>
              </a:xfrm>
              <a:custGeom>
                <a:avLst/>
                <a:gdLst>
                  <a:gd name="T0" fmla="*/ 90 w 90"/>
                  <a:gd name="T1" fmla="*/ 42 h 98"/>
                  <a:gd name="T2" fmla="*/ 72 w 90"/>
                  <a:gd name="T3" fmla="*/ 0 h 98"/>
                  <a:gd name="T4" fmla="*/ 4 w 90"/>
                  <a:gd name="T5" fmla="*/ 62 h 98"/>
                  <a:gd name="T6" fmla="*/ 0 w 90"/>
                  <a:gd name="T7" fmla="*/ 98 h 98"/>
                  <a:gd name="T8" fmla="*/ 90 w 90"/>
                  <a:gd name="T9" fmla="*/ 4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8">
                    <a:moveTo>
                      <a:pt x="90" y="42"/>
                    </a:moveTo>
                    <a:cubicBezTo>
                      <a:pt x="85" y="28"/>
                      <a:pt x="79" y="13"/>
                      <a:pt x="72" y="0"/>
                    </a:cubicBezTo>
                    <a:cubicBezTo>
                      <a:pt x="40" y="18"/>
                      <a:pt x="14" y="40"/>
                      <a:pt x="4" y="62"/>
                    </a:cubicBezTo>
                    <a:cubicBezTo>
                      <a:pt x="3" y="74"/>
                      <a:pt x="2" y="86"/>
                      <a:pt x="0" y="98"/>
                    </a:cubicBezTo>
                    <a:cubicBezTo>
                      <a:pt x="26" y="67"/>
                      <a:pt x="58" y="48"/>
                      <a:pt x="90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" name="叶子2">
                <a:extLst>
                  <a:ext uri="{FF2B5EF4-FFF2-40B4-BE49-F238E27FC236}">
                    <a16:creationId xmlns:a16="http://schemas.microsoft.com/office/drawing/2014/main" id="{7691390A-8FA7-1528-B12B-9F9206132654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422917" y="2134623"/>
                <a:ext cx="716001" cy="860740"/>
              </a:xfrm>
              <a:custGeom>
                <a:avLst/>
                <a:gdLst>
                  <a:gd name="T0" fmla="*/ 67 w 67"/>
                  <a:gd name="T1" fmla="*/ 34 h 87"/>
                  <a:gd name="T2" fmla="*/ 47 w 67"/>
                  <a:gd name="T3" fmla="*/ 0 h 87"/>
                  <a:gd name="T4" fmla="*/ 1 w 67"/>
                  <a:gd name="T5" fmla="*/ 43 h 87"/>
                  <a:gd name="T6" fmla="*/ 0 w 67"/>
                  <a:gd name="T7" fmla="*/ 87 h 87"/>
                  <a:gd name="T8" fmla="*/ 67 w 67"/>
                  <a:gd name="T9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87">
                    <a:moveTo>
                      <a:pt x="67" y="34"/>
                    </a:moveTo>
                    <a:cubicBezTo>
                      <a:pt x="61" y="22"/>
                      <a:pt x="54" y="11"/>
                      <a:pt x="47" y="0"/>
                    </a:cubicBezTo>
                    <a:cubicBezTo>
                      <a:pt x="28" y="10"/>
                      <a:pt x="11" y="25"/>
                      <a:pt x="1" y="43"/>
                    </a:cubicBezTo>
                    <a:cubicBezTo>
                      <a:pt x="2" y="58"/>
                      <a:pt x="1" y="72"/>
                      <a:pt x="0" y="87"/>
                    </a:cubicBezTo>
                    <a:cubicBezTo>
                      <a:pt x="14" y="68"/>
                      <a:pt x="38" y="49"/>
                      <a:pt x="67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7" name="叶子2">
                <a:extLst>
                  <a:ext uri="{FF2B5EF4-FFF2-40B4-BE49-F238E27FC236}">
                    <a16:creationId xmlns:a16="http://schemas.microsoft.com/office/drawing/2014/main" id="{03761BDC-A7DA-1488-EC44-B87468AAB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002182" y="3368361"/>
                <a:ext cx="1220107" cy="1178942"/>
              </a:xfrm>
              <a:custGeom>
                <a:avLst/>
                <a:gdLst>
                  <a:gd name="T0" fmla="*/ 111 w 114"/>
                  <a:gd name="T1" fmla="*/ 61 h 119"/>
                  <a:gd name="T2" fmla="*/ 109 w 114"/>
                  <a:gd name="T3" fmla="*/ 0 h 119"/>
                  <a:gd name="T4" fmla="*/ 0 w 114"/>
                  <a:gd name="T5" fmla="*/ 81 h 119"/>
                  <a:gd name="T6" fmla="*/ 0 w 114"/>
                  <a:gd name="T7" fmla="*/ 119 h 119"/>
                  <a:gd name="T8" fmla="*/ 111 w 114"/>
                  <a:gd name="T9" fmla="*/ 6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9">
                    <a:moveTo>
                      <a:pt x="111" y="61"/>
                    </a:moveTo>
                    <a:cubicBezTo>
                      <a:pt x="114" y="41"/>
                      <a:pt x="113" y="21"/>
                      <a:pt x="109" y="0"/>
                    </a:cubicBezTo>
                    <a:cubicBezTo>
                      <a:pt x="71" y="9"/>
                      <a:pt x="30" y="38"/>
                      <a:pt x="0" y="81"/>
                    </a:cubicBezTo>
                    <a:cubicBezTo>
                      <a:pt x="0" y="93"/>
                      <a:pt x="0" y="106"/>
                      <a:pt x="0" y="119"/>
                    </a:cubicBezTo>
                    <a:cubicBezTo>
                      <a:pt x="30" y="83"/>
                      <a:pt x="71" y="64"/>
                      <a:pt x="111" y="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" name="叶子2">
                <a:extLst>
                  <a:ext uri="{FF2B5EF4-FFF2-40B4-BE49-F238E27FC236}">
                    <a16:creationId xmlns:a16="http://schemas.microsoft.com/office/drawing/2014/main" id="{1B5F75AE-A667-80AB-E552-031BD8128630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442020" y="1730323"/>
                <a:ext cx="577585" cy="752550"/>
              </a:xfrm>
              <a:custGeom>
                <a:avLst/>
                <a:gdLst>
                  <a:gd name="T0" fmla="*/ 0 w 54"/>
                  <a:gd name="T1" fmla="*/ 29 h 76"/>
                  <a:gd name="T2" fmla="*/ 5 w 54"/>
                  <a:gd name="T3" fmla="*/ 54 h 76"/>
                  <a:gd name="T4" fmla="*/ 8 w 54"/>
                  <a:gd name="T5" fmla="*/ 76 h 76"/>
                  <a:gd name="T6" fmla="*/ 54 w 54"/>
                  <a:gd name="T7" fmla="*/ 38 h 76"/>
                  <a:gd name="T8" fmla="*/ 24 w 54"/>
                  <a:gd name="T9" fmla="*/ 0 h 76"/>
                  <a:gd name="T10" fmla="*/ 0 w 54"/>
                  <a:gd name="T11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76">
                    <a:moveTo>
                      <a:pt x="0" y="29"/>
                    </a:moveTo>
                    <a:cubicBezTo>
                      <a:pt x="2" y="37"/>
                      <a:pt x="4" y="46"/>
                      <a:pt x="5" y="54"/>
                    </a:cubicBezTo>
                    <a:cubicBezTo>
                      <a:pt x="7" y="62"/>
                      <a:pt x="8" y="69"/>
                      <a:pt x="8" y="76"/>
                    </a:cubicBezTo>
                    <a:cubicBezTo>
                      <a:pt x="19" y="60"/>
                      <a:pt x="35" y="47"/>
                      <a:pt x="54" y="38"/>
                    </a:cubicBezTo>
                    <a:cubicBezTo>
                      <a:pt x="45" y="24"/>
                      <a:pt x="35" y="11"/>
                      <a:pt x="24" y="0"/>
                    </a:cubicBezTo>
                    <a:cubicBezTo>
                      <a:pt x="13" y="8"/>
                      <a:pt x="5" y="18"/>
                      <a:pt x="0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" name="叶子2">
                <a:extLst>
                  <a:ext uri="{FF2B5EF4-FFF2-40B4-BE49-F238E27FC236}">
                    <a16:creationId xmlns:a16="http://schemas.microsoft.com/office/drawing/2014/main" id="{8C0D9C16-3D81-B046-DF7E-39DA450CBC36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958691" y="4466267"/>
                <a:ext cx="921061" cy="485260"/>
              </a:xfrm>
              <a:custGeom>
                <a:avLst/>
                <a:gdLst>
                  <a:gd name="T0" fmla="*/ 86 w 86"/>
                  <a:gd name="T1" fmla="*/ 0 h 49"/>
                  <a:gd name="T2" fmla="*/ 0 w 86"/>
                  <a:gd name="T3" fmla="*/ 49 h 49"/>
                  <a:gd name="T4" fmla="*/ 63 w 86"/>
                  <a:gd name="T5" fmla="*/ 38 h 49"/>
                  <a:gd name="T6" fmla="*/ 86 w 86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49">
                    <a:moveTo>
                      <a:pt x="86" y="0"/>
                    </a:moveTo>
                    <a:cubicBezTo>
                      <a:pt x="54" y="7"/>
                      <a:pt x="24" y="23"/>
                      <a:pt x="0" y="49"/>
                    </a:cubicBezTo>
                    <a:cubicBezTo>
                      <a:pt x="20" y="37"/>
                      <a:pt x="43" y="34"/>
                      <a:pt x="63" y="38"/>
                    </a:cubicBezTo>
                    <a:cubicBezTo>
                      <a:pt x="71" y="28"/>
                      <a:pt x="79" y="16"/>
                      <a:pt x="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" name="叶子2">
                <a:extLst>
                  <a:ext uri="{FF2B5EF4-FFF2-40B4-BE49-F238E27FC236}">
                    <a16:creationId xmlns:a16="http://schemas.microsoft.com/office/drawing/2014/main" id="{CA98EB98-2828-6AF1-DAA0-FD1FFCD8DF32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908683" y="3971040"/>
                <a:ext cx="1177385" cy="951427"/>
              </a:xfrm>
              <a:custGeom>
                <a:avLst/>
                <a:gdLst>
                  <a:gd name="T0" fmla="*/ 0 w 110"/>
                  <a:gd name="T1" fmla="*/ 65 h 96"/>
                  <a:gd name="T2" fmla="*/ 4 w 110"/>
                  <a:gd name="T3" fmla="*/ 90 h 96"/>
                  <a:gd name="T4" fmla="*/ 5 w 110"/>
                  <a:gd name="T5" fmla="*/ 96 h 96"/>
                  <a:gd name="T6" fmla="*/ 97 w 110"/>
                  <a:gd name="T7" fmla="*/ 48 h 96"/>
                  <a:gd name="T8" fmla="*/ 106 w 110"/>
                  <a:gd name="T9" fmla="*/ 23 h 96"/>
                  <a:gd name="T10" fmla="*/ 110 w 110"/>
                  <a:gd name="T11" fmla="*/ 0 h 96"/>
                  <a:gd name="T12" fmla="*/ 0 w 110"/>
                  <a:gd name="T13" fmla="*/ 6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96">
                    <a:moveTo>
                      <a:pt x="0" y="65"/>
                    </a:moveTo>
                    <a:cubicBezTo>
                      <a:pt x="1" y="74"/>
                      <a:pt x="2" y="82"/>
                      <a:pt x="4" y="90"/>
                    </a:cubicBezTo>
                    <a:cubicBezTo>
                      <a:pt x="4" y="92"/>
                      <a:pt x="4" y="94"/>
                      <a:pt x="5" y="96"/>
                    </a:cubicBezTo>
                    <a:cubicBezTo>
                      <a:pt x="31" y="69"/>
                      <a:pt x="64" y="54"/>
                      <a:pt x="97" y="48"/>
                    </a:cubicBezTo>
                    <a:cubicBezTo>
                      <a:pt x="100" y="40"/>
                      <a:pt x="103" y="32"/>
                      <a:pt x="106" y="23"/>
                    </a:cubicBezTo>
                    <a:cubicBezTo>
                      <a:pt x="108" y="15"/>
                      <a:pt x="109" y="7"/>
                      <a:pt x="110" y="0"/>
                    </a:cubicBezTo>
                    <a:cubicBezTo>
                      <a:pt x="69" y="5"/>
                      <a:pt x="27" y="28"/>
                      <a:pt x="0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" name="叶子2">
                <a:extLst>
                  <a:ext uri="{FF2B5EF4-FFF2-40B4-BE49-F238E27FC236}">
                    <a16:creationId xmlns:a16="http://schemas.microsoft.com/office/drawing/2014/main" id="{E866073D-7445-2B3F-3E74-D42BE4EAEFCF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880967" y="4803422"/>
                <a:ext cx="685242" cy="326158"/>
              </a:xfrm>
              <a:custGeom>
                <a:avLst/>
                <a:gdLst>
                  <a:gd name="T0" fmla="*/ 0 w 64"/>
                  <a:gd name="T1" fmla="*/ 21 h 33"/>
                  <a:gd name="T2" fmla="*/ 5 w 64"/>
                  <a:gd name="T3" fmla="*/ 33 h 33"/>
                  <a:gd name="T4" fmla="*/ 64 w 64"/>
                  <a:gd name="T5" fmla="*/ 2 h 33"/>
                  <a:gd name="T6" fmla="*/ 0 w 64"/>
                  <a:gd name="T7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33">
                    <a:moveTo>
                      <a:pt x="0" y="21"/>
                    </a:moveTo>
                    <a:cubicBezTo>
                      <a:pt x="2" y="25"/>
                      <a:pt x="3" y="29"/>
                      <a:pt x="5" y="33"/>
                    </a:cubicBezTo>
                    <a:cubicBezTo>
                      <a:pt x="16" y="33"/>
                      <a:pt x="41" y="28"/>
                      <a:pt x="64" y="2"/>
                    </a:cubicBezTo>
                    <a:cubicBezTo>
                      <a:pt x="42" y="0"/>
                      <a:pt x="19" y="6"/>
                      <a:pt x="0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2" name="叶子2">
                <a:extLst>
                  <a:ext uri="{FF2B5EF4-FFF2-40B4-BE49-F238E27FC236}">
                    <a16:creationId xmlns:a16="http://schemas.microsoft.com/office/drawing/2014/main" id="{926CB1A0-D2F9-C22E-8ED5-BEBEDA303FB5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315874" y="1400743"/>
                <a:ext cx="459676" cy="536173"/>
              </a:xfrm>
              <a:custGeom>
                <a:avLst/>
                <a:gdLst>
                  <a:gd name="T0" fmla="*/ 1 w 43"/>
                  <a:gd name="T1" fmla="*/ 12 h 54"/>
                  <a:gd name="T2" fmla="*/ 0 w 43"/>
                  <a:gd name="T3" fmla="*/ 11 h 54"/>
                  <a:gd name="T4" fmla="*/ 19 w 43"/>
                  <a:gd name="T5" fmla="*/ 54 h 54"/>
                  <a:gd name="T6" fmla="*/ 43 w 43"/>
                  <a:gd name="T7" fmla="*/ 28 h 54"/>
                  <a:gd name="T8" fmla="*/ 14 w 43"/>
                  <a:gd name="T9" fmla="*/ 0 h 54"/>
                  <a:gd name="T10" fmla="*/ 1 w 43"/>
                  <a:gd name="T11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54">
                    <a:moveTo>
                      <a:pt x="1" y="12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8" y="24"/>
                      <a:pt x="14" y="39"/>
                      <a:pt x="19" y="54"/>
                    </a:cubicBezTo>
                    <a:cubicBezTo>
                      <a:pt x="24" y="44"/>
                      <a:pt x="33" y="35"/>
                      <a:pt x="43" y="28"/>
                    </a:cubicBezTo>
                    <a:cubicBezTo>
                      <a:pt x="34" y="18"/>
                      <a:pt x="25" y="8"/>
                      <a:pt x="14" y="0"/>
                    </a:cubicBezTo>
                    <a:cubicBezTo>
                      <a:pt x="9" y="3"/>
                      <a:pt x="5" y="7"/>
                      <a:pt x="1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3" name="叶子2">
                <a:extLst>
                  <a:ext uri="{FF2B5EF4-FFF2-40B4-BE49-F238E27FC236}">
                    <a16:creationId xmlns:a16="http://schemas.microsoft.com/office/drawing/2014/main" id="{B9736D72-E591-C538-11B9-54C5789A9EB5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012457" y="1037820"/>
                <a:ext cx="534864" cy="416846"/>
              </a:xfrm>
              <a:custGeom>
                <a:avLst/>
                <a:gdLst>
                  <a:gd name="T0" fmla="*/ 50 w 50"/>
                  <a:gd name="T1" fmla="*/ 30 h 42"/>
                  <a:gd name="T2" fmla="*/ 0 w 50"/>
                  <a:gd name="T3" fmla="*/ 0 h 42"/>
                  <a:gd name="T4" fmla="*/ 36 w 50"/>
                  <a:gd name="T5" fmla="*/ 42 h 42"/>
                  <a:gd name="T6" fmla="*/ 50 w 50"/>
                  <a:gd name="T7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2">
                    <a:moveTo>
                      <a:pt x="50" y="30"/>
                    </a:moveTo>
                    <a:cubicBezTo>
                      <a:pt x="34" y="18"/>
                      <a:pt x="18" y="7"/>
                      <a:pt x="0" y="0"/>
                    </a:cubicBezTo>
                    <a:cubicBezTo>
                      <a:pt x="15" y="12"/>
                      <a:pt x="27" y="26"/>
                      <a:pt x="36" y="42"/>
                    </a:cubicBezTo>
                    <a:cubicBezTo>
                      <a:pt x="40" y="37"/>
                      <a:pt x="45" y="33"/>
                      <a:pt x="5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4" name="叶子2">
                <a:extLst>
                  <a:ext uri="{FF2B5EF4-FFF2-40B4-BE49-F238E27FC236}">
                    <a16:creationId xmlns:a16="http://schemas.microsoft.com/office/drawing/2014/main" id="{E8D0CF5F-B8BD-44A0-B793-533535D2E9C8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838010" y="1516076"/>
                <a:ext cx="652774" cy="921198"/>
              </a:xfrm>
              <a:custGeom>
                <a:avLst/>
                <a:gdLst>
                  <a:gd name="T0" fmla="*/ 61 w 61"/>
                  <a:gd name="T1" fmla="*/ 93 h 93"/>
                  <a:gd name="T2" fmla="*/ 59 w 61"/>
                  <a:gd name="T3" fmla="*/ 66 h 93"/>
                  <a:gd name="T4" fmla="*/ 56 w 61"/>
                  <a:gd name="T5" fmla="*/ 48 h 93"/>
                  <a:gd name="T6" fmla="*/ 10 w 61"/>
                  <a:gd name="T7" fmla="*/ 0 h 93"/>
                  <a:gd name="T8" fmla="*/ 0 w 61"/>
                  <a:gd name="T9" fmla="*/ 38 h 93"/>
                  <a:gd name="T10" fmla="*/ 61 w 61"/>
                  <a:gd name="T11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3">
                    <a:moveTo>
                      <a:pt x="61" y="93"/>
                    </a:moveTo>
                    <a:cubicBezTo>
                      <a:pt x="61" y="84"/>
                      <a:pt x="61" y="75"/>
                      <a:pt x="59" y="66"/>
                    </a:cubicBezTo>
                    <a:cubicBezTo>
                      <a:pt x="59" y="60"/>
                      <a:pt x="58" y="54"/>
                      <a:pt x="56" y="48"/>
                    </a:cubicBezTo>
                    <a:cubicBezTo>
                      <a:pt x="50" y="29"/>
                      <a:pt x="33" y="12"/>
                      <a:pt x="10" y="0"/>
                    </a:cubicBezTo>
                    <a:cubicBezTo>
                      <a:pt x="9" y="11"/>
                      <a:pt x="6" y="23"/>
                      <a:pt x="0" y="38"/>
                    </a:cubicBezTo>
                    <a:cubicBezTo>
                      <a:pt x="28" y="50"/>
                      <a:pt x="50" y="69"/>
                      <a:pt x="61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5" name="叶子2">
                <a:extLst>
                  <a:ext uri="{FF2B5EF4-FFF2-40B4-BE49-F238E27FC236}">
                    <a16:creationId xmlns:a16="http://schemas.microsoft.com/office/drawing/2014/main" id="{CB9E6289-2116-F330-67E1-A6454CC95B20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561029" y="1867964"/>
                <a:ext cx="835619" cy="1089845"/>
              </a:xfrm>
              <a:custGeom>
                <a:avLst/>
                <a:gdLst>
                  <a:gd name="T0" fmla="*/ 74 w 78"/>
                  <a:gd name="T1" fmla="*/ 110 h 110"/>
                  <a:gd name="T2" fmla="*/ 78 w 78"/>
                  <a:gd name="T3" fmla="*/ 66 h 110"/>
                  <a:gd name="T4" fmla="*/ 17 w 78"/>
                  <a:gd name="T5" fmla="*/ 0 h 110"/>
                  <a:gd name="T6" fmla="*/ 0 w 78"/>
                  <a:gd name="T7" fmla="*/ 37 h 110"/>
                  <a:gd name="T8" fmla="*/ 74 w 78"/>
                  <a:gd name="T9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10">
                    <a:moveTo>
                      <a:pt x="74" y="110"/>
                    </a:moveTo>
                    <a:cubicBezTo>
                      <a:pt x="76" y="95"/>
                      <a:pt x="78" y="81"/>
                      <a:pt x="78" y="66"/>
                    </a:cubicBezTo>
                    <a:cubicBezTo>
                      <a:pt x="72" y="39"/>
                      <a:pt x="48" y="15"/>
                      <a:pt x="17" y="0"/>
                    </a:cubicBezTo>
                    <a:cubicBezTo>
                      <a:pt x="13" y="12"/>
                      <a:pt x="7" y="24"/>
                      <a:pt x="0" y="37"/>
                    </a:cubicBezTo>
                    <a:cubicBezTo>
                      <a:pt x="35" y="59"/>
                      <a:pt x="63" y="85"/>
                      <a:pt x="74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6" name="叶子2">
                <a:extLst>
                  <a:ext uri="{FF2B5EF4-FFF2-40B4-BE49-F238E27FC236}">
                    <a16:creationId xmlns:a16="http://schemas.microsoft.com/office/drawing/2014/main" id="{72AE19E1-3E19-9CED-5846-B3A64B07E36A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880464" y="2626543"/>
                <a:ext cx="1209853" cy="1198035"/>
              </a:xfrm>
              <a:custGeom>
                <a:avLst/>
                <a:gdLst>
                  <a:gd name="T0" fmla="*/ 16 w 113"/>
                  <a:gd name="T1" fmla="*/ 0 h 121"/>
                  <a:gd name="T2" fmla="*/ 0 w 113"/>
                  <a:gd name="T3" fmla="*/ 32 h 121"/>
                  <a:gd name="T4" fmla="*/ 108 w 113"/>
                  <a:gd name="T5" fmla="*/ 121 h 121"/>
                  <a:gd name="T6" fmla="*/ 113 w 113"/>
                  <a:gd name="T7" fmla="*/ 80 h 121"/>
                  <a:gd name="T8" fmla="*/ 16 w 113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1">
                    <a:moveTo>
                      <a:pt x="16" y="0"/>
                    </a:moveTo>
                    <a:cubicBezTo>
                      <a:pt x="9" y="10"/>
                      <a:pt x="4" y="21"/>
                      <a:pt x="0" y="32"/>
                    </a:cubicBezTo>
                    <a:cubicBezTo>
                      <a:pt x="42" y="43"/>
                      <a:pt x="82" y="75"/>
                      <a:pt x="108" y="121"/>
                    </a:cubicBezTo>
                    <a:cubicBezTo>
                      <a:pt x="110" y="107"/>
                      <a:pt x="112" y="94"/>
                      <a:pt x="113" y="80"/>
                    </a:cubicBezTo>
                    <a:cubicBezTo>
                      <a:pt x="93" y="40"/>
                      <a:pt x="56" y="12"/>
                      <a:pt x="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7" name="叶子2">
                <a:extLst>
                  <a:ext uri="{FF2B5EF4-FFF2-40B4-BE49-F238E27FC236}">
                    <a16:creationId xmlns:a16="http://schemas.microsoft.com/office/drawing/2014/main" id="{74BCAB15-D788-49A9-07F3-16438168F2F7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021868" y="1238640"/>
                <a:ext cx="471638" cy="644361"/>
              </a:xfrm>
              <a:custGeom>
                <a:avLst/>
                <a:gdLst>
                  <a:gd name="T0" fmla="*/ 0 w 44"/>
                  <a:gd name="T1" fmla="*/ 0 h 65"/>
                  <a:gd name="T2" fmla="*/ 1 w 44"/>
                  <a:gd name="T3" fmla="*/ 28 h 65"/>
                  <a:gd name="T4" fmla="*/ 44 w 44"/>
                  <a:gd name="T5" fmla="*/ 65 h 65"/>
                  <a:gd name="T6" fmla="*/ 22 w 44"/>
                  <a:gd name="T7" fmla="*/ 12 h 65"/>
                  <a:gd name="T8" fmla="*/ 0 w 44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5">
                    <a:moveTo>
                      <a:pt x="0" y="0"/>
                    </a:moveTo>
                    <a:cubicBezTo>
                      <a:pt x="1" y="7"/>
                      <a:pt x="2" y="17"/>
                      <a:pt x="1" y="28"/>
                    </a:cubicBezTo>
                    <a:cubicBezTo>
                      <a:pt x="19" y="38"/>
                      <a:pt x="35" y="50"/>
                      <a:pt x="44" y="65"/>
                    </a:cubicBezTo>
                    <a:cubicBezTo>
                      <a:pt x="39" y="46"/>
                      <a:pt x="32" y="28"/>
                      <a:pt x="22" y="12"/>
                    </a:cubicBezTo>
                    <a:cubicBezTo>
                      <a:pt x="16" y="6"/>
                      <a:pt x="8" y="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8" name="叶子2">
                <a:extLst>
                  <a:ext uri="{FF2B5EF4-FFF2-40B4-BE49-F238E27FC236}">
                    <a16:creationId xmlns:a16="http://schemas.microsoft.com/office/drawing/2014/main" id="{AFAB7068-F890-F6C5-DD2A-D402BAB3E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701385" y="2930517"/>
                <a:ext cx="1252575" cy="1248948"/>
              </a:xfrm>
              <a:custGeom>
                <a:avLst/>
                <a:gdLst>
                  <a:gd name="T0" fmla="*/ 10 w 117"/>
                  <a:gd name="T1" fmla="*/ 0 h 126"/>
                  <a:gd name="T2" fmla="*/ 0 w 117"/>
                  <a:gd name="T3" fmla="*/ 55 h 126"/>
                  <a:gd name="T4" fmla="*/ 116 w 117"/>
                  <a:gd name="T5" fmla="*/ 126 h 126"/>
                  <a:gd name="T6" fmla="*/ 117 w 117"/>
                  <a:gd name="T7" fmla="*/ 99 h 126"/>
                  <a:gd name="T8" fmla="*/ 10 w 11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26">
                    <a:moveTo>
                      <a:pt x="10" y="0"/>
                    </a:moveTo>
                    <a:cubicBezTo>
                      <a:pt x="4" y="18"/>
                      <a:pt x="1" y="37"/>
                      <a:pt x="0" y="55"/>
                    </a:cubicBezTo>
                    <a:cubicBezTo>
                      <a:pt x="46" y="62"/>
                      <a:pt x="89" y="87"/>
                      <a:pt x="116" y="126"/>
                    </a:cubicBezTo>
                    <a:cubicBezTo>
                      <a:pt x="116" y="117"/>
                      <a:pt x="117" y="108"/>
                      <a:pt x="117" y="99"/>
                    </a:cubicBezTo>
                    <a:cubicBezTo>
                      <a:pt x="95" y="50"/>
                      <a:pt x="54" y="14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9" name="叶子2">
                <a:extLst>
                  <a:ext uri="{FF2B5EF4-FFF2-40B4-BE49-F238E27FC236}">
                    <a16:creationId xmlns:a16="http://schemas.microsoft.com/office/drawing/2014/main" id="{4C9DA87A-5E24-5F23-A341-AD47CA45BCF6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2029257" y="1016044"/>
                <a:ext cx="278539" cy="278428"/>
              </a:xfrm>
              <a:custGeom>
                <a:avLst/>
                <a:gdLst>
                  <a:gd name="T0" fmla="*/ 26 w 26"/>
                  <a:gd name="T1" fmla="*/ 28 h 28"/>
                  <a:gd name="T2" fmla="*/ 0 w 26"/>
                  <a:gd name="T3" fmla="*/ 0 h 28"/>
                  <a:gd name="T4" fmla="*/ 7 w 26"/>
                  <a:gd name="T5" fmla="*/ 20 h 28"/>
                  <a:gd name="T6" fmla="*/ 26 w 26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8">
                    <a:moveTo>
                      <a:pt x="26" y="28"/>
                    </a:moveTo>
                    <a:cubicBezTo>
                      <a:pt x="19" y="18"/>
                      <a:pt x="10" y="8"/>
                      <a:pt x="0" y="0"/>
                    </a:cubicBezTo>
                    <a:cubicBezTo>
                      <a:pt x="0" y="0"/>
                      <a:pt x="5" y="7"/>
                      <a:pt x="7" y="20"/>
                    </a:cubicBezTo>
                    <a:cubicBezTo>
                      <a:pt x="14" y="21"/>
                      <a:pt x="20" y="23"/>
                      <a:pt x="26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0" name="叶子2">
                <a:extLst>
                  <a:ext uri="{FF2B5EF4-FFF2-40B4-BE49-F238E27FC236}">
                    <a16:creationId xmlns:a16="http://schemas.microsoft.com/office/drawing/2014/main" id="{565694E7-14ED-2EB1-3E81-045C2C9F5291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628859" y="4074228"/>
                <a:ext cx="1144918" cy="672999"/>
              </a:xfrm>
              <a:custGeom>
                <a:avLst/>
                <a:gdLst>
                  <a:gd name="T0" fmla="*/ 0 w 107"/>
                  <a:gd name="T1" fmla="*/ 0 h 68"/>
                  <a:gd name="T2" fmla="*/ 27 w 107"/>
                  <a:gd name="T3" fmla="*/ 45 h 68"/>
                  <a:gd name="T4" fmla="*/ 107 w 107"/>
                  <a:gd name="T5" fmla="*/ 68 h 68"/>
                  <a:gd name="T6" fmla="*/ 0 w 107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68">
                    <a:moveTo>
                      <a:pt x="0" y="0"/>
                    </a:moveTo>
                    <a:cubicBezTo>
                      <a:pt x="7" y="17"/>
                      <a:pt x="16" y="32"/>
                      <a:pt x="27" y="45"/>
                    </a:cubicBezTo>
                    <a:cubicBezTo>
                      <a:pt x="52" y="45"/>
                      <a:pt x="88" y="53"/>
                      <a:pt x="107" y="68"/>
                    </a:cubicBezTo>
                    <a:cubicBezTo>
                      <a:pt x="83" y="33"/>
                      <a:pt x="43" y="1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1" name="叶子2">
                <a:extLst>
                  <a:ext uri="{FF2B5EF4-FFF2-40B4-BE49-F238E27FC236}">
                    <a16:creationId xmlns:a16="http://schemas.microsoft.com/office/drawing/2014/main" id="{47A02C41-852A-00B3-A213-CCE2A38B2481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864472" y="4579557"/>
                <a:ext cx="943276" cy="396163"/>
              </a:xfrm>
              <a:custGeom>
                <a:avLst/>
                <a:gdLst>
                  <a:gd name="T0" fmla="*/ 86 w 88"/>
                  <a:gd name="T1" fmla="*/ 33 h 40"/>
                  <a:gd name="T2" fmla="*/ 85 w 88"/>
                  <a:gd name="T3" fmla="*/ 33 h 40"/>
                  <a:gd name="T4" fmla="*/ 0 w 88"/>
                  <a:gd name="T5" fmla="*/ 0 h 40"/>
                  <a:gd name="T6" fmla="*/ 0 w 88"/>
                  <a:gd name="T7" fmla="*/ 0 h 40"/>
                  <a:gd name="T8" fmla="*/ 88 w 88"/>
                  <a:gd name="T9" fmla="*/ 40 h 40"/>
                  <a:gd name="T10" fmla="*/ 86 w 88"/>
                  <a:gd name="T11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0">
                    <a:moveTo>
                      <a:pt x="86" y="33"/>
                    </a:moveTo>
                    <a:cubicBezTo>
                      <a:pt x="85" y="33"/>
                      <a:pt x="85" y="33"/>
                      <a:pt x="85" y="33"/>
                    </a:cubicBezTo>
                    <a:cubicBezTo>
                      <a:pt x="80" y="28"/>
                      <a:pt x="4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24"/>
                      <a:pt x="52" y="39"/>
                      <a:pt x="88" y="40"/>
                    </a:cubicBezTo>
                    <a:cubicBezTo>
                      <a:pt x="87" y="37"/>
                      <a:pt x="86" y="35"/>
                      <a:pt x="86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2" name="叶子2">
                <a:extLst>
                  <a:ext uri="{FF2B5EF4-FFF2-40B4-BE49-F238E27FC236}">
                    <a16:creationId xmlns:a16="http://schemas.microsoft.com/office/drawing/2014/main" id="{80FD9B23-BE9A-6CDF-FA2C-B493E00540A7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147713" y="2202489"/>
                <a:ext cx="1112450" cy="1158259"/>
              </a:xfrm>
              <a:custGeom>
                <a:avLst/>
                <a:gdLst>
                  <a:gd name="T0" fmla="*/ 99 w 104"/>
                  <a:gd name="T1" fmla="*/ 117 h 117"/>
                  <a:gd name="T2" fmla="*/ 104 w 104"/>
                  <a:gd name="T3" fmla="*/ 85 h 117"/>
                  <a:gd name="T4" fmla="*/ 30 w 104"/>
                  <a:gd name="T5" fmla="*/ 0 h 117"/>
                  <a:gd name="T6" fmla="*/ 9 w 104"/>
                  <a:gd name="T7" fmla="*/ 33 h 117"/>
                  <a:gd name="T8" fmla="*/ 0 w 104"/>
                  <a:gd name="T9" fmla="*/ 45 h 117"/>
                  <a:gd name="T10" fmla="*/ 99 w 104"/>
                  <a:gd name="T1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17">
                    <a:moveTo>
                      <a:pt x="99" y="117"/>
                    </a:moveTo>
                    <a:cubicBezTo>
                      <a:pt x="100" y="106"/>
                      <a:pt x="102" y="95"/>
                      <a:pt x="104" y="85"/>
                    </a:cubicBezTo>
                    <a:cubicBezTo>
                      <a:pt x="100" y="58"/>
                      <a:pt x="71" y="26"/>
                      <a:pt x="30" y="0"/>
                    </a:cubicBezTo>
                    <a:cubicBezTo>
                      <a:pt x="24" y="10"/>
                      <a:pt x="17" y="21"/>
                      <a:pt x="9" y="33"/>
                    </a:cubicBezTo>
                    <a:cubicBezTo>
                      <a:pt x="6" y="37"/>
                      <a:pt x="3" y="41"/>
                      <a:pt x="0" y="45"/>
                    </a:cubicBezTo>
                    <a:cubicBezTo>
                      <a:pt x="39" y="55"/>
                      <a:pt x="76" y="80"/>
                      <a:pt x="99" y="1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3" name="叶子2">
                <a:extLst>
                  <a:ext uri="{FF2B5EF4-FFF2-40B4-BE49-F238E27FC236}">
                    <a16:creationId xmlns:a16="http://schemas.microsoft.com/office/drawing/2014/main" id="{CF27D431-BBDD-BEA7-44E5-32C3AB7C239B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593976" y="3469423"/>
                <a:ext cx="1285042" cy="1188489"/>
              </a:xfrm>
              <a:custGeom>
                <a:avLst/>
                <a:gdLst>
                  <a:gd name="T0" fmla="*/ 120 w 120"/>
                  <a:gd name="T1" fmla="*/ 120 h 120"/>
                  <a:gd name="T2" fmla="*/ 119 w 120"/>
                  <a:gd name="T3" fmla="*/ 120 h 120"/>
                  <a:gd name="T4" fmla="*/ 116 w 120"/>
                  <a:gd name="T5" fmla="*/ 84 h 120"/>
                  <a:gd name="T6" fmla="*/ 0 w 120"/>
                  <a:gd name="T7" fmla="*/ 0 h 120"/>
                  <a:gd name="T8" fmla="*/ 10 w 120"/>
                  <a:gd name="T9" fmla="*/ 59 h 120"/>
                  <a:gd name="T10" fmla="*/ 120 w 120"/>
                  <a:gd name="T11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20">
                    <a:moveTo>
                      <a:pt x="120" y="120"/>
                    </a:moveTo>
                    <a:cubicBezTo>
                      <a:pt x="119" y="120"/>
                      <a:pt x="119" y="120"/>
                      <a:pt x="119" y="120"/>
                    </a:cubicBezTo>
                    <a:cubicBezTo>
                      <a:pt x="117" y="108"/>
                      <a:pt x="116" y="96"/>
                      <a:pt x="116" y="84"/>
                    </a:cubicBezTo>
                    <a:cubicBezTo>
                      <a:pt x="93" y="41"/>
                      <a:pt x="49" y="11"/>
                      <a:pt x="0" y="0"/>
                    </a:cubicBezTo>
                    <a:cubicBezTo>
                      <a:pt x="0" y="21"/>
                      <a:pt x="3" y="41"/>
                      <a:pt x="10" y="59"/>
                    </a:cubicBezTo>
                    <a:cubicBezTo>
                      <a:pt x="52" y="67"/>
                      <a:pt x="92" y="87"/>
                      <a:pt x="120" y="1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4" name="叶子1">
                <a:extLst>
                  <a:ext uri="{FF2B5EF4-FFF2-40B4-BE49-F238E27FC236}">
                    <a16:creationId xmlns:a16="http://schemas.microsoft.com/office/drawing/2014/main" id="{F0E84AAB-A5A7-D79C-DB54-4CD58BD22301}"/>
                  </a:ext>
                </a:extLst>
              </p:cNvPr>
              <p:cNvSpPr>
                <a:spLocks/>
              </p:cNvSpPr>
              <p:nvPr/>
            </p:nvSpPr>
            <p:spPr bwMode="auto">
              <a:xfrm rot="669225">
                <a:off x="1686688" y="5089547"/>
                <a:ext cx="534864" cy="653908"/>
              </a:xfrm>
              <a:custGeom>
                <a:avLst/>
                <a:gdLst>
                  <a:gd name="T0" fmla="*/ 47 w 50"/>
                  <a:gd name="T1" fmla="*/ 51 h 66"/>
                  <a:gd name="T2" fmla="*/ 14 w 50"/>
                  <a:gd name="T3" fmla="*/ 0 h 66"/>
                  <a:gd name="T4" fmla="*/ 8 w 50"/>
                  <a:gd name="T5" fmla="*/ 0 h 66"/>
                  <a:gd name="T6" fmla="*/ 0 w 50"/>
                  <a:gd name="T7" fmla="*/ 1 h 66"/>
                  <a:gd name="T8" fmla="*/ 36 w 50"/>
                  <a:gd name="T9" fmla="*/ 62 h 66"/>
                  <a:gd name="T10" fmla="*/ 46 w 50"/>
                  <a:gd name="T11" fmla="*/ 62 h 66"/>
                  <a:gd name="T12" fmla="*/ 47 w 50"/>
                  <a:gd name="T13" fmla="*/ 5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66">
                    <a:moveTo>
                      <a:pt x="47" y="51"/>
                    </a:moveTo>
                    <a:cubicBezTo>
                      <a:pt x="33" y="36"/>
                      <a:pt x="22" y="19"/>
                      <a:pt x="14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5" y="1"/>
                      <a:pt x="3" y="1"/>
                      <a:pt x="0" y="1"/>
                    </a:cubicBezTo>
                    <a:cubicBezTo>
                      <a:pt x="8" y="23"/>
                      <a:pt x="20" y="44"/>
                      <a:pt x="36" y="62"/>
                    </a:cubicBezTo>
                    <a:cubicBezTo>
                      <a:pt x="36" y="62"/>
                      <a:pt x="41" y="66"/>
                      <a:pt x="46" y="62"/>
                    </a:cubicBezTo>
                    <a:cubicBezTo>
                      <a:pt x="50" y="57"/>
                      <a:pt x="47" y="51"/>
                      <a:pt x="47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D4850DA-E038-280A-BBFF-A6EFCD6F9E87}"/>
              </a:ext>
            </a:extLst>
          </p:cNvPr>
          <p:cNvGrpSpPr/>
          <p:nvPr/>
        </p:nvGrpSpPr>
        <p:grpSpPr>
          <a:xfrm>
            <a:off x="2563496" y="1878079"/>
            <a:ext cx="8808873" cy="637563"/>
            <a:chOff x="2607811" y="1735767"/>
            <a:chExt cx="8808873" cy="637563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76555EC-E089-5A2E-D9A3-B91C9F0C6782}"/>
                </a:ext>
              </a:extLst>
            </p:cNvPr>
            <p:cNvGrpSpPr/>
            <p:nvPr/>
          </p:nvGrpSpPr>
          <p:grpSpPr>
            <a:xfrm>
              <a:off x="2607811" y="1735767"/>
              <a:ext cx="2671895" cy="637563"/>
              <a:chOff x="3166843" y="2147582"/>
              <a:chExt cx="2671895" cy="637563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7CBDCBB-0299-1A8A-132F-5249B2F179EE}"/>
                  </a:ext>
                </a:extLst>
              </p:cNvPr>
              <p:cNvSpPr/>
              <p:nvPr/>
            </p:nvSpPr>
            <p:spPr>
              <a:xfrm>
                <a:off x="3166843" y="2147582"/>
                <a:ext cx="2671895" cy="637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162891A-61A3-8F8E-2283-BBC62E65F096}"/>
                  </a:ext>
                </a:extLst>
              </p:cNvPr>
              <p:cNvSpPr/>
              <p:nvPr/>
            </p:nvSpPr>
            <p:spPr>
              <a:xfrm>
                <a:off x="5728036" y="2147582"/>
                <a:ext cx="110702" cy="637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36DB44B-8301-21F9-C68B-F6CC3AE293F2}"/>
                  </a:ext>
                </a:extLst>
              </p:cNvPr>
              <p:cNvSpPr txBox="1"/>
              <p:nvPr/>
            </p:nvSpPr>
            <p:spPr>
              <a:xfrm>
                <a:off x="3543968" y="2235530"/>
                <a:ext cx="1917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01.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输入标题</a:t>
                </a:r>
              </a:p>
            </p:txBody>
          </p:sp>
        </p:grpSp>
        <p:sp>
          <p:nvSpPr>
            <p:cNvPr id="27" name="文本框3">
              <a:extLst>
                <a:ext uri="{FF2B5EF4-FFF2-40B4-BE49-F238E27FC236}">
                  <a16:creationId xmlns:a16="http://schemas.microsoft.com/office/drawing/2014/main" id="{4E3D8947-6FD2-FE78-08FD-486B4ED6A60C}"/>
                </a:ext>
              </a:extLst>
            </p:cNvPr>
            <p:cNvSpPr txBox="1"/>
            <p:nvPr/>
          </p:nvSpPr>
          <p:spPr>
            <a:xfrm>
              <a:off x="7361772" y="1735767"/>
              <a:ext cx="4054912" cy="61414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D4FDBB3-08D5-0CDD-1BA4-46F53BA1C6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5227" y="2017181"/>
              <a:ext cx="1337386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8E32640-1490-263E-0A76-4F5318C39DA9}"/>
              </a:ext>
            </a:extLst>
          </p:cNvPr>
          <p:cNvGrpSpPr/>
          <p:nvPr/>
        </p:nvGrpSpPr>
        <p:grpSpPr>
          <a:xfrm>
            <a:off x="2563496" y="3333473"/>
            <a:ext cx="8808873" cy="637563"/>
            <a:chOff x="2607811" y="1735767"/>
            <a:chExt cx="8808873" cy="637563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726BB8B6-0DD7-CC83-CA8E-053D636E8C4F}"/>
                </a:ext>
              </a:extLst>
            </p:cNvPr>
            <p:cNvGrpSpPr/>
            <p:nvPr/>
          </p:nvGrpSpPr>
          <p:grpSpPr>
            <a:xfrm>
              <a:off x="2607811" y="1735767"/>
              <a:ext cx="2671895" cy="637563"/>
              <a:chOff x="3166843" y="2147582"/>
              <a:chExt cx="2671895" cy="637563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01B6CB39-446B-8B10-0F11-15C9F0495032}"/>
                  </a:ext>
                </a:extLst>
              </p:cNvPr>
              <p:cNvSpPr/>
              <p:nvPr/>
            </p:nvSpPr>
            <p:spPr>
              <a:xfrm>
                <a:off x="3166843" y="2147582"/>
                <a:ext cx="2671895" cy="637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1381018-9036-55A5-86BA-0732532743C1}"/>
                  </a:ext>
                </a:extLst>
              </p:cNvPr>
              <p:cNvSpPr/>
              <p:nvPr/>
            </p:nvSpPr>
            <p:spPr>
              <a:xfrm>
                <a:off x="5728036" y="2147582"/>
                <a:ext cx="110702" cy="637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B2C0DEC-9B3A-60C0-1E07-684A0D83DDD4}"/>
                  </a:ext>
                </a:extLst>
              </p:cNvPr>
              <p:cNvSpPr txBox="1"/>
              <p:nvPr/>
            </p:nvSpPr>
            <p:spPr>
              <a:xfrm>
                <a:off x="3543968" y="2235530"/>
                <a:ext cx="1917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02.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输入标题</a:t>
                </a:r>
              </a:p>
            </p:txBody>
          </p:sp>
        </p:grpSp>
        <p:sp>
          <p:nvSpPr>
            <p:cNvPr id="34" name="文本框3">
              <a:extLst>
                <a:ext uri="{FF2B5EF4-FFF2-40B4-BE49-F238E27FC236}">
                  <a16:creationId xmlns:a16="http://schemas.microsoft.com/office/drawing/2014/main" id="{C503D1B0-C937-BDF2-3114-6B7A80631ADD}"/>
                </a:ext>
              </a:extLst>
            </p:cNvPr>
            <p:cNvSpPr txBox="1"/>
            <p:nvPr/>
          </p:nvSpPr>
          <p:spPr>
            <a:xfrm>
              <a:off x="7361772" y="1735767"/>
              <a:ext cx="4054912" cy="61414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FFA4EFEB-3F90-2033-E929-8E7D1DED5C8F}"/>
                </a:ext>
              </a:extLst>
            </p:cNvPr>
            <p:cNvCxnSpPr>
              <a:cxnSpLocks/>
            </p:cNvCxnSpPr>
            <p:nvPr/>
          </p:nvCxnSpPr>
          <p:spPr>
            <a:xfrm>
              <a:off x="5725227" y="2017181"/>
              <a:ext cx="1337386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039C049-7FD6-8F8E-A16C-970BB586A505}"/>
              </a:ext>
            </a:extLst>
          </p:cNvPr>
          <p:cNvGrpSpPr/>
          <p:nvPr/>
        </p:nvGrpSpPr>
        <p:grpSpPr>
          <a:xfrm>
            <a:off x="2563496" y="4788868"/>
            <a:ext cx="8808873" cy="637563"/>
            <a:chOff x="2607811" y="1735767"/>
            <a:chExt cx="8808873" cy="637563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E0CF5C75-F65C-7548-A02A-FEFD8443F787}"/>
                </a:ext>
              </a:extLst>
            </p:cNvPr>
            <p:cNvGrpSpPr/>
            <p:nvPr/>
          </p:nvGrpSpPr>
          <p:grpSpPr>
            <a:xfrm>
              <a:off x="2607811" y="1735767"/>
              <a:ext cx="2671895" cy="637563"/>
              <a:chOff x="3166843" y="2147582"/>
              <a:chExt cx="2671895" cy="637563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A144EA69-4711-AE06-353F-5EDC50D78849}"/>
                  </a:ext>
                </a:extLst>
              </p:cNvPr>
              <p:cNvSpPr/>
              <p:nvPr/>
            </p:nvSpPr>
            <p:spPr>
              <a:xfrm>
                <a:off x="3166843" y="2147582"/>
                <a:ext cx="2671895" cy="637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34974F4-8659-502A-918B-CF5CFDACF96F}"/>
                  </a:ext>
                </a:extLst>
              </p:cNvPr>
              <p:cNvSpPr/>
              <p:nvPr/>
            </p:nvSpPr>
            <p:spPr>
              <a:xfrm>
                <a:off x="5728036" y="2147582"/>
                <a:ext cx="110702" cy="637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佳佳PPT">
                <a:extLst>
                  <a:ext uri="{FF2B5EF4-FFF2-40B4-BE49-F238E27FC236}">
                    <a16:creationId xmlns:a16="http://schemas.microsoft.com/office/drawing/2014/main" id="{AFCCF1D6-0191-F63F-A751-D8F5E0CC5022}"/>
                  </a:ext>
                </a:extLst>
              </p:cNvPr>
              <p:cNvSpPr txBox="1"/>
              <p:nvPr/>
            </p:nvSpPr>
            <p:spPr>
              <a:xfrm>
                <a:off x="3543968" y="2235530"/>
                <a:ext cx="1917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03.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输入标题</a:t>
                </a:r>
              </a:p>
            </p:txBody>
          </p:sp>
        </p:grpSp>
        <p:sp>
          <p:nvSpPr>
            <p:cNvPr id="41" name="文本框3">
              <a:extLst>
                <a:ext uri="{FF2B5EF4-FFF2-40B4-BE49-F238E27FC236}">
                  <a16:creationId xmlns:a16="http://schemas.microsoft.com/office/drawing/2014/main" id="{1281A1BC-DFF2-F147-3EEB-194197049397}"/>
                </a:ext>
              </a:extLst>
            </p:cNvPr>
            <p:cNvSpPr txBox="1"/>
            <p:nvPr/>
          </p:nvSpPr>
          <p:spPr>
            <a:xfrm>
              <a:off x="7361772" y="1735767"/>
              <a:ext cx="4054912" cy="61414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  <p:cxnSp>
          <p:nvCxnSpPr>
            <p:cNvPr id="42" name="佳佳PPT">
              <a:extLst>
                <a:ext uri="{FF2B5EF4-FFF2-40B4-BE49-F238E27FC236}">
                  <a16:creationId xmlns:a16="http://schemas.microsoft.com/office/drawing/2014/main" id="{11504FEF-1818-C255-A3C0-9ACB95928DFD}"/>
                </a:ext>
              </a:extLst>
            </p:cNvPr>
            <p:cNvCxnSpPr>
              <a:cxnSpLocks/>
            </p:cNvCxnSpPr>
            <p:nvPr/>
          </p:nvCxnSpPr>
          <p:spPr>
            <a:xfrm>
              <a:off x="5725227" y="2017181"/>
              <a:ext cx="1337386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C7F2FF91-6C7F-4D09-D769-91DCAE7C85B8}"/>
              </a:ext>
            </a:extLst>
          </p:cNvPr>
          <p:cNvSpPr txBox="1"/>
          <p:nvPr/>
        </p:nvSpPr>
        <p:spPr>
          <a:xfrm>
            <a:off x="4180835" y="329921"/>
            <a:ext cx="383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Arial" panose="020B0604020202020204" pitchFamily="34" charset="0"/>
              </a:rPr>
              <a:t>单击添加大标题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AE6034FD-C79D-8552-4748-990C5B2A8598}"/>
              </a:ext>
            </a:extLst>
          </p:cNvPr>
          <p:cNvCxnSpPr/>
          <p:nvPr/>
        </p:nvCxnSpPr>
        <p:spPr>
          <a:xfrm>
            <a:off x="5604852" y="1118863"/>
            <a:ext cx="942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6954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1ACFE632-5CD3-3A63-E196-496B58442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3563" r="14072" b="3563"/>
          <a:stretch>
            <a:fillRect/>
          </a:stretch>
        </p:blipFill>
        <p:spPr>
          <a:xfrm>
            <a:off x="4856780" y="3928482"/>
            <a:ext cx="2080727" cy="2333857"/>
          </a:xfrm>
          <a:custGeom>
            <a:avLst/>
            <a:gdLst>
              <a:gd name="connsiteX0" fmla="*/ 0 w 2080727"/>
              <a:gd name="connsiteY0" fmla="*/ 0 h 2333857"/>
              <a:gd name="connsiteX1" fmla="*/ 2080727 w 2080727"/>
              <a:gd name="connsiteY1" fmla="*/ 0 h 2333857"/>
              <a:gd name="connsiteX2" fmla="*/ 2080727 w 2080727"/>
              <a:gd name="connsiteY2" fmla="*/ 2333857 h 2333857"/>
              <a:gd name="connsiteX3" fmla="*/ 0 w 2080727"/>
              <a:gd name="connsiteY3" fmla="*/ 2333857 h 233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0727" h="2333857">
                <a:moveTo>
                  <a:pt x="0" y="0"/>
                </a:moveTo>
                <a:lnTo>
                  <a:pt x="2080727" y="0"/>
                </a:lnTo>
                <a:lnTo>
                  <a:pt x="2080727" y="2333857"/>
                </a:lnTo>
                <a:lnTo>
                  <a:pt x="0" y="2333857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11970A8-EF1E-58CE-52D0-22813E29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2424" r="25980" b="5057"/>
          <a:stretch>
            <a:fillRect/>
          </a:stretch>
        </p:blipFill>
        <p:spPr>
          <a:xfrm>
            <a:off x="695325" y="3928481"/>
            <a:ext cx="2080727" cy="2333857"/>
          </a:xfrm>
          <a:custGeom>
            <a:avLst/>
            <a:gdLst>
              <a:gd name="connsiteX0" fmla="*/ 0 w 2080727"/>
              <a:gd name="connsiteY0" fmla="*/ 0 h 2333857"/>
              <a:gd name="connsiteX1" fmla="*/ 2080727 w 2080727"/>
              <a:gd name="connsiteY1" fmla="*/ 0 h 2333857"/>
              <a:gd name="connsiteX2" fmla="*/ 2080727 w 2080727"/>
              <a:gd name="connsiteY2" fmla="*/ 2333857 h 2333857"/>
              <a:gd name="connsiteX3" fmla="*/ 0 w 2080727"/>
              <a:gd name="connsiteY3" fmla="*/ 2333857 h 233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0727" h="2333857">
                <a:moveTo>
                  <a:pt x="0" y="0"/>
                </a:moveTo>
                <a:lnTo>
                  <a:pt x="2080727" y="0"/>
                </a:lnTo>
                <a:lnTo>
                  <a:pt x="2080727" y="2333857"/>
                </a:lnTo>
                <a:lnTo>
                  <a:pt x="0" y="233385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16B1F9D-ED84-C59A-9FE2-73C1D8E4A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6011" r="31265" b="3818"/>
          <a:stretch>
            <a:fillRect/>
          </a:stretch>
        </p:blipFill>
        <p:spPr>
          <a:xfrm>
            <a:off x="2776053" y="1594624"/>
            <a:ext cx="2080727" cy="2333857"/>
          </a:xfrm>
          <a:custGeom>
            <a:avLst/>
            <a:gdLst>
              <a:gd name="connsiteX0" fmla="*/ 0 w 2080727"/>
              <a:gd name="connsiteY0" fmla="*/ 0 h 2333857"/>
              <a:gd name="connsiteX1" fmla="*/ 2080727 w 2080727"/>
              <a:gd name="connsiteY1" fmla="*/ 0 h 2333857"/>
              <a:gd name="connsiteX2" fmla="*/ 2080727 w 2080727"/>
              <a:gd name="connsiteY2" fmla="*/ 2333857 h 2333857"/>
              <a:gd name="connsiteX3" fmla="*/ 0 w 2080727"/>
              <a:gd name="connsiteY3" fmla="*/ 2333857 h 233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0727" h="2333857">
                <a:moveTo>
                  <a:pt x="0" y="0"/>
                </a:moveTo>
                <a:lnTo>
                  <a:pt x="2080727" y="0"/>
                </a:lnTo>
                <a:lnTo>
                  <a:pt x="2080727" y="2333857"/>
                </a:lnTo>
                <a:lnTo>
                  <a:pt x="0" y="2333857"/>
                </a:lnTo>
                <a:close/>
              </a:path>
            </a:pathLst>
          </a:cu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6BA99C5-89EA-69F8-DDF4-789ABD7CE12F}"/>
              </a:ext>
            </a:extLst>
          </p:cNvPr>
          <p:cNvGrpSpPr/>
          <p:nvPr/>
        </p:nvGrpSpPr>
        <p:grpSpPr>
          <a:xfrm>
            <a:off x="695325" y="1594624"/>
            <a:ext cx="2080727" cy="2333857"/>
            <a:chOff x="695325" y="1147115"/>
            <a:chExt cx="2080727" cy="235131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88743AC-E880-EEB7-91B6-931252E85E48}"/>
                </a:ext>
              </a:extLst>
            </p:cNvPr>
            <p:cNvSpPr/>
            <p:nvPr/>
          </p:nvSpPr>
          <p:spPr>
            <a:xfrm>
              <a:off x="695325" y="1147115"/>
              <a:ext cx="2080727" cy="23513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B5B3EA3-AE12-2916-DB96-60FD54DB22C9}"/>
                </a:ext>
              </a:extLst>
            </p:cNvPr>
            <p:cNvSpPr txBox="1"/>
            <p:nvPr/>
          </p:nvSpPr>
          <p:spPr>
            <a:xfrm>
              <a:off x="831834" y="2091939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请添加标题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845BFF3-311D-997A-63A9-3BF6468F1D28}"/>
              </a:ext>
            </a:extLst>
          </p:cNvPr>
          <p:cNvGrpSpPr/>
          <p:nvPr/>
        </p:nvGrpSpPr>
        <p:grpSpPr>
          <a:xfrm>
            <a:off x="4856779" y="1594624"/>
            <a:ext cx="2080727" cy="2333857"/>
            <a:chOff x="695325" y="1147115"/>
            <a:chExt cx="2080727" cy="235131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6F2B841-70CC-0EE5-BBB3-6BC76A74A0FD}"/>
                </a:ext>
              </a:extLst>
            </p:cNvPr>
            <p:cNvSpPr/>
            <p:nvPr/>
          </p:nvSpPr>
          <p:spPr>
            <a:xfrm>
              <a:off x="695325" y="1147115"/>
              <a:ext cx="2080727" cy="23513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403FB7A-A7C1-8B4A-31A6-4357AFA1F3BB}"/>
                </a:ext>
              </a:extLst>
            </p:cNvPr>
            <p:cNvSpPr txBox="1"/>
            <p:nvPr/>
          </p:nvSpPr>
          <p:spPr>
            <a:xfrm>
              <a:off x="831834" y="2091939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请添加标题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1E3416-73C1-95A5-1977-83433DBD97E4}"/>
              </a:ext>
            </a:extLst>
          </p:cNvPr>
          <p:cNvGrpSpPr/>
          <p:nvPr/>
        </p:nvGrpSpPr>
        <p:grpSpPr>
          <a:xfrm>
            <a:off x="2776052" y="3928481"/>
            <a:ext cx="2080727" cy="2333857"/>
            <a:chOff x="695325" y="1147115"/>
            <a:chExt cx="2080727" cy="235131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3F08A56-7FDE-D3F3-9F66-B2F259AACD8D}"/>
                </a:ext>
              </a:extLst>
            </p:cNvPr>
            <p:cNvSpPr/>
            <p:nvPr/>
          </p:nvSpPr>
          <p:spPr>
            <a:xfrm>
              <a:off x="695325" y="1147115"/>
              <a:ext cx="2080727" cy="23513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7EF0715-A8FB-2529-EAA4-81035EB22F39}"/>
                </a:ext>
              </a:extLst>
            </p:cNvPr>
            <p:cNvSpPr txBox="1"/>
            <p:nvPr/>
          </p:nvSpPr>
          <p:spPr>
            <a:xfrm>
              <a:off x="831834" y="2091939"/>
              <a:ext cx="180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请添加标题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AC2EF1B-F017-44BC-3875-4378ED44F834}"/>
              </a:ext>
            </a:extLst>
          </p:cNvPr>
          <p:cNvSpPr txBox="1"/>
          <p:nvPr/>
        </p:nvSpPr>
        <p:spPr>
          <a:xfrm>
            <a:off x="4550809" y="477723"/>
            <a:ext cx="305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单击添加大标题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D2D3904-2947-F9E8-7DC3-259C49128046}"/>
              </a:ext>
            </a:extLst>
          </p:cNvPr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6A38BC7-6385-91EE-2ED5-91A2F589AF37}"/>
              </a:ext>
            </a:extLst>
          </p:cNvPr>
          <p:cNvGrpSpPr/>
          <p:nvPr/>
        </p:nvGrpSpPr>
        <p:grpSpPr>
          <a:xfrm>
            <a:off x="7584870" y="1545916"/>
            <a:ext cx="3890993" cy="1490471"/>
            <a:chOff x="7605681" y="1594624"/>
            <a:chExt cx="3890993" cy="149047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4C236E3-2D7E-E3BE-1A85-D0A56603CAD3}"/>
                </a:ext>
              </a:extLst>
            </p:cNvPr>
            <p:cNvSpPr txBox="1"/>
            <p:nvPr/>
          </p:nvSpPr>
          <p:spPr>
            <a:xfrm>
              <a:off x="8218167" y="1594624"/>
              <a:ext cx="3278507" cy="134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</a:t>
              </a:r>
              <a:r>
                <a:rPr lang="zh-CN" altLang="en-US" sz="1600" dirty="0">
                  <a:solidFill>
                    <a:srgbClr val="3F3F3F"/>
                  </a:solidFill>
                  <a:latin typeface="思源黑体 CN Regular"/>
                  <a:ea typeface="思源黑体 CN Regular"/>
                </a:rPr>
                <a:t>内容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，文字是您思想的提炼，为了最终演示发布的良好效果，请尽量言简意赅的阐述观点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45B4A3B-C3DF-209E-5374-BD53C8021194}"/>
                </a:ext>
              </a:extLst>
            </p:cNvPr>
            <p:cNvSpPr/>
            <p:nvPr/>
          </p:nvSpPr>
          <p:spPr>
            <a:xfrm>
              <a:off x="7605681" y="1706389"/>
              <a:ext cx="542193" cy="542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99793AE-31F2-3B2F-BF22-C5B0B7F70AF7}"/>
                </a:ext>
              </a:extLst>
            </p:cNvPr>
            <p:cNvSpPr txBox="1"/>
            <p:nvPr/>
          </p:nvSpPr>
          <p:spPr>
            <a:xfrm>
              <a:off x="7633940" y="1778180"/>
              <a:ext cx="513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cxnSp>
          <p:nvCxnSpPr>
            <p:cNvPr id="5" name="佳佳PPT">
              <a:extLst>
                <a:ext uri="{FF2B5EF4-FFF2-40B4-BE49-F238E27FC236}">
                  <a16:creationId xmlns:a16="http://schemas.microsoft.com/office/drawing/2014/main" id="{C5AE0EDC-8652-C44E-0562-9E11E944F156}"/>
                </a:ext>
              </a:extLst>
            </p:cNvPr>
            <p:cNvCxnSpPr>
              <a:cxnSpLocks/>
            </p:cNvCxnSpPr>
            <p:nvPr/>
          </p:nvCxnSpPr>
          <p:spPr>
            <a:xfrm>
              <a:off x="7605681" y="3085095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0BF544-4E55-6747-B215-30D1528B574B}"/>
              </a:ext>
            </a:extLst>
          </p:cNvPr>
          <p:cNvGrpSpPr/>
          <p:nvPr/>
        </p:nvGrpSpPr>
        <p:grpSpPr>
          <a:xfrm>
            <a:off x="7584870" y="3262069"/>
            <a:ext cx="3890993" cy="1490471"/>
            <a:chOff x="7605681" y="1594624"/>
            <a:chExt cx="3890993" cy="149047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52DC5BAC-8338-D24C-7F26-06900AE5349A}"/>
                </a:ext>
              </a:extLst>
            </p:cNvPr>
            <p:cNvSpPr txBox="1"/>
            <p:nvPr/>
          </p:nvSpPr>
          <p:spPr>
            <a:xfrm>
              <a:off x="8218167" y="1594624"/>
              <a:ext cx="3278507" cy="134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</a:t>
              </a:r>
              <a:r>
                <a:rPr lang="zh-CN" altLang="en-US" sz="1600" dirty="0">
                  <a:solidFill>
                    <a:srgbClr val="3F3F3F"/>
                  </a:solidFill>
                  <a:latin typeface="思源黑体 CN Regular"/>
                  <a:ea typeface="思源黑体 CN Regular"/>
                </a:rPr>
                <a:t>内容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，文字是您思想的提炼，为了最终演示发布的良好效果，请尽量言简意赅的阐述观点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5321E83-CD30-C229-C740-3055605FD581}"/>
                </a:ext>
              </a:extLst>
            </p:cNvPr>
            <p:cNvSpPr/>
            <p:nvPr/>
          </p:nvSpPr>
          <p:spPr>
            <a:xfrm>
              <a:off x="7605681" y="1706389"/>
              <a:ext cx="542193" cy="542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8" name="佳佳PPT">
              <a:extLst>
                <a:ext uri="{FF2B5EF4-FFF2-40B4-BE49-F238E27FC236}">
                  <a16:creationId xmlns:a16="http://schemas.microsoft.com/office/drawing/2014/main" id="{23C02387-F0F7-F30F-0C31-BADC98293F4D}"/>
                </a:ext>
              </a:extLst>
            </p:cNvPr>
            <p:cNvSpPr txBox="1"/>
            <p:nvPr/>
          </p:nvSpPr>
          <p:spPr>
            <a:xfrm>
              <a:off x="7633940" y="1778180"/>
              <a:ext cx="513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71AA393-9B9F-AD8A-410C-E83CE6DB7A34}"/>
                </a:ext>
              </a:extLst>
            </p:cNvPr>
            <p:cNvCxnSpPr>
              <a:cxnSpLocks/>
            </p:cNvCxnSpPr>
            <p:nvPr/>
          </p:nvCxnSpPr>
          <p:spPr>
            <a:xfrm>
              <a:off x="7605681" y="3085095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A4A1594-88FC-ED6B-A6D9-D909138A00B7}"/>
              </a:ext>
            </a:extLst>
          </p:cNvPr>
          <p:cNvGrpSpPr/>
          <p:nvPr/>
        </p:nvGrpSpPr>
        <p:grpSpPr>
          <a:xfrm>
            <a:off x="7584870" y="4978222"/>
            <a:ext cx="3890993" cy="1346651"/>
            <a:chOff x="7605681" y="1594624"/>
            <a:chExt cx="3890993" cy="134665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CE13DDB-3CA9-48CF-A8E7-50B137DCF551}"/>
                </a:ext>
              </a:extLst>
            </p:cNvPr>
            <p:cNvSpPr txBox="1"/>
            <p:nvPr/>
          </p:nvSpPr>
          <p:spPr>
            <a:xfrm>
              <a:off x="8218167" y="1594624"/>
              <a:ext cx="3278507" cy="134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</a:t>
              </a:r>
              <a:r>
                <a:rPr lang="zh-CN" altLang="en-US" sz="1600" dirty="0">
                  <a:solidFill>
                    <a:srgbClr val="3F3F3F"/>
                  </a:solidFill>
                  <a:latin typeface="思源黑体 CN Regular"/>
                  <a:ea typeface="思源黑体 CN Regular"/>
                </a:rPr>
                <a:t>内容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，文字是您思想的提炼，为了最终演示发布的良好效果，请尽量言简意赅的阐述观点</a:t>
              </a: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519DF4D-4BEC-41A6-6AA3-EC1111AFA1A1}"/>
                </a:ext>
              </a:extLst>
            </p:cNvPr>
            <p:cNvSpPr/>
            <p:nvPr/>
          </p:nvSpPr>
          <p:spPr>
            <a:xfrm>
              <a:off x="7605681" y="1706389"/>
              <a:ext cx="542193" cy="542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0A67080-7AED-C188-3B51-C9FC74912BA8}"/>
                </a:ext>
              </a:extLst>
            </p:cNvPr>
            <p:cNvSpPr txBox="1"/>
            <p:nvPr/>
          </p:nvSpPr>
          <p:spPr>
            <a:xfrm>
              <a:off x="7633940" y="1778180"/>
              <a:ext cx="513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12955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F3B3C4-F952-B0BE-A017-8F3AB574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/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58CAE4-8210-3D06-612D-5C55975C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96"/>
          <a:stretch/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44A8AC-9622-2A22-36E2-809A7E6EE305}"/>
              </a:ext>
            </a:extLst>
          </p:cNvPr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FF26621-C1D8-AA07-D948-8A94A52F8EE0}"/>
              </a:ext>
            </a:extLst>
          </p:cNvPr>
          <p:cNvGrpSpPr/>
          <p:nvPr/>
        </p:nvGrpSpPr>
        <p:grpSpPr>
          <a:xfrm>
            <a:off x="1636995" y="2793887"/>
            <a:ext cx="6122342" cy="1084833"/>
            <a:chOff x="5875639" y="1227643"/>
            <a:chExt cx="4817181" cy="80778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95F946-5A32-6933-F1A8-2E9A1FDC9969}"/>
                </a:ext>
              </a:extLst>
            </p:cNvPr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8" name="佳佳PPT">
              <a:extLst>
                <a:ext uri="{FF2B5EF4-FFF2-40B4-BE49-F238E27FC236}">
                  <a16:creationId xmlns:a16="http://schemas.microsoft.com/office/drawing/2014/main" id="{8F1FBB58-773A-6485-3601-D58ABCD61A8E}"/>
                </a:ext>
              </a:extLst>
            </p:cNvPr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9" name="佳佳PPT">
              <a:extLst>
                <a:ext uri="{FF2B5EF4-FFF2-40B4-BE49-F238E27FC236}">
                  <a16:creationId xmlns:a16="http://schemas.microsoft.com/office/drawing/2014/main" id="{8360927B-29EB-097D-8D58-E2E0E8904509}"/>
                </a:ext>
              </a:extLst>
            </p:cNvPr>
            <p:cNvSpPr txBox="1"/>
            <p:nvPr/>
          </p:nvSpPr>
          <p:spPr>
            <a:xfrm>
              <a:off x="6157501" y="1316942"/>
              <a:ext cx="887777" cy="6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02.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endParaRPr>
            </a:p>
          </p:txBody>
        </p:sp>
        <p:sp>
          <p:nvSpPr>
            <p:cNvPr id="10" name="佳佳PPT">
              <a:extLst>
                <a:ext uri="{FF2B5EF4-FFF2-40B4-BE49-F238E27FC236}">
                  <a16:creationId xmlns:a16="http://schemas.microsoft.com/office/drawing/2014/main" id="{19101514-B90A-9F5D-596C-14672385105F}"/>
                </a:ext>
              </a:extLst>
            </p:cNvPr>
            <p:cNvSpPr txBox="1"/>
            <p:nvPr/>
          </p:nvSpPr>
          <p:spPr>
            <a:xfrm>
              <a:off x="7062874" y="1316942"/>
              <a:ext cx="3398700" cy="61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/>
                  <a:ea typeface="思源宋体 CN Heavy"/>
                  <a:cs typeface="+mn-cs"/>
                </a:rPr>
                <a:t>课表安排计划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5621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AAFC92A-C524-E5DE-F00A-A39DAABAC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4316"/>
          <a:stretch/>
        </p:blipFill>
        <p:spPr>
          <a:xfrm>
            <a:off x="4787600" y="1042611"/>
            <a:ext cx="2616800" cy="2616800"/>
          </a:xfrm>
          <a:custGeom>
            <a:avLst/>
            <a:gdLst>
              <a:gd name="connsiteX0" fmla="*/ 1530998 w 3061996"/>
              <a:gd name="connsiteY0" fmla="*/ 0 h 3061996"/>
              <a:gd name="connsiteX1" fmla="*/ 3061996 w 3061996"/>
              <a:gd name="connsiteY1" fmla="*/ 1530998 h 3061996"/>
              <a:gd name="connsiteX2" fmla="*/ 1530998 w 3061996"/>
              <a:gd name="connsiteY2" fmla="*/ 3061996 h 3061996"/>
              <a:gd name="connsiteX3" fmla="*/ 0 w 3061996"/>
              <a:gd name="connsiteY3" fmla="*/ 1530998 h 3061996"/>
              <a:gd name="connsiteX4" fmla="*/ 1530998 w 3061996"/>
              <a:gd name="connsiteY4" fmla="*/ 0 h 306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996" h="3061996">
                <a:moveTo>
                  <a:pt x="1530998" y="0"/>
                </a:moveTo>
                <a:cubicBezTo>
                  <a:pt x="2376545" y="0"/>
                  <a:pt x="3061996" y="685451"/>
                  <a:pt x="3061996" y="1530998"/>
                </a:cubicBezTo>
                <a:cubicBezTo>
                  <a:pt x="3061996" y="2376545"/>
                  <a:pt x="2376545" y="3061996"/>
                  <a:pt x="1530998" y="3061996"/>
                </a:cubicBezTo>
                <a:cubicBezTo>
                  <a:pt x="685451" y="3061996"/>
                  <a:pt x="0" y="2376545"/>
                  <a:pt x="0" y="1530998"/>
                </a:cubicBezTo>
                <a:cubicBezTo>
                  <a:pt x="0" y="685451"/>
                  <a:pt x="685451" y="0"/>
                  <a:pt x="1530998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6FF71FB-561B-5518-77CD-E86894897C92}"/>
              </a:ext>
            </a:extLst>
          </p:cNvPr>
          <p:cNvSpPr txBox="1"/>
          <p:nvPr/>
        </p:nvSpPr>
        <p:spPr>
          <a:xfrm>
            <a:off x="639341" y="1042611"/>
            <a:ext cx="305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单击</a:t>
            </a:r>
            <a:r>
              <a:rPr lang="zh-CN" altLang="en-US" sz="3200" dirty="0">
                <a:solidFill>
                  <a:schemeClr val="accent1"/>
                </a:solidFill>
                <a:latin typeface="思源宋体 CN Heavy"/>
                <a:ea typeface="思源宋体 CN Heavy"/>
              </a:rPr>
              <a:t>添加大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标题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93C46C-72ED-225E-90D3-9FDE8F314BA7}"/>
              </a:ext>
            </a:extLst>
          </p:cNvPr>
          <p:cNvSpPr txBox="1"/>
          <p:nvPr/>
        </p:nvSpPr>
        <p:spPr>
          <a:xfrm>
            <a:off x="639341" y="1991187"/>
            <a:ext cx="3667188" cy="166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A8A70E2-646B-570D-A9A9-279573CC961A}"/>
              </a:ext>
            </a:extLst>
          </p:cNvPr>
          <p:cNvCxnSpPr>
            <a:cxnSpLocks/>
          </p:cNvCxnSpPr>
          <p:nvPr/>
        </p:nvCxnSpPr>
        <p:spPr>
          <a:xfrm>
            <a:off x="805370" y="1824230"/>
            <a:ext cx="3416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371B5333-0F00-99FC-8CAC-1367971D6745}"/>
              </a:ext>
            </a:extLst>
          </p:cNvPr>
          <p:cNvSpPr/>
          <p:nvPr/>
        </p:nvSpPr>
        <p:spPr>
          <a:xfrm>
            <a:off x="697216" y="1800101"/>
            <a:ext cx="946663" cy="48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BF64A6-24B2-AB4D-6B8B-3526AA3CD2E7}"/>
              </a:ext>
            </a:extLst>
          </p:cNvPr>
          <p:cNvGrpSpPr/>
          <p:nvPr/>
        </p:nvGrpSpPr>
        <p:grpSpPr>
          <a:xfrm>
            <a:off x="7969854" y="1326388"/>
            <a:ext cx="3545720" cy="1019456"/>
            <a:chOff x="7805112" y="1281873"/>
            <a:chExt cx="3710462" cy="101945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B340009-011C-00A2-8A92-48B717E7C4DE}"/>
                </a:ext>
              </a:extLst>
            </p:cNvPr>
            <p:cNvGrpSpPr/>
            <p:nvPr/>
          </p:nvGrpSpPr>
          <p:grpSpPr>
            <a:xfrm>
              <a:off x="7805112" y="1281873"/>
              <a:ext cx="1760953" cy="1019456"/>
              <a:chOff x="681322" y="4441970"/>
              <a:chExt cx="1760953" cy="1019456"/>
            </a:xfrm>
          </p:grpSpPr>
          <p:sp>
            <p:nvSpPr>
              <p:cNvPr id="12" name="佳佳PPT">
                <a:extLst>
                  <a:ext uri="{FF2B5EF4-FFF2-40B4-BE49-F238E27FC236}">
                    <a16:creationId xmlns:a16="http://schemas.microsoft.com/office/drawing/2014/main" id="{41FEFB75-2B90-AA08-5ED0-0DA8BC3E0075}"/>
                  </a:ext>
                </a:extLst>
              </p:cNvPr>
              <p:cNvSpPr/>
              <p:nvPr/>
            </p:nvSpPr>
            <p:spPr>
              <a:xfrm>
                <a:off x="695325" y="4441970"/>
                <a:ext cx="1732948" cy="1019456"/>
              </a:xfrm>
              <a:prstGeom prst="roundRect">
                <a:avLst>
                  <a:gd name="adj" fmla="val 697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7E6E6">
                      <a:lumMod val="25000"/>
                    </a:srgbClr>
                  </a:solidFill>
                  <a:latin typeface="汉仪中黑S" panose="00020600040101010101" pitchFamily="18" charset="-122"/>
                  <a:ea typeface="汉仪中黑S" panose="00020600040101010101" pitchFamily="18" charset="-122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F0FB771-FB3A-18B4-7390-0289FC290F4E}"/>
                  </a:ext>
                </a:extLst>
              </p:cNvPr>
              <p:cNvSpPr txBox="1"/>
              <p:nvPr/>
            </p:nvSpPr>
            <p:spPr>
              <a:xfrm>
                <a:off x="681322" y="4690088"/>
                <a:ext cx="1760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关键字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F31AA0C-D229-0383-6D4F-320B535C2324}"/>
                </a:ext>
              </a:extLst>
            </p:cNvPr>
            <p:cNvGrpSpPr/>
            <p:nvPr/>
          </p:nvGrpSpPr>
          <p:grpSpPr>
            <a:xfrm>
              <a:off x="9754621" y="1281873"/>
              <a:ext cx="1760953" cy="1019456"/>
              <a:chOff x="681322" y="4441970"/>
              <a:chExt cx="1760953" cy="1019456"/>
            </a:xfrm>
          </p:grpSpPr>
          <p:sp>
            <p:nvSpPr>
              <p:cNvPr id="10" name="佳佳PPT">
                <a:extLst>
                  <a:ext uri="{FF2B5EF4-FFF2-40B4-BE49-F238E27FC236}">
                    <a16:creationId xmlns:a16="http://schemas.microsoft.com/office/drawing/2014/main" id="{256D81A0-62C8-E000-5E83-428996785009}"/>
                  </a:ext>
                </a:extLst>
              </p:cNvPr>
              <p:cNvSpPr/>
              <p:nvPr/>
            </p:nvSpPr>
            <p:spPr>
              <a:xfrm>
                <a:off x="695325" y="4441970"/>
                <a:ext cx="1732948" cy="1019456"/>
              </a:xfrm>
              <a:prstGeom prst="roundRect">
                <a:avLst>
                  <a:gd name="adj" fmla="val 6971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7E6E6">
                      <a:lumMod val="25000"/>
                    </a:srgbClr>
                  </a:solidFill>
                  <a:latin typeface="汉仪中黑S" panose="00020600040101010101" pitchFamily="18" charset="-122"/>
                  <a:ea typeface="汉仪中黑S" panose="00020600040101010101" pitchFamily="18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95C7AB-75CC-03B5-A82B-F13823C9C501}"/>
                  </a:ext>
                </a:extLst>
              </p:cNvPr>
              <p:cNvSpPr txBox="1"/>
              <p:nvPr/>
            </p:nvSpPr>
            <p:spPr>
              <a:xfrm>
                <a:off x="681322" y="4690088"/>
                <a:ext cx="1760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关键字</a:t>
                </a: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D8BBD33-991B-F930-9FFF-0966C448017F}"/>
              </a:ext>
            </a:extLst>
          </p:cNvPr>
          <p:cNvGrpSpPr/>
          <p:nvPr/>
        </p:nvGrpSpPr>
        <p:grpSpPr>
          <a:xfrm>
            <a:off x="7969854" y="2574568"/>
            <a:ext cx="3545720" cy="1019456"/>
            <a:chOff x="7805112" y="1281873"/>
            <a:chExt cx="3710462" cy="1019456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C6AD43C-01DD-B035-1893-9577FDEDE539}"/>
                </a:ext>
              </a:extLst>
            </p:cNvPr>
            <p:cNvGrpSpPr/>
            <p:nvPr/>
          </p:nvGrpSpPr>
          <p:grpSpPr>
            <a:xfrm>
              <a:off x="7805112" y="1281873"/>
              <a:ext cx="1760953" cy="1019456"/>
              <a:chOff x="681322" y="4441970"/>
              <a:chExt cx="1760953" cy="1019456"/>
            </a:xfrm>
          </p:grpSpPr>
          <p:sp>
            <p:nvSpPr>
              <p:cNvPr id="19" name="佳佳PPT">
                <a:extLst>
                  <a:ext uri="{FF2B5EF4-FFF2-40B4-BE49-F238E27FC236}">
                    <a16:creationId xmlns:a16="http://schemas.microsoft.com/office/drawing/2014/main" id="{E1753CA1-17A0-26D3-81A4-FC374779E2FB}"/>
                  </a:ext>
                </a:extLst>
              </p:cNvPr>
              <p:cNvSpPr/>
              <p:nvPr/>
            </p:nvSpPr>
            <p:spPr>
              <a:xfrm>
                <a:off x="695325" y="4441970"/>
                <a:ext cx="1732948" cy="1019456"/>
              </a:xfrm>
              <a:prstGeom prst="roundRect">
                <a:avLst>
                  <a:gd name="adj" fmla="val 6971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7E6E6">
                      <a:lumMod val="25000"/>
                    </a:srgbClr>
                  </a:solidFill>
                  <a:latin typeface="汉仪中黑S" panose="00020600040101010101" pitchFamily="18" charset="-122"/>
                  <a:ea typeface="汉仪中黑S" panose="00020600040101010101" pitchFamily="18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3D4FDB8-83F7-6CFE-1E05-0EF73FC866B1}"/>
                  </a:ext>
                </a:extLst>
              </p:cNvPr>
              <p:cNvSpPr txBox="1"/>
              <p:nvPr/>
            </p:nvSpPr>
            <p:spPr>
              <a:xfrm>
                <a:off x="681322" y="4690088"/>
                <a:ext cx="1760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关键字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20298B6-21FD-F505-5A70-A09AB0A02AB4}"/>
                </a:ext>
              </a:extLst>
            </p:cNvPr>
            <p:cNvGrpSpPr/>
            <p:nvPr/>
          </p:nvGrpSpPr>
          <p:grpSpPr>
            <a:xfrm>
              <a:off x="9754621" y="1281873"/>
              <a:ext cx="1760953" cy="1019456"/>
              <a:chOff x="681322" y="4441970"/>
              <a:chExt cx="1760953" cy="1019456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72BC4043-B4D8-4262-2F05-9A4B53577524}"/>
                  </a:ext>
                </a:extLst>
              </p:cNvPr>
              <p:cNvSpPr/>
              <p:nvPr/>
            </p:nvSpPr>
            <p:spPr>
              <a:xfrm>
                <a:off x="695325" y="4441970"/>
                <a:ext cx="1732948" cy="1019456"/>
              </a:xfrm>
              <a:prstGeom prst="roundRect">
                <a:avLst>
                  <a:gd name="adj" fmla="val 697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7E6E6">
                      <a:lumMod val="25000"/>
                    </a:srgbClr>
                  </a:solidFill>
                  <a:latin typeface="汉仪中黑S" panose="00020600040101010101" pitchFamily="18" charset="-122"/>
                  <a:ea typeface="汉仪中黑S" panose="00020600040101010101" pitchFamily="18" charset="-122"/>
                </a:endParaRPr>
              </a:p>
            </p:txBody>
          </p:sp>
          <p:sp>
            <p:nvSpPr>
              <p:cNvPr id="18" name="佳佳PPT">
                <a:extLst>
                  <a:ext uri="{FF2B5EF4-FFF2-40B4-BE49-F238E27FC236}">
                    <a16:creationId xmlns:a16="http://schemas.microsoft.com/office/drawing/2014/main" id="{B09D8B65-F3CF-86FE-D3D2-DEE96DC6C7E7}"/>
                  </a:ext>
                </a:extLst>
              </p:cNvPr>
              <p:cNvSpPr txBox="1"/>
              <p:nvPr/>
            </p:nvSpPr>
            <p:spPr>
              <a:xfrm>
                <a:off x="681322" y="4690088"/>
                <a:ext cx="1760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关键字</a:t>
                </a:r>
              </a:p>
            </p:txBody>
          </p:sp>
        </p:grpSp>
      </p:grpSp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D72F4630-9633-6A29-7FB3-2148A21A0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662029"/>
              </p:ext>
            </p:extLst>
          </p:nvPr>
        </p:nvGraphicFramePr>
        <p:xfrm>
          <a:off x="619676" y="3866714"/>
          <a:ext cx="11208530" cy="247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10665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CB937CF6-6E58-3020-79D1-FE584551F456}"/>
              </a:ext>
            </a:extLst>
          </p:cNvPr>
          <p:cNvGrpSpPr/>
          <p:nvPr/>
        </p:nvGrpSpPr>
        <p:grpSpPr>
          <a:xfrm>
            <a:off x="531143" y="1589088"/>
            <a:ext cx="2389400" cy="4292362"/>
            <a:chOff x="520257" y="1368663"/>
            <a:chExt cx="2389400" cy="4292362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D9B52985-61BE-C8ED-1ABD-462AEDB10DF2}"/>
                </a:ext>
              </a:extLst>
            </p:cNvPr>
            <p:cNvGrpSpPr/>
            <p:nvPr/>
          </p:nvGrpSpPr>
          <p:grpSpPr>
            <a:xfrm>
              <a:off x="780058" y="1368663"/>
              <a:ext cx="1837649" cy="2156865"/>
              <a:chOff x="1004531" y="2012788"/>
              <a:chExt cx="2028825" cy="2381250"/>
            </a:xfrm>
          </p:grpSpPr>
          <p:sp>
            <p:nvSpPr>
              <p:cNvPr id="56" name="形状2">
                <a:extLst>
                  <a:ext uri="{FF2B5EF4-FFF2-40B4-BE49-F238E27FC236}">
                    <a16:creationId xmlns:a16="http://schemas.microsoft.com/office/drawing/2014/main" id="{73187F0E-7FFF-BB43-CDD1-556D78A7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31" y="2012788"/>
                <a:ext cx="2028825" cy="2381250"/>
              </a:xfrm>
              <a:custGeom>
                <a:avLst/>
                <a:gdLst>
                  <a:gd name="T0" fmla="*/ 538 w 538"/>
                  <a:gd name="T1" fmla="*/ 269 h 632"/>
                  <a:gd name="T2" fmla="*/ 269 w 538"/>
                  <a:gd name="T3" fmla="*/ 0 h 632"/>
                  <a:gd name="T4" fmla="*/ 0 w 538"/>
                  <a:gd name="T5" fmla="*/ 269 h 632"/>
                  <a:gd name="T6" fmla="*/ 211 w 538"/>
                  <a:gd name="T7" fmla="*/ 532 h 632"/>
                  <a:gd name="T8" fmla="*/ 269 w 538"/>
                  <a:gd name="T9" fmla="*/ 632 h 632"/>
                  <a:gd name="T10" fmla="*/ 327 w 538"/>
                  <a:gd name="T11" fmla="*/ 532 h 632"/>
                  <a:gd name="T12" fmla="*/ 538 w 538"/>
                  <a:gd name="T13" fmla="*/ 26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32">
                    <a:moveTo>
                      <a:pt x="538" y="269"/>
                    </a:moveTo>
                    <a:cubicBezTo>
                      <a:pt x="538" y="120"/>
                      <a:pt x="418" y="0"/>
                      <a:pt x="269" y="0"/>
                    </a:cubicBezTo>
                    <a:cubicBezTo>
                      <a:pt x="120" y="0"/>
                      <a:pt x="0" y="120"/>
                      <a:pt x="0" y="269"/>
                    </a:cubicBezTo>
                    <a:cubicBezTo>
                      <a:pt x="0" y="398"/>
                      <a:pt x="90" y="505"/>
                      <a:pt x="211" y="532"/>
                    </a:cubicBezTo>
                    <a:cubicBezTo>
                      <a:pt x="269" y="632"/>
                      <a:pt x="269" y="632"/>
                      <a:pt x="269" y="632"/>
                    </a:cubicBezTo>
                    <a:cubicBezTo>
                      <a:pt x="327" y="532"/>
                      <a:pt x="327" y="532"/>
                      <a:pt x="327" y="532"/>
                    </a:cubicBezTo>
                    <a:cubicBezTo>
                      <a:pt x="447" y="505"/>
                      <a:pt x="538" y="398"/>
                      <a:pt x="538" y="269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57" name="佳佳PPT">
                <a:extLst>
                  <a:ext uri="{FF2B5EF4-FFF2-40B4-BE49-F238E27FC236}">
                    <a16:creationId xmlns:a16="http://schemas.microsoft.com/office/drawing/2014/main" id="{1DB7E2F9-09ED-741A-855E-FC74F7A56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294" y="2149313"/>
                <a:ext cx="1763712" cy="1762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1EAC5CD-D5DE-D79A-7D70-98A59C0DF202}"/>
                </a:ext>
              </a:extLst>
            </p:cNvPr>
            <p:cNvGrpSpPr/>
            <p:nvPr/>
          </p:nvGrpSpPr>
          <p:grpSpPr>
            <a:xfrm>
              <a:off x="1052795" y="1693721"/>
              <a:ext cx="1290738" cy="941051"/>
              <a:chOff x="2025433" y="2637184"/>
              <a:chExt cx="1290738" cy="941051"/>
            </a:xfrm>
          </p:grpSpPr>
          <p:sp>
            <p:nvSpPr>
              <p:cNvPr id="53" name="文本框2">
                <a:extLst>
                  <a:ext uri="{FF2B5EF4-FFF2-40B4-BE49-F238E27FC236}">
                    <a16:creationId xmlns:a16="http://schemas.microsoft.com/office/drawing/2014/main" id="{7D81ADDC-B32E-DA3B-7AE8-1AF4C2F2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433" y="3270458"/>
                <a:ext cx="12907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</a:rPr>
                  <a:t>单击</a:t>
                </a:r>
                <a:r>
                  <a:rPr lang="zh-CN" altLang="en-US" sz="1400" b="1" dirty="0">
                    <a:solidFill>
                      <a:prstClr val="white"/>
                    </a:solidFill>
                    <a:latin typeface="+mn-ea"/>
                    <a:ea typeface="+mn-ea"/>
                  </a:rPr>
                  <a:t>输入文字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</a:endParaRPr>
              </a:p>
            </p:txBody>
          </p:sp>
          <p:sp>
            <p:nvSpPr>
              <p:cNvPr id="54" name="文本框2">
                <a:extLst>
                  <a:ext uri="{FF2B5EF4-FFF2-40B4-BE49-F238E27FC236}">
                    <a16:creationId xmlns:a16="http://schemas.microsoft.com/office/drawing/2014/main" id="{30132514-EEFB-F330-774F-03FE05B21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63" y="2637184"/>
                <a:ext cx="803426" cy="70403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97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01</a:t>
                </a:r>
                <a:endParaRPr kumimoji="0" lang="zh-CN" altLang="en-US" sz="39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55" name="直接连接符 54">
                <a:extLst>
                  <a:ext uri="{FF2B5EF4-FFF2-40B4-BE49-F238E27FC236}">
                    <a16:creationId xmlns:a16="http://schemas.microsoft.com/office/drawing/2014/main" id="{B0499D8E-BC3F-CE93-B52B-B6B9E086E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725" y="3282842"/>
                <a:ext cx="1028700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4EE4D2"/>
                  </a:gs>
                  <a:gs pos="100000">
                    <a:srgbClr val="006382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F2B18F5-2ED7-97C1-1FEC-BA550A6B657A}"/>
                </a:ext>
              </a:extLst>
            </p:cNvPr>
            <p:cNvSpPr txBox="1"/>
            <p:nvPr/>
          </p:nvSpPr>
          <p:spPr>
            <a:xfrm>
              <a:off x="520257" y="4331546"/>
              <a:ext cx="2389400" cy="125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单击此处输入你的正文内容，为了演示发布的良好效果，请尽量言简意赅的阐述观点</a:t>
              </a: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F3026807-914E-E7BA-733D-0DD590E188E3}"/>
                </a:ext>
              </a:extLst>
            </p:cNvPr>
            <p:cNvGrpSpPr/>
            <p:nvPr/>
          </p:nvGrpSpPr>
          <p:grpSpPr>
            <a:xfrm>
              <a:off x="1074275" y="3779487"/>
              <a:ext cx="1286301" cy="405314"/>
              <a:chOff x="1158502" y="4202517"/>
              <a:chExt cx="1286301" cy="405314"/>
            </a:xfrm>
          </p:grpSpPr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A8E4CFE4-7930-D83A-F6CC-2B781834891D}"/>
                  </a:ext>
                </a:extLst>
              </p:cNvPr>
              <p:cNvSpPr/>
              <p:nvPr/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BF597C4-F86A-6B22-423C-82A43E1FBDB1}"/>
                  </a:ext>
                </a:extLst>
              </p:cNvPr>
              <p:cNvSpPr txBox="1"/>
              <p:nvPr/>
            </p:nvSpPr>
            <p:spPr>
              <a:xfrm>
                <a:off x="1191964" y="4207721"/>
                <a:ext cx="12144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添加标题</a:t>
                </a:r>
              </a:p>
            </p:txBody>
          </p:sp>
        </p:grp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E33DAABC-FAD7-BD8C-F780-40C2941B8579}"/>
                </a:ext>
              </a:extLst>
            </p:cNvPr>
            <p:cNvCxnSpPr>
              <a:cxnSpLocks/>
            </p:cNvCxnSpPr>
            <p:nvPr/>
          </p:nvCxnSpPr>
          <p:spPr>
            <a:xfrm>
              <a:off x="1293228" y="5661025"/>
              <a:ext cx="732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70D5D669-C3C8-0654-1339-91BBC2E7BB3B}"/>
              </a:ext>
            </a:extLst>
          </p:cNvPr>
          <p:cNvGrpSpPr/>
          <p:nvPr/>
        </p:nvGrpSpPr>
        <p:grpSpPr>
          <a:xfrm>
            <a:off x="3436177" y="1589088"/>
            <a:ext cx="2389400" cy="4292362"/>
            <a:chOff x="520257" y="1368663"/>
            <a:chExt cx="2389400" cy="4292362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FB26ECEA-5D3D-38D5-CC31-8B99075EFF44}"/>
                </a:ext>
              </a:extLst>
            </p:cNvPr>
            <p:cNvGrpSpPr/>
            <p:nvPr/>
          </p:nvGrpSpPr>
          <p:grpSpPr>
            <a:xfrm>
              <a:off x="780058" y="1368663"/>
              <a:ext cx="1837649" cy="2156865"/>
              <a:chOff x="1004531" y="2012788"/>
              <a:chExt cx="2028825" cy="2381250"/>
            </a:xfrm>
          </p:grpSpPr>
          <p:sp>
            <p:nvSpPr>
              <p:cNvPr id="69" name="形状2">
                <a:extLst>
                  <a:ext uri="{FF2B5EF4-FFF2-40B4-BE49-F238E27FC236}">
                    <a16:creationId xmlns:a16="http://schemas.microsoft.com/office/drawing/2014/main" id="{05DEB6D5-FFEA-FDD6-679F-6F0F3A347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31" y="2012788"/>
                <a:ext cx="2028825" cy="2381250"/>
              </a:xfrm>
              <a:custGeom>
                <a:avLst/>
                <a:gdLst>
                  <a:gd name="T0" fmla="*/ 538 w 538"/>
                  <a:gd name="T1" fmla="*/ 269 h 632"/>
                  <a:gd name="T2" fmla="*/ 269 w 538"/>
                  <a:gd name="T3" fmla="*/ 0 h 632"/>
                  <a:gd name="T4" fmla="*/ 0 w 538"/>
                  <a:gd name="T5" fmla="*/ 269 h 632"/>
                  <a:gd name="T6" fmla="*/ 211 w 538"/>
                  <a:gd name="T7" fmla="*/ 532 h 632"/>
                  <a:gd name="T8" fmla="*/ 269 w 538"/>
                  <a:gd name="T9" fmla="*/ 632 h 632"/>
                  <a:gd name="T10" fmla="*/ 327 w 538"/>
                  <a:gd name="T11" fmla="*/ 532 h 632"/>
                  <a:gd name="T12" fmla="*/ 538 w 538"/>
                  <a:gd name="T13" fmla="*/ 26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32">
                    <a:moveTo>
                      <a:pt x="538" y="269"/>
                    </a:moveTo>
                    <a:cubicBezTo>
                      <a:pt x="538" y="120"/>
                      <a:pt x="418" y="0"/>
                      <a:pt x="269" y="0"/>
                    </a:cubicBezTo>
                    <a:cubicBezTo>
                      <a:pt x="120" y="0"/>
                      <a:pt x="0" y="120"/>
                      <a:pt x="0" y="269"/>
                    </a:cubicBezTo>
                    <a:cubicBezTo>
                      <a:pt x="0" y="398"/>
                      <a:pt x="90" y="505"/>
                      <a:pt x="211" y="532"/>
                    </a:cubicBezTo>
                    <a:cubicBezTo>
                      <a:pt x="269" y="632"/>
                      <a:pt x="269" y="632"/>
                      <a:pt x="269" y="632"/>
                    </a:cubicBezTo>
                    <a:cubicBezTo>
                      <a:pt x="327" y="532"/>
                      <a:pt x="327" y="532"/>
                      <a:pt x="327" y="532"/>
                    </a:cubicBezTo>
                    <a:cubicBezTo>
                      <a:pt x="447" y="505"/>
                      <a:pt x="538" y="398"/>
                      <a:pt x="538" y="269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70" name="佳佳PPT">
                <a:extLst>
                  <a:ext uri="{FF2B5EF4-FFF2-40B4-BE49-F238E27FC236}">
                    <a16:creationId xmlns:a16="http://schemas.microsoft.com/office/drawing/2014/main" id="{B72F397D-0A56-47E6-2CCF-40C9EA036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294" y="2149313"/>
                <a:ext cx="1763712" cy="1762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FA40634-018D-7EA7-85C2-46C9620CFEA6}"/>
                </a:ext>
              </a:extLst>
            </p:cNvPr>
            <p:cNvGrpSpPr/>
            <p:nvPr/>
          </p:nvGrpSpPr>
          <p:grpSpPr>
            <a:xfrm>
              <a:off x="1052795" y="1693721"/>
              <a:ext cx="1290738" cy="941051"/>
              <a:chOff x="2025433" y="2637184"/>
              <a:chExt cx="1290738" cy="941051"/>
            </a:xfrm>
          </p:grpSpPr>
          <p:sp>
            <p:nvSpPr>
              <p:cNvPr id="66" name="文本框2">
                <a:extLst>
                  <a:ext uri="{FF2B5EF4-FFF2-40B4-BE49-F238E27FC236}">
                    <a16:creationId xmlns:a16="http://schemas.microsoft.com/office/drawing/2014/main" id="{B5763464-94F6-E5D2-7364-1C32624B6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433" y="3270458"/>
                <a:ext cx="12907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</a:rPr>
                  <a:t>单击</a:t>
                </a:r>
                <a:r>
                  <a:rPr lang="zh-CN" altLang="en-US" sz="1400" b="1" dirty="0">
                    <a:solidFill>
                      <a:prstClr val="white"/>
                    </a:solidFill>
                    <a:latin typeface="+mn-ea"/>
                    <a:ea typeface="+mn-ea"/>
                  </a:rPr>
                  <a:t>输入文字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</a:endParaRPr>
              </a:p>
            </p:txBody>
          </p:sp>
          <p:sp>
            <p:nvSpPr>
              <p:cNvPr id="67" name="文本框2">
                <a:extLst>
                  <a:ext uri="{FF2B5EF4-FFF2-40B4-BE49-F238E27FC236}">
                    <a16:creationId xmlns:a16="http://schemas.microsoft.com/office/drawing/2014/main" id="{AF396F63-EBF5-6199-1748-4FBAD61DE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63" y="2637184"/>
                <a:ext cx="803426" cy="70403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97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02</a:t>
                </a:r>
                <a:endParaRPr kumimoji="0" lang="zh-CN" altLang="en-US" sz="39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68" name="直接连接符 67">
                <a:extLst>
                  <a:ext uri="{FF2B5EF4-FFF2-40B4-BE49-F238E27FC236}">
                    <a16:creationId xmlns:a16="http://schemas.microsoft.com/office/drawing/2014/main" id="{96A4C555-916D-0B8B-EEB0-36618BE2F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725" y="3282842"/>
                <a:ext cx="1028700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4EE4D2"/>
                  </a:gs>
                  <a:gs pos="100000">
                    <a:srgbClr val="006382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2844F8B6-E7F1-419D-669E-502FC3CD0CD0}"/>
                </a:ext>
              </a:extLst>
            </p:cNvPr>
            <p:cNvSpPr txBox="1"/>
            <p:nvPr/>
          </p:nvSpPr>
          <p:spPr>
            <a:xfrm>
              <a:off x="520257" y="4331546"/>
              <a:ext cx="2389400" cy="125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单击此处输入你的正文内容，为了演示发布的良好效果，请尽量言简意赅的阐述观点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E3B99B21-E2E3-EED3-1B03-884BA0BC57BF}"/>
                </a:ext>
              </a:extLst>
            </p:cNvPr>
            <p:cNvGrpSpPr/>
            <p:nvPr/>
          </p:nvGrpSpPr>
          <p:grpSpPr>
            <a:xfrm>
              <a:off x="1074275" y="3779487"/>
              <a:ext cx="1286301" cy="405314"/>
              <a:chOff x="1158502" y="4202517"/>
              <a:chExt cx="1286301" cy="405314"/>
            </a:xfrm>
          </p:grpSpPr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78F8A678-BC58-6D57-F247-491C319B0FD3}"/>
                  </a:ext>
                </a:extLst>
              </p:cNvPr>
              <p:cNvSpPr/>
              <p:nvPr/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7615473B-DDE2-7B3B-8A02-A62889B6319B}"/>
                  </a:ext>
                </a:extLst>
              </p:cNvPr>
              <p:cNvSpPr txBox="1"/>
              <p:nvPr/>
            </p:nvSpPr>
            <p:spPr>
              <a:xfrm>
                <a:off x="1191964" y="4207721"/>
                <a:ext cx="12144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添加标题</a:t>
                </a:r>
              </a:p>
            </p:txBody>
          </p:sp>
        </p:grp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A2D5CE1B-2E63-6899-73A0-C541A89D1265}"/>
                </a:ext>
              </a:extLst>
            </p:cNvPr>
            <p:cNvCxnSpPr>
              <a:cxnSpLocks/>
            </p:cNvCxnSpPr>
            <p:nvPr/>
          </p:nvCxnSpPr>
          <p:spPr>
            <a:xfrm>
              <a:off x="1293228" y="5661025"/>
              <a:ext cx="732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98C61C1-7949-8794-72E7-7ED431CA9F20}"/>
              </a:ext>
            </a:extLst>
          </p:cNvPr>
          <p:cNvGrpSpPr/>
          <p:nvPr/>
        </p:nvGrpSpPr>
        <p:grpSpPr>
          <a:xfrm>
            <a:off x="6341211" y="1589088"/>
            <a:ext cx="2389400" cy="4292362"/>
            <a:chOff x="520257" y="1368663"/>
            <a:chExt cx="2389400" cy="4292362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5528226F-0628-A8C0-22B4-78807AE6404E}"/>
                </a:ext>
              </a:extLst>
            </p:cNvPr>
            <p:cNvGrpSpPr/>
            <p:nvPr/>
          </p:nvGrpSpPr>
          <p:grpSpPr>
            <a:xfrm>
              <a:off x="780058" y="1368663"/>
              <a:ext cx="1837649" cy="2156865"/>
              <a:chOff x="1004531" y="2012788"/>
              <a:chExt cx="2028825" cy="2381250"/>
            </a:xfrm>
          </p:grpSpPr>
          <p:sp>
            <p:nvSpPr>
              <p:cNvPr id="82" name="形状2">
                <a:extLst>
                  <a:ext uri="{FF2B5EF4-FFF2-40B4-BE49-F238E27FC236}">
                    <a16:creationId xmlns:a16="http://schemas.microsoft.com/office/drawing/2014/main" id="{7D67FA90-EEDA-FB1E-0970-7C45C0194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31" y="2012788"/>
                <a:ext cx="2028825" cy="2381250"/>
              </a:xfrm>
              <a:custGeom>
                <a:avLst/>
                <a:gdLst>
                  <a:gd name="T0" fmla="*/ 538 w 538"/>
                  <a:gd name="T1" fmla="*/ 269 h 632"/>
                  <a:gd name="T2" fmla="*/ 269 w 538"/>
                  <a:gd name="T3" fmla="*/ 0 h 632"/>
                  <a:gd name="T4" fmla="*/ 0 w 538"/>
                  <a:gd name="T5" fmla="*/ 269 h 632"/>
                  <a:gd name="T6" fmla="*/ 211 w 538"/>
                  <a:gd name="T7" fmla="*/ 532 h 632"/>
                  <a:gd name="T8" fmla="*/ 269 w 538"/>
                  <a:gd name="T9" fmla="*/ 632 h 632"/>
                  <a:gd name="T10" fmla="*/ 327 w 538"/>
                  <a:gd name="T11" fmla="*/ 532 h 632"/>
                  <a:gd name="T12" fmla="*/ 538 w 538"/>
                  <a:gd name="T13" fmla="*/ 26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32">
                    <a:moveTo>
                      <a:pt x="538" y="269"/>
                    </a:moveTo>
                    <a:cubicBezTo>
                      <a:pt x="538" y="120"/>
                      <a:pt x="418" y="0"/>
                      <a:pt x="269" y="0"/>
                    </a:cubicBezTo>
                    <a:cubicBezTo>
                      <a:pt x="120" y="0"/>
                      <a:pt x="0" y="120"/>
                      <a:pt x="0" y="269"/>
                    </a:cubicBezTo>
                    <a:cubicBezTo>
                      <a:pt x="0" y="398"/>
                      <a:pt x="90" y="505"/>
                      <a:pt x="211" y="532"/>
                    </a:cubicBezTo>
                    <a:cubicBezTo>
                      <a:pt x="269" y="632"/>
                      <a:pt x="269" y="632"/>
                      <a:pt x="269" y="632"/>
                    </a:cubicBezTo>
                    <a:cubicBezTo>
                      <a:pt x="327" y="532"/>
                      <a:pt x="327" y="532"/>
                      <a:pt x="327" y="532"/>
                    </a:cubicBezTo>
                    <a:cubicBezTo>
                      <a:pt x="447" y="505"/>
                      <a:pt x="538" y="398"/>
                      <a:pt x="538" y="269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83" name="佳佳PPT">
                <a:extLst>
                  <a:ext uri="{FF2B5EF4-FFF2-40B4-BE49-F238E27FC236}">
                    <a16:creationId xmlns:a16="http://schemas.microsoft.com/office/drawing/2014/main" id="{04707495-4B0F-7B4E-39D0-AD1C4BEE2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294" y="2149313"/>
                <a:ext cx="1763712" cy="1762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4AE5EDB4-DA1E-CD68-27F2-B05B46E44760}"/>
                </a:ext>
              </a:extLst>
            </p:cNvPr>
            <p:cNvGrpSpPr/>
            <p:nvPr/>
          </p:nvGrpSpPr>
          <p:grpSpPr>
            <a:xfrm>
              <a:off x="1052795" y="1693721"/>
              <a:ext cx="1290738" cy="941051"/>
              <a:chOff x="2025433" y="2637184"/>
              <a:chExt cx="1290738" cy="941051"/>
            </a:xfrm>
          </p:grpSpPr>
          <p:sp>
            <p:nvSpPr>
              <p:cNvPr id="79" name="文本框2">
                <a:extLst>
                  <a:ext uri="{FF2B5EF4-FFF2-40B4-BE49-F238E27FC236}">
                    <a16:creationId xmlns:a16="http://schemas.microsoft.com/office/drawing/2014/main" id="{3391CF6A-A37B-9C13-FD4E-CFD7BD85D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433" y="3270458"/>
                <a:ext cx="12907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</a:rPr>
                  <a:t>单击</a:t>
                </a:r>
                <a:r>
                  <a:rPr lang="zh-CN" altLang="en-US" sz="1400" b="1" dirty="0">
                    <a:solidFill>
                      <a:prstClr val="white"/>
                    </a:solidFill>
                    <a:latin typeface="+mn-ea"/>
                    <a:ea typeface="+mn-ea"/>
                  </a:rPr>
                  <a:t>输入文字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</a:endParaRPr>
              </a:p>
            </p:txBody>
          </p:sp>
          <p:sp>
            <p:nvSpPr>
              <p:cNvPr id="80" name="文本框2">
                <a:extLst>
                  <a:ext uri="{FF2B5EF4-FFF2-40B4-BE49-F238E27FC236}">
                    <a16:creationId xmlns:a16="http://schemas.microsoft.com/office/drawing/2014/main" id="{5173A79D-BFF8-884E-AF03-3699049B3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63" y="2637184"/>
                <a:ext cx="803426" cy="70403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97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03</a:t>
                </a:r>
                <a:endParaRPr kumimoji="0" lang="zh-CN" altLang="en-US" sz="39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81" name="直接连接符 80">
                <a:extLst>
                  <a:ext uri="{FF2B5EF4-FFF2-40B4-BE49-F238E27FC236}">
                    <a16:creationId xmlns:a16="http://schemas.microsoft.com/office/drawing/2014/main" id="{C304DD73-28FE-FAD0-D67F-9E4296AAA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725" y="3282842"/>
                <a:ext cx="1028700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4EE4D2"/>
                  </a:gs>
                  <a:gs pos="100000">
                    <a:srgbClr val="006382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8AE1C572-D673-BCD0-65A4-76F6851B6B35}"/>
                </a:ext>
              </a:extLst>
            </p:cNvPr>
            <p:cNvSpPr txBox="1"/>
            <p:nvPr/>
          </p:nvSpPr>
          <p:spPr>
            <a:xfrm>
              <a:off x="520257" y="4331546"/>
              <a:ext cx="2389400" cy="125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单击此处输入你的正文内容，为了演示发布的良好效果，请尽量言简意赅的阐述观点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BA7426DF-E1D1-E55B-0B00-E4C453B08990}"/>
                </a:ext>
              </a:extLst>
            </p:cNvPr>
            <p:cNvGrpSpPr/>
            <p:nvPr/>
          </p:nvGrpSpPr>
          <p:grpSpPr>
            <a:xfrm>
              <a:off x="1074275" y="3779487"/>
              <a:ext cx="1286301" cy="405314"/>
              <a:chOff x="1158502" y="4202517"/>
              <a:chExt cx="1286301" cy="405314"/>
            </a:xfrm>
          </p:grpSpPr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040D6322-C712-E029-200A-246CF678E4F5}"/>
                  </a:ext>
                </a:extLst>
              </p:cNvPr>
              <p:cNvSpPr/>
              <p:nvPr/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030224DC-6290-C58A-0DBD-85D5DB4B1BFF}"/>
                  </a:ext>
                </a:extLst>
              </p:cNvPr>
              <p:cNvSpPr txBox="1"/>
              <p:nvPr/>
            </p:nvSpPr>
            <p:spPr>
              <a:xfrm>
                <a:off x="1191964" y="4207721"/>
                <a:ext cx="12144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添加标题</a:t>
                </a:r>
              </a:p>
            </p:txBody>
          </p:sp>
        </p:grp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71A13BBB-D0F7-91B2-5E12-DD21698FFE86}"/>
                </a:ext>
              </a:extLst>
            </p:cNvPr>
            <p:cNvCxnSpPr>
              <a:cxnSpLocks/>
            </p:cNvCxnSpPr>
            <p:nvPr/>
          </p:nvCxnSpPr>
          <p:spPr>
            <a:xfrm>
              <a:off x="1293228" y="5661025"/>
              <a:ext cx="732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F16CFBA9-52DE-D751-2471-0047313C8713}"/>
              </a:ext>
            </a:extLst>
          </p:cNvPr>
          <p:cNvGrpSpPr/>
          <p:nvPr/>
        </p:nvGrpSpPr>
        <p:grpSpPr>
          <a:xfrm>
            <a:off x="9246244" y="1589088"/>
            <a:ext cx="2389400" cy="4292362"/>
            <a:chOff x="520257" y="1368663"/>
            <a:chExt cx="2389400" cy="4292362"/>
          </a:xfrm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DB2942FC-14DD-F8C6-0A8C-594827F8EB72}"/>
                </a:ext>
              </a:extLst>
            </p:cNvPr>
            <p:cNvGrpSpPr/>
            <p:nvPr/>
          </p:nvGrpSpPr>
          <p:grpSpPr>
            <a:xfrm>
              <a:off x="780058" y="1368663"/>
              <a:ext cx="1837649" cy="2156865"/>
              <a:chOff x="1004531" y="2012788"/>
              <a:chExt cx="2028825" cy="2381250"/>
            </a:xfrm>
          </p:grpSpPr>
          <p:sp>
            <p:nvSpPr>
              <p:cNvPr id="95" name="形状2">
                <a:extLst>
                  <a:ext uri="{FF2B5EF4-FFF2-40B4-BE49-F238E27FC236}">
                    <a16:creationId xmlns:a16="http://schemas.microsoft.com/office/drawing/2014/main" id="{DC657C7F-1CC4-E56A-B412-F9C27FBAD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31" y="2012788"/>
                <a:ext cx="2028825" cy="2381250"/>
              </a:xfrm>
              <a:custGeom>
                <a:avLst/>
                <a:gdLst>
                  <a:gd name="T0" fmla="*/ 538 w 538"/>
                  <a:gd name="T1" fmla="*/ 269 h 632"/>
                  <a:gd name="T2" fmla="*/ 269 w 538"/>
                  <a:gd name="T3" fmla="*/ 0 h 632"/>
                  <a:gd name="T4" fmla="*/ 0 w 538"/>
                  <a:gd name="T5" fmla="*/ 269 h 632"/>
                  <a:gd name="T6" fmla="*/ 211 w 538"/>
                  <a:gd name="T7" fmla="*/ 532 h 632"/>
                  <a:gd name="T8" fmla="*/ 269 w 538"/>
                  <a:gd name="T9" fmla="*/ 632 h 632"/>
                  <a:gd name="T10" fmla="*/ 327 w 538"/>
                  <a:gd name="T11" fmla="*/ 532 h 632"/>
                  <a:gd name="T12" fmla="*/ 538 w 538"/>
                  <a:gd name="T13" fmla="*/ 26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32">
                    <a:moveTo>
                      <a:pt x="538" y="269"/>
                    </a:moveTo>
                    <a:cubicBezTo>
                      <a:pt x="538" y="120"/>
                      <a:pt x="418" y="0"/>
                      <a:pt x="269" y="0"/>
                    </a:cubicBezTo>
                    <a:cubicBezTo>
                      <a:pt x="120" y="0"/>
                      <a:pt x="0" y="120"/>
                      <a:pt x="0" y="269"/>
                    </a:cubicBezTo>
                    <a:cubicBezTo>
                      <a:pt x="0" y="398"/>
                      <a:pt x="90" y="505"/>
                      <a:pt x="211" y="532"/>
                    </a:cubicBezTo>
                    <a:cubicBezTo>
                      <a:pt x="269" y="632"/>
                      <a:pt x="269" y="632"/>
                      <a:pt x="269" y="632"/>
                    </a:cubicBezTo>
                    <a:cubicBezTo>
                      <a:pt x="327" y="532"/>
                      <a:pt x="327" y="532"/>
                      <a:pt x="327" y="532"/>
                    </a:cubicBezTo>
                    <a:cubicBezTo>
                      <a:pt x="447" y="505"/>
                      <a:pt x="538" y="398"/>
                      <a:pt x="538" y="269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96" name="佳佳PPT">
                <a:extLst>
                  <a:ext uri="{FF2B5EF4-FFF2-40B4-BE49-F238E27FC236}">
                    <a16:creationId xmlns:a16="http://schemas.microsoft.com/office/drawing/2014/main" id="{C14D86EE-2277-1D19-0D70-B59D4485E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294" y="2149313"/>
                <a:ext cx="1763712" cy="1762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AB2E9FB8-743B-0612-0368-B9819C22A7C6}"/>
                </a:ext>
              </a:extLst>
            </p:cNvPr>
            <p:cNvGrpSpPr/>
            <p:nvPr/>
          </p:nvGrpSpPr>
          <p:grpSpPr>
            <a:xfrm>
              <a:off x="1052795" y="1693721"/>
              <a:ext cx="1290738" cy="941051"/>
              <a:chOff x="2025433" y="2637184"/>
              <a:chExt cx="1290738" cy="941051"/>
            </a:xfrm>
          </p:grpSpPr>
          <p:sp>
            <p:nvSpPr>
              <p:cNvPr id="92" name="文本框2">
                <a:extLst>
                  <a:ext uri="{FF2B5EF4-FFF2-40B4-BE49-F238E27FC236}">
                    <a16:creationId xmlns:a16="http://schemas.microsoft.com/office/drawing/2014/main" id="{A58BB5AA-CF9E-6F23-E3A9-80B99B444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433" y="3270458"/>
                <a:ext cx="12907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</a:rPr>
                  <a:t>单击</a:t>
                </a:r>
                <a:r>
                  <a:rPr lang="zh-CN" altLang="en-US" sz="1400" b="1" dirty="0">
                    <a:solidFill>
                      <a:prstClr val="white"/>
                    </a:solidFill>
                    <a:latin typeface="+mn-ea"/>
                    <a:ea typeface="+mn-ea"/>
                  </a:rPr>
                  <a:t>输入文字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</a:endParaRPr>
              </a:p>
            </p:txBody>
          </p:sp>
          <p:sp>
            <p:nvSpPr>
              <p:cNvPr id="93" name="文本框2">
                <a:extLst>
                  <a:ext uri="{FF2B5EF4-FFF2-40B4-BE49-F238E27FC236}">
                    <a16:creationId xmlns:a16="http://schemas.microsoft.com/office/drawing/2014/main" id="{4D1A0F7B-BCC9-CA4D-9CD9-106BFE548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63" y="2637184"/>
                <a:ext cx="803426" cy="70403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97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04</a:t>
                </a:r>
                <a:endParaRPr kumimoji="0" lang="zh-CN" altLang="en-US" sz="39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94" name="直接连接符 93">
                <a:extLst>
                  <a:ext uri="{FF2B5EF4-FFF2-40B4-BE49-F238E27FC236}">
                    <a16:creationId xmlns:a16="http://schemas.microsoft.com/office/drawing/2014/main" id="{BFE4D4A3-1A82-8CDD-B1EE-D84CC9AC5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725" y="3282842"/>
                <a:ext cx="1028700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4EE4D2"/>
                  </a:gs>
                  <a:gs pos="100000">
                    <a:srgbClr val="006382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0EE79ED-6BF9-A676-D842-FBFDA6650EDD}"/>
                </a:ext>
              </a:extLst>
            </p:cNvPr>
            <p:cNvSpPr txBox="1"/>
            <p:nvPr/>
          </p:nvSpPr>
          <p:spPr>
            <a:xfrm>
              <a:off x="520257" y="4331546"/>
              <a:ext cx="2389400" cy="125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单击此处输入你的正文内容，为了演示发布的良好效果，请尽量言简意赅的阐述观点</a:t>
              </a:r>
            </a:p>
          </p:txBody>
        </p: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30D85B0A-CBA9-7F5E-5482-2EE5711085E9}"/>
                </a:ext>
              </a:extLst>
            </p:cNvPr>
            <p:cNvGrpSpPr/>
            <p:nvPr/>
          </p:nvGrpSpPr>
          <p:grpSpPr>
            <a:xfrm>
              <a:off x="1074275" y="3779487"/>
              <a:ext cx="1286301" cy="405314"/>
              <a:chOff x="1158502" y="4202517"/>
              <a:chExt cx="1286301" cy="405314"/>
            </a:xfrm>
          </p:grpSpPr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466C96B9-E0A2-6E5B-51DA-B917C5B1A164}"/>
                  </a:ext>
                </a:extLst>
              </p:cNvPr>
              <p:cNvSpPr/>
              <p:nvPr/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08C5E675-47C9-EED2-7291-7ACD4DC28F83}"/>
                  </a:ext>
                </a:extLst>
              </p:cNvPr>
              <p:cNvSpPr txBox="1"/>
              <p:nvPr/>
            </p:nvSpPr>
            <p:spPr>
              <a:xfrm>
                <a:off x="1191964" y="4207721"/>
                <a:ext cx="12144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/>
                    <a:ea typeface="思源宋体 CN Heavy"/>
                    <a:cs typeface="+mn-cs"/>
                  </a:rPr>
                  <a:t>添加标题</a:t>
                </a:r>
              </a:p>
            </p:txBody>
          </p:sp>
        </p:grpSp>
        <p:cxnSp>
          <p:nvCxnSpPr>
            <p:cNvPr id="89" name="佳佳PPT">
              <a:extLst>
                <a:ext uri="{FF2B5EF4-FFF2-40B4-BE49-F238E27FC236}">
                  <a16:creationId xmlns:a16="http://schemas.microsoft.com/office/drawing/2014/main" id="{F6F1549E-B9B9-351C-15D2-7314032F9777}"/>
                </a:ext>
              </a:extLst>
            </p:cNvPr>
            <p:cNvCxnSpPr>
              <a:cxnSpLocks/>
            </p:cNvCxnSpPr>
            <p:nvPr/>
          </p:nvCxnSpPr>
          <p:spPr>
            <a:xfrm>
              <a:off x="1293228" y="5661025"/>
              <a:ext cx="7320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4A3C9C11-3280-F5D3-688C-E93D846F9EB3}"/>
              </a:ext>
            </a:extLst>
          </p:cNvPr>
          <p:cNvSpPr txBox="1"/>
          <p:nvPr/>
        </p:nvSpPr>
        <p:spPr>
          <a:xfrm>
            <a:off x="4180835" y="329921"/>
            <a:ext cx="383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Arial" panose="020B0604020202020204" pitchFamily="34" charset="0"/>
              </a:rPr>
              <a:t>单击添加大标题</a:t>
            </a:r>
          </a:p>
        </p:txBody>
      </p: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04E1F4FA-832D-D6CF-D1F3-3D202EE8FCAF}"/>
              </a:ext>
            </a:extLst>
          </p:cNvPr>
          <p:cNvCxnSpPr/>
          <p:nvPr/>
        </p:nvCxnSpPr>
        <p:spPr>
          <a:xfrm>
            <a:off x="5604852" y="1118863"/>
            <a:ext cx="942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7887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AFCCAA1D-694A-0E16-AEDC-6B16A7375C10}"/>
              </a:ext>
            </a:extLst>
          </p:cNvPr>
          <p:cNvGrpSpPr/>
          <p:nvPr/>
        </p:nvGrpSpPr>
        <p:grpSpPr>
          <a:xfrm>
            <a:off x="4000439" y="1690244"/>
            <a:ext cx="4217248" cy="4212045"/>
            <a:chOff x="6513765" y="769050"/>
            <a:chExt cx="5652819" cy="564584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B25BA6F-51C3-1414-191B-CB82BB07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5" t="1866" r="19076" b="4817"/>
            <a:stretch>
              <a:fillRect/>
            </a:stretch>
          </p:blipFill>
          <p:spPr>
            <a:xfrm>
              <a:off x="7609780" y="1868722"/>
              <a:ext cx="3460790" cy="3460790"/>
            </a:xfrm>
            <a:custGeom>
              <a:avLst/>
              <a:gdLst>
                <a:gd name="connsiteX0" fmla="*/ 1730395 w 3460790"/>
                <a:gd name="connsiteY0" fmla="*/ 0 h 3460790"/>
                <a:gd name="connsiteX1" fmla="*/ 2058062 w 3460790"/>
                <a:gd name="connsiteY1" fmla="*/ 135654 h 3460790"/>
                <a:gd name="connsiteX2" fmla="*/ 3325136 w 3460790"/>
                <a:gd name="connsiteY2" fmla="*/ 1402729 h 3460790"/>
                <a:gd name="connsiteX3" fmla="*/ 3325136 w 3460790"/>
                <a:gd name="connsiteY3" fmla="*/ 2058062 h 3460790"/>
                <a:gd name="connsiteX4" fmla="*/ 2058062 w 3460790"/>
                <a:gd name="connsiteY4" fmla="*/ 3325135 h 3460790"/>
                <a:gd name="connsiteX5" fmla="*/ 1402728 w 3460790"/>
                <a:gd name="connsiteY5" fmla="*/ 3325137 h 3460790"/>
                <a:gd name="connsiteX6" fmla="*/ 135655 w 3460790"/>
                <a:gd name="connsiteY6" fmla="*/ 2058062 h 3460790"/>
                <a:gd name="connsiteX7" fmla="*/ 135655 w 3460790"/>
                <a:gd name="connsiteY7" fmla="*/ 1402729 h 3460790"/>
                <a:gd name="connsiteX8" fmla="*/ 1402728 w 3460790"/>
                <a:gd name="connsiteY8" fmla="*/ 135654 h 3460790"/>
                <a:gd name="connsiteX9" fmla="*/ 1730395 w 3460790"/>
                <a:gd name="connsiteY9" fmla="*/ 0 h 346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0790" h="3460790">
                  <a:moveTo>
                    <a:pt x="1730395" y="0"/>
                  </a:moveTo>
                  <a:cubicBezTo>
                    <a:pt x="1849011" y="0"/>
                    <a:pt x="1967626" y="45218"/>
                    <a:pt x="2058062" y="135654"/>
                  </a:cubicBezTo>
                  <a:lnTo>
                    <a:pt x="3325136" y="1402729"/>
                  </a:lnTo>
                  <a:cubicBezTo>
                    <a:pt x="3506008" y="1583602"/>
                    <a:pt x="3506008" y="1877190"/>
                    <a:pt x="3325136" y="2058062"/>
                  </a:cubicBezTo>
                  <a:lnTo>
                    <a:pt x="2058062" y="3325135"/>
                  </a:lnTo>
                  <a:cubicBezTo>
                    <a:pt x="1877190" y="3506008"/>
                    <a:pt x="1583601" y="3506008"/>
                    <a:pt x="1402728" y="3325137"/>
                  </a:cubicBezTo>
                  <a:lnTo>
                    <a:pt x="135655" y="2058062"/>
                  </a:lnTo>
                  <a:cubicBezTo>
                    <a:pt x="-45218" y="1877190"/>
                    <a:pt x="-45218" y="1583602"/>
                    <a:pt x="135655" y="1402729"/>
                  </a:cubicBezTo>
                  <a:lnTo>
                    <a:pt x="1402728" y="135654"/>
                  </a:lnTo>
                  <a:cubicBezTo>
                    <a:pt x="1493165" y="45218"/>
                    <a:pt x="1611780" y="0"/>
                    <a:pt x="1730395" y="0"/>
                  </a:cubicBezTo>
                  <a:close/>
                </a:path>
              </a:pathLst>
            </a:cu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C07FC28-0AF4-4BC1-89CD-779DF5A76309}"/>
                </a:ext>
              </a:extLst>
            </p:cNvPr>
            <p:cNvGrpSpPr/>
            <p:nvPr/>
          </p:nvGrpSpPr>
          <p:grpSpPr>
            <a:xfrm>
              <a:off x="6513765" y="769050"/>
              <a:ext cx="5652819" cy="5645845"/>
              <a:chOff x="3808995" y="1144816"/>
              <a:chExt cx="4574012" cy="456836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BBE9F97D-705A-474D-A4E4-9B3763466EF2}"/>
                  </a:ext>
                </a:extLst>
              </p:cNvPr>
              <p:cNvSpPr/>
              <p:nvPr/>
            </p:nvSpPr>
            <p:spPr>
              <a:xfrm rot="16200000">
                <a:off x="6214534" y="1144816"/>
                <a:ext cx="2168474" cy="2168473"/>
              </a:xfrm>
              <a:custGeom>
                <a:avLst/>
                <a:gdLst>
                  <a:gd name="connsiteX0" fmla="*/ 2168474 w 2168474"/>
                  <a:gd name="connsiteY0" fmla="*/ 0 h 2168473"/>
                  <a:gd name="connsiteX1" fmla="*/ 0 w 2168474"/>
                  <a:gd name="connsiteY1" fmla="*/ 2168473 h 2168473"/>
                  <a:gd name="connsiteX2" fmla="*/ 0 w 2168474"/>
                  <a:gd name="connsiteY2" fmla="*/ 1567794 h 2168473"/>
                  <a:gd name="connsiteX3" fmla="*/ 1567795 w 2168474"/>
                  <a:gd name="connsiteY3" fmla="*/ 0 h 2168473"/>
                  <a:gd name="connsiteX4" fmla="*/ 2168474 w 2168474"/>
                  <a:gd name="connsiteY4" fmla="*/ 0 h 2168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8474" h="2168473">
                    <a:moveTo>
                      <a:pt x="2168474" y="0"/>
                    </a:moveTo>
                    <a:lnTo>
                      <a:pt x="0" y="2168473"/>
                    </a:lnTo>
                    <a:lnTo>
                      <a:pt x="0" y="1567794"/>
                    </a:lnTo>
                    <a:lnTo>
                      <a:pt x="1567795" y="0"/>
                    </a:lnTo>
                    <a:lnTo>
                      <a:pt x="2168474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5" name="任意多边形: 形状 4">
                <a:extLst>
                  <a:ext uri="{FF2B5EF4-FFF2-40B4-BE49-F238E27FC236}">
                    <a16:creationId xmlns:a16="http://schemas.microsoft.com/office/drawing/2014/main" id="{50AA4B19-0F60-19B4-FCDF-764EE97FE7FA}"/>
                  </a:ext>
                </a:extLst>
              </p:cNvPr>
              <p:cNvSpPr/>
              <p:nvPr/>
            </p:nvSpPr>
            <p:spPr>
              <a:xfrm rot="16200000">
                <a:off x="3808995" y="1144816"/>
                <a:ext cx="2168472" cy="2168472"/>
              </a:xfrm>
              <a:custGeom>
                <a:avLst/>
                <a:gdLst>
                  <a:gd name="connsiteX0" fmla="*/ 2168472 w 2168472"/>
                  <a:gd name="connsiteY0" fmla="*/ 2168472 h 2168472"/>
                  <a:gd name="connsiteX1" fmla="*/ 1567793 w 2168472"/>
                  <a:gd name="connsiteY1" fmla="*/ 2168472 h 2168472"/>
                  <a:gd name="connsiteX2" fmla="*/ 0 w 2168472"/>
                  <a:gd name="connsiteY2" fmla="*/ 600677 h 2168472"/>
                  <a:gd name="connsiteX3" fmla="*/ 0 w 2168472"/>
                  <a:gd name="connsiteY3" fmla="*/ 0 h 2168472"/>
                  <a:gd name="connsiteX4" fmla="*/ 2168472 w 2168472"/>
                  <a:gd name="connsiteY4" fmla="*/ 2168472 h 216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8472" h="2168472">
                    <a:moveTo>
                      <a:pt x="2168472" y="2168472"/>
                    </a:moveTo>
                    <a:lnTo>
                      <a:pt x="1567793" y="2168472"/>
                    </a:lnTo>
                    <a:lnTo>
                      <a:pt x="0" y="600677"/>
                    </a:lnTo>
                    <a:lnTo>
                      <a:pt x="0" y="0"/>
                    </a:lnTo>
                    <a:lnTo>
                      <a:pt x="2168472" y="2168472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9D5B655A-9CBA-2EA5-3A22-0C8F974C7B6F}"/>
                  </a:ext>
                </a:extLst>
              </p:cNvPr>
              <p:cNvSpPr/>
              <p:nvPr/>
            </p:nvSpPr>
            <p:spPr>
              <a:xfrm rot="16200000">
                <a:off x="3814640" y="3550356"/>
                <a:ext cx="2162827" cy="2162826"/>
              </a:xfrm>
              <a:custGeom>
                <a:avLst/>
                <a:gdLst>
                  <a:gd name="connsiteX0" fmla="*/ 2162827 w 2162827"/>
                  <a:gd name="connsiteY0" fmla="*/ 0 h 2162826"/>
                  <a:gd name="connsiteX1" fmla="*/ 2162827 w 2162827"/>
                  <a:gd name="connsiteY1" fmla="*/ 600677 h 2162826"/>
                  <a:gd name="connsiteX2" fmla="*/ 600679 w 2162827"/>
                  <a:gd name="connsiteY2" fmla="*/ 2162826 h 2162826"/>
                  <a:gd name="connsiteX3" fmla="*/ 0 w 2162827"/>
                  <a:gd name="connsiteY3" fmla="*/ 2162826 h 2162826"/>
                  <a:gd name="connsiteX4" fmla="*/ 2162827 w 2162827"/>
                  <a:gd name="connsiteY4" fmla="*/ 0 h 2162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2827" h="2162826">
                    <a:moveTo>
                      <a:pt x="2162827" y="0"/>
                    </a:moveTo>
                    <a:lnTo>
                      <a:pt x="2162827" y="600677"/>
                    </a:lnTo>
                    <a:lnTo>
                      <a:pt x="600679" y="2162826"/>
                    </a:lnTo>
                    <a:lnTo>
                      <a:pt x="0" y="2162826"/>
                    </a:lnTo>
                    <a:lnTo>
                      <a:pt x="2162827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1ADEAB5D-7EFF-DAED-C756-078F79AEE072}"/>
                  </a:ext>
                </a:extLst>
              </p:cNvPr>
              <p:cNvSpPr/>
              <p:nvPr/>
            </p:nvSpPr>
            <p:spPr>
              <a:xfrm rot="16200000">
                <a:off x="6214534" y="3550356"/>
                <a:ext cx="2162828" cy="2162829"/>
              </a:xfrm>
              <a:custGeom>
                <a:avLst/>
                <a:gdLst>
                  <a:gd name="connsiteX0" fmla="*/ 2162828 w 2162828"/>
                  <a:gd name="connsiteY0" fmla="*/ 1562150 h 2162829"/>
                  <a:gd name="connsiteX1" fmla="*/ 2162828 w 2162828"/>
                  <a:gd name="connsiteY1" fmla="*/ 2162829 h 2162829"/>
                  <a:gd name="connsiteX2" fmla="*/ 0 w 2162828"/>
                  <a:gd name="connsiteY2" fmla="*/ 0 h 2162829"/>
                  <a:gd name="connsiteX3" fmla="*/ 600679 w 2162828"/>
                  <a:gd name="connsiteY3" fmla="*/ 0 h 2162829"/>
                  <a:gd name="connsiteX4" fmla="*/ 2162828 w 2162828"/>
                  <a:gd name="connsiteY4" fmla="*/ 1562150 h 216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2828" h="2162829">
                    <a:moveTo>
                      <a:pt x="2162828" y="1562150"/>
                    </a:moveTo>
                    <a:lnTo>
                      <a:pt x="2162828" y="2162829"/>
                    </a:lnTo>
                    <a:lnTo>
                      <a:pt x="0" y="0"/>
                    </a:lnTo>
                    <a:lnTo>
                      <a:pt x="600679" y="0"/>
                    </a:lnTo>
                    <a:lnTo>
                      <a:pt x="2162828" y="156215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0D8861A-00C6-B9C6-653F-564776EEA8BF}"/>
              </a:ext>
            </a:extLst>
          </p:cNvPr>
          <p:cNvGrpSpPr/>
          <p:nvPr/>
        </p:nvGrpSpPr>
        <p:grpSpPr>
          <a:xfrm>
            <a:off x="685416" y="1644287"/>
            <a:ext cx="3378536" cy="1521366"/>
            <a:chOff x="672354" y="1730810"/>
            <a:chExt cx="3378536" cy="1521366"/>
          </a:xfrm>
        </p:grpSpPr>
        <p:sp>
          <p:nvSpPr>
            <p:cNvPr id="10" name="文本框3">
              <a:extLst>
                <a:ext uri="{FF2B5EF4-FFF2-40B4-BE49-F238E27FC236}">
                  <a16:creationId xmlns:a16="http://schemas.microsoft.com/office/drawing/2014/main" id="{45CBBAB3-E898-9547-9179-8EBEC450F898}"/>
                </a:ext>
              </a:extLst>
            </p:cNvPr>
            <p:cNvSpPr txBox="1"/>
            <p:nvPr/>
          </p:nvSpPr>
          <p:spPr>
            <a:xfrm>
              <a:off x="695325" y="2317946"/>
              <a:ext cx="3355565" cy="93423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4B25EF7-89E3-7021-FCF9-B09E32D694F8}"/>
                </a:ext>
              </a:extLst>
            </p:cNvPr>
            <p:cNvSpPr/>
            <p:nvPr/>
          </p:nvSpPr>
          <p:spPr>
            <a:xfrm>
              <a:off x="695326" y="1730811"/>
              <a:ext cx="2352674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6BD0393-FF47-13FB-6260-4DF93CC99062}"/>
                </a:ext>
              </a:extLst>
            </p:cNvPr>
            <p:cNvSpPr txBox="1"/>
            <p:nvPr/>
          </p:nvSpPr>
          <p:spPr>
            <a:xfrm>
              <a:off x="672354" y="1730810"/>
              <a:ext cx="2398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rPr>
                <a:t>单击添加标题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910E4C7-D2F6-9DCA-A9B1-0C1E731CA4E4}"/>
              </a:ext>
            </a:extLst>
          </p:cNvPr>
          <p:cNvGrpSpPr/>
          <p:nvPr/>
        </p:nvGrpSpPr>
        <p:grpSpPr>
          <a:xfrm>
            <a:off x="8109925" y="1644287"/>
            <a:ext cx="3399813" cy="1521366"/>
            <a:chOff x="8108348" y="1278527"/>
            <a:chExt cx="3399813" cy="1521366"/>
          </a:xfrm>
        </p:grpSpPr>
        <p:sp>
          <p:nvSpPr>
            <p:cNvPr id="14" name="文本框3">
              <a:extLst>
                <a:ext uri="{FF2B5EF4-FFF2-40B4-BE49-F238E27FC236}">
                  <a16:creationId xmlns:a16="http://schemas.microsoft.com/office/drawing/2014/main" id="{8900C32B-4234-C2DB-6094-2F7AB6518AAA}"/>
                </a:ext>
              </a:extLst>
            </p:cNvPr>
            <p:cNvSpPr txBox="1"/>
            <p:nvPr/>
          </p:nvSpPr>
          <p:spPr>
            <a:xfrm>
              <a:off x="8108348" y="1865663"/>
              <a:ext cx="3355565" cy="93423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EE388B5-CB05-F215-8E20-2920150032E5}"/>
                </a:ext>
              </a:extLst>
            </p:cNvPr>
            <p:cNvGrpSpPr/>
            <p:nvPr/>
          </p:nvGrpSpPr>
          <p:grpSpPr>
            <a:xfrm>
              <a:off x="9109544" y="1278527"/>
              <a:ext cx="2398617" cy="461666"/>
              <a:chOff x="8085377" y="1278527"/>
              <a:chExt cx="2398617" cy="461666"/>
            </a:xfrm>
          </p:grpSpPr>
          <p:sp>
            <p:nvSpPr>
              <p:cNvPr id="16" name="佳佳PPT">
                <a:extLst>
                  <a:ext uri="{FF2B5EF4-FFF2-40B4-BE49-F238E27FC236}">
                    <a16:creationId xmlns:a16="http://schemas.microsoft.com/office/drawing/2014/main" id="{06DDCE4D-2A13-C3CA-ACA3-9673F5907AD9}"/>
                  </a:ext>
                </a:extLst>
              </p:cNvPr>
              <p:cNvSpPr/>
              <p:nvPr/>
            </p:nvSpPr>
            <p:spPr>
              <a:xfrm>
                <a:off x="8108349" y="1278528"/>
                <a:ext cx="2352674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BBF2A55-AAB8-748E-4968-B9A29ABAF7B8}"/>
                  </a:ext>
                </a:extLst>
              </p:cNvPr>
              <p:cNvSpPr txBox="1"/>
              <p:nvPr/>
            </p:nvSpPr>
            <p:spPr>
              <a:xfrm>
                <a:off x="8085377" y="1278527"/>
                <a:ext cx="239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单击添加标题</a:t>
                </a: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7788FF7-D486-8B46-7B4C-E07085BF8EAE}"/>
              </a:ext>
            </a:extLst>
          </p:cNvPr>
          <p:cNvGrpSpPr/>
          <p:nvPr/>
        </p:nvGrpSpPr>
        <p:grpSpPr>
          <a:xfrm>
            <a:off x="685416" y="4423866"/>
            <a:ext cx="10824322" cy="1521366"/>
            <a:chOff x="683839" y="1278527"/>
            <a:chExt cx="10824322" cy="1521366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2767801-E994-10BA-F9A7-C7452E59983B}"/>
                </a:ext>
              </a:extLst>
            </p:cNvPr>
            <p:cNvGrpSpPr/>
            <p:nvPr/>
          </p:nvGrpSpPr>
          <p:grpSpPr>
            <a:xfrm>
              <a:off x="683839" y="1278527"/>
              <a:ext cx="3378536" cy="1521366"/>
              <a:chOff x="672354" y="1730810"/>
              <a:chExt cx="3378536" cy="1521366"/>
            </a:xfrm>
          </p:grpSpPr>
          <p:sp>
            <p:nvSpPr>
              <p:cNvPr id="25" name="文本框3">
                <a:extLst>
                  <a:ext uri="{FF2B5EF4-FFF2-40B4-BE49-F238E27FC236}">
                    <a16:creationId xmlns:a16="http://schemas.microsoft.com/office/drawing/2014/main" id="{E1222BBF-C4AE-3E6F-A4E1-7B06E589040E}"/>
                  </a:ext>
                </a:extLst>
              </p:cNvPr>
              <p:cNvSpPr txBox="1"/>
              <p:nvPr/>
            </p:nvSpPr>
            <p:spPr>
              <a:xfrm>
                <a:off x="695325" y="2317946"/>
                <a:ext cx="3355565" cy="934230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1A1C3F7-53E0-1260-5503-BCDF3B173C4C}"/>
                  </a:ext>
                </a:extLst>
              </p:cNvPr>
              <p:cNvSpPr/>
              <p:nvPr/>
            </p:nvSpPr>
            <p:spPr>
              <a:xfrm>
                <a:off x="695326" y="1730811"/>
                <a:ext cx="2352674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DFEB874-26C3-E243-3C8E-02961F4753C0}"/>
                  </a:ext>
                </a:extLst>
              </p:cNvPr>
              <p:cNvSpPr txBox="1"/>
              <p:nvPr/>
            </p:nvSpPr>
            <p:spPr>
              <a:xfrm>
                <a:off x="672354" y="1730810"/>
                <a:ext cx="239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单击添加标题</a:t>
                </a: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3CF44E5-2629-8FA0-E234-7C78280AC3D4}"/>
                </a:ext>
              </a:extLst>
            </p:cNvPr>
            <p:cNvGrpSpPr/>
            <p:nvPr/>
          </p:nvGrpSpPr>
          <p:grpSpPr>
            <a:xfrm>
              <a:off x="8108348" y="1278527"/>
              <a:ext cx="3399813" cy="1521366"/>
              <a:chOff x="8108348" y="1278527"/>
              <a:chExt cx="3399813" cy="1521366"/>
            </a:xfrm>
          </p:grpSpPr>
          <p:sp>
            <p:nvSpPr>
              <p:cNvPr id="21" name="文本框3">
                <a:extLst>
                  <a:ext uri="{FF2B5EF4-FFF2-40B4-BE49-F238E27FC236}">
                    <a16:creationId xmlns:a16="http://schemas.microsoft.com/office/drawing/2014/main" id="{2B984DB8-2104-ABCE-6D81-AA7A76E08721}"/>
                  </a:ext>
                </a:extLst>
              </p:cNvPr>
              <p:cNvSpPr txBox="1"/>
              <p:nvPr/>
            </p:nvSpPr>
            <p:spPr>
              <a:xfrm>
                <a:off x="8108348" y="1865663"/>
                <a:ext cx="3355565" cy="934230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2521D66B-539A-2B06-3A8D-898EF3AFDFAD}"/>
                  </a:ext>
                </a:extLst>
              </p:cNvPr>
              <p:cNvGrpSpPr/>
              <p:nvPr/>
            </p:nvGrpSpPr>
            <p:grpSpPr>
              <a:xfrm>
                <a:off x="9109544" y="1278527"/>
                <a:ext cx="2398617" cy="461666"/>
                <a:chOff x="8085377" y="1278527"/>
                <a:chExt cx="2398617" cy="461666"/>
              </a:xfrm>
            </p:grpSpPr>
            <p:sp>
              <p:nvSpPr>
                <p:cNvPr id="23" name="佳佳PPT">
                  <a:extLst>
                    <a:ext uri="{FF2B5EF4-FFF2-40B4-BE49-F238E27FC236}">
                      <a16:creationId xmlns:a16="http://schemas.microsoft.com/office/drawing/2014/main" id="{63F111A7-A819-011E-19A1-59BB8AC2AF76}"/>
                    </a:ext>
                  </a:extLst>
                </p:cNvPr>
                <p:cNvSpPr/>
                <p:nvPr/>
              </p:nvSpPr>
              <p:spPr>
                <a:xfrm>
                  <a:off x="8108349" y="1278528"/>
                  <a:ext cx="2352674" cy="46166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80E7FCE-BC56-920B-082D-68A8B215CF3B}"/>
                    </a:ext>
                  </a:extLst>
                </p:cNvPr>
                <p:cNvSpPr txBox="1"/>
                <p:nvPr/>
              </p:nvSpPr>
              <p:spPr>
                <a:xfrm>
                  <a:off x="8085377" y="1278527"/>
                  <a:ext cx="23986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ea"/>
                      <a:ea typeface="+mj-ea"/>
                    </a:rPr>
                    <a:t>单击添加标题</a:t>
                  </a:r>
                </a:p>
              </p:txBody>
            </p:sp>
          </p:grpSp>
        </p:grp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5CF1EE4-540F-F937-B5BD-3310DA64F191}"/>
              </a:ext>
            </a:extLst>
          </p:cNvPr>
          <p:cNvSpPr txBox="1"/>
          <p:nvPr/>
        </p:nvSpPr>
        <p:spPr>
          <a:xfrm>
            <a:off x="4180835" y="329921"/>
            <a:ext cx="383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/>
                <a:ea typeface="思源宋体 CN Heavy"/>
                <a:cs typeface="Arial" panose="020B0604020202020204" pitchFamily="34" charset="0"/>
              </a:rPr>
              <a:t>单击添加大标题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2813A2A-380A-291B-AF3E-B9E881B4E10D}"/>
              </a:ext>
            </a:extLst>
          </p:cNvPr>
          <p:cNvCxnSpPr/>
          <p:nvPr/>
        </p:nvCxnSpPr>
        <p:spPr>
          <a:xfrm>
            <a:off x="5604852" y="1118863"/>
            <a:ext cx="9426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441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主题​​">
  <a:themeElements>
    <a:clrScheme name="自定义 2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6D9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字体">
      <a:majorFont>
        <a:latin typeface="思源黑体 CN Regular"/>
        <a:ea typeface="思源宋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1239</Words>
  <Application>Microsoft Office PowerPoint</Application>
  <PresentationFormat>宽屏</PresentationFormat>
  <Paragraphs>136</Paragraphs>
  <Slides>17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思源宋体 CN Heavy</vt:lpstr>
      <vt:lpstr>汉仪中黑S</vt:lpstr>
      <vt:lpstr>汉仪尚巍手书简</vt:lpstr>
      <vt:lpstr>思源黑体 CN Regular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佳佳PPT</dc:creator>
  <cp:lastModifiedBy>abby huang</cp:lastModifiedBy>
  <cp:revision>34</cp:revision>
  <dcterms:created xsi:type="dcterms:W3CDTF">2022-01-23T06:40:46Z</dcterms:created>
  <dcterms:modified xsi:type="dcterms:W3CDTF">2022-08-30T14:38:48Z</dcterms:modified>
</cp:coreProperties>
</file>