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4.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30"/>
  </p:notesMasterIdLst>
  <p:sldIdLst>
    <p:sldId id="258" r:id="rId3"/>
    <p:sldId id="2007577503" r:id="rId4"/>
    <p:sldId id="267" r:id="rId5"/>
    <p:sldId id="307" r:id="rId6"/>
    <p:sldId id="306" r:id="rId7"/>
    <p:sldId id="2007577496" r:id="rId8"/>
    <p:sldId id="2007577478" r:id="rId9"/>
    <p:sldId id="2007577454" r:id="rId10"/>
    <p:sldId id="8535" r:id="rId11"/>
    <p:sldId id="2007577497" r:id="rId12"/>
    <p:sldId id="2007577264" r:id="rId13"/>
    <p:sldId id="2007577257" r:id="rId14"/>
    <p:sldId id="2322" r:id="rId15"/>
    <p:sldId id="2007577498" r:id="rId16"/>
    <p:sldId id="2007577394" r:id="rId17"/>
    <p:sldId id="2007577479" r:id="rId18"/>
    <p:sldId id="292" r:id="rId19"/>
    <p:sldId id="2007577480" r:id="rId20"/>
    <p:sldId id="2007577481" r:id="rId21"/>
    <p:sldId id="2007577482" r:id="rId22"/>
    <p:sldId id="2007577483" r:id="rId23"/>
    <p:sldId id="2007577484" r:id="rId24"/>
    <p:sldId id="2007577500" r:id="rId25"/>
    <p:sldId id="2007577485" r:id="rId26"/>
    <p:sldId id="297" r:id="rId27"/>
    <p:sldId id="309" r:id="rId28"/>
    <p:sldId id="2007577502" r:id="rId29"/>
  </p:sldIdLst>
  <p:sldSz cx="12192000" cy="6858000"/>
  <p:notesSz cx="6858000" cy="9144000"/>
  <p:embeddedFontLst>
    <p:embeddedFont>
      <p:font typeface="Agency FB" panose="020B0503020202020204" pitchFamily="34" charset="0"/>
      <p:regular r:id="rId31"/>
      <p:bold r:id="rId32"/>
    </p:embeddedFont>
    <p:embeddedFont>
      <p:font typeface="Century Gothic" panose="020B0502020202020204" pitchFamily="34" charset="0"/>
      <p:regular r:id="rId33"/>
      <p:bold r:id="rId34"/>
      <p:italic r:id="rId35"/>
      <p:boldItalic r:id="rId36"/>
    </p:embeddedFont>
    <p:embeddedFont>
      <p:font typeface="等线" panose="02010600030101010101" pitchFamily="2" charset="-122"/>
      <p:regular r:id="rId37"/>
      <p:bold r:id="rId38"/>
    </p:embeddedFont>
    <p:embeddedFont>
      <p:font typeface="字魂59号-创粗黑" panose="00000500000000000000" pitchFamily="2" charset="-122"/>
      <p:regular r:id="rId39"/>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372C1"/>
    <a:srgbClr val="ED7B5C"/>
    <a:srgbClr val="0070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696" autoAdjust="0"/>
    <p:restoredTop sz="94660"/>
  </p:normalViewPr>
  <p:slideViewPr>
    <p:cSldViewPr snapToGrid="0" showGuides="1">
      <p:cViewPr varScale="1">
        <p:scale>
          <a:sx n="81" d="100"/>
          <a:sy n="81" d="100"/>
        </p:scale>
        <p:origin x="859" y="67"/>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9.fntdata"/><Relationship Id="rId21" Type="http://schemas.openxmlformats.org/officeDocument/2006/relationships/slide" Target="slides/slide19.xml"/><Relationship Id="rId34" Type="http://schemas.openxmlformats.org/officeDocument/2006/relationships/font" Target="fonts/font4.fntdata"/><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6.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3.fntdata"/><Relationship Id="rId38"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字魂59号-创粗黑" panose="00000500000000000000" pitchFamily="2" charset="-122"/>
                <a:ea typeface="字魂59号-创粗黑" panose="00000500000000000000" pitchFamily="2"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字魂59号-创粗黑" panose="00000500000000000000" pitchFamily="2" charset="-122"/>
                <a:ea typeface="字魂59号-创粗黑" panose="00000500000000000000" pitchFamily="2" charset="-122"/>
              </a:defRPr>
            </a:lvl1pPr>
          </a:lstStyle>
          <a:p>
            <a:fld id="{35D9EC5D-7EE0-4370-BFCA-FE0436621396}" type="datetimeFigureOut">
              <a:rPr lang="zh-CN" altLang="en-US" smtClean="0"/>
              <a:pPr/>
              <a:t>2021/3/31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字魂59号-创粗黑" panose="00000500000000000000" pitchFamily="2" charset="-122"/>
                <a:ea typeface="字魂59号-创粗黑" panose="00000500000000000000" pitchFamily="2"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字魂59号-创粗黑" panose="00000500000000000000" pitchFamily="2" charset="-122"/>
                <a:ea typeface="字魂59号-创粗黑" panose="00000500000000000000" pitchFamily="2" charset="-122"/>
              </a:defRPr>
            </a:lvl1pPr>
          </a:lstStyle>
          <a:p>
            <a:fld id="{C3FC29A3-AECF-4CA9-B890-75AFCE80C216}" type="slidenum">
              <a:rPr lang="zh-CN" altLang="en-US" smtClean="0"/>
              <a:pPr/>
              <a:t>‹#›</a:t>
            </a:fld>
            <a:endParaRPr lang="zh-CN" altLang="en-US"/>
          </a:p>
        </p:txBody>
      </p:sp>
    </p:spTree>
    <p:extLst>
      <p:ext uri="{BB962C8B-B14F-4D97-AF65-F5344CB8AC3E}">
        <p14:creationId xmlns:p14="http://schemas.microsoft.com/office/powerpoint/2010/main" val="16549455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1pPr>
    <a:lvl2pPr marL="4572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2pPr>
    <a:lvl3pPr marL="9144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3pPr>
    <a:lvl4pPr marL="13716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4pPr>
    <a:lvl5pPr marL="18288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15BBF66-BC76-408F-BC56-420236829469}" type="slidenum">
              <a:rPr lang="zh-CN" altLang="en-US" smtClean="0"/>
              <a:t>2</a:t>
            </a:fld>
            <a:endParaRPr lang="zh-CN" altLang="en-US"/>
          </a:p>
        </p:txBody>
      </p:sp>
    </p:spTree>
    <p:extLst>
      <p:ext uri="{BB962C8B-B14F-4D97-AF65-F5344CB8AC3E}">
        <p14:creationId xmlns:p14="http://schemas.microsoft.com/office/powerpoint/2010/main" val="41102591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cs typeface="+mn-cs"/>
            </a:endParaRPr>
          </a:p>
        </p:txBody>
      </p:sp>
    </p:spTree>
    <p:extLst>
      <p:ext uri="{BB962C8B-B14F-4D97-AF65-F5344CB8AC3E}">
        <p14:creationId xmlns:p14="http://schemas.microsoft.com/office/powerpoint/2010/main" val="3793627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cs typeface="+mn-cs"/>
            </a:endParaRPr>
          </a:p>
        </p:txBody>
      </p:sp>
    </p:spTree>
    <p:extLst>
      <p:ext uri="{BB962C8B-B14F-4D97-AF65-F5344CB8AC3E}">
        <p14:creationId xmlns:p14="http://schemas.microsoft.com/office/powerpoint/2010/main" val="23332587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cs typeface="+mn-cs"/>
            </a:endParaRPr>
          </a:p>
        </p:txBody>
      </p:sp>
    </p:spTree>
    <p:extLst>
      <p:ext uri="{BB962C8B-B14F-4D97-AF65-F5344CB8AC3E}">
        <p14:creationId xmlns:p14="http://schemas.microsoft.com/office/powerpoint/2010/main" val="14915991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6A4653-28E5-4E46-8488-26DBFBE382B2}" type="slidenum">
              <a:rPr kumimoji="0" lang="zh-CN" altLang="en-US" sz="1200" b="0" i="0" u="none" strike="noStrike" kern="1200" cap="none" spc="0" normalizeH="0" baseline="0" noProof="0" smtClean="0">
                <a:ln>
                  <a:noFill/>
                </a:ln>
                <a:solidFill>
                  <a:prstClr val="black"/>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cs typeface="+mn-cs"/>
            </a:endParaRPr>
          </a:p>
        </p:txBody>
      </p:sp>
    </p:spTree>
    <p:extLst>
      <p:ext uri="{BB962C8B-B14F-4D97-AF65-F5344CB8AC3E}">
        <p14:creationId xmlns:p14="http://schemas.microsoft.com/office/powerpoint/2010/main" val="21643172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cs typeface="+mn-cs"/>
            </a:endParaRPr>
          </a:p>
        </p:txBody>
      </p:sp>
    </p:spTree>
    <p:extLst>
      <p:ext uri="{BB962C8B-B14F-4D97-AF65-F5344CB8AC3E}">
        <p14:creationId xmlns:p14="http://schemas.microsoft.com/office/powerpoint/2010/main" val="33174328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4C0232-94FA-4EBE-BB9B-79FBE486032D}" type="slidenum">
              <a:rPr kumimoji="0" lang="zh-CN" altLang="en-US" sz="1200" b="0" i="0" u="none" strike="noStrike" kern="1200" cap="none" spc="0" normalizeH="0" baseline="0" noProof="0" smtClean="0">
                <a:ln>
                  <a:noFill/>
                </a:ln>
                <a:solidFill>
                  <a:prstClr val="black"/>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cs typeface="+mn-cs"/>
            </a:endParaRPr>
          </a:p>
        </p:txBody>
      </p:sp>
    </p:spTree>
    <p:extLst>
      <p:ext uri="{BB962C8B-B14F-4D97-AF65-F5344CB8AC3E}">
        <p14:creationId xmlns:p14="http://schemas.microsoft.com/office/powerpoint/2010/main" val="12896346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4C0232-94FA-4EBE-BB9B-79FBE486032D}" type="slidenum">
              <a:rPr kumimoji="0" lang="zh-CN" altLang="en-US" sz="1200" b="0" i="0" u="none" strike="noStrike" kern="1200" cap="none" spc="0" normalizeH="0" baseline="0" noProof="0" smtClean="0">
                <a:ln>
                  <a:noFill/>
                </a:ln>
                <a:solidFill>
                  <a:prstClr val="black"/>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cs typeface="+mn-cs"/>
            </a:endParaRPr>
          </a:p>
        </p:txBody>
      </p:sp>
    </p:spTree>
    <p:extLst>
      <p:ext uri="{BB962C8B-B14F-4D97-AF65-F5344CB8AC3E}">
        <p14:creationId xmlns:p14="http://schemas.microsoft.com/office/powerpoint/2010/main" val="12038800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E8BD69-8A68-4B63-A291-519E4A7815ED}" type="slidenum">
              <a:rPr kumimoji="0" lang="zh-CN" altLang="en-US" sz="1200" b="0" i="0" u="none" strike="noStrike" kern="1200" cap="none" spc="0" normalizeH="0" baseline="0" noProof="0" smtClean="0">
                <a:ln>
                  <a:noFill/>
                </a:ln>
                <a:solidFill>
                  <a:prstClr val="black"/>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cs typeface="+mn-cs"/>
            </a:endParaRPr>
          </a:p>
        </p:txBody>
      </p:sp>
    </p:spTree>
    <p:extLst>
      <p:ext uri="{BB962C8B-B14F-4D97-AF65-F5344CB8AC3E}">
        <p14:creationId xmlns:p14="http://schemas.microsoft.com/office/powerpoint/2010/main" val="449464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cs typeface="+mn-cs"/>
            </a:endParaRPr>
          </a:p>
        </p:txBody>
      </p:sp>
    </p:spTree>
    <p:extLst>
      <p:ext uri="{BB962C8B-B14F-4D97-AF65-F5344CB8AC3E}">
        <p14:creationId xmlns:p14="http://schemas.microsoft.com/office/powerpoint/2010/main" val="11201457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cs typeface="+mn-cs"/>
            </a:endParaRPr>
          </a:p>
        </p:txBody>
      </p:sp>
    </p:spTree>
    <p:extLst>
      <p:ext uri="{BB962C8B-B14F-4D97-AF65-F5344CB8AC3E}">
        <p14:creationId xmlns:p14="http://schemas.microsoft.com/office/powerpoint/2010/main" val="10499589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cs typeface="+mn-cs"/>
            </a:endParaRPr>
          </a:p>
        </p:txBody>
      </p:sp>
    </p:spTree>
    <p:extLst>
      <p:ext uri="{BB962C8B-B14F-4D97-AF65-F5344CB8AC3E}">
        <p14:creationId xmlns:p14="http://schemas.microsoft.com/office/powerpoint/2010/main" val="23884440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7808B4E-3CF3-4A6D-A6E9-39B8E8CC422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9E97C3F-521B-4D13-AA53-E5F79D2F4C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0B1D20A-3563-4CCD-8D6A-6ECF102FE1FB}"/>
              </a:ext>
            </a:extLst>
          </p:cNvPr>
          <p:cNvSpPr>
            <a:spLocks noGrp="1"/>
          </p:cNvSpPr>
          <p:nvPr>
            <p:ph type="dt" sz="half" idx="10"/>
          </p:nvPr>
        </p:nvSpPr>
        <p:spPr/>
        <p:txBody>
          <a:bodyPr/>
          <a:lstStyle/>
          <a:p>
            <a:fld id="{E74E1B3D-008F-497A-B0C2-448785AB23A9}" type="datetimeFigureOut">
              <a:rPr lang="zh-CN" altLang="en-US" smtClean="0"/>
              <a:t>2021/3/31</a:t>
            </a:fld>
            <a:endParaRPr lang="zh-CN" altLang="en-US"/>
          </a:p>
        </p:txBody>
      </p:sp>
      <p:sp>
        <p:nvSpPr>
          <p:cNvPr id="5" name="页脚占位符 4">
            <a:extLst>
              <a:ext uri="{FF2B5EF4-FFF2-40B4-BE49-F238E27FC236}">
                <a16:creationId xmlns:a16="http://schemas.microsoft.com/office/drawing/2014/main" id="{55ABAFE3-A862-4EBB-8063-0734C948EDF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6D2B967-F563-4FD1-96B1-6F9A0A34C8DA}"/>
              </a:ext>
            </a:extLst>
          </p:cNvPr>
          <p:cNvSpPr>
            <a:spLocks noGrp="1"/>
          </p:cNvSpPr>
          <p:nvPr>
            <p:ph type="sldNum" sz="quarter" idx="12"/>
          </p:nvPr>
        </p:nvSpPr>
        <p:spPr/>
        <p:txBody>
          <a:bodyPr/>
          <a:lstStyle/>
          <a:p>
            <a:fld id="{677A307F-840F-4008-99B9-FB88CFC51686}" type="slidenum">
              <a:rPr lang="zh-CN" altLang="en-US" smtClean="0"/>
              <a:t>‹#›</a:t>
            </a:fld>
            <a:endParaRPr lang="zh-CN" altLang="en-US"/>
          </a:p>
        </p:txBody>
      </p:sp>
    </p:spTree>
    <p:extLst>
      <p:ext uri="{BB962C8B-B14F-4D97-AF65-F5344CB8AC3E}">
        <p14:creationId xmlns:p14="http://schemas.microsoft.com/office/powerpoint/2010/main" val="36642587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97882B1-7F1A-4D15-AE20-3F66BA9C0158}"/>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0F659E2B-955B-4E32-B39D-BB34A373E54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DDA4A9A-3F28-4C7A-8FEF-4183DDACD6CA}"/>
              </a:ext>
            </a:extLst>
          </p:cNvPr>
          <p:cNvSpPr>
            <a:spLocks noGrp="1"/>
          </p:cNvSpPr>
          <p:nvPr>
            <p:ph type="dt" sz="half" idx="10"/>
          </p:nvPr>
        </p:nvSpPr>
        <p:spPr/>
        <p:txBody>
          <a:bodyPr/>
          <a:lstStyle/>
          <a:p>
            <a:fld id="{E74E1B3D-008F-497A-B0C2-448785AB23A9}" type="datetimeFigureOut">
              <a:rPr lang="zh-CN" altLang="en-US" smtClean="0"/>
              <a:t>2021/3/31</a:t>
            </a:fld>
            <a:endParaRPr lang="zh-CN" altLang="en-US"/>
          </a:p>
        </p:txBody>
      </p:sp>
      <p:sp>
        <p:nvSpPr>
          <p:cNvPr id="5" name="页脚占位符 4">
            <a:extLst>
              <a:ext uri="{FF2B5EF4-FFF2-40B4-BE49-F238E27FC236}">
                <a16:creationId xmlns:a16="http://schemas.microsoft.com/office/drawing/2014/main" id="{6020FF88-2B9B-4530-A68D-BD1CE434C3F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2A1FAC6-8630-44B6-AA66-A95513A69347}"/>
              </a:ext>
            </a:extLst>
          </p:cNvPr>
          <p:cNvSpPr>
            <a:spLocks noGrp="1"/>
          </p:cNvSpPr>
          <p:nvPr>
            <p:ph type="sldNum" sz="quarter" idx="12"/>
          </p:nvPr>
        </p:nvSpPr>
        <p:spPr/>
        <p:txBody>
          <a:bodyPr/>
          <a:lstStyle/>
          <a:p>
            <a:fld id="{677A307F-840F-4008-99B9-FB88CFC51686}" type="slidenum">
              <a:rPr lang="zh-CN" altLang="en-US" smtClean="0"/>
              <a:t>‹#›</a:t>
            </a:fld>
            <a:endParaRPr lang="zh-CN" altLang="en-US"/>
          </a:p>
        </p:txBody>
      </p:sp>
    </p:spTree>
    <p:extLst>
      <p:ext uri="{BB962C8B-B14F-4D97-AF65-F5344CB8AC3E}">
        <p14:creationId xmlns:p14="http://schemas.microsoft.com/office/powerpoint/2010/main" val="40824053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2C32C27B-0650-4682-BD0A-875266EC3AF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0A66482-4232-4C07-A79B-393DFFFD7807}"/>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E644009-F0B1-4966-9C3C-920654B20615}"/>
              </a:ext>
            </a:extLst>
          </p:cNvPr>
          <p:cNvSpPr>
            <a:spLocks noGrp="1"/>
          </p:cNvSpPr>
          <p:nvPr>
            <p:ph type="dt" sz="half" idx="10"/>
          </p:nvPr>
        </p:nvSpPr>
        <p:spPr/>
        <p:txBody>
          <a:bodyPr/>
          <a:lstStyle/>
          <a:p>
            <a:fld id="{E74E1B3D-008F-497A-B0C2-448785AB23A9}" type="datetimeFigureOut">
              <a:rPr lang="zh-CN" altLang="en-US" smtClean="0"/>
              <a:t>2021/3/31</a:t>
            </a:fld>
            <a:endParaRPr lang="zh-CN" altLang="en-US"/>
          </a:p>
        </p:txBody>
      </p:sp>
      <p:sp>
        <p:nvSpPr>
          <p:cNvPr id="5" name="页脚占位符 4">
            <a:extLst>
              <a:ext uri="{FF2B5EF4-FFF2-40B4-BE49-F238E27FC236}">
                <a16:creationId xmlns:a16="http://schemas.microsoft.com/office/drawing/2014/main" id="{3E077B4E-808F-435D-AFA1-14E67947F1B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FFEB8C0-FDC9-47A1-BE6C-1E0364B2F569}"/>
              </a:ext>
            </a:extLst>
          </p:cNvPr>
          <p:cNvSpPr>
            <a:spLocks noGrp="1"/>
          </p:cNvSpPr>
          <p:nvPr>
            <p:ph type="sldNum" sz="quarter" idx="12"/>
          </p:nvPr>
        </p:nvSpPr>
        <p:spPr/>
        <p:txBody>
          <a:bodyPr/>
          <a:lstStyle/>
          <a:p>
            <a:fld id="{677A307F-840F-4008-99B9-FB88CFC51686}" type="slidenum">
              <a:rPr lang="zh-CN" altLang="en-US" smtClean="0"/>
              <a:t>‹#›</a:t>
            </a:fld>
            <a:endParaRPr lang="zh-CN" altLang="en-US"/>
          </a:p>
        </p:txBody>
      </p:sp>
    </p:spTree>
    <p:extLst>
      <p:ext uri="{BB962C8B-B14F-4D97-AF65-F5344CB8AC3E}">
        <p14:creationId xmlns:p14="http://schemas.microsoft.com/office/powerpoint/2010/main" val="41909287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34850132"/>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8932155"/>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3057320"/>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E3E9A05-7CC7-4774-B817-C1F22EEE74A0}"/>
              </a:ext>
            </a:extLst>
          </p:cNvPr>
          <p:cNvSpPr>
            <a:spLocks noGrp="1"/>
          </p:cNvSpPr>
          <p:nvPr>
            <p:ph type="title"/>
          </p:nvPr>
        </p:nvSpPr>
        <p:spPr>
          <a:xfrm>
            <a:off x="838200" y="365125"/>
            <a:ext cx="10515600" cy="1325563"/>
          </a:xfrm>
          <a:prstGeom prst="rect">
            <a:avLst/>
          </a:prstGeom>
        </p:spPr>
        <p:txBody>
          <a:bodyPr/>
          <a:lstStyle>
            <a:lvl1pPr>
              <a:defRPr>
                <a:latin typeface="字魂59号-创粗黑" panose="00000500000000000000" pitchFamily="2" charset="-122"/>
                <a:ea typeface="字魂59号-创粗黑" panose="00000500000000000000" pitchFamily="2" charset="-122"/>
              </a:defRPr>
            </a:lvl1pPr>
          </a:lstStyle>
          <a:p>
            <a:r>
              <a:rPr lang="zh-CN" altLang="en-US"/>
              <a:t>单击此处编辑母版标题样式</a:t>
            </a:r>
          </a:p>
        </p:txBody>
      </p:sp>
      <p:sp>
        <p:nvSpPr>
          <p:cNvPr id="3" name="内容占位符 2">
            <a:extLst>
              <a:ext uri="{FF2B5EF4-FFF2-40B4-BE49-F238E27FC236}">
                <a16:creationId xmlns:a16="http://schemas.microsoft.com/office/drawing/2014/main" id="{50FC710A-F344-416B-B8F1-817D314B56DF}"/>
              </a:ext>
            </a:extLst>
          </p:cNvPr>
          <p:cNvSpPr>
            <a:spLocks noGrp="1"/>
          </p:cNvSpPr>
          <p:nvPr>
            <p:ph sz="half" idx="1"/>
          </p:nvPr>
        </p:nvSpPr>
        <p:spPr>
          <a:xfrm>
            <a:off x="838200" y="1825625"/>
            <a:ext cx="5181600" cy="4351338"/>
          </a:xfrm>
          <a:prstGeom prst="rect">
            <a:avLst/>
          </a:prstGeom>
        </p:spPr>
        <p:txBody>
          <a:bodyPr/>
          <a:lstStyle>
            <a:lvl1pPr>
              <a:defRPr>
                <a:latin typeface="字魂59号-创粗黑" panose="00000500000000000000" pitchFamily="2" charset="-122"/>
                <a:ea typeface="字魂59号-创粗黑" panose="00000500000000000000" pitchFamily="2" charset="-122"/>
              </a:defRPr>
            </a:lvl1pPr>
            <a:lvl2pPr>
              <a:defRPr>
                <a:latin typeface="字魂59号-创粗黑" panose="00000500000000000000" pitchFamily="2" charset="-122"/>
                <a:ea typeface="字魂59号-创粗黑" panose="00000500000000000000" pitchFamily="2" charset="-122"/>
              </a:defRPr>
            </a:lvl2pPr>
            <a:lvl3pPr>
              <a:defRPr>
                <a:latin typeface="字魂59号-创粗黑" panose="00000500000000000000" pitchFamily="2" charset="-122"/>
                <a:ea typeface="字魂59号-创粗黑" panose="00000500000000000000" pitchFamily="2" charset="-122"/>
              </a:defRPr>
            </a:lvl3pPr>
            <a:lvl4pPr>
              <a:defRPr>
                <a:latin typeface="字魂59号-创粗黑" panose="00000500000000000000" pitchFamily="2" charset="-122"/>
                <a:ea typeface="字魂59号-创粗黑" panose="00000500000000000000" pitchFamily="2" charset="-122"/>
              </a:defRPr>
            </a:lvl4pPr>
            <a:lvl5pPr>
              <a:defRPr>
                <a:latin typeface="字魂59号-创粗黑" panose="00000500000000000000" pitchFamily="2" charset="-122"/>
                <a:ea typeface="字魂59号-创粗黑" panose="00000500000000000000" pitchFamily="2" charset="-122"/>
              </a:defRPr>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41A89FE-426F-4D8C-A179-4750B1129D93}"/>
              </a:ext>
            </a:extLst>
          </p:cNvPr>
          <p:cNvSpPr>
            <a:spLocks noGrp="1"/>
          </p:cNvSpPr>
          <p:nvPr>
            <p:ph sz="half" idx="2"/>
          </p:nvPr>
        </p:nvSpPr>
        <p:spPr>
          <a:xfrm>
            <a:off x="6172200" y="1825625"/>
            <a:ext cx="5181600" cy="4351338"/>
          </a:xfrm>
          <a:prstGeom prst="rect">
            <a:avLst/>
          </a:prstGeom>
        </p:spPr>
        <p:txBody>
          <a:bodyPr/>
          <a:lstStyle>
            <a:lvl1pPr>
              <a:defRPr>
                <a:latin typeface="字魂59号-创粗黑" panose="00000500000000000000" pitchFamily="2" charset="-122"/>
                <a:ea typeface="字魂59号-创粗黑" panose="00000500000000000000" pitchFamily="2" charset="-122"/>
              </a:defRPr>
            </a:lvl1pPr>
            <a:lvl2pPr>
              <a:defRPr>
                <a:latin typeface="字魂59号-创粗黑" panose="00000500000000000000" pitchFamily="2" charset="-122"/>
                <a:ea typeface="字魂59号-创粗黑" panose="00000500000000000000" pitchFamily="2" charset="-122"/>
              </a:defRPr>
            </a:lvl2pPr>
            <a:lvl3pPr>
              <a:defRPr>
                <a:latin typeface="字魂59号-创粗黑" panose="00000500000000000000" pitchFamily="2" charset="-122"/>
                <a:ea typeface="字魂59号-创粗黑" panose="00000500000000000000" pitchFamily="2" charset="-122"/>
              </a:defRPr>
            </a:lvl3pPr>
            <a:lvl4pPr>
              <a:defRPr>
                <a:latin typeface="字魂59号-创粗黑" panose="00000500000000000000" pitchFamily="2" charset="-122"/>
                <a:ea typeface="字魂59号-创粗黑" panose="00000500000000000000" pitchFamily="2" charset="-122"/>
              </a:defRPr>
            </a:lvl4pPr>
            <a:lvl5pPr>
              <a:defRPr>
                <a:latin typeface="字魂59号-创粗黑" panose="00000500000000000000" pitchFamily="2" charset="-122"/>
                <a:ea typeface="字魂59号-创粗黑" panose="00000500000000000000" pitchFamily="2" charset="-122"/>
              </a:defRPr>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E5A6067-E7C7-4F9A-B433-F706E390DD9E}"/>
              </a:ext>
            </a:extLst>
          </p:cNvPr>
          <p:cNvSpPr>
            <a:spLocks noGrp="1"/>
          </p:cNvSpPr>
          <p:nvPr>
            <p:ph type="dt" sz="half" idx="10"/>
          </p:nvPr>
        </p:nvSpPr>
        <p:spPr>
          <a:xfrm>
            <a:off x="838200" y="6356350"/>
            <a:ext cx="2743200" cy="365125"/>
          </a:xfrm>
          <a:prstGeom prst="rect">
            <a:avLst/>
          </a:prstGeom>
        </p:spPr>
        <p:txBody>
          <a:bodyPr/>
          <a:lstStyle>
            <a:lvl1pPr>
              <a:defRPr>
                <a:latin typeface="字魂59号-创粗黑" panose="00000500000000000000" pitchFamily="2" charset="-122"/>
                <a:ea typeface="字魂59号-创粗黑" panose="00000500000000000000" pitchFamily="2" charset="-122"/>
              </a:defRPr>
            </a:lvl1pPr>
          </a:lstStyle>
          <a:p>
            <a:fld id="{5A06D462-3DC8-4B7C-BF0A-91B5871D3714}" type="datetimeFigureOut">
              <a:rPr lang="zh-CN" altLang="en-US" smtClean="0"/>
              <a:pPr/>
              <a:t>2021/3/31</a:t>
            </a:fld>
            <a:endParaRPr lang="zh-CN" altLang="en-US"/>
          </a:p>
        </p:txBody>
      </p:sp>
      <p:sp>
        <p:nvSpPr>
          <p:cNvPr id="6" name="页脚占位符 5">
            <a:extLst>
              <a:ext uri="{FF2B5EF4-FFF2-40B4-BE49-F238E27FC236}">
                <a16:creationId xmlns:a16="http://schemas.microsoft.com/office/drawing/2014/main" id="{654EE101-53A1-4CB9-845C-384C4BDBA565}"/>
              </a:ext>
            </a:extLst>
          </p:cNvPr>
          <p:cNvSpPr>
            <a:spLocks noGrp="1"/>
          </p:cNvSpPr>
          <p:nvPr>
            <p:ph type="ftr" sz="quarter" idx="11"/>
          </p:nvPr>
        </p:nvSpPr>
        <p:spPr>
          <a:xfrm>
            <a:off x="4038600" y="6356350"/>
            <a:ext cx="4114800" cy="365125"/>
          </a:xfrm>
          <a:prstGeom prst="rect">
            <a:avLst/>
          </a:prstGeom>
        </p:spPr>
        <p:txBody>
          <a:bodyPr/>
          <a:lstStyle>
            <a:lvl1pPr>
              <a:defRPr>
                <a:latin typeface="字魂59号-创粗黑" panose="00000500000000000000" pitchFamily="2" charset="-122"/>
                <a:ea typeface="字魂59号-创粗黑" panose="00000500000000000000" pitchFamily="2" charset="-122"/>
              </a:defRPr>
            </a:lvl1pPr>
          </a:lstStyle>
          <a:p>
            <a:endParaRPr lang="zh-CN" altLang="en-US"/>
          </a:p>
        </p:txBody>
      </p:sp>
      <p:sp>
        <p:nvSpPr>
          <p:cNvPr id="7" name="灯片编号占位符 6">
            <a:extLst>
              <a:ext uri="{FF2B5EF4-FFF2-40B4-BE49-F238E27FC236}">
                <a16:creationId xmlns:a16="http://schemas.microsoft.com/office/drawing/2014/main" id="{80358929-3846-4ADD-8ACB-2FC46493E972}"/>
              </a:ext>
            </a:extLst>
          </p:cNvPr>
          <p:cNvSpPr>
            <a:spLocks noGrp="1"/>
          </p:cNvSpPr>
          <p:nvPr>
            <p:ph type="sldNum" sz="quarter" idx="12"/>
          </p:nvPr>
        </p:nvSpPr>
        <p:spPr>
          <a:xfrm>
            <a:off x="8610600" y="6356350"/>
            <a:ext cx="2743200" cy="365125"/>
          </a:xfrm>
          <a:prstGeom prst="rect">
            <a:avLst/>
          </a:prstGeom>
        </p:spPr>
        <p:txBody>
          <a:bodyPr/>
          <a:lstStyle>
            <a:lvl1pPr>
              <a:defRPr>
                <a:latin typeface="字魂59号-创粗黑" panose="00000500000000000000" pitchFamily="2" charset="-122"/>
                <a:ea typeface="字魂59号-创粗黑" panose="00000500000000000000" pitchFamily="2" charset="-122"/>
              </a:defRPr>
            </a:lvl1pPr>
          </a:lstStyle>
          <a:p>
            <a:fld id="{50C51EC2-436B-4FB1-8ABC-AFCC2BFF2CDC}" type="slidenum">
              <a:rPr lang="zh-CN" altLang="en-US" smtClean="0"/>
              <a:pPr/>
              <a:t>‹#›</a:t>
            </a:fld>
            <a:endParaRPr lang="zh-CN" altLang="en-US"/>
          </a:p>
        </p:txBody>
      </p:sp>
    </p:spTree>
    <p:extLst>
      <p:ext uri="{BB962C8B-B14F-4D97-AF65-F5344CB8AC3E}">
        <p14:creationId xmlns:p14="http://schemas.microsoft.com/office/powerpoint/2010/main" val="3272112348"/>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C08549D-307A-455D-AC08-463417D63DDC}"/>
              </a:ext>
            </a:extLst>
          </p:cNvPr>
          <p:cNvSpPr>
            <a:spLocks noGrp="1"/>
          </p:cNvSpPr>
          <p:nvPr>
            <p:ph type="title"/>
          </p:nvPr>
        </p:nvSpPr>
        <p:spPr>
          <a:xfrm>
            <a:off x="839788" y="365125"/>
            <a:ext cx="10515600" cy="1325563"/>
          </a:xfrm>
          <a:prstGeom prst="rect">
            <a:avLst/>
          </a:prstGeom>
        </p:spPr>
        <p:txBody>
          <a:bodyPr/>
          <a:lstStyle>
            <a:lvl1pPr>
              <a:defRPr>
                <a:latin typeface="字魂59号-创粗黑" panose="00000500000000000000" pitchFamily="2" charset="-122"/>
                <a:ea typeface="字魂59号-创粗黑" panose="00000500000000000000" pitchFamily="2" charset="-122"/>
              </a:defRPr>
            </a:lvl1pPr>
          </a:lstStyle>
          <a:p>
            <a:r>
              <a:rPr lang="zh-CN" altLang="en-US"/>
              <a:t>单击此处编辑母版标题样式</a:t>
            </a:r>
          </a:p>
        </p:txBody>
      </p:sp>
      <p:sp>
        <p:nvSpPr>
          <p:cNvPr id="3" name="文本占位符 2">
            <a:extLst>
              <a:ext uri="{FF2B5EF4-FFF2-40B4-BE49-F238E27FC236}">
                <a16:creationId xmlns:a16="http://schemas.microsoft.com/office/drawing/2014/main" id="{C12F4DF1-1D6A-46DE-9D29-CDAAC6666B3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atin typeface="字魂59号-创粗黑" panose="00000500000000000000" pitchFamily="2" charset="-122"/>
                <a:ea typeface="字魂59号-创粗黑" panose="00000500000000000000" pitchFamily="2"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D2D7C1B-46E4-43B6-BB8A-BF36BBBFD13E}"/>
              </a:ext>
            </a:extLst>
          </p:cNvPr>
          <p:cNvSpPr>
            <a:spLocks noGrp="1"/>
          </p:cNvSpPr>
          <p:nvPr>
            <p:ph sz="half" idx="2"/>
          </p:nvPr>
        </p:nvSpPr>
        <p:spPr>
          <a:xfrm>
            <a:off x="839788" y="2505075"/>
            <a:ext cx="5157787" cy="3684588"/>
          </a:xfrm>
          <a:prstGeom prst="rect">
            <a:avLst/>
          </a:prstGeom>
        </p:spPr>
        <p:txBody>
          <a:bodyPr/>
          <a:lstStyle>
            <a:lvl1pPr>
              <a:defRPr>
                <a:latin typeface="字魂59号-创粗黑" panose="00000500000000000000" pitchFamily="2" charset="-122"/>
                <a:ea typeface="字魂59号-创粗黑" panose="00000500000000000000" pitchFamily="2" charset="-122"/>
              </a:defRPr>
            </a:lvl1pPr>
            <a:lvl2pPr>
              <a:defRPr>
                <a:latin typeface="字魂59号-创粗黑" panose="00000500000000000000" pitchFamily="2" charset="-122"/>
                <a:ea typeface="字魂59号-创粗黑" panose="00000500000000000000" pitchFamily="2" charset="-122"/>
              </a:defRPr>
            </a:lvl2pPr>
            <a:lvl3pPr>
              <a:defRPr>
                <a:latin typeface="字魂59号-创粗黑" panose="00000500000000000000" pitchFamily="2" charset="-122"/>
                <a:ea typeface="字魂59号-创粗黑" panose="00000500000000000000" pitchFamily="2" charset="-122"/>
              </a:defRPr>
            </a:lvl3pPr>
            <a:lvl4pPr>
              <a:defRPr>
                <a:latin typeface="字魂59号-创粗黑" panose="00000500000000000000" pitchFamily="2" charset="-122"/>
                <a:ea typeface="字魂59号-创粗黑" panose="00000500000000000000" pitchFamily="2" charset="-122"/>
              </a:defRPr>
            </a:lvl4pPr>
            <a:lvl5pPr>
              <a:defRPr>
                <a:latin typeface="字魂59号-创粗黑" panose="00000500000000000000" pitchFamily="2" charset="-122"/>
                <a:ea typeface="字魂59号-创粗黑" panose="00000500000000000000" pitchFamily="2" charset="-122"/>
              </a:defRPr>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A28EF46-B63E-4A40-B2FF-C675C41C035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atin typeface="字魂59号-创粗黑" panose="00000500000000000000" pitchFamily="2" charset="-122"/>
                <a:ea typeface="字魂59号-创粗黑" panose="00000500000000000000" pitchFamily="2"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8084BD4B-5143-484A-9471-FD77AD8873E1}"/>
              </a:ext>
            </a:extLst>
          </p:cNvPr>
          <p:cNvSpPr>
            <a:spLocks noGrp="1"/>
          </p:cNvSpPr>
          <p:nvPr>
            <p:ph sz="quarter" idx="4"/>
          </p:nvPr>
        </p:nvSpPr>
        <p:spPr>
          <a:xfrm>
            <a:off x="6172200" y="2505075"/>
            <a:ext cx="5183188" cy="3684588"/>
          </a:xfrm>
          <a:prstGeom prst="rect">
            <a:avLst/>
          </a:prstGeom>
        </p:spPr>
        <p:txBody>
          <a:bodyPr/>
          <a:lstStyle>
            <a:lvl1pPr>
              <a:defRPr>
                <a:latin typeface="字魂59号-创粗黑" panose="00000500000000000000" pitchFamily="2" charset="-122"/>
                <a:ea typeface="字魂59号-创粗黑" panose="00000500000000000000" pitchFamily="2" charset="-122"/>
              </a:defRPr>
            </a:lvl1pPr>
            <a:lvl2pPr>
              <a:defRPr>
                <a:latin typeface="字魂59号-创粗黑" panose="00000500000000000000" pitchFamily="2" charset="-122"/>
                <a:ea typeface="字魂59号-创粗黑" panose="00000500000000000000" pitchFamily="2" charset="-122"/>
              </a:defRPr>
            </a:lvl2pPr>
            <a:lvl3pPr>
              <a:defRPr>
                <a:latin typeface="字魂59号-创粗黑" panose="00000500000000000000" pitchFamily="2" charset="-122"/>
                <a:ea typeface="字魂59号-创粗黑" panose="00000500000000000000" pitchFamily="2" charset="-122"/>
              </a:defRPr>
            </a:lvl3pPr>
            <a:lvl4pPr>
              <a:defRPr>
                <a:latin typeface="字魂59号-创粗黑" panose="00000500000000000000" pitchFamily="2" charset="-122"/>
                <a:ea typeface="字魂59号-创粗黑" panose="00000500000000000000" pitchFamily="2" charset="-122"/>
              </a:defRPr>
            </a:lvl4pPr>
            <a:lvl5pPr>
              <a:defRPr>
                <a:latin typeface="字魂59号-创粗黑" panose="00000500000000000000" pitchFamily="2" charset="-122"/>
                <a:ea typeface="字魂59号-创粗黑" panose="00000500000000000000" pitchFamily="2" charset="-122"/>
              </a:defRPr>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F39B55D-2308-4BA2-9292-657BF99DEE72}"/>
              </a:ext>
            </a:extLst>
          </p:cNvPr>
          <p:cNvSpPr>
            <a:spLocks noGrp="1"/>
          </p:cNvSpPr>
          <p:nvPr>
            <p:ph type="dt" sz="half" idx="10"/>
          </p:nvPr>
        </p:nvSpPr>
        <p:spPr>
          <a:xfrm>
            <a:off x="838200" y="6356350"/>
            <a:ext cx="2743200" cy="365125"/>
          </a:xfrm>
          <a:prstGeom prst="rect">
            <a:avLst/>
          </a:prstGeom>
        </p:spPr>
        <p:txBody>
          <a:bodyPr/>
          <a:lstStyle>
            <a:lvl1pPr>
              <a:defRPr>
                <a:latin typeface="字魂59号-创粗黑" panose="00000500000000000000" pitchFamily="2" charset="-122"/>
                <a:ea typeface="字魂59号-创粗黑" panose="00000500000000000000" pitchFamily="2" charset="-122"/>
              </a:defRPr>
            </a:lvl1pPr>
          </a:lstStyle>
          <a:p>
            <a:fld id="{5A06D462-3DC8-4B7C-BF0A-91B5871D3714}" type="datetimeFigureOut">
              <a:rPr lang="zh-CN" altLang="en-US" smtClean="0"/>
              <a:pPr/>
              <a:t>2021/3/31</a:t>
            </a:fld>
            <a:endParaRPr lang="zh-CN" altLang="en-US"/>
          </a:p>
        </p:txBody>
      </p:sp>
      <p:sp>
        <p:nvSpPr>
          <p:cNvPr id="8" name="页脚占位符 7">
            <a:extLst>
              <a:ext uri="{FF2B5EF4-FFF2-40B4-BE49-F238E27FC236}">
                <a16:creationId xmlns:a16="http://schemas.microsoft.com/office/drawing/2014/main" id="{34B387D5-8F9A-49AE-8C2D-6EF7309E38C8}"/>
              </a:ext>
            </a:extLst>
          </p:cNvPr>
          <p:cNvSpPr>
            <a:spLocks noGrp="1"/>
          </p:cNvSpPr>
          <p:nvPr>
            <p:ph type="ftr" sz="quarter" idx="11"/>
          </p:nvPr>
        </p:nvSpPr>
        <p:spPr>
          <a:xfrm>
            <a:off x="4038600" y="6356350"/>
            <a:ext cx="4114800" cy="365125"/>
          </a:xfrm>
          <a:prstGeom prst="rect">
            <a:avLst/>
          </a:prstGeom>
        </p:spPr>
        <p:txBody>
          <a:bodyPr/>
          <a:lstStyle>
            <a:lvl1pPr>
              <a:defRPr>
                <a:latin typeface="字魂59号-创粗黑" panose="00000500000000000000" pitchFamily="2" charset="-122"/>
                <a:ea typeface="字魂59号-创粗黑" panose="00000500000000000000" pitchFamily="2" charset="-122"/>
              </a:defRPr>
            </a:lvl1pPr>
          </a:lstStyle>
          <a:p>
            <a:endParaRPr lang="zh-CN" altLang="en-US"/>
          </a:p>
        </p:txBody>
      </p:sp>
      <p:sp>
        <p:nvSpPr>
          <p:cNvPr id="9" name="灯片编号占位符 8">
            <a:extLst>
              <a:ext uri="{FF2B5EF4-FFF2-40B4-BE49-F238E27FC236}">
                <a16:creationId xmlns:a16="http://schemas.microsoft.com/office/drawing/2014/main" id="{F8CA84AA-9F6C-419E-826B-E230FCBF6D29}"/>
              </a:ext>
            </a:extLst>
          </p:cNvPr>
          <p:cNvSpPr>
            <a:spLocks noGrp="1"/>
          </p:cNvSpPr>
          <p:nvPr>
            <p:ph type="sldNum" sz="quarter" idx="12"/>
          </p:nvPr>
        </p:nvSpPr>
        <p:spPr>
          <a:xfrm>
            <a:off x="8610600" y="6356350"/>
            <a:ext cx="2743200" cy="365125"/>
          </a:xfrm>
          <a:prstGeom prst="rect">
            <a:avLst/>
          </a:prstGeom>
        </p:spPr>
        <p:txBody>
          <a:bodyPr/>
          <a:lstStyle>
            <a:lvl1pPr>
              <a:defRPr>
                <a:latin typeface="字魂59号-创粗黑" panose="00000500000000000000" pitchFamily="2" charset="-122"/>
                <a:ea typeface="字魂59号-创粗黑" panose="00000500000000000000" pitchFamily="2" charset="-122"/>
              </a:defRPr>
            </a:lvl1pPr>
          </a:lstStyle>
          <a:p>
            <a:fld id="{50C51EC2-436B-4FB1-8ABC-AFCC2BFF2CDC}" type="slidenum">
              <a:rPr lang="zh-CN" altLang="en-US" smtClean="0"/>
              <a:pPr/>
              <a:t>‹#›</a:t>
            </a:fld>
            <a:endParaRPr lang="zh-CN" altLang="en-US"/>
          </a:p>
        </p:txBody>
      </p:sp>
    </p:spTree>
    <p:extLst>
      <p:ext uri="{BB962C8B-B14F-4D97-AF65-F5344CB8AC3E}">
        <p14:creationId xmlns:p14="http://schemas.microsoft.com/office/powerpoint/2010/main" val="3711987647"/>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F5D5A2C-17B8-45E8-97AA-D27155805596}"/>
              </a:ext>
            </a:extLst>
          </p:cNvPr>
          <p:cNvSpPr>
            <a:spLocks noGrp="1"/>
          </p:cNvSpPr>
          <p:nvPr>
            <p:ph type="title"/>
          </p:nvPr>
        </p:nvSpPr>
        <p:spPr>
          <a:xfrm>
            <a:off x="838200" y="365125"/>
            <a:ext cx="10515600" cy="1325563"/>
          </a:xfrm>
          <a:prstGeom prst="rect">
            <a:avLst/>
          </a:prstGeom>
        </p:spPr>
        <p:txBody>
          <a:bodyPr/>
          <a:lstStyle>
            <a:lvl1pPr>
              <a:defRPr>
                <a:latin typeface="字魂59号-创粗黑" panose="00000500000000000000" pitchFamily="2" charset="-122"/>
                <a:ea typeface="字魂59号-创粗黑" panose="00000500000000000000" pitchFamily="2" charset="-122"/>
              </a:defRPr>
            </a:lvl1pPr>
          </a:lstStyle>
          <a:p>
            <a:r>
              <a:rPr lang="zh-CN" altLang="en-US"/>
              <a:t>单击此处编辑母版标题样式</a:t>
            </a:r>
          </a:p>
        </p:txBody>
      </p:sp>
      <p:sp>
        <p:nvSpPr>
          <p:cNvPr id="3" name="日期占位符 2">
            <a:extLst>
              <a:ext uri="{FF2B5EF4-FFF2-40B4-BE49-F238E27FC236}">
                <a16:creationId xmlns:a16="http://schemas.microsoft.com/office/drawing/2014/main" id="{3E7D2A73-A441-4FB6-88CE-EF7A465738AE}"/>
              </a:ext>
            </a:extLst>
          </p:cNvPr>
          <p:cNvSpPr>
            <a:spLocks noGrp="1"/>
          </p:cNvSpPr>
          <p:nvPr>
            <p:ph type="dt" sz="half" idx="10"/>
          </p:nvPr>
        </p:nvSpPr>
        <p:spPr>
          <a:xfrm>
            <a:off x="838200" y="6356350"/>
            <a:ext cx="2743200" cy="365125"/>
          </a:xfrm>
          <a:prstGeom prst="rect">
            <a:avLst/>
          </a:prstGeom>
        </p:spPr>
        <p:txBody>
          <a:bodyPr/>
          <a:lstStyle>
            <a:lvl1pPr>
              <a:defRPr>
                <a:latin typeface="字魂59号-创粗黑" panose="00000500000000000000" pitchFamily="2" charset="-122"/>
                <a:ea typeface="字魂59号-创粗黑" panose="00000500000000000000" pitchFamily="2" charset="-122"/>
              </a:defRPr>
            </a:lvl1pPr>
          </a:lstStyle>
          <a:p>
            <a:fld id="{5A06D462-3DC8-4B7C-BF0A-91B5871D3714}" type="datetimeFigureOut">
              <a:rPr lang="zh-CN" altLang="en-US" smtClean="0"/>
              <a:pPr/>
              <a:t>2021/3/31</a:t>
            </a:fld>
            <a:endParaRPr lang="zh-CN" altLang="en-US"/>
          </a:p>
        </p:txBody>
      </p:sp>
      <p:sp>
        <p:nvSpPr>
          <p:cNvPr id="4" name="页脚占位符 3">
            <a:extLst>
              <a:ext uri="{FF2B5EF4-FFF2-40B4-BE49-F238E27FC236}">
                <a16:creationId xmlns:a16="http://schemas.microsoft.com/office/drawing/2014/main" id="{7BEAA85E-FEF7-44E9-836B-2E350E07C7D9}"/>
              </a:ext>
            </a:extLst>
          </p:cNvPr>
          <p:cNvSpPr>
            <a:spLocks noGrp="1"/>
          </p:cNvSpPr>
          <p:nvPr>
            <p:ph type="ftr" sz="quarter" idx="11"/>
          </p:nvPr>
        </p:nvSpPr>
        <p:spPr>
          <a:xfrm>
            <a:off x="4038600" y="6356350"/>
            <a:ext cx="4114800" cy="365125"/>
          </a:xfrm>
          <a:prstGeom prst="rect">
            <a:avLst/>
          </a:prstGeom>
        </p:spPr>
        <p:txBody>
          <a:bodyPr/>
          <a:lstStyle>
            <a:lvl1pPr>
              <a:defRPr>
                <a:latin typeface="字魂59号-创粗黑" panose="00000500000000000000" pitchFamily="2" charset="-122"/>
                <a:ea typeface="字魂59号-创粗黑" panose="00000500000000000000" pitchFamily="2" charset="-122"/>
              </a:defRPr>
            </a:lvl1pPr>
          </a:lstStyle>
          <a:p>
            <a:endParaRPr lang="zh-CN" altLang="en-US"/>
          </a:p>
        </p:txBody>
      </p:sp>
      <p:sp>
        <p:nvSpPr>
          <p:cNvPr id="5" name="灯片编号占位符 4">
            <a:extLst>
              <a:ext uri="{FF2B5EF4-FFF2-40B4-BE49-F238E27FC236}">
                <a16:creationId xmlns:a16="http://schemas.microsoft.com/office/drawing/2014/main" id="{C260441B-7E3D-431B-B5C1-9877B93E8B84}"/>
              </a:ext>
            </a:extLst>
          </p:cNvPr>
          <p:cNvSpPr>
            <a:spLocks noGrp="1"/>
          </p:cNvSpPr>
          <p:nvPr>
            <p:ph type="sldNum" sz="quarter" idx="12"/>
          </p:nvPr>
        </p:nvSpPr>
        <p:spPr>
          <a:xfrm>
            <a:off x="8610600" y="6356350"/>
            <a:ext cx="2743200" cy="365125"/>
          </a:xfrm>
          <a:prstGeom prst="rect">
            <a:avLst/>
          </a:prstGeom>
        </p:spPr>
        <p:txBody>
          <a:bodyPr/>
          <a:lstStyle>
            <a:lvl1pPr>
              <a:defRPr>
                <a:latin typeface="字魂59号-创粗黑" panose="00000500000000000000" pitchFamily="2" charset="-122"/>
                <a:ea typeface="字魂59号-创粗黑" panose="00000500000000000000" pitchFamily="2" charset="-122"/>
              </a:defRPr>
            </a:lvl1pPr>
          </a:lstStyle>
          <a:p>
            <a:fld id="{50C51EC2-436B-4FB1-8ABC-AFCC2BFF2CDC}" type="slidenum">
              <a:rPr lang="zh-CN" altLang="en-US" smtClean="0"/>
              <a:pPr/>
              <a:t>‹#›</a:t>
            </a:fld>
            <a:endParaRPr lang="zh-CN" altLang="en-US"/>
          </a:p>
        </p:txBody>
      </p:sp>
    </p:spTree>
    <p:extLst>
      <p:ext uri="{BB962C8B-B14F-4D97-AF65-F5344CB8AC3E}">
        <p14:creationId xmlns:p14="http://schemas.microsoft.com/office/powerpoint/2010/main" val="3521563225"/>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7EB552-B391-4366-A6A2-F258E6A3D88A}"/>
              </a:ext>
            </a:extLst>
          </p:cNvPr>
          <p:cNvSpPr>
            <a:spLocks noGrp="1"/>
          </p:cNvSpPr>
          <p:nvPr>
            <p:ph type="dt" sz="half" idx="10"/>
          </p:nvPr>
        </p:nvSpPr>
        <p:spPr>
          <a:xfrm>
            <a:off x="838200" y="6356350"/>
            <a:ext cx="2743200" cy="365125"/>
          </a:xfrm>
          <a:prstGeom prst="rect">
            <a:avLst/>
          </a:prstGeom>
        </p:spPr>
        <p:txBody>
          <a:bodyPr/>
          <a:lstStyle>
            <a:lvl1pPr>
              <a:defRPr>
                <a:latin typeface="字魂59号-创粗黑" panose="00000500000000000000" pitchFamily="2" charset="-122"/>
                <a:ea typeface="字魂59号-创粗黑" panose="00000500000000000000" pitchFamily="2" charset="-122"/>
              </a:defRPr>
            </a:lvl1pPr>
          </a:lstStyle>
          <a:p>
            <a:fld id="{5A06D462-3DC8-4B7C-BF0A-91B5871D3714}" type="datetimeFigureOut">
              <a:rPr lang="zh-CN" altLang="en-US" smtClean="0"/>
              <a:pPr/>
              <a:t>2021/3/31</a:t>
            </a:fld>
            <a:endParaRPr lang="zh-CN" altLang="en-US"/>
          </a:p>
        </p:txBody>
      </p:sp>
      <p:sp>
        <p:nvSpPr>
          <p:cNvPr id="3" name="页脚占位符 2">
            <a:extLst>
              <a:ext uri="{FF2B5EF4-FFF2-40B4-BE49-F238E27FC236}">
                <a16:creationId xmlns:a16="http://schemas.microsoft.com/office/drawing/2014/main" id="{74C45CA3-C6FE-4C2D-A94E-B80CCC83C724}"/>
              </a:ext>
            </a:extLst>
          </p:cNvPr>
          <p:cNvSpPr>
            <a:spLocks noGrp="1"/>
          </p:cNvSpPr>
          <p:nvPr>
            <p:ph type="ftr" sz="quarter" idx="11"/>
          </p:nvPr>
        </p:nvSpPr>
        <p:spPr>
          <a:xfrm>
            <a:off x="4038600" y="6356350"/>
            <a:ext cx="4114800" cy="365125"/>
          </a:xfrm>
          <a:prstGeom prst="rect">
            <a:avLst/>
          </a:prstGeom>
        </p:spPr>
        <p:txBody>
          <a:bodyPr/>
          <a:lstStyle>
            <a:lvl1pPr>
              <a:defRPr>
                <a:latin typeface="字魂59号-创粗黑" panose="00000500000000000000" pitchFamily="2" charset="-122"/>
                <a:ea typeface="字魂59号-创粗黑" panose="00000500000000000000" pitchFamily="2" charset="-122"/>
              </a:defRPr>
            </a:lvl1pPr>
          </a:lstStyle>
          <a:p>
            <a:endParaRPr lang="zh-CN" altLang="en-US"/>
          </a:p>
        </p:txBody>
      </p:sp>
      <p:sp>
        <p:nvSpPr>
          <p:cNvPr id="4" name="灯片编号占位符 3">
            <a:extLst>
              <a:ext uri="{FF2B5EF4-FFF2-40B4-BE49-F238E27FC236}">
                <a16:creationId xmlns:a16="http://schemas.microsoft.com/office/drawing/2014/main" id="{6B25D4C6-2F36-46C2-9E3B-1C418AB29D1C}"/>
              </a:ext>
            </a:extLst>
          </p:cNvPr>
          <p:cNvSpPr>
            <a:spLocks noGrp="1"/>
          </p:cNvSpPr>
          <p:nvPr>
            <p:ph type="sldNum" sz="quarter" idx="12"/>
          </p:nvPr>
        </p:nvSpPr>
        <p:spPr>
          <a:xfrm>
            <a:off x="8610600" y="6356350"/>
            <a:ext cx="2743200" cy="365125"/>
          </a:xfrm>
          <a:prstGeom prst="rect">
            <a:avLst/>
          </a:prstGeom>
        </p:spPr>
        <p:txBody>
          <a:bodyPr/>
          <a:lstStyle>
            <a:lvl1pPr>
              <a:defRPr>
                <a:latin typeface="字魂59号-创粗黑" panose="00000500000000000000" pitchFamily="2" charset="-122"/>
                <a:ea typeface="字魂59号-创粗黑" panose="00000500000000000000" pitchFamily="2" charset="-122"/>
              </a:defRPr>
            </a:lvl1pPr>
          </a:lstStyle>
          <a:p>
            <a:fld id="{50C51EC2-436B-4FB1-8ABC-AFCC2BFF2CDC}" type="slidenum">
              <a:rPr lang="zh-CN" altLang="en-US" smtClean="0"/>
              <a:pPr/>
              <a:t>‹#›</a:t>
            </a:fld>
            <a:endParaRPr lang="zh-CN" altLang="en-US"/>
          </a:p>
        </p:txBody>
      </p:sp>
    </p:spTree>
    <p:extLst>
      <p:ext uri="{BB962C8B-B14F-4D97-AF65-F5344CB8AC3E}">
        <p14:creationId xmlns:p14="http://schemas.microsoft.com/office/powerpoint/2010/main" val="110636190"/>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666DAD5-DF3B-482D-8D63-BA922F1FAA53}"/>
              </a:ext>
            </a:extLst>
          </p:cNvPr>
          <p:cNvSpPr>
            <a:spLocks noGrp="1"/>
          </p:cNvSpPr>
          <p:nvPr>
            <p:ph type="title"/>
          </p:nvPr>
        </p:nvSpPr>
        <p:spPr>
          <a:xfrm>
            <a:off x="839788" y="457200"/>
            <a:ext cx="3932237" cy="1600200"/>
          </a:xfrm>
          <a:prstGeom prst="rect">
            <a:avLst/>
          </a:prstGeom>
        </p:spPr>
        <p:txBody>
          <a:bodyPr anchor="b"/>
          <a:lstStyle>
            <a:lvl1pPr>
              <a:defRPr sz="3200">
                <a:latin typeface="字魂59号-创粗黑" panose="00000500000000000000" pitchFamily="2" charset="-122"/>
                <a:ea typeface="字魂59号-创粗黑" panose="00000500000000000000" pitchFamily="2" charset="-122"/>
              </a:defRPr>
            </a:lvl1pPr>
          </a:lstStyle>
          <a:p>
            <a:r>
              <a:rPr lang="zh-CN" altLang="en-US"/>
              <a:t>单击此处编辑母版标题样式</a:t>
            </a:r>
          </a:p>
        </p:txBody>
      </p:sp>
      <p:sp>
        <p:nvSpPr>
          <p:cNvPr id="3" name="内容占位符 2">
            <a:extLst>
              <a:ext uri="{FF2B5EF4-FFF2-40B4-BE49-F238E27FC236}">
                <a16:creationId xmlns:a16="http://schemas.microsoft.com/office/drawing/2014/main" id="{048F20AD-8A13-49E0-99A4-8E398BE4EDD8}"/>
              </a:ext>
            </a:extLst>
          </p:cNvPr>
          <p:cNvSpPr>
            <a:spLocks noGrp="1"/>
          </p:cNvSpPr>
          <p:nvPr>
            <p:ph idx="1"/>
          </p:nvPr>
        </p:nvSpPr>
        <p:spPr>
          <a:xfrm>
            <a:off x="5183188" y="987425"/>
            <a:ext cx="6172200" cy="4873625"/>
          </a:xfrm>
          <a:prstGeom prst="rect">
            <a:avLst/>
          </a:prstGeom>
        </p:spPr>
        <p:txBody>
          <a:bodyPr/>
          <a:lstStyle>
            <a:lvl1pPr>
              <a:defRPr sz="3200">
                <a:latin typeface="字魂59号-创粗黑" panose="00000500000000000000" pitchFamily="2" charset="-122"/>
                <a:ea typeface="字魂59号-创粗黑" panose="00000500000000000000" pitchFamily="2" charset="-122"/>
              </a:defRPr>
            </a:lvl1pPr>
            <a:lvl2pPr>
              <a:defRPr sz="2800">
                <a:latin typeface="字魂59号-创粗黑" panose="00000500000000000000" pitchFamily="2" charset="-122"/>
                <a:ea typeface="字魂59号-创粗黑" panose="00000500000000000000" pitchFamily="2" charset="-122"/>
              </a:defRPr>
            </a:lvl2pPr>
            <a:lvl3pPr>
              <a:defRPr sz="2400">
                <a:latin typeface="字魂59号-创粗黑" panose="00000500000000000000" pitchFamily="2" charset="-122"/>
                <a:ea typeface="字魂59号-创粗黑" panose="00000500000000000000" pitchFamily="2" charset="-122"/>
              </a:defRPr>
            </a:lvl3pPr>
            <a:lvl4pPr>
              <a:defRPr sz="2000">
                <a:latin typeface="字魂59号-创粗黑" panose="00000500000000000000" pitchFamily="2" charset="-122"/>
                <a:ea typeface="字魂59号-创粗黑" panose="00000500000000000000" pitchFamily="2" charset="-122"/>
              </a:defRPr>
            </a:lvl4pPr>
            <a:lvl5pPr>
              <a:defRPr sz="2000">
                <a:latin typeface="字魂59号-创粗黑" panose="00000500000000000000" pitchFamily="2" charset="-122"/>
                <a:ea typeface="字魂59号-创粗黑" panose="00000500000000000000" pitchFamily="2" charset="-122"/>
              </a:defRPr>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21DBE9C-6A23-4B8D-A3D5-C5B48DA5F05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atin typeface="字魂59号-创粗黑" panose="00000500000000000000" pitchFamily="2" charset="-122"/>
                <a:ea typeface="字魂59号-创粗黑" panose="00000500000000000000" pitchFamily="2"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DCBB783-1C6B-487F-A9D2-E4D76D176FB8}"/>
              </a:ext>
            </a:extLst>
          </p:cNvPr>
          <p:cNvSpPr>
            <a:spLocks noGrp="1"/>
          </p:cNvSpPr>
          <p:nvPr>
            <p:ph type="dt" sz="half" idx="10"/>
          </p:nvPr>
        </p:nvSpPr>
        <p:spPr>
          <a:xfrm>
            <a:off x="838200" y="6356350"/>
            <a:ext cx="2743200" cy="365125"/>
          </a:xfrm>
          <a:prstGeom prst="rect">
            <a:avLst/>
          </a:prstGeom>
        </p:spPr>
        <p:txBody>
          <a:bodyPr/>
          <a:lstStyle>
            <a:lvl1pPr>
              <a:defRPr>
                <a:latin typeface="字魂59号-创粗黑" panose="00000500000000000000" pitchFamily="2" charset="-122"/>
                <a:ea typeface="字魂59号-创粗黑" panose="00000500000000000000" pitchFamily="2" charset="-122"/>
              </a:defRPr>
            </a:lvl1pPr>
          </a:lstStyle>
          <a:p>
            <a:fld id="{5A06D462-3DC8-4B7C-BF0A-91B5871D3714}" type="datetimeFigureOut">
              <a:rPr lang="zh-CN" altLang="en-US" smtClean="0"/>
              <a:pPr/>
              <a:t>2021/3/31</a:t>
            </a:fld>
            <a:endParaRPr lang="zh-CN" altLang="en-US"/>
          </a:p>
        </p:txBody>
      </p:sp>
      <p:sp>
        <p:nvSpPr>
          <p:cNvPr id="6" name="页脚占位符 5">
            <a:extLst>
              <a:ext uri="{FF2B5EF4-FFF2-40B4-BE49-F238E27FC236}">
                <a16:creationId xmlns:a16="http://schemas.microsoft.com/office/drawing/2014/main" id="{D3C44411-A533-4D23-A5D4-9B9B1839E07E}"/>
              </a:ext>
            </a:extLst>
          </p:cNvPr>
          <p:cNvSpPr>
            <a:spLocks noGrp="1"/>
          </p:cNvSpPr>
          <p:nvPr>
            <p:ph type="ftr" sz="quarter" idx="11"/>
          </p:nvPr>
        </p:nvSpPr>
        <p:spPr>
          <a:xfrm>
            <a:off x="4038600" y="6356350"/>
            <a:ext cx="4114800" cy="365125"/>
          </a:xfrm>
          <a:prstGeom prst="rect">
            <a:avLst/>
          </a:prstGeom>
        </p:spPr>
        <p:txBody>
          <a:bodyPr/>
          <a:lstStyle>
            <a:lvl1pPr>
              <a:defRPr>
                <a:latin typeface="字魂59号-创粗黑" panose="00000500000000000000" pitchFamily="2" charset="-122"/>
                <a:ea typeface="字魂59号-创粗黑" panose="00000500000000000000" pitchFamily="2" charset="-122"/>
              </a:defRPr>
            </a:lvl1pPr>
          </a:lstStyle>
          <a:p>
            <a:endParaRPr lang="zh-CN" altLang="en-US"/>
          </a:p>
        </p:txBody>
      </p:sp>
      <p:sp>
        <p:nvSpPr>
          <p:cNvPr id="7" name="灯片编号占位符 6">
            <a:extLst>
              <a:ext uri="{FF2B5EF4-FFF2-40B4-BE49-F238E27FC236}">
                <a16:creationId xmlns:a16="http://schemas.microsoft.com/office/drawing/2014/main" id="{FA440A52-AE68-4267-B8DC-B28A1A2D78A5}"/>
              </a:ext>
            </a:extLst>
          </p:cNvPr>
          <p:cNvSpPr>
            <a:spLocks noGrp="1"/>
          </p:cNvSpPr>
          <p:nvPr>
            <p:ph type="sldNum" sz="quarter" idx="12"/>
          </p:nvPr>
        </p:nvSpPr>
        <p:spPr>
          <a:xfrm>
            <a:off x="8610600" y="6356350"/>
            <a:ext cx="2743200" cy="365125"/>
          </a:xfrm>
          <a:prstGeom prst="rect">
            <a:avLst/>
          </a:prstGeom>
        </p:spPr>
        <p:txBody>
          <a:bodyPr/>
          <a:lstStyle>
            <a:lvl1pPr>
              <a:defRPr>
                <a:latin typeface="字魂59号-创粗黑" panose="00000500000000000000" pitchFamily="2" charset="-122"/>
                <a:ea typeface="字魂59号-创粗黑" panose="00000500000000000000" pitchFamily="2" charset="-122"/>
              </a:defRPr>
            </a:lvl1pPr>
          </a:lstStyle>
          <a:p>
            <a:fld id="{50C51EC2-436B-4FB1-8ABC-AFCC2BFF2CDC}" type="slidenum">
              <a:rPr lang="zh-CN" altLang="en-US" smtClean="0"/>
              <a:pPr/>
              <a:t>‹#›</a:t>
            </a:fld>
            <a:endParaRPr lang="zh-CN" altLang="en-US"/>
          </a:p>
        </p:txBody>
      </p:sp>
    </p:spTree>
    <p:extLst>
      <p:ext uri="{BB962C8B-B14F-4D97-AF65-F5344CB8AC3E}">
        <p14:creationId xmlns:p14="http://schemas.microsoft.com/office/powerpoint/2010/main" val="2638701804"/>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D7C455A-D074-4606-9C2A-1E26788E3C5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1FE812E-8A48-4E9C-B0EF-C19CDBF35E7C}"/>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CE13CAE-3DFF-42B3-814C-E4BFD7BF0C85}"/>
              </a:ext>
            </a:extLst>
          </p:cNvPr>
          <p:cNvSpPr>
            <a:spLocks noGrp="1"/>
          </p:cNvSpPr>
          <p:nvPr>
            <p:ph type="dt" sz="half" idx="10"/>
          </p:nvPr>
        </p:nvSpPr>
        <p:spPr/>
        <p:txBody>
          <a:bodyPr/>
          <a:lstStyle/>
          <a:p>
            <a:fld id="{E74E1B3D-008F-497A-B0C2-448785AB23A9}" type="datetimeFigureOut">
              <a:rPr lang="zh-CN" altLang="en-US" smtClean="0"/>
              <a:t>2021/3/31</a:t>
            </a:fld>
            <a:endParaRPr lang="zh-CN" altLang="en-US"/>
          </a:p>
        </p:txBody>
      </p:sp>
      <p:sp>
        <p:nvSpPr>
          <p:cNvPr id="5" name="页脚占位符 4">
            <a:extLst>
              <a:ext uri="{FF2B5EF4-FFF2-40B4-BE49-F238E27FC236}">
                <a16:creationId xmlns:a16="http://schemas.microsoft.com/office/drawing/2014/main" id="{BF073959-81AE-478C-8429-23BBD8F9F51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0D1E875-8751-4C4F-80A7-E8632BC85F8D}"/>
              </a:ext>
            </a:extLst>
          </p:cNvPr>
          <p:cNvSpPr>
            <a:spLocks noGrp="1"/>
          </p:cNvSpPr>
          <p:nvPr>
            <p:ph type="sldNum" sz="quarter" idx="12"/>
          </p:nvPr>
        </p:nvSpPr>
        <p:spPr/>
        <p:txBody>
          <a:bodyPr/>
          <a:lstStyle/>
          <a:p>
            <a:fld id="{677A307F-840F-4008-99B9-FB88CFC51686}" type="slidenum">
              <a:rPr lang="zh-CN" altLang="en-US" smtClean="0"/>
              <a:t>‹#›</a:t>
            </a:fld>
            <a:endParaRPr lang="zh-CN" altLang="en-US"/>
          </a:p>
        </p:txBody>
      </p:sp>
    </p:spTree>
    <p:extLst>
      <p:ext uri="{BB962C8B-B14F-4D97-AF65-F5344CB8AC3E}">
        <p14:creationId xmlns:p14="http://schemas.microsoft.com/office/powerpoint/2010/main" val="1892346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4DEFE2C-3C39-42C2-925C-1D64CE35CDBC}"/>
              </a:ext>
            </a:extLst>
          </p:cNvPr>
          <p:cNvSpPr>
            <a:spLocks noGrp="1"/>
          </p:cNvSpPr>
          <p:nvPr>
            <p:ph type="title"/>
          </p:nvPr>
        </p:nvSpPr>
        <p:spPr>
          <a:xfrm>
            <a:off x="839788" y="457200"/>
            <a:ext cx="3932237" cy="1600200"/>
          </a:xfrm>
          <a:prstGeom prst="rect">
            <a:avLst/>
          </a:prstGeom>
        </p:spPr>
        <p:txBody>
          <a:bodyPr anchor="b"/>
          <a:lstStyle>
            <a:lvl1pPr>
              <a:defRPr sz="3200">
                <a:latin typeface="字魂59号-创粗黑" panose="00000500000000000000" pitchFamily="2" charset="-122"/>
                <a:ea typeface="字魂59号-创粗黑" panose="00000500000000000000" pitchFamily="2" charset="-122"/>
              </a:defRPr>
            </a:lvl1pPr>
          </a:lstStyle>
          <a:p>
            <a:r>
              <a:rPr lang="zh-CN" altLang="en-US"/>
              <a:t>单击此处编辑母版标题样式</a:t>
            </a:r>
          </a:p>
        </p:txBody>
      </p:sp>
      <p:sp>
        <p:nvSpPr>
          <p:cNvPr id="3" name="图片占位符 2">
            <a:extLst>
              <a:ext uri="{FF2B5EF4-FFF2-40B4-BE49-F238E27FC236}">
                <a16:creationId xmlns:a16="http://schemas.microsoft.com/office/drawing/2014/main" id="{9FC4D585-F8F7-4728-ADF6-86F0FA431608}"/>
              </a:ext>
            </a:extLst>
          </p:cNvPr>
          <p:cNvSpPr>
            <a:spLocks noGrp="1"/>
          </p:cNvSpPr>
          <p:nvPr>
            <p:ph type="pic" idx="1"/>
          </p:nvPr>
        </p:nvSpPr>
        <p:spPr>
          <a:xfrm>
            <a:off x="5183188" y="987425"/>
            <a:ext cx="6172200" cy="4873625"/>
          </a:xfrm>
          <a:prstGeom prst="rect">
            <a:avLst/>
          </a:prstGeom>
        </p:spPr>
        <p:txBody>
          <a:bodyPr/>
          <a:lstStyle>
            <a:lvl1pPr marL="0" indent="0">
              <a:buNone/>
              <a:defRPr sz="3200">
                <a:latin typeface="字魂59号-创粗黑" panose="00000500000000000000" pitchFamily="2" charset="-122"/>
                <a:ea typeface="字魂59号-创粗黑" panose="00000500000000000000" pitchFamily="2"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C36534D-0993-4404-BBAD-8C7C41D1B6D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atin typeface="字魂59号-创粗黑" panose="00000500000000000000" pitchFamily="2" charset="-122"/>
                <a:ea typeface="字魂59号-创粗黑" panose="00000500000000000000" pitchFamily="2"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AB368EF-A888-433E-A84D-3EEE52F2A45A}"/>
              </a:ext>
            </a:extLst>
          </p:cNvPr>
          <p:cNvSpPr>
            <a:spLocks noGrp="1"/>
          </p:cNvSpPr>
          <p:nvPr>
            <p:ph type="dt" sz="half" idx="10"/>
          </p:nvPr>
        </p:nvSpPr>
        <p:spPr>
          <a:xfrm>
            <a:off x="838200" y="6356350"/>
            <a:ext cx="2743200" cy="365125"/>
          </a:xfrm>
          <a:prstGeom prst="rect">
            <a:avLst/>
          </a:prstGeom>
        </p:spPr>
        <p:txBody>
          <a:bodyPr/>
          <a:lstStyle>
            <a:lvl1pPr>
              <a:defRPr>
                <a:latin typeface="字魂59号-创粗黑" panose="00000500000000000000" pitchFamily="2" charset="-122"/>
                <a:ea typeface="字魂59号-创粗黑" panose="00000500000000000000" pitchFamily="2" charset="-122"/>
              </a:defRPr>
            </a:lvl1pPr>
          </a:lstStyle>
          <a:p>
            <a:fld id="{5A06D462-3DC8-4B7C-BF0A-91B5871D3714}" type="datetimeFigureOut">
              <a:rPr lang="zh-CN" altLang="en-US" smtClean="0"/>
              <a:pPr/>
              <a:t>2021/3/31</a:t>
            </a:fld>
            <a:endParaRPr lang="zh-CN" altLang="en-US"/>
          </a:p>
        </p:txBody>
      </p:sp>
      <p:sp>
        <p:nvSpPr>
          <p:cNvPr id="6" name="页脚占位符 5">
            <a:extLst>
              <a:ext uri="{FF2B5EF4-FFF2-40B4-BE49-F238E27FC236}">
                <a16:creationId xmlns:a16="http://schemas.microsoft.com/office/drawing/2014/main" id="{61AEFBFB-0CE2-4945-B678-402B52AB83AA}"/>
              </a:ext>
            </a:extLst>
          </p:cNvPr>
          <p:cNvSpPr>
            <a:spLocks noGrp="1"/>
          </p:cNvSpPr>
          <p:nvPr>
            <p:ph type="ftr" sz="quarter" idx="11"/>
          </p:nvPr>
        </p:nvSpPr>
        <p:spPr>
          <a:xfrm>
            <a:off x="4038600" y="6356350"/>
            <a:ext cx="4114800" cy="365125"/>
          </a:xfrm>
          <a:prstGeom prst="rect">
            <a:avLst/>
          </a:prstGeom>
        </p:spPr>
        <p:txBody>
          <a:bodyPr/>
          <a:lstStyle>
            <a:lvl1pPr>
              <a:defRPr>
                <a:latin typeface="字魂59号-创粗黑" panose="00000500000000000000" pitchFamily="2" charset="-122"/>
                <a:ea typeface="字魂59号-创粗黑" panose="00000500000000000000" pitchFamily="2" charset="-122"/>
              </a:defRPr>
            </a:lvl1pPr>
          </a:lstStyle>
          <a:p>
            <a:endParaRPr lang="zh-CN" altLang="en-US"/>
          </a:p>
        </p:txBody>
      </p:sp>
      <p:sp>
        <p:nvSpPr>
          <p:cNvPr id="7" name="灯片编号占位符 6">
            <a:extLst>
              <a:ext uri="{FF2B5EF4-FFF2-40B4-BE49-F238E27FC236}">
                <a16:creationId xmlns:a16="http://schemas.microsoft.com/office/drawing/2014/main" id="{8FB64ECF-4E41-41E3-BD13-15570D40983F}"/>
              </a:ext>
            </a:extLst>
          </p:cNvPr>
          <p:cNvSpPr>
            <a:spLocks noGrp="1"/>
          </p:cNvSpPr>
          <p:nvPr>
            <p:ph type="sldNum" sz="quarter" idx="12"/>
          </p:nvPr>
        </p:nvSpPr>
        <p:spPr>
          <a:xfrm>
            <a:off x="8610600" y="6356350"/>
            <a:ext cx="2743200" cy="365125"/>
          </a:xfrm>
          <a:prstGeom prst="rect">
            <a:avLst/>
          </a:prstGeom>
        </p:spPr>
        <p:txBody>
          <a:bodyPr/>
          <a:lstStyle>
            <a:lvl1pPr>
              <a:defRPr>
                <a:latin typeface="字魂59号-创粗黑" panose="00000500000000000000" pitchFamily="2" charset="-122"/>
                <a:ea typeface="字魂59号-创粗黑" panose="00000500000000000000" pitchFamily="2" charset="-122"/>
              </a:defRPr>
            </a:lvl1pPr>
          </a:lstStyle>
          <a:p>
            <a:fld id="{50C51EC2-436B-4FB1-8ABC-AFCC2BFF2CDC}" type="slidenum">
              <a:rPr lang="zh-CN" altLang="en-US" smtClean="0"/>
              <a:pPr/>
              <a:t>‹#›</a:t>
            </a:fld>
            <a:endParaRPr lang="zh-CN" altLang="en-US"/>
          </a:p>
        </p:txBody>
      </p:sp>
    </p:spTree>
    <p:extLst>
      <p:ext uri="{BB962C8B-B14F-4D97-AF65-F5344CB8AC3E}">
        <p14:creationId xmlns:p14="http://schemas.microsoft.com/office/powerpoint/2010/main" val="3859261256"/>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9F6488-9090-42E1-9275-288B065B51E3}"/>
              </a:ext>
            </a:extLst>
          </p:cNvPr>
          <p:cNvSpPr>
            <a:spLocks noGrp="1"/>
          </p:cNvSpPr>
          <p:nvPr>
            <p:ph type="title"/>
          </p:nvPr>
        </p:nvSpPr>
        <p:spPr>
          <a:xfrm>
            <a:off x="838200" y="365125"/>
            <a:ext cx="10515600" cy="1325563"/>
          </a:xfrm>
          <a:prstGeom prst="rect">
            <a:avLst/>
          </a:prstGeom>
        </p:spPr>
        <p:txBody>
          <a:bodyPr/>
          <a:lstStyle>
            <a:lvl1pPr>
              <a:defRPr>
                <a:latin typeface="字魂59号-创粗黑" panose="00000500000000000000" pitchFamily="2" charset="-122"/>
                <a:ea typeface="字魂59号-创粗黑" panose="00000500000000000000" pitchFamily="2" charset="-122"/>
              </a:defRPr>
            </a:lvl1pPr>
          </a:lstStyle>
          <a:p>
            <a:r>
              <a:rPr lang="zh-CN" altLang="en-US"/>
              <a:t>单击此处编辑母版标题样式</a:t>
            </a:r>
          </a:p>
        </p:txBody>
      </p:sp>
      <p:sp>
        <p:nvSpPr>
          <p:cNvPr id="3" name="竖排文字占位符 2">
            <a:extLst>
              <a:ext uri="{FF2B5EF4-FFF2-40B4-BE49-F238E27FC236}">
                <a16:creationId xmlns:a16="http://schemas.microsoft.com/office/drawing/2014/main" id="{CB12EBE9-69EB-4E1C-84B2-9C6FD6646CEF}"/>
              </a:ext>
            </a:extLst>
          </p:cNvPr>
          <p:cNvSpPr>
            <a:spLocks noGrp="1"/>
          </p:cNvSpPr>
          <p:nvPr>
            <p:ph type="body" orient="vert" idx="1"/>
          </p:nvPr>
        </p:nvSpPr>
        <p:spPr>
          <a:xfrm>
            <a:off x="838200" y="1825625"/>
            <a:ext cx="10515600" cy="4351338"/>
          </a:xfrm>
          <a:prstGeom prst="rect">
            <a:avLst/>
          </a:prstGeom>
        </p:spPr>
        <p:txBody>
          <a:bodyPr vert="eaVert"/>
          <a:lstStyle>
            <a:lvl1pPr>
              <a:defRPr>
                <a:latin typeface="字魂59号-创粗黑" panose="00000500000000000000" pitchFamily="2" charset="-122"/>
                <a:ea typeface="字魂59号-创粗黑" panose="00000500000000000000" pitchFamily="2" charset="-122"/>
              </a:defRPr>
            </a:lvl1pPr>
            <a:lvl2pPr>
              <a:defRPr>
                <a:latin typeface="字魂59号-创粗黑" panose="00000500000000000000" pitchFamily="2" charset="-122"/>
                <a:ea typeface="字魂59号-创粗黑" panose="00000500000000000000" pitchFamily="2" charset="-122"/>
              </a:defRPr>
            </a:lvl2pPr>
            <a:lvl3pPr>
              <a:defRPr>
                <a:latin typeface="字魂59号-创粗黑" panose="00000500000000000000" pitchFamily="2" charset="-122"/>
                <a:ea typeface="字魂59号-创粗黑" panose="00000500000000000000" pitchFamily="2" charset="-122"/>
              </a:defRPr>
            </a:lvl3pPr>
            <a:lvl4pPr>
              <a:defRPr>
                <a:latin typeface="字魂59号-创粗黑" panose="00000500000000000000" pitchFamily="2" charset="-122"/>
                <a:ea typeface="字魂59号-创粗黑" panose="00000500000000000000" pitchFamily="2" charset="-122"/>
              </a:defRPr>
            </a:lvl4pPr>
            <a:lvl5pPr>
              <a:defRPr>
                <a:latin typeface="字魂59号-创粗黑" panose="00000500000000000000" pitchFamily="2" charset="-122"/>
                <a:ea typeface="字魂59号-创粗黑" panose="00000500000000000000" pitchFamily="2" charset="-122"/>
              </a:defRPr>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AF26744-E870-4D72-A335-19BEADE335A9}"/>
              </a:ext>
            </a:extLst>
          </p:cNvPr>
          <p:cNvSpPr>
            <a:spLocks noGrp="1"/>
          </p:cNvSpPr>
          <p:nvPr>
            <p:ph type="dt" sz="half" idx="10"/>
          </p:nvPr>
        </p:nvSpPr>
        <p:spPr>
          <a:xfrm>
            <a:off x="838200" y="6356350"/>
            <a:ext cx="2743200" cy="365125"/>
          </a:xfrm>
          <a:prstGeom prst="rect">
            <a:avLst/>
          </a:prstGeom>
        </p:spPr>
        <p:txBody>
          <a:bodyPr/>
          <a:lstStyle>
            <a:lvl1pPr>
              <a:defRPr>
                <a:latin typeface="字魂59号-创粗黑" panose="00000500000000000000" pitchFamily="2" charset="-122"/>
                <a:ea typeface="字魂59号-创粗黑" panose="00000500000000000000" pitchFamily="2" charset="-122"/>
              </a:defRPr>
            </a:lvl1pPr>
          </a:lstStyle>
          <a:p>
            <a:fld id="{5A06D462-3DC8-4B7C-BF0A-91B5871D3714}" type="datetimeFigureOut">
              <a:rPr lang="zh-CN" altLang="en-US" smtClean="0"/>
              <a:pPr/>
              <a:t>2021/3/31</a:t>
            </a:fld>
            <a:endParaRPr lang="zh-CN" altLang="en-US"/>
          </a:p>
        </p:txBody>
      </p:sp>
      <p:sp>
        <p:nvSpPr>
          <p:cNvPr id="5" name="页脚占位符 4">
            <a:extLst>
              <a:ext uri="{FF2B5EF4-FFF2-40B4-BE49-F238E27FC236}">
                <a16:creationId xmlns:a16="http://schemas.microsoft.com/office/drawing/2014/main" id="{0E4CD49F-CA48-48FC-9173-3EEA5DC5147A}"/>
              </a:ext>
            </a:extLst>
          </p:cNvPr>
          <p:cNvSpPr>
            <a:spLocks noGrp="1"/>
          </p:cNvSpPr>
          <p:nvPr>
            <p:ph type="ftr" sz="quarter" idx="11"/>
          </p:nvPr>
        </p:nvSpPr>
        <p:spPr>
          <a:xfrm>
            <a:off x="4038600" y="6356350"/>
            <a:ext cx="4114800" cy="365125"/>
          </a:xfrm>
          <a:prstGeom prst="rect">
            <a:avLst/>
          </a:prstGeom>
        </p:spPr>
        <p:txBody>
          <a:bodyPr/>
          <a:lstStyle>
            <a:lvl1pPr>
              <a:defRPr>
                <a:latin typeface="字魂59号-创粗黑" panose="00000500000000000000" pitchFamily="2" charset="-122"/>
                <a:ea typeface="字魂59号-创粗黑" panose="00000500000000000000" pitchFamily="2" charset="-122"/>
              </a:defRPr>
            </a:lvl1pPr>
          </a:lstStyle>
          <a:p>
            <a:endParaRPr lang="zh-CN" altLang="en-US"/>
          </a:p>
        </p:txBody>
      </p:sp>
      <p:sp>
        <p:nvSpPr>
          <p:cNvPr id="6" name="灯片编号占位符 5">
            <a:extLst>
              <a:ext uri="{FF2B5EF4-FFF2-40B4-BE49-F238E27FC236}">
                <a16:creationId xmlns:a16="http://schemas.microsoft.com/office/drawing/2014/main" id="{15EE0582-E32D-4279-ADA5-8EF710CCD9D3}"/>
              </a:ext>
            </a:extLst>
          </p:cNvPr>
          <p:cNvSpPr>
            <a:spLocks noGrp="1"/>
          </p:cNvSpPr>
          <p:nvPr>
            <p:ph type="sldNum" sz="quarter" idx="12"/>
          </p:nvPr>
        </p:nvSpPr>
        <p:spPr>
          <a:xfrm>
            <a:off x="8610600" y="6356350"/>
            <a:ext cx="2743200" cy="365125"/>
          </a:xfrm>
          <a:prstGeom prst="rect">
            <a:avLst/>
          </a:prstGeom>
        </p:spPr>
        <p:txBody>
          <a:bodyPr/>
          <a:lstStyle>
            <a:lvl1pPr>
              <a:defRPr>
                <a:latin typeface="字魂59号-创粗黑" panose="00000500000000000000" pitchFamily="2" charset="-122"/>
                <a:ea typeface="字魂59号-创粗黑" panose="00000500000000000000" pitchFamily="2" charset="-122"/>
              </a:defRPr>
            </a:lvl1pPr>
          </a:lstStyle>
          <a:p>
            <a:fld id="{50C51EC2-436B-4FB1-8ABC-AFCC2BFF2CDC}" type="slidenum">
              <a:rPr lang="zh-CN" altLang="en-US" smtClean="0"/>
              <a:pPr/>
              <a:t>‹#›</a:t>
            </a:fld>
            <a:endParaRPr lang="zh-CN" altLang="en-US"/>
          </a:p>
        </p:txBody>
      </p:sp>
    </p:spTree>
    <p:extLst>
      <p:ext uri="{BB962C8B-B14F-4D97-AF65-F5344CB8AC3E}">
        <p14:creationId xmlns:p14="http://schemas.microsoft.com/office/powerpoint/2010/main" val="1361780712"/>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C883F12-C20A-465F-A859-B5B912E0CAC1}"/>
              </a:ext>
            </a:extLst>
          </p:cNvPr>
          <p:cNvSpPr>
            <a:spLocks noGrp="1"/>
          </p:cNvSpPr>
          <p:nvPr>
            <p:ph type="title" orient="vert"/>
          </p:nvPr>
        </p:nvSpPr>
        <p:spPr>
          <a:xfrm>
            <a:off x="8724900" y="365125"/>
            <a:ext cx="2628900" cy="5811838"/>
          </a:xfrm>
          <a:prstGeom prst="rect">
            <a:avLst/>
          </a:prstGeom>
        </p:spPr>
        <p:txBody>
          <a:bodyPr vert="eaVert"/>
          <a:lstStyle>
            <a:lvl1pPr>
              <a:defRPr>
                <a:latin typeface="字魂59号-创粗黑" panose="00000500000000000000" pitchFamily="2" charset="-122"/>
                <a:ea typeface="字魂59号-创粗黑" panose="00000500000000000000" pitchFamily="2" charset="-122"/>
              </a:defRPr>
            </a:lvl1pPr>
          </a:lstStyle>
          <a:p>
            <a:r>
              <a:rPr lang="zh-CN" altLang="en-US"/>
              <a:t>单击此处编辑母版标题样式</a:t>
            </a:r>
          </a:p>
        </p:txBody>
      </p:sp>
      <p:sp>
        <p:nvSpPr>
          <p:cNvPr id="3" name="竖排文字占位符 2">
            <a:extLst>
              <a:ext uri="{FF2B5EF4-FFF2-40B4-BE49-F238E27FC236}">
                <a16:creationId xmlns:a16="http://schemas.microsoft.com/office/drawing/2014/main" id="{97B30315-B212-4F9A-BA7B-DC571498C5EF}"/>
              </a:ext>
            </a:extLst>
          </p:cNvPr>
          <p:cNvSpPr>
            <a:spLocks noGrp="1"/>
          </p:cNvSpPr>
          <p:nvPr>
            <p:ph type="body" orient="vert" idx="1"/>
          </p:nvPr>
        </p:nvSpPr>
        <p:spPr>
          <a:xfrm>
            <a:off x="838200" y="365125"/>
            <a:ext cx="7734300" cy="5811838"/>
          </a:xfrm>
          <a:prstGeom prst="rect">
            <a:avLst/>
          </a:prstGeom>
        </p:spPr>
        <p:txBody>
          <a:bodyPr vert="eaVert"/>
          <a:lstStyle>
            <a:lvl1pPr>
              <a:defRPr>
                <a:latin typeface="字魂59号-创粗黑" panose="00000500000000000000" pitchFamily="2" charset="-122"/>
                <a:ea typeface="字魂59号-创粗黑" panose="00000500000000000000" pitchFamily="2" charset="-122"/>
              </a:defRPr>
            </a:lvl1pPr>
            <a:lvl2pPr>
              <a:defRPr>
                <a:latin typeface="字魂59号-创粗黑" panose="00000500000000000000" pitchFamily="2" charset="-122"/>
                <a:ea typeface="字魂59号-创粗黑" panose="00000500000000000000" pitchFamily="2" charset="-122"/>
              </a:defRPr>
            </a:lvl2pPr>
            <a:lvl3pPr>
              <a:defRPr>
                <a:latin typeface="字魂59号-创粗黑" panose="00000500000000000000" pitchFamily="2" charset="-122"/>
                <a:ea typeface="字魂59号-创粗黑" panose="00000500000000000000" pitchFamily="2" charset="-122"/>
              </a:defRPr>
            </a:lvl3pPr>
            <a:lvl4pPr>
              <a:defRPr>
                <a:latin typeface="字魂59号-创粗黑" panose="00000500000000000000" pitchFamily="2" charset="-122"/>
                <a:ea typeface="字魂59号-创粗黑" panose="00000500000000000000" pitchFamily="2" charset="-122"/>
              </a:defRPr>
            </a:lvl4pPr>
            <a:lvl5pPr>
              <a:defRPr>
                <a:latin typeface="字魂59号-创粗黑" panose="00000500000000000000" pitchFamily="2" charset="-122"/>
                <a:ea typeface="字魂59号-创粗黑" panose="00000500000000000000" pitchFamily="2" charset="-122"/>
              </a:defRPr>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EB5ACB7-F00B-4B2B-BEC0-9BB94848EC98}"/>
              </a:ext>
            </a:extLst>
          </p:cNvPr>
          <p:cNvSpPr>
            <a:spLocks noGrp="1"/>
          </p:cNvSpPr>
          <p:nvPr>
            <p:ph type="dt" sz="half" idx="10"/>
          </p:nvPr>
        </p:nvSpPr>
        <p:spPr>
          <a:xfrm>
            <a:off x="838200" y="6356350"/>
            <a:ext cx="2743200" cy="365125"/>
          </a:xfrm>
          <a:prstGeom prst="rect">
            <a:avLst/>
          </a:prstGeom>
        </p:spPr>
        <p:txBody>
          <a:bodyPr/>
          <a:lstStyle>
            <a:lvl1pPr>
              <a:defRPr>
                <a:latin typeface="字魂59号-创粗黑" panose="00000500000000000000" pitchFamily="2" charset="-122"/>
                <a:ea typeface="字魂59号-创粗黑" panose="00000500000000000000" pitchFamily="2" charset="-122"/>
              </a:defRPr>
            </a:lvl1pPr>
          </a:lstStyle>
          <a:p>
            <a:fld id="{5A06D462-3DC8-4B7C-BF0A-91B5871D3714}" type="datetimeFigureOut">
              <a:rPr lang="zh-CN" altLang="en-US" smtClean="0"/>
              <a:pPr/>
              <a:t>2021/3/31</a:t>
            </a:fld>
            <a:endParaRPr lang="zh-CN" altLang="en-US"/>
          </a:p>
        </p:txBody>
      </p:sp>
      <p:sp>
        <p:nvSpPr>
          <p:cNvPr id="5" name="页脚占位符 4">
            <a:extLst>
              <a:ext uri="{FF2B5EF4-FFF2-40B4-BE49-F238E27FC236}">
                <a16:creationId xmlns:a16="http://schemas.microsoft.com/office/drawing/2014/main" id="{F1F5DCB3-3C9C-4CA9-93F6-2136AE02191D}"/>
              </a:ext>
            </a:extLst>
          </p:cNvPr>
          <p:cNvSpPr>
            <a:spLocks noGrp="1"/>
          </p:cNvSpPr>
          <p:nvPr>
            <p:ph type="ftr" sz="quarter" idx="11"/>
          </p:nvPr>
        </p:nvSpPr>
        <p:spPr>
          <a:xfrm>
            <a:off x="4038600" y="6356350"/>
            <a:ext cx="4114800" cy="365125"/>
          </a:xfrm>
          <a:prstGeom prst="rect">
            <a:avLst/>
          </a:prstGeom>
        </p:spPr>
        <p:txBody>
          <a:bodyPr/>
          <a:lstStyle>
            <a:lvl1pPr>
              <a:defRPr>
                <a:latin typeface="字魂59号-创粗黑" panose="00000500000000000000" pitchFamily="2" charset="-122"/>
                <a:ea typeface="字魂59号-创粗黑" panose="00000500000000000000" pitchFamily="2" charset="-122"/>
              </a:defRPr>
            </a:lvl1pPr>
          </a:lstStyle>
          <a:p>
            <a:endParaRPr lang="zh-CN" altLang="en-US"/>
          </a:p>
        </p:txBody>
      </p:sp>
      <p:sp>
        <p:nvSpPr>
          <p:cNvPr id="6" name="灯片编号占位符 5">
            <a:extLst>
              <a:ext uri="{FF2B5EF4-FFF2-40B4-BE49-F238E27FC236}">
                <a16:creationId xmlns:a16="http://schemas.microsoft.com/office/drawing/2014/main" id="{9AC6A6D1-E991-46F9-B6BD-D734F9701E48}"/>
              </a:ext>
            </a:extLst>
          </p:cNvPr>
          <p:cNvSpPr>
            <a:spLocks noGrp="1"/>
          </p:cNvSpPr>
          <p:nvPr>
            <p:ph type="sldNum" sz="quarter" idx="12"/>
          </p:nvPr>
        </p:nvSpPr>
        <p:spPr>
          <a:xfrm>
            <a:off x="8610600" y="6356350"/>
            <a:ext cx="2743200" cy="365125"/>
          </a:xfrm>
          <a:prstGeom prst="rect">
            <a:avLst/>
          </a:prstGeom>
        </p:spPr>
        <p:txBody>
          <a:bodyPr/>
          <a:lstStyle>
            <a:lvl1pPr>
              <a:defRPr>
                <a:latin typeface="字魂59号-创粗黑" panose="00000500000000000000" pitchFamily="2" charset="-122"/>
                <a:ea typeface="字魂59号-创粗黑" panose="00000500000000000000" pitchFamily="2" charset="-122"/>
              </a:defRPr>
            </a:lvl1pPr>
          </a:lstStyle>
          <a:p>
            <a:fld id="{50C51EC2-436B-4FB1-8ABC-AFCC2BFF2CDC}" type="slidenum">
              <a:rPr lang="zh-CN" altLang="en-US" smtClean="0"/>
              <a:pPr/>
              <a:t>‹#›</a:t>
            </a:fld>
            <a:endParaRPr lang="zh-CN" altLang="en-US"/>
          </a:p>
        </p:txBody>
      </p:sp>
    </p:spTree>
    <p:extLst>
      <p:ext uri="{BB962C8B-B14F-4D97-AF65-F5344CB8AC3E}">
        <p14:creationId xmlns:p14="http://schemas.microsoft.com/office/powerpoint/2010/main" val="2013059646"/>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atin typeface="字魂59号-创粗黑" panose="00000500000000000000" pitchFamily="2" charset="-122"/>
                <a:ea typeface="字魂59号-创粗黑" panose="00000500000000000000" pitchFamily="2" charset="-122"/>
              </a:defRPr>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字魂59号-创粗黑" panose="00000500000000000000" pitchFamily="2" charset="-122"/>
                <a:ea typeface="字魂59号-创粗黑" panose="00000500000000000000" pitchFamily="2"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lvl1pPr>
              <a:defRPr>
                <a:latin typeface="字魂59号-创粗黑" panose="00000500000000000000" pitchFamily="2" charset="-122"/>
                <a:ea typeface="字魂59号-创粗黑" panose="00000500000000000000" pitchFamily="2" charset="-122"/>
              </a:defRPr>
            </a:lvl1pPr>
          </a:lstStyle>
          <a:p>
            <a:fld id="{0475C811-7B22-4EC4-9E1E-4D15514ADFEF}" type="datetimeFigureOut">
              <a:rPr lang="zh-CN" altLang="en-US" smtClean="0"/>
              <a:pPr/>
              <a:t>2021/3/31</a:t>
            </a:fld>
            <a:endParaRPr lang="zh-CN" altLang="en-US"/>
          </a:p>
        </p:txBody>
      </p:sp>
      <p:sp>
        <p:nvSpPr>
          <p:cNvPr id="5" name="页脚占位符 4"/>
          <p:cNvSpPr>
            <a:spLocks noGrp="1"/>
          </p:cNvSpPr>
          <p:nvPr>
            <p:ph type="ftr" sz="quarter" idx="11"/>
          </p:nvPr>
        </p:nvSpPr>
        <p:spPr/>
        <p:txBody>
          <a:bodyPr/>
          <a:lstStyle>
            <a:lvl1pPr>
              <a:defRPr>
                <a:latin typeface="字魂59号-创粗黑" panose="00000500000000000000" pitchFamily="2" charset="-122"/>
                <a:ea typeface="字魂59号-创粗黑" panose="00000500000000000000" pitchFamily="2" charset="-122"/>
              </a:defRPr>
            </a:lvl1pPr>
          </a:lstStyle>
          <a:p>
            <a:endParaRPr lang="zh-CN" altLang="en-US"/>
          </a:p>
        </p:txBody>
      </p:sp>
      <p:sp>
        <p:nvSpPr>
          <p:cNvPr id="6" name="灯片编号占位符 5"/>
          <p:cNvSpPr>
            <a:spLocks noGrp="1"/>
          </p:cNvSpPr>
          <p:nvPr>
            <p:ph type="sldNum" sz="quarter" idx="12"/>
          </p:nvPr>
        </p:nvSpPr>
        <p:spPr/>
        <p:txBody>
          <a:bodyPr/>
          <a:lstStyle>
            <a:lvl1pPr>
              <a:defRPr>
                <a:latin typeface="字魂59号-创粗黑" panose="00000500000000000000" pitchFamily="2" charset="-122"/>
                <a:ea typeface="字魂59号-创粗黑" panose="00000500000000000000" pitchFamily="2" charset="-122"/>
              </a:defRPr>
            </a:lvl1pPr>
          </a:lstStyle>
          <a:p>
            <a:fld id="{C342E914-3DDA-4215-B303-A1D4354F1E4D}" type="slidenum">
              <a:rPr lang="zh-CN" altLang="en-US" smtClean="0"/>
              <a:pPr/>
              <a:t>‹#›</a:t>
            </a:fld>
            <a:endParaRPr lang="zh-CN" altLang="en-US"/>
          </a:p>
        </p:txBody>
      </p:sp>
    </p:spTree>
    <p:extLst>
      <p:ext uri="{BB962C8B-B14F-4D97-AF65-F5344CB8AC3E}">
        <p14:creationId xmlns:p14="http://schemas.microsoft.com/office/powerpoint/2010/main" val="3043912880"/>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4654938"/>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6273605"/>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lvl1pPr>
              <a:defRPr>
                <a:latin typeface="字魂59号-创粗黑" panose="00000500000000000000" pitchFamily="2" charset="-122"/>
                <a:ea typeface="字魂59号-创粗黑" panose="00000500000000000000" pitchFamily="2" charset="-122"/>
              </a:defRPr>
            </a:lvl1pPr>
          </a:lstStyle>
          <a:p>
            <a:r>
              <a:rPr lang="zh-CN" altLang="en-US"/>
              <a:t>单击此处编辑母版标题样式</a:t>
            </a:r>
          </a:p>
        </p:txBody>
      </p:sp>
      <p:sp>
        <p:nvSpPr>
          <p:cNvPr id="3" name="内容占位符 2"/>
          <p:cNvSpPr>
            <a:spLocks noGrp="1"/>
          </p:cNvSpPr>
          <p:nvPr>
            <p:ph idx="1"/>
          </p:nvPr>
        </p:nvSpPr>
        <p:spPr>
          <a:xfrm>
            <a:off x="838200" y="1702435"/>
            <a:ext cx="10515600" cy="4474845"/>
          </a:xfrm>
        </p:spPr>
        <p:txBody>
          <a:bodyPr/>
          <a:lstStyle>
            <a:lvl1pPr>
              <a:defRPr>
                <a:latin typeface="字魂59号-创粗黑" panose="00000500000000000000" pitchFamily="2" charset="-122"/>
                <a:ea typeface="字魂59号-创粗黑" panose="00000500000000000000" pitchFamily="2" charset="-122"/>
              </a:defRPr>
            </a:lvl1pPr>
            <a:lvl2pPr>
              <a:defRPr>
                <a:latin typeface="字魂59号-创粗黑" panose="00000500000000000000" pitchFamily="2" charset="-122"/>
                <a:ea typeface="字魂59号-创粗黑" panose="00000500000000000000" pitchFamily="2" charset="-122"/>
              </a:defRPr>
            </a:lvl2pPr>
            <a:lvl3pPr>
              <a:defRPr>
                <a:latin typeface="字魂59号-创粗黑" panose="00000500000000000000" pitchFamily="2" charset="-122"/>
                <a:ea typeface="字魂59号-创粗黑" panose="00000500000000000000" pitchFamily="2" charset="-122"/>
              </a:defRPr>
            </a:lvl3pPr>
            <a:lvl4pPr>
              <a:defRPr>
                <a:latin typeface="字魂59号-创粗黑" panose="00000500000000000000" pitchFamily="2" charset="-122"/>
                <a:ea typeface="字魂59号-创粗黑" panose="00000500000000000000" pitchFamily="2" charset="-122"/>
              </a:defRPr>
            </a:lvl4pPr>
            <a:lvl5pPr>
              <a:defRPr>
                <a:latin typeface="字魂59号-创粗黑" panose="00000500000000000000" pitchFamily="2" charset="-122"/>
                <a:ea typeface="字魂59号-创粗黑" panose="00000500000000000000" pitchFamily="2" charset="-122"/>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atin typeface="字魂59号-创粗黑" panose="00000500000000000000" pitchFamily="2" charset="-122"/>
                <a:ea typeface="字魂59号-创粗黑" panose="00000500000000000000" pitchFamily="2" charset="-122"/>
              </a:defRPr>
            </a:lvl1pPr>
          </a:lstStyle>
          <a:p>
            <a:fld id="{82F288E0-7875-42C4-84C8-98DBBD3BF4D2}" type="datetimeFigureOut">
              <a:rPr lang="zh-CN" altLang="en-US" smtClean="0"/>
              <a:pPr/>
              <a:t>2021/3/31</a:t>
            </a:fld>
            <a:endParaRPr lang="zh-CN" altLang="en-US"/>
          </a:p>
        </p:txBody>
      </p:sp>
      <p:sp>
        <p:nvSpPr>
          <p:cNvPr id="5" name="页脚占位符 4"/>
          <p:cNvSpPr>
            <a:spLocks noGrp="1"/>
          </p:cNvSpPr>
          <p:nvPr>
            <p:ph type="ftr" sz="quarter" idx="11"/>
          </p:nvPr>
        </p:nvSpPr>
        <p:spPr/>
        <p:txBody>
          <a:bodyPr/>
          <a:lstStyle>
            <a:lvl1pPr>
              <a:defRPr>
                <a:latin typeface="字魂59号-创粗黑" panose="00000500000000000000" pitchFamily="2" charset="-122"/>
                <a:ea typeface="字魂59号-创粗黑" panose="00000500000000000000" pitchFamily="2" charset="-122"/>
              </a:defRPr>
            </a:lvl1pPr>
          </a:lstStyle>
          <a:p>
            <a:endParaRPr lang="zh-CN" altLang="en-US"/>
          </a:p>
        </p:txBody>
      </p:sp>
      <p:sp>
        <p:nvSpPr>
          <p:cNvPr id="6" name="灯片编号占位符 5"/>
          <p:cNvSpPr>
            <a:spLocks noGrp="1"/>
          </p:cNvSpPr>
          <p:nvPr>
            <p:ph type="sldNum" sz="quarter" idx="12"/>
          </p:nvPr>
        </p:nvSpPr>
        <p:spPr/>
        <p:txBody>
          <a:bodyPr/>
          <a:lstStyle>
            <a:lvl1pPr>
              <a:defRPr>
                <a:latin typeface="字魂59号-创粗黑" panose="00000500000000000000" pitchFamily="2" charset="-122"/>
                <a:ea typeface="字魂59号-创粗黑" panose="00000500000000000000" pitchFamily="2" charset="-122"/>
              </a:defRPr>
            </a:lvl1pPr>
          </a:lstStyle>
          <a:p>
            <a:fld id="{7D9BB5D0-35E4-459D-AEF3-FE4D7C45CC19}" type="slidenum">
              <a:rPr lang="zh-CN" altLang="en-US" smtClean="0"/>
              <a:pPr/>
              <a:t>‹#›</a:t>
            </a:fld>
            <a:endParaRPr lang="zh-CN" altLang="en-US"/>
          </a:p>
        </p:txBody>
      </p:sp>
    </p:spTree>
    <p:extLst>
      <p:ext uri="{BB962C8B-B14F-4D97-AF65-F5344CB8AC3E}">
        <p14:creationId xmlns:p14="http://schemas.microsoft.com/office/powerpoint/2010/main" val="18336062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C06532-8C28-4786-96A0-99ECBCDCD0E4}"/>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03DA056-0C3C-411B-917A-834C218EB9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EB779B0C-5264-4674-8738-81D9AB9FD6E3}"/>
              </a:ext>
            </a:extLst>
          </p:cNvPr>
          <p:cNvSpPr>
            <a:spLocks noGrp="1"/>
          </p:cNvSpPr>
          <p:nvPr>
            <p:ph type="dt" sz="half" idx="10"/>
          </p:nvPr>
        </p:nvSpPr>
        <p:spPr/>
        <p:txBody>
          <a:bodyPr/>
          <a:lstStyle/>
          <a:p>
            <a:fld id="{E74E1B3D-008F-497A-B0C2-448785AB23A9}" type="datetimeFigureOut">
              <a:rPr lang="zh-CN" altLang="en-US" smtClean="0"/>
              <a:t>2021/3/31</a:t>
            </a:fld>
            <a:endParaRPr lang="zh-CN" altLang="en-US"/>
          </a:p>
        </p:txBody>
      </p:sp>
      <p:sp>
        <p:nvSpPr>
          <p:cNvPr id="5" name="页脚占位符 4">
            <a:extLst>
              <a:ext uri="{FF2B5EF4-FFF2-40B4-BE49-F238E27FC236}">
                <a16:creationId xmlns:a16="http://schemas.microsoft.com/office/drawing/2014/main" id="{477D052A-C4AB-495B-82EC-7A38B47A1CC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E16BD1F-031B-40DB-9CE3-CB1EFCC0E1BA}"/>
              </a:ext>
            </a:extLst>
          </p:cNvPr>
          <p:cNvSpPr>
            <a:spLocks noGrp="1"/>
          </p:cNvSpPr>
          <p:nvPr>
            <p:ph type="sldNum" sz="quarter" idx="12"/>
          </p:nvPr>
        </p:nvSpPr>
        <p:spPr/>
        <p:txBody>
          <a:bodyPr/>
          <a:lstStyle/>
          <a:p>
            <a:fld id="{677A307F-840F-4008-99B9-FB88CFC51686}" type="slidenum">
              <a:rPr lang="zh-CN" altLang="en-US" smtClean="0"/>
              <a:t>‹#›</a:t>
            </a:fld>
            <a:endParaRPr lang="zh-CN" altLang="en-US"/>
          </a:p>
        </p:txBody>
      </p:sp>
    </p:spTree>
    <p:extLst>
      <p:ext uri="{BB962C8B-B14F-4D97-AF65-F5344CB8AC3E}">
        <p14:creationId xmlns:p14="http://schemas.microsoft.com/office/powerpoint/2010/main" val="5424318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A94D63-2C61-4510-B2C5-4CFC03EFF54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2ADAC21-438A-4D92-8791-091A97768B75}"/>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ACD15751-550A-451D-9907-22BBF95B0F47}"/>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0865F26-1C42-4244-BC34-B7272A9D086A}"/>
              </a:ext>
            </a:extLst>
          </p:cNvPr>
          <p:cNvSpPr>
            <a:spLocks noGrp="1"/>
          </p:cNvSpPr>
          <p:nvPr>
            <p:ph type="dt" sz="half" idx="10"/>
          </p:nvPr>
        </p:nvSpPr>
        <p:spPr/>
        <p:txBody>
          <a:bodyPr/>
          <a:lstStyle/>
          <a:p>
            <a:fld id="{E74E1B3D-008F-497A-B0C2-448785AB23A9}" type="datetimeFigureOut">
              <a:rPr lang="zh-CN" altLang="en-US" smtClean="0"/>
              <a:t>2021/3/31</a:t>
            </a:fld>
            <a:endParaRPr lang="zh-CN" altLang="en-US"/>
          </a:p>
        </p:txBody>
      </p:sp>
      <p:sp>
        <p:nvSpPr>
          <p:cNvPr id="6" name="页脚占位符 5">
            <a:extLst>
              <a:ext uri="{FF2B5EF4-FFF2-40B4-BE49-F238E27FC236}">
                <a16:creationId xmlns:a16="http://schemas.microsoft.com/office/drawing/2014/main" id="{5982AE0F-DFE8-4184-BFA5-07418F75851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3C86DED-1A98-4561-AA09-C2D590AB9781}"/>
              </a:ext>
            </a:extLst>
          </p:cNvPr>
          <p:cNvSpPr>
            <a:spLocks noGrp="1"/>
          </p:cNvSpPr>
          <p:nvPr>
            <p:ph type="sldNum" sz="quarter" idx="12"/>
          </p:nvPr>
        </p:nvSpPr>
        <p:spPr/>
        <p:txBody>
          <a:bodyPr/>
          <a:lstStyle/>
          <a:p>
            <a:fld id="{677A307F-840F-4008-99B9-FB88CFC51686}" type="slidenum">
              <a:rPr lang="zh-CN" altLang="en-US" smtClean="0"/>
              <a:t>‹#›</a:t>
            </a:fld>
            <a:endParaRPr lang="zh-CN" altLang="en-US"/>
          </a:p>
        </p:txBody>
      </p:sp>
    </p:spTree>
    <p:extLst>
      <p:ext uri="{BB962C8B-B14F-4D97-AF65-F5344CB8AC3E}">
        <p14:creationId xmlns:p14="http://schemas.microsoft.com/office/powerpoint/2010/main" val="28879803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2220EF3-824F-4C38-A619-15B2E3B512A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7D5AA77F-BC68-45A9-BEF6-D8448BCF928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BEC6B39-943E-42D8-9AD6-6321871DC500}"/>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6D7EBD1-08CC-465E-9494-93C137035F4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C7D602E-45DE-4702-B106-560B3A4F0A06}"/>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8E27A92-E0D1-4F77-86CD-E9780A502259}"/>
              </a:ext>
            </a:extLst>
          </p:cNvPr>
          <p:cNvSpPr>
            <a:spLocks noGrp="1"/>
          </p:cNvSpPr>
          <p:nvPr>
            <p:ph type="dt" sz="half" idx="10"/>
          </p:nvPr>
        </p:nvSpPr>
        <p:spPr/>
        <p:txBody>
          <a:bodyPr/>
          <a:lstStyle/>
          <a:p>
            <a:fld id="{E74E1B3D-008F-497A-B0C2-448785AB23A9}" type="datetimeFigureOut">
              <a:rPr lang="zh-CN" altLang="en-US" smtClean="0"/>
              <a:t>2021/3/31</a:t>
            </a:fld>
            <a:endParaRPr lang="zh-CN" altLang="en-US"/>
          </a:p>
        </p:txBody>
      </p:sp>
      <p:sp>
        <p:nvSpPr>
          <p:cNvPr id="8" name="页脚占位符 7">
            <a:extLst>
              <a:ext uri="{FF2B5EF4-FFF2-40B4-BE49-F238E27FC236}">
                <a16:creationId xmlns:a16="http://schemas.microsoft.com/office/drawing/2014/main" id="{D8C41081-B356-4E56-BF5D-D12DF5A0EFB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89319D6B-491B-42B6-869A-476CB2C48AF1}"/>
              </a:ext>
            </a:extLst>
          </p:cNvPr>
          <p:cNvSpPr>
            <a:spLocks noGrp="1"/>
          </p:cNvSpPr>
          <p:nvPr>
            <p:ph type="sldNum" sz="quarter" idx="12"/>
          </p:nvPr>
        </p:nvSpPr>
        <p:spPr/>
        <p:txBody>
          <a:bodyPr/>
          <a:lstStyle/>
          <a:p>
            <a:fld id="{677A307F-840F-4008-99B9-FB88CFC51686}" type="slidenum">
              <a:rPr lang="zh-CN" altLang="en-US" smtClean="0"/>
              <a:t>‹#›</a:t>
            </a:fld>
            <a:endParaRPr lang="zh-CN" altLang="en-US"/>
          </a:p>
        </p:txBody>
      </p:sp>
    </p:spTree>
    <p:extLst>
      <p:ext uri="{BB962C8B-B14F-4D97-AF65-F5344CB8AC3E}">
        <p14:creationId xmlns:p14="http://schemas.microsoft.com/office/powerpoint/2010/main" val="18007541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0EAAFB-F2C8-489E-8A42-16A9694D20E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9E7652-5777-4C54-A932-8940ADF937EF}"/>
              </a:ext>
            </a:extLst>
          </p:cNvPr>
          <p:cNvSpPr>
            <a:spLocks noGrp="1"/>
          </p:cNvSpPr>
          <p:nvPr>
            <p:ph type="dt" sz="half" idx="10"/>
          </p:nvPr>
        </p:nvSpPr>
        <p:spPr/>
        <p:txBody>
          <a:bodyPr/>
          <a:lstStyle/>
          <a:p>
            <a:fld id="{E74E1B3D-008F-497A-B0C2-448785AB23A9}" type="datetimeFigureOut">
              <a:rPr lang="zh-CN" altLang="en-US" smtClean="0"/>
              <a:t>2021/3/31</a:t>
            </a:fld>
            <a:endParaRPr lang="zh-CN" altLang="en-US"/>
          </a:p>
        </p:txBody>
      </p:sp>
      <p:sp>
        <p:nvSpPr>
          <p:cNvPr id="4" name="页脚占位符 3">
            <a:extLst>
              <a:ext uri="{FF2B5EF4-FFF2-40B4-BE49-F238E27FC236}">
                <a16:creationId xmlns:a16="http://schemas.microsoft.com/office/drawing/2014/main" id="{C58E95D2-F55B-4D67-AD45-5650E79044C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16FDDCC-570B-422E-B644-056C1EDDE340}"/>
              </a:ext>
            </a:extLst>
          </p:cNvPr>
          <p:cNvSpPr>
            <a:spLocks noGrp="1"/>
          </p:cNvSpPr>
          <p:nvPr>
            <p:ph type="sldNum" sz="quarter" idx="12"/>
          </p:nvPr>
        </p:nvSpPr>
        <p:spPr/>
        <p:txBody>
          <a:bodyPr/>
          <a:lstStyle/>
          <a:p>
            <a:fld id="{677A307F-840F-4008-99B9-FB88CFC51686}" type="slidenum">
              <a:rPr lang="zh-CN" altLang="en-US" smtClean="0"/>
              <a:t>‹#›</a:t>
            </a:fld>
            <a:endParaRPr lang="zh-CN" altLang="en-US"/>
          </a:p>
        </p:txBody>
      </p:sp>
    </p:spTree>
    <p:extLst>
      <p:ext uri="{BB962C8B-B14F-4D97-AF65-F5344CB8AC3E}">
        <p14:creationId xmlns:p14="http://schemas.microsoft.com/office/powerpoint/2010/main" val="37471348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595BC7E-CCB4-4B12-9D25-7EEE42101859}"/>
              </a:ext>
            </a:extLst>
          </p:cNvPr>
          <p:cNvSpPr>
            <a:spLocks noGrp="1"/>
          </p:cNvSpPr>
          <p:nvPr>
            <p:ph type="dt" sz="half" idx="10"/>
          </p:nvPr>
        </p:nvSpPr>
        <p:spPr/>
        <p:txBody>
          <a:bodyPr/>
          <a:lstStyle/>
          <a:p>
            <a:fld id="{E74E1B3D-008F-497A-B0C2-448785AB23A9}" type="datetimeFigureOut">
              <a:rPr lang="zh-CN" altLang="en-US" smtClean="0"/>
              <a:t>2021/3/31</a:t>
            </a:fld>
            <a:endParaRPr lang="zh-CN" altLang="en-US"/>
          </a:p>
        </p:txBody>
      </p:sp>
      <p:sp>
        <p:nvSpPr>
          <p:cNvPr id="3" name="页脚占位符 2">
            <a:extLst>
              <a:ext uri="{FF2B5EF4-FFF2-40B4-BE49-F238E27FC236}">
                <a16:creationId xmlns:a16="http://schemas.microsoft.com/office/drawing/2014/main" id="{112E0BEA-8F3F-4F9F-AFF2-7D555B04ABB3}"/>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0A4E2192-692E-437F-913A-42295104F862}"/>
              </a:ext>
            </a:extLst>
          </p:cNvPr>
          <p:cNvSpPr>
            <a:spLocks noGrp="1"/>
          </p:cNvSpPr>
          <p:nvPr>
            <p:ph type="sldNum" sz="quarter" idx="12"/>
          </p:nvPr>
        </p:nvSpPr>
        <p:spPr/>
        <p:txBody>
          <a:bodyPr/>
          <a:lstStyle/>
          <a:p>
            <a:fld id="{677A307F-840F-4008-99B9-FB88CFC51686}" type="slidenum">
              <a:rPr lang="zh-CN" altLang="en-US" smtClean="0"/>
              <a:t>‹#›</a:t>
            </a:fld>
            <a:endParaRPr lang="zh-CN" altLang="en-US"/>
          </a:p>
        </p:txBody>
      </p:sp>
    </p:spTree>
    <p:extLst>
      <p:ext uri="{BB962C8B-B14F-4D97-AF65-F5344CB8AC3E}">
        <p14:creationId xmlns:p14="http://schemas.microsoft.com/office/powerpoint/2010/main" val="41930401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C12C76-7B75-464B-8E7B-EF0AE297995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A0A2384-47DE-425F-B568-162F4A143AF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415C315-7A62-4B95-879C-1D9B7BC0C2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0455C19-706D-4D57-A01C-71C07B5D9D06}"/>
              </a:ext>
            </a:extLst>
          </p:cNvPr>
          <p:cNvSpPr>
            <a:spLocks noGrp="1"/>
          </p:cNvSpPr>
          <p:nvPr>
            <p:ph type="dt" sz="half" idx="10"/>
          </p:nvPr>
        </p:nvSpPr>
        <p:spPr/>
        <p:txBody>
          <a:bodyPr/>
          <a:lstStyle/>
          <a:p>
            <a:fld id="{E74E1B3D-008F-497A-B0C2-448785AB23A9}" type="datetimeFigureOut">
              <a:rPr lang="zh-CN" altLang="en-US" smtClean="0"/>
              <a:t>2021/3/31</a:t>
            </a:fld>
            <a:endParaRPr lang="zh-CN" altLang="en-US"/>
          </a:p>
        </p:txBody>
      </p:sp>
      <p:sp>
        <p:nvSpPr>
          <p:cNvPr id="6" name="页脚占位符 5">
            <a:extLst>
              <a:ext uri="{FF2B5EF4-FFF2-40B4-BE49-F238E27FC236}">
                <a16:creationId xmlns:a16="http://schemas.microsoft.com/office/drawing/2014/main" id="{0D33774A-4383-42AE-A481-87149265C4D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39B4375-75F2-4850-B12F-1AF832355BDA}"/>
              </a:ext>
            </a:extLst>
          </p:cNvPr>
          <p:cNvSpPr>
            <a:spLocks noGrp="1"/>
          </p:cNvSpPr>
          <p:nvPr>
            <p:ph type="sldNum" sz="quarter" idx="12"/>
          </p:nvPr>
        </p:nvSpPr>
        <p:spPr/>
        <p:txBody>
          <a:bodyPr/>
          <a:lstStyle/>
          <a:p>
            <a:fld id="{677A307F-840F-4008-99B9-FB88CFC51686}" type="slidenum">
              <a:rPr lang="zh-CN" altLang="en-US" smtClean="0"/>
              <a:t>‹#›</a:t>
            </a:fld>
            <a:endParaRPr lang="zh-CN" altLang="en-US"/>
          </a:p>
        </p:txBody>
      </p:sp>
    </p:spTree>
    <p:extLst>
      <p:ext uri="{BB962C8B-B14F-4D97-AF65-F5344CB8AC3E}">
        <p14:creationId xmlns:p14="http://schemas.microsoft.com/office/powerpoint/2010/main" val="35811966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C57B2FB-54FD-47AC-BD7E-90B69721C55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86F06C1-B6A7-40C7-A26E-A0BA3BA4008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BAAFDCF-189D-4EE0-8110-7564625844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943CCFC-4B54-48E2-BAF4-7AD22489736E}"/>
              </a:ext>
            </a:extLst>
          </p:cNvPr>
          <p:cNvSpPr>
            <a:spLocks noGrp="1"/>
          </p:cNvSpPr>
          <p:nvPr>
            <p:ph type="dt" sz="half" idx="10"/>
          </p:nvPr>
        </p:nvSpPr>
        <p:spPr/>
        <p:txBody>
          <a:bodyPr/>
          <a:lstStyle/>
          <a:p>
            <a:fld id="{E74E1B3D-008F-497A-B0C2-448785AB23A9}" type="datetimeFigureOut">
              <a:rPr lang="zh-CN" altLang="en-US" smtClean="0"/>
              <a:t>2021/3/31</a:t>
            </a:fld>
            <a:endParaRPr lang="zh-CN" altLang="en-US"/>
          </a:p>
        </p:txBody>
      </p:sp>
      <p:sp>
        <p:nvSpPr>
          <p:cNvPr id="6" name="页脚占位符 5">
            <a:extLst>
              <a:ext uri="{FF2B5EF4-FFF2-40B4-BE49-F238E27FC236}">
                <a16:creationId xmlns:a16="http://schemas.microsoft.com/office/drawing/2014/main" id="{A9272E0A-347D-4F2D-8389-4147331685C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F0B7FA8-00C7-4601-93B9-407A96DEB333}"/>
              </a:ext>
            </a:extLst>
          </p:cNvPr>
          <p:cNvSpPr>
            <a:spLocks noGrp="1"/>
          </p:cNvSpPr>
          <p:nvPr>
            <p:ph type="sldNum" sz="quarter" idx="12"/>
          </p:nvPr>
        </p:nvSpPr>
        <p:spPr/>
        <p:txBody>
          <a:bodyPr/>
          <a:lstStyle/>
          <a:p>
            <a:fld id="{677A307F-840F-4008-99B9-FB88CFC51686}" type="slidenum">
              <a:rPr lang="zh-CN" altLang="en-US" smtClean="0"/>
              <a:t>‹#›</a:t>
            </a:fld>
            <a:endParaRPr lang="zh-CN" altLang="en-US"/>
          </a:p>
        </p:txBody>
      </p:sp>
    </p:spTree>
    <p:extLst>
      <p:ext uri="{BB962C8B-B14F-4D97-AF65-F5344CB8AC3E}">
        <p14:creationId xmlns:p14="http://schemas.microsoft.com/office/powerpoint/2010/main" val="15219700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5FF3CA8A-7014-4121-8C73-D9F8566E8F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2BD6A4D-D09D-4319-B5F5-7F3D8175513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39C5FBA-2363-48B1-B3BC-6D99E3FBA9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字魂59号-创粗黑" panose="00000500000000000000" pitchFamily="2" charset="-122"/>
                <a:ea typeface="字魂59号-创粗黑" panose="00000500000000000000" pitchFamily="2" charset="-122"/>
              </a:defRPr>
            </a:lvl1pPr>
          </a:lstStyle>
          <a:p>
            <a:fld id="{E74E1B3D-008F-497A-B0C2-448785AB23A9}" type="datetimeFigureOut">
              <a:rPr lang="zh-CN" altLang="en-US" smtClean="0"/>
              <a:pPr/>
              <a:t>2021/3/31</a:t>
            </a:fld>
            <a:endParaRPr lang="zh-CN" altLang="en-US"/>
          </a:p>
        </p:txBody>
      </p:sp>
      <p:sp>
        <p:nvSpPr>
          <p:cNvPr id="5" name="页脚占位符 4">
            <a:extLst>
              <a:ext uri="{FF2B5EF4-FFF2-40B4-BE49-F238E27FC236}">
                <a16:creationId xmlns:a16="http://schemas.microsoft.com/office/drawing/2014/main" id="{27242D88-D907-48ED-9747-F0FF5741964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字魂59号-创粗黑" panose="00000500000000000000" pitchFamily="2" charset="-122"/>
                <a:ea typeface="字魂59号-创粗黑" panose="00000500000000000000" pitchFamily="2" charset="-122"/>
              </a:defRPr>
            </a:lvl1pPr>
          </a:lstStyle>
          <a:p>
            <a:endParaRPr lang="zh-CN" altLang="en-US"/>
          </a:p>
        </p:txBody>
      </p:sp>
      <p:sp>
        <p:nvSpPr>
          <p:cNvPr id="6" name="灯片编号占位符 5">
            <a:extLst>
              <a:ext uri="{FF2B5EF4-FFF2-40B4-BE49-F238E27FC236}">
                <a16:creationId xmlns:a16="http://schemas.microsoft.com/office/drawing/2014/main" id="{76B4EFD3-0EB1-4E82-A3ED-B3AF191506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字魂59号-创粗黑" panose="00000500000000000000" pitchFamily="2" charset="-122"/>
                <a:ea typeface="字魂59号-创粗黑" panose="00000500000000000000" pitchFamily="2" charset="-122"/>
              </a:defRPr>
            </a:lvl1pPr>
          </a:lstStyle>
          <a:p>
            <a:fld id="{677A307F-840F-4008-99B9-FB88CFC51686}" type="slidenum">
              <a:rPr lang="zh-CN" altLang="en-US" smtClean="0"/>
              <a:pPr/>
              <a:t>‹#›</a:t>
            </a:fld>
            <a:endParaRPr lang="zh-CN" altLang="en-US"/>
          </a:p>
        </p:txBody>
      </p:sp>
    </p:spTree>
    <p:extLst>
      <p:ext uri="{BB962C8B-B14F-4D97-AF65-F5344CB8AC3E}">
        <p14:creationId xmlns:p14="http://schemas.microsoft.com/office/powerpoint/2010/main" val="7104088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字魂59号-创粗黑" panose="00000500000000000000" pitchFamily="2" charset="-122"/>
          <a:ea typeface="字魂59号-创粗黑"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59号-创粗黑" panose="00000500000000000000" pitchFamily="2" charset="-122"/>
          <a:ea typeface="字魂59号-创粗黑"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59号-创粗黑" panose="00000500000000000000" pitchFamily="2" charset="-122"/>
          <a:ea typeface="字魂59号-创粗黑"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59号-创粗黑" panose="00000500000000000000" pitchFamily="2" charset="-122"/>
          <a:ea typeface="字魂59号-创粗黑"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9号-创粗黑" panose="00000500000000000000" pitchFamily="2" charset="-122"/>
          <a:ea typeface="字魂59号-创粗黑"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9号-创粗黑" panose="00000500000000000000" pitchFamily="2" charset="-122"/>
          <a:ea typeface="字魂59号-创粗黑"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00927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tags" Target="../tags/tag6.xml"/><Relationship Id="rId7" Type="http://schemas.openxmlformats.org/officeDocument/2006/relationships/notesSlide" Target="../notesSlides/notesSlide4.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slideLayout" Target="../slideLayouts/slideLayout24.xml"/><Relationship Id="rId5" Type="http://schemas.openxmlformats.org/officeDocument/2006/relationships/tags" Target="../tags/tag8.xml"/><Relationship Id="rId4" Type="http://schemas.openxmlformats.org/officeDocument/2006/relationships/tags" Target="../tags/tag7.xml"/></Relationships>
</file>

<file path=ppt/slides/_rels/slide12.xml.rels><?xml version="1.0" encoding="UTF-8" standalone="yes"?>
<Relationships xmlns="http://schemas.openxmlformats.org/package/2006/relationships"><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notesSlide" Target="../notesSlides/notesSlide5.xml"/><Relationship Id="rId5" Type="http://schemas.openxmlformats.org/officeDocument/2006/relationships/slideLayout" Target="../slideLayouts/slideLayout24.xml"/><Relationship Id="rId4" Type="http://schemas.openxmlformats.org/officeDocument/2006/relationships/tags" Target="../tags/tag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notesSlide" Target="../notesSlides/notesSlide3.xml"/><Relationship Id="rId4"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1" name="任意多边形: 形状 980"/>
          <p:cNvSpPr/>
          <p:nvPr userDrawn="1"/>
        </p:nvSpPr>
        <p:spPr>
          <a:xfrm>
            <a:off x="5133340" y="0"/>
            <a:ext cx="9091295" cy="8616315"/>
          </a:xfrm>
          <a:custGeom>
            <a:avLst/>
            <a:gdLst>
              <a:gd name="connsiteX0" fmla="*/ 0 w 7057432"/>
              <a:gd name="connsiteY0" fmla="*/ 0 h 6688669"/>
              <a:gd name="connsiteX1" fmla="*/ 7057432 w 7057432"/>
              <a:gd name="connsiteY1" fmla="*/ 0 h 6688669"/>
              <a:gd name="connsiteX2" fmla="*/ 7057432 w 7057432"/>
              <a:gd name="connsiteY2" fmla="*/ 5056661 h 6688669"/>
              <a:gd name="connsiteX3" fmla="*/ 4325320 w 7057432"/>
              <a:gd name="connsiteY3" fmla="*/ 5915816 h 6688669"/>
              <a:gd name="connsiteX4" fmla="*/ 665320 w 7057432"/>
              <a:gd name="connsiteY4" fmla="*/ 6276662 h 6688669"/>
              <a:gd name="connsiteX5" fmla="*/ 888700 w 7057432"/>
              <a:gd name="connsiteY5" fmla="*/ 4163140 h 6688669"/>
              <a:gd name="connsiteX6" fmla="*/ 2280531 w 7057432"/>
              <a:gd name="connsiteY6" fmla="*/ 1929337 h 6688669"/>
              <a:gd name="connsiteX7" fmla="*/ 79232 w 7057432"/>
              <a:gd name="connsiteY7" fmla="*/ 31096 h 6688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57432" h="6688669">
                <a:moveTo>
                  <a:pt x="0" y="0"/>
                </a:moveTo>
                <a:lnTo>
                  <a:pt x="7057432" y="0"/>
                </a:lnTo>
                <a:lnTo>
                  <a:pt x="7057432" y="5056661"/>
                </a:lnTo>
                <a:cubicBezTo>
                  <a:pt x="6215461" y="4575535"/>
                  <a:pt x="4325320" y="5915816"/>
                  <a:pt x="4325320" y="5915816"/>
                </a:cubicBezTo>
                <a:cubicBezTo>
                  <a:pt x="1713489" y="7410746"/>
                  <a:pt x="665320" y="6276662"/>
                  <a:pt x="665320" y="6276662"/>
                </a:cubicBezTo>
                <a:cubicBezTo>
                  <a:pt x="-314118" y="5280042"/>
                  <a:pt x="888700" y="4163140"/>
                  <a:pt x="888700" y="4163140"/>
                </a:cubicBezTo>
                <a:cubicBezTo>
                  <a:pt x="2830390" y="2994689"/>
                  <a:pt x="2280531" y="1929337"/>
                  <a:pt x="2280531" y="1929337"/>
                </a:cubicBezTo>
                <a:cubicBezTo>
                  <a:pt x="2112996" y="938087"/>
                  <a:pt x="629611" y="253113"/>
                  <a:pt x="79232" y="31096"/>
                </a:cubicBezTo>
                <a:close/>
              </a:path>
            </a:pathLst>
          </a:custGeom>
          <a:gradFill>
            <a:gsLst>
              <a:gs pos="21000">
                <a:srgbClr val="00B0F0"/>
              </a:gs>
              <a:gs pos="100000">
                <a:srgbClr val="21215D">
                  <a:alpha val="50000"/>
                </a:srgb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字魂59号-创粗黑" panose="00000500000000000000" pitchFamily="2" charset="-122"/>
              <a:ea typeface="字魂59号-创粗黑" panose="00000500000000000000" pitchFamily="2" charset="-122"/>
            </a:endParaRPr>
          </a:p>
        </p:txBody>
      </p:sp>
      <p:sp>
        <p:nvSpPr>
          <p:cNvPr id="8" name="文本框 7"/>
          <p:cNvSpPr txBox="1"/>
          <p:nvPr/>
        </p:nvSpPr>
        <p:spPr>
          <a:xfrm>
            <a:off x="303530" y="2398752"/>
            <a:ext cx="6503800" cy="953135"/>
          </a:xfrm>
          <a:prstGeom prst="rect">
            <a:avLst/>
          </a:prstGeom>
          <a:noFill/>
        </p:spPr>
        <p:txBody>
          <a:bodyPr wrap="square" rtlCol="0">
            <a:spAutoFit/>
          </a:bodyPr>
          <a:lstStyle/>
          <a:p>
            <a:r>
              <a:rPr lang="zh-CN" altLang="en-US" sz="5600" i="0" dirty="0">
                <a:solidFill>
                  <a:schemeClr val="tx1">
                    <a:lumMod val="85000"/>
                    <a:lumOff val="15000"/>
                  </a:schemeClr>
                </a:solidFill>
                <a:effectLst/>
                <a:latin typeface="字魂59号-创粗黑" panose="00000500000000000000" pitchFamily="2" charset="-122"/>
                <a:ea typeface="字魂59号-创粗黑" panose="00000500000000000000" pitchFamily="2" charset="-122"/>
                <a:cs typeface="+mn-ea"/>
                <a:sym typeface="+mn-lt"/>
              </a:rPr>
              <a:t>职业生涯规划</a:t>
            </a:r>
          </a:p>
        </p:txBody>
      </p:sp>
      <p:sp>
        <p:nvSpPr>
          <p:cNvPr id="9" name="矩形 8"/>
          <p:cNvSpPr/>
          <p:nvPr/>
        </p:nvSpPr>
        <p:spPr>
          <a:xfrm>
            <a:off x="303530" y="3458210"/>
            <a:ext cx="4851400" cy="337185"/>
          </a:xfrm>
          <a:prstGeom prst="rect">
            <a:avLst/>
          </a:prstGeom>
        </p:spPr>
        <p:txBody>
          <a:bodyPr wrap="square">
            <a:spAutoFit/>
          </a:bodyPr>
          <a:lstStyle/>
          <a:p>
            <a:pPr algn="dist"/>
            <a:r>
              <a:rPr lang="en-US" altLang="zh-CN" sz="1600" spc="1200" dirty="0">
                <a:solidFill>
                  <a:schemeClr val="tx1">
                    <a:lumMod val="85000"/>
                    <a:lumOff val="15000"/>
                  </a:schemeClr>
                </a:solidFill>
                <a:latin typeface="字魂59号-创粗黑" panose="00000500000000000000" pitchFamily="2" charset="-122"/>
                <a:ea typeface="字魂59号-创粗黑" panose="00000500000000000000" pitchFamily="2" charset="-122"/>
                <a:cs typeface="+mn-ea"/>
                <a:sym typeface="+mn-lt"/>
              </a:rPr>
              <a:t>BUSINESS TEMPLATE</a:t>
            </a:r>
          </a:p>
        </p:txBody>
      </p:sp>
      <p:grpSp>
        <p:nvGrpSpPr>
          <p:cNvPr id="11" name="组合 10"/>
          <p:cNvGrpSpPr/>
          <p:nvPr/>
        </p:nvGrpSpPr>
        <p:grpSpPr>
          <a:xfrm>
            <a:off x="303530" y="3928095"/>
            <a:ext cx="4830050" cy="464621"/>
            <a:chOff x="3634833" y="4572000"/>
            <a:chExt cx="4830050" cy="464621"/>
          </a:xfrm>
        </p:grpSpPr>
        <p:sp>
          <p:nvSpPr>
            <p:cNvPr id="12" name="文本框 11"/>
            <p:cNvSpPr txBox="1"/>
            <p:nvPr/>
          </p:nvSpPr>
          <p:spPr>
            <a:xfrm>
              <a:off x="3634833" y="4572000"/>
              <a:ext cx="1095613" cy="464621"/>
            </a:xfrm>
            <a:prstGeom prst="roundRect">
              <a:avLst>
                <a:gd name="adj" fmla="val 50000"/>
              </a:avLst>
            </a:prstGeom>
            <a:noFill/>
            <a:ln w="3175">
              <a:solidFill>
                <a:schemeClr val="tx1">
                  <a:lumMod val="85000"/>
                  <a:lumOff val="15000"/>
                </a:schemeClr>
              </a:solidFill>
            </a:ln>
          </p:spPr>
          <p:txBody>
            <a:bodyPr wrap="square" rtlCol="0">
              <a:spAutoFit/>
              <a:scene3d>
                <a:camera prst="orthographicFront"/>
                <a:lightRig rig="threePt" dir="t"/>
              </a:scene3d>
              <a:sp3d contourW="12700"/>
            </a:bodyPr>
            <a:lstStyle/>
            <a:p>
              <a:pPr algn="ctr">
                <a:lnSpc>
                  <a:spcPct val="114000"/>
                </a:lnSpc>
              </a:pPr>
              <a:r>
                <a:rPr lang="zh-CN" altLang="en-US" sz="1400">
                  <a:solidFill>
                    <a:schemeClr val="tx1">
                      <a:lumMod val="85000"/>
                      <a:lumOff val="15000"/>
                    </a:schemeClr>
                  </a:solidFill>
                  <a:latin typeface="字魂59号-创粗黑" panose="00000500000000000000" pitchFamily="2" charset="-122"/>
                  <a:ea typeface="字魂59号-创粗黑" panose="00000500000000000000" pitchFamily="2" charset="-122"/>
                  <a:cs typeface="+mn-ea"/>
                  <a:sym typeface="+mn-lt"/>
                </a:rPr>
                <a:t>人生规划</a:t>
              </a:r>
              <a:endParaRPr lang="zh-CN" altLang="en-US" sz="1400" dirty="0">
                <a:solidFill>
                  <a:schemeClr val="tx1">
                    <a:lumMod val="85000"/>
                    <a:lumOff val="15000"/>
                  </a:schemeClr>
                </a:solidFill>
                <a:latin typeface="字魂59号-创粗黑" panose="00000500000000000000" pitchFamily="2" charset="-122"/>
                <a:ea typeface="字魂59号-创粗黑" panose="00000500000000000000" pitchFamily="2" charset="-122"/>
                <a:cs typeface="+mn-ea"/>
                <a:sym typeface="+mn-lt"/>
              </a:endParaRPr>
            </a:p>
          </p:txBody>
        </p:sp>
        <p:sp>
          <p:nvSpPr>
            <p:cNvPr id="13" name="文本框 12"/>
            <p:cNvSpPr txBox="1"/>
            <p:nvPr/>
          </p:nvSpPr>
          <p:spPr>
            <a:xfrm>
              <a:off x="4879645" y="4572000"/>
              <a:ext cx="1095613" cy="464621"/>
            </a:xfrm>
            <a:prstGeom prst="roundRect">
              <a:avLst>
                <a:gd name="adj" fmla="val 50000"/>
              </a:avLst>
            </a:prstGeom>
            <a:noFill/>
            <a:ln w="3175">
              <a:solidFill>
                <a:schemeClr val="tx1">
                  <a:lumMod val="85000"/>
                  <a:lumOff val="15000"/>
                </a:schemeClr>
              </a:solidFill>
            </a:ln>
          </p:spPr>
          <p:txBody>
            <a:bodyPr wrap="square" rtlCol="0">
              <a:spAutoFit/>
              <a:scene3d>
                <a:camera prst="orthographicFront"/>
                <a:lightRig rig="threePt" dir="t"/>
              </a:scene3d>
              <a:sp3d contourW="12700"/>
            </a:bodyPr>
            <a:lstStyle/>
            <a:p>
              <a:pPr algn="ctr">
                <a:lnSpc>
                  <a:spcPct val="114000"/>
                </a:lnSpc>
              </a:pPr>
              <a:r>
                <a:rPr lang="zh-CN" altLang="en-US" sz="1400">
                  <a:solidFill>
                    <a:schemeClr val="tx1">
                      <a:lumMod val="85000"/>
                      <a:lumOff val="15000"/>
                    </a:schemeClr>
                  </a:solidFill>
                  <a:latin typeface="字魂59号-创粗黑" panose="00000500000000000000" pitchFamily="2" charset="-122"/>
                  <a:ea typeface="字魂59号-创粗黑" panose="00000500000000000000" pitchFamily="2" charset="-122"/>
                  <a:cs typeface="+mn-ea"/>
                  <a:sym typeface="+mn-lt"/>
                </a:rPr>
                <a:t>职业规划</a:t>
              </a:r>
              <a:endParaRPr lang="zh-CN" altLang="en-US" sz="1400" dirty="0">
                <a:solidFill>
                  <a:schemeClr val="tx1">
                    <a:lumMod val="85000"/>
                    <a:lumOff val="15000"/>
                  </a:schemeClr>
                </a:solidFill>
                <a:latin typeface="字魂59号-创粗黑" panose="00000500000000000000" pitchFamily="2" charset="-122"/>
                <a:ea typeface="字魂59号-创粗黑" panose="00000500000000000000" pitchFamily="2" charset="-122"/>
                <a:cs typeface="+mn-ea"/>
                <a:sym typeface="+mn-lt"/>
              </a:endParaRPr>
            </a:p>
          </p:txBody>
        </p:sp>
        <p:sp>
          <p:nvSpPr>
            <p:cNvPr id="14" name="文本框 13"/>
            <p:cNvSpPr txBox="1"/>
            <p:nvPr/>
          </p:nvSpPr>
          <p:spPr>
            <a:xfrm>
              <a:off x="6124457" y="4572000"/>
              <a:ext cx="1095613" cy="464621"/>
            </a:xfrm>
            <a:prstGeom prst="roundRect">
              <a:avLst>
                <a:gd name="adj" fmla="val 50000"/>
              </a:avLst>
            </a:prstGeom>
            <a:noFill/>
            <a:ln w="3175">
              <a:solidFill>
                <a:schemeClr val="tx1">
                  <a:lumMod val="85000"/>
                  <a:lumOff val="15000"/>
                </a:schemeClr>
              </a:solidFill>
            </a:ln>
          </p:spPr>
          <p:txBody>
            <a:bodyPr wrap="square" rtlCol="0">
              <a:spAutoFit/>
              <a:scene3d>
                <a:camera prst="orthographicFront"/>
                <a:lightRig rig="threePt" dir="t"/>
              </a:scene3d>
              <a:sp3d contourW="12700"/>
            </a:bodyPr>
            <a:lstStyle/>
            <a:p>
              <a:pPr algn="ctr">
                <a:lnSpc>
                  <a:spcPct val="114000"/>
                </a:lnSpc>
              </a:pPr>
              <a:r>
                <a:rPr lang="zh-CN" altLang="en-US" sz="1400">
                  <a:solidFill>
                    <a:schemeClr val="tx1">
                      <a:lumMod val="85000"/>
                      <a:lumOff val="15000"/>
                    </a:schemeClr>
                  </a:solidFill>
                  <a:latin typeface="字魂59号-创粗黑" panose="00000500000000000000" pitchFamily="2" charset="-122"/>
                  <a:ea typeface="字魂59号-创粗黑" panose="00000500000000000000" pitchFamily="2" charset="-122"/>
                  <a:cs typeface="+mn-ea"/>
                  <a:sym typeface="+mn-lt"/>
                </a:rPr>
                <a:t>职业生涯</a:t>
              </a:r>
              <a:endParaRPr lang="zh-CN" altLang="en-US" sz="1400" dirty="0">
                <a:solidFill>
                  <a:schemeClr val="tx1">
                    <a:lumMod val="85000"/>
                    <a:lumOff val="15000"/>
                  </a:schemeClr>
                </a:solidFill>
                <a:latin typeface="字魂59号-创粗黑" panose="00000500000000000000" pitchFamily="2" charset="-122"/>
                <a:ea typeface="字魂59号-创粗黑" panose="00000500000000000000" pitchFamily="2" charset="-122"/>
                <a:cs typeface="+mn-ea"/>
                <a:sym typeface="+mn-lt"/>
              </a:endParaRPr>
            </a:p>
          </p:txBody>
        </p:sp>
        <p:sp>
          <p:nvSpPr>
            <p:cNvPr id="15" name="文本框 14"/>
            <p:cNvSpPr txBox="1"/>
            <p:nvPr/>
          </p:nvSpPr>
          <p:spPr>
            <a:xfrm>
              <a:off x="7369270" y="4572000"/>
              <a:ext cx="1095613" cy="464621"/>
            </a:xfrm>
            <a:prstGeom prst="roundRect">
              <a:avLst>
                <a:gd name="adj" fmla="val 50000"/>
              </a:avLst>
            </a:prstGeom>
            <a:noFill/>
            <a:ln w="3175">
              <a:solidFill>
                <a:schemeClr val="tx1">
                  <a:lumMod val="85000"/>
                  <a:lumOff val="15000"/>
                </a:schemeClr>
              </a:solidFill>
            </a:ln>
          </p:spPr>
          <p:txBody>
            <a:bodyPr wrap="square" rtlCol="0">
              <a:spAutoFit/>
              <a:scene3d>
                <a:camera prst="orthographicFront"/>
                <a:lightRig rig="threePt" dir="t"/>
              </a:scene3d>
              <a:sp3d contourW="12700"/>
            </a:bodyPr>
            <a:lstStyle/>
            <a:p>
              <a:pPr algn="ctr">
                <a:lnSpc>
                  <a:spcPct val="114000"/>
                </a:lnSpc>
              </a:pPr>
              <a:r>
                <a:rPr lang="zh-CN" altLang="en-US" sz="1400">
                  <a:solidFill>
                    <a:schemeClr val="tx1">
                      <a:lumMod val="85000"/>
                      <a:lumOff val="15000"/>
                    </a:schemeClr>
                  </a:solidFill>
                  <a:latin typeface="字魂59号-创粗黑" panose="00000500000000000000" pitchFamily="2" charset="-122"/>
                  <a:ea typeface="字魂59号-创粗黑" panose="00000500000000000000" pitchFamily="2" charset="-122"/>
                  <a:cs typeface="+mn-ea"/>
                  <a:sym typeface="+mn-lt"/>
                </a:rPr>
                <a:t>职业定位</a:t>
              </a:r>
              <a:endParaRPr lang="zh-CN" altLang="en-US" sz="1400" dirty="0">
                <a:solidFill>
                  <a:schemeClr val="tx1">
                    <a:lumMod val="85000"/>
                    <a:lumOff val="15000"/>
                  </a:schemeClr>
                </a:solidFill>
                <a:latin typeface="字魂59号-创粗黑" panose="00000500000000000000" pitchFamily="2" charset="-122"/>
                <a:ea typeface="字魂59号-创粗黑" panose="00000500000000000000" pitchFamily="2" charset="-122"/>
                <a:cs typeface="+mn-ea"/>
                <a:sym typeface="+mn-lt"/>
              </a:endParaRPr>
            </a:p>
          </p:txBody>
        </p:sp>
      </p:grpSp>
      <p:grpSp>
        <p:nvGrpSpPr>
          <p:cNvPr id="17" name="组合 16"/>
          <p:cNvGrpSpPr/>
          <p:nvPr/>
        </p:nvGrpSpPr>
        <p:grpSpPr>
          <a:xfrm>
            <a:off x="303529" y="4682490"/>
            <a:ext cx="2749275" cy="584835"/>
            <a:chOff x="599" y="7460"/>
            <a:chExt cx="3784" cy="921"/>
          </a:xfrm>
        </p:grpSpPr>
        <p:sp>
          <p:nvSpPr>
            <p:cNvPr id="10" name="矩形: 圆角 25"/>
            <p:cNvSpPr/>
            <p:nvPr/>
          </p:nvSpPr>
          <p:spPr>
            <a:xfrm>
              <a:off x="599" y="7460"/>
              <a:ext cx="3700" cy="807"/>
            </a:xfrm>
            <a:prstGeom prst="roundRect">
              <a:avLst>
                <a:gd name="adj" fmla="val 50000"/>
              </a:avLst>
            </a:prstGeom>
            <a:gradFill>
              <a:gsLst>
                <a:gs pos="21000">
                  <a:srgbClr val="0070C0"/>
                </a:gs>
                <a:gs pos="100000">
                  <a:schemeClr val="bg1"/>
                </a:gs>
              </a:gsLst>
              <a:lin ang="2700000" scaled="0"/>
            </a:gradFill>
          </p:spPr>
          <p:txBody>
            <a:bodyPr vert="horz" wrap="square" lIns="91440" tIns="45720" rIns="91440" bIns="45720" rtlCol="0">
              <a:noAutofit/>
            </a:bodyPr>
            <a:lstStyle/>
            <a:p>
              <a:endParaRPr lang="zh-CN" altLang="en-US" sz="2400" dirty="0">
                <a:solidFill>
                  <a:prstClr val="black"/>
                </a:solidFill>
                <a:latin typeface="字魂59号-创粗黑" panose="00000500000000000000" pitchFamily="2" charset="-122"/>
                <a:ea typeface="字魂59号-创粗黑" panose="00000500000000000000" pitchFamily="2" charset="-122"/>
                <a:sym typeface="+mn-lt"/>
              </a:endParaRPr>
            </a:p>
          </p:txBody>
        </p:sp>
        <p:sp>
          <p:nvSpPr>
            <p:cNvPr id="16" name="矩形 15"/>
            <p:cNvSpPr/>
            <p:nvPr/>
          </p:nvSpPr>
          <p:spPr>
            <a:xfrm>
              <a:off x="963" y="7460"/>
              <a:ext cx="3420" cy="921"/>
            </a:xfrm>
            <a:prstGeom prst="rect">
              <a:avLst/>
            </a:prstGeom>
            <a:noFill/>
          </p:spPr>
          <p:txBody>
            <a:bodyPr vert="horz" wrap="square" lIns="91440" tIns="45720" rIns="91440" bIns="45720" rtlCol="0">
              <a:normAutofit/>
            </a:bodyPr>
            <a:lstStyle/>
            <a:p>
              <a:r>
                <a:rPr lang="zh-CN" altLang="en-US" sz="2000" dirty="0">
                  <a:solidFill>
                    <a:schemeClr val="bg1"/>
                  </a:solidFill>
                  <a:latin typeface="字魂59号-创粗黑" panose="00000500000000000000" pitchFamily="2" charset="-122"/>
                  <a:ea typeface="字魂59号-创粗黑" panose="00000500000000000000" pitchFamily="2" charset="-122"/>
                  <a:sym typeface="+mn-lt"/>
                </a:rPr>
                <a:t>汇报</a:t>
              </a:r>
              <a:r>
                <a:rPr lang="zh-CN" altLang="en-US" sz="2000">
                  <a:solidFill>
                    <a:schemeClr val="bg1"/>
                  </a:solidFill>
                  <a:latin typeface="字魂59号-创粗黑" panose="00000500000000000000" pitchFamily="2" charset="-122"/>
                  <a:ea typeface="字魂59号-创粗黑" panose="00000500000000000000" pitchFamily="2" charset="-122"/>
                  <a:sym typeface="+mn-lt"/>
                </a:rPr>
                <a:t>人：稻壳儿</a:t>
              </a:r>
              <a:endParaRPr lang="zh-CN" altLang="en-US" sz="2000" dirty="0">
                <a:solidFill>
                  <a:schemeClr val="bg1"/>
                </a:solidFill>
                <a:latin typeface="字魂59号-创粗黑" panose="00000500000000000000" pitchFamily="2" charset="-122"/>
                <a:ea typeface="字魂59号-创粗黑" panose="00000500000000000000" pitchFamily="2" charset="-122"/>
                <a:sym typeface="+mn-lt"/>
              </a:endParaRPr>
            </a:p>
          </p:txBody>
        </p:sp>
      </p:grpSp>
      <p:pic>
        <p:nvPicPr>
          <p:cNvPr id="4" name="图片 3"/>
          <p:cNvPicPr>
            <a:picLocks noChangeAspect="1"/>
          </p:cNvPicPr>
          <p:nvPr/>
        </p:nvPicPr>
        <p:blipFill rotWithShape="1">
          <a:blip r:embed="rId2">
            <a:extLst>
              <a:ext uri="{28A0092B-C50C-407E-A947-70E740481C1C}">
                <a14:useLocalDpi xmlns:a14="http://schemas.microsoft.com/office/drawing/2010/main" val="0"/>
              </a:ext>
            </a:extLst>
          </a:blip>
          <a:srcRect l="43635" t="50000" r="15313"/>
          <a:stretch>
            <a:fillRect/>
          </a:stretch>
        </p:blipFill>
        <p:spPr>
          <a:xfrm>
            <a:off x="5210175" y="1958975"/>
            <a:ext cx="7211060" cy="49403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81"/>
                                        </p:tgtEl>
                                        <p:attrNameLst>
                                          <p:attrName>style.visibility</p:attrName>
                                        </p:attrNameLst>
                                      </p:cBhvr>
                                      <p:to>
                                        <p:strVal val="visible"/>
                                      </p:to>
                                    </p:set>
                                    <p:animEffect transition="in" filter="fade">
                                      <p:cBhvr>
                                        <p:cTn id="7" dur="500"/>
                                        <p:tgtEl>
                                          <p:spTgt spid="981"/>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750"/>
                                        <p:tgtEl>
                                          <p:spTgt spid="4"/>
                                        </p:tgtEl>
                                      </p:cBhvr>
                                    </p:animEffect>
                                  </p:childTnLst>
                                </p:cTn>
                              </p:par>
                            </p:childTnLst>
                          </p:cTn>
                        </p:par>
                        <p:par>
                          <p:cTn id="12" fill="hold">
                            <p:stCondLst>
                              <p:cond delay="1250"/>
                            </p:stCondLst>
                            <p:childTnLst>
                              <p:par>
                                <p:cTn id="13" presetID="2" presetClass="entr" presetSubtype="8" decel="100000" fill="hold" grpId="0" nodeType="afterEffect">
                                  <p:stCondLst>
                                    <p:cond delay="0"/>
                                  </p:stCondLst>
                                  <p:iterate type="lt">
                                    <p:tmPct val="10000"/>
                                  </p:iterate>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0-#ppt_w/2"/>
                                          </p:val>
                                        </p:tav>
                                        <p:tav tm="100000">
                                          <p:val>
                                            <p:strVal val="#ppt_x"/>
                                          </p:val>
                                        </p:tav>
                                      </p:tavLst>
                                    </p:anim>
                                    <p:anim calcmode="lin" valueType="num">
                                      <p:cBhvr additive="base">
                                        <p:cTn id="16" dur="500" fill="hold"/>
                                        <p:tgtEl>
                                          <p:spTgt spid="8"/>
                                        </p:tgtEl>
                                        <p:attrNameLst>
                                          <p:attrName>ppt_y</p:attrName>
                                        </p:attrNameLst>
                                      </p:cBhvr>
                                      <p:tavLst>
                                        <p:tav tm="0">
                                          <p:val>
                                            <p:strVal val="#ppt_y"/>
                                          </p:val>
                                        </p:tav>
                                        <p:tav tm="100000">
                                          <p:val>
                                            <p:strVal val="#ppt_y"/>
                                          </p:val>
                                        </p:tav>
                                      </p:tavLst>
                                    </p:anim>
                                  </p:childTnLst>
                                </p:cTn>
                              </p:par>
                            </p:childTnLst>
                          </p:cTn>
                        </p:par>
                        <p:par>
                          <p:cTn id="17" fill="hold">
                            <p:stCondLst>
                              <p:cond delay="2000"/>
                            </p:stCondLst>
                            <p:childTnLst>
                              <p:par>
                                <p:cTn id="18" presetID="53" presetClass="entr" presetSubtype="16" fill="hold" grpId="0" nodeType="afterEffect">
                                  <p:stCondLst>
                                    <p:cond delay="0"/>
                                  </p:stCondLst>
                                  <p:iterate type="lt">
                                    <p:tmPct val="10000"/>
                                  </p:iterate>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animEffect transition="in" filter="fade">
                                      <p:cBhvr>
                                        <p:cTn id="22" dur="500"/>
                                        <p:tgtEl>
                                          <p:spTgt spid="9"/>
                                        </p:tgtEl>
                                      </p:cBhvr>
                                    </p:animEffect>
                                  </p:childTnLst>
                                </p:cTn>
                              </p:par>
                            </p:childTnLst>
                          </p:cTn>
                        </p:par>
                        <p:par>
                          <p:cTn id="23" fill="hold">
                            <p:stCondLst>
                              <p:cond delay="3250"/>
                            </p:stCondLst>
                            <p:childTnLst>
                              <p:par>
                                <p:cTn id="24" presetID="14" presetClass="entr" presetSubtype="10" fill="hold"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randombar(horizontal)">
                                      <p:cBhvr>
                                        <p:cTn id="26" dur="500"/>
                                        <p:tgtEl>
                                          <p:spTgt spid="11"/>
                                        </p:tgtEl>
                                      </p:cBhvr>
                                    </p:animEffect>
                                  </p:childTnLst>
                                </p:cTn>
                              </p:par>
                            </p:childTnLst>
                          </p:cTn>
                        </p:par>
                        <p:par>
                          <p:cTn id="27" fill="hold">
                            <p:stCondLst>
                              <p:cond delay="3750"/>
                            </p:stCondLst>
                            <p:childTnLst>
                              <p:par>
                                <p:cTn id="28" presetID="42" presetClass="entr" presetSubtype="0" fill="hold" nodeType="after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1000"/>
                                        <p:tgtEl>
                                          <p:spTgt spid="17"/>
                                        </p:tgtEl>
                                      </p:cBhvr>
                                    </p:animEffect>
                                    <p:anim calcmode="lin" valueType="num">
                                      <p:cBhvr>
                                        <p:cTn id="31" dur="1000" fill="hold"/>
                                        <p:tgtEl>
                                          <p:spTgt spid="17"/>
                                        </p:tgtEl>
                                        <p:attrNameLst>
                                          <p:attrName>ppt_x</p:attrName>
                                        </p:attrNameLst>
                                      </p:cBhvr>
                                      <p:tavLst>
                                        <p:tav tm="0">
                                          <p:val>
                                            <p:strVal val="#ppt_x"/>
                                          </p:val>
                                        </p:tav>
                                        <p:tav tm="100000">
                                          <p:val>
                                            <p:strVal val="#ppt_x"/>
                                          </p:val>
                                        </p:tav>
                                      </p:tavLst>
                                    </p:anim>
                                    <p:anim calcmode="lin" valueType="num">
                                      <p:cBhvr>
                                        <p:cTn id="3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1" grpId="0" animBg="1"/>
      <p:bldP spid="8"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 name="任意多边形: 形状 284"/>
          <p:cNvSpPr/>
          <p:nvPr userDrawn="1"/>
        </p:nvSpPr>
        <p:spPr>
          <a:xfrm flipV="1">
            <a:off x="7620000" y="3541450"/>
            <a:ext cx="4568347" cy="3332371"/>
          </a:xfrm>
          <a:custGeom>
            <a:avLst/>
            <a:gdLst>
              <a:gd name="connsiteX0" fmla="*/ 0 w 7057432"/>
              <a:gd name="connsiteY0" fmla="*/ 0 h 6688669"/>
              <a:gd name="connsiteX1" fmla="*/ 7057432 w 7057432"/>
              <a:gd name="connsiteY1" fmla="*/ 0 h 6688669"/>
              <a:gd name="connsiteX2" fmla="*/ 7057432 w 7057432"/>
              <a:gd name="connsiteY2" fmla="*/ 5056661 h 6688669"/>
              <a:gd name="connsiteX3" fmla="*/ 4325320 w 7057432"/>
              <a:gd name="connsiteY3" fmla="*/ 5915816 h 6688669"/>
              <a:gd name="connsiteX4" fmla="*/ 665320 w 7057432"/>
              <a:gd name="connsiteY4" fmla="*/ 6276662 h 6688669"/>
              <a:gd name="connsiteX5" fmla="*/ 888700 w 7057432"/>
              <a:gd name="connsiteY5" fmla="*/ 4163140 h 6688669"/>
              <a:gd name="connsiteX6" fmla="*/ 2280531 w 7057432"/>
              <a:gd name="connsiteY6" fmla="*/ 1929337 h 6688669"/>
              <a:gd name="connsiteX7" fmla="*/ 79232 w 7057432"/>
              <a:gd name="connsiteY7" fmla="*/ 31096 h 6688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57432" h="6688669">
                <a:moveTo>
                  <a:pt x="0" y="0"/>
                </a:moveTo>
                <a:lnTo>
                  <a:pt x="7057432" y="0"/>
                </a:lnTo>
                <a:lnTo>
                  <a:pt x="7057432" y="5056661"/>
                </a:lnTo>
                <a:cubicBezTo>
                  <a:pt x="6215461" y="4575535"/>
                  <a:pt x="4325320" y="5915816"/>
                  <a:pt x="4325320" y="5915816"/>
                </a:cubicBezTo>
                <a:cubicBezTo>
                  <a:pt x="1713489" y="7410746"/>
                  <a:pt x="665320" y="6276662"/>
                  <a:pt x="665320" y="6276662"/>
                </a:cubicBezTo>
                <a:cubicBezTo>
                  <a:pt x="-314118" y="5280042"/>
                  <a:pt x="888700" y="4163140"/>
                  <a:pt x="888700" y="4163140"/>
                </a:cubicBezTo>
                <a:cubicBezTo>
                  <a:pt x="2830390" y="2994689"/>
                  <a:pt x="2280531" y="1929337"/>
                  <a:pt x="2280531" y="1929337"/>
                </a:cubicBezTo>
                <a:cubicBezTo>
                  <a:pt x="2112996" y="938087"/>
                  <a:pt x="629611" y="253113"/>
                  <a:pt x="79232" y="31096"/>
                </a:cubicBezTo>
                <a:close/>
              </a:path>
            </a:pathLst>
          </a:custGeom>
          <a:gradFill>
            <a:gsLst>
              <a:gs pos="21000">
                <a:srgbClr val="00B0F0"/>
              </a:gs>
              <a:gs pos="100000">
                <a:srgbClr val="21215D"/>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endParaRPr>
          </a:p>
        </p:txBody>
      </p:sp>
      <p:pic>
        <p:nvPicPr>
          <p:cNvPr id="4" name="图片 3"/>
          <p:cNvPicPr>
            <a:picLocks noChangeAspect="1"/>
          </p:cNvPicPr>
          <p:nvPr/>
        </p:nvPicPr>
        <p:blipFill rotWithShape="1">
          <a:blip r:embed="rId2">
            <a:extLst>
              <a:ext uri="{28A0092B-C50C-407E-A947-70E740481C1C}">
                <a14:useLocalDpi xmlns:a14="http://schemas.microsoft.com/office/drawing/2010/main" val="0"/>
              </a:ext>
            </a:extLst>
          </a:blip>
          <a:srcRect l="55922" t="50000" r="15313"/>
          <a:stretch>
            <a:fillRect/>
          </a:stretch>
        </p:blipFill>
        <p:spPr>
          <a:xfrm>
            <a:off x="7368540" y="1958975"/>
            <a:ext cx="5052695" cy="4940300"/>
          </a:xfrm>
          <a:prstGeom prst="rect">
            <a:avLst/>
          </a:prstGeom>
        </p:spPr>
      </p:pic>
      <p:sp>
        <p:nvSpPr>
          <p:cNvPr id="488" name="图形 1"/>
          <p:cNvSpPr/>
          <p:nvPr userDrawn="1"/>
        </p:nvSpPr>
        <p:spPr>
          <a:xfrm rot="10800000">
            <a:off x="-10667" y="-22937"/>
            <a:ext cx="3004064" cy="4394835"/>
          </a:xfrm>
          <a:custGeom>
            <a:avLst/>
            <a:gdLst>
              <a:gd name="connsiteX0" fmla="*/ 2573665 w 2571750"/>
              <a:gd name="connsiteY0" fmla="*/ 14455 h 3762375"/>
              <a:gd name="connsiteX1" fmla="*/ 1773565 w 2571750"/>
              <a:gd name="connsiteY1" fmla="*/ 662155 h 3762375"/>
              <a:gd name="connsiteX2" fmla="*/ 1011565 w 2571750"/>
              <a:gd name="connsiteY2" fmla="*/ 1090780 h 3762375"/>
              <a:gd name="connsiteX3" fmla="*/ 240040 w 2571750"/>
              <a:gd name="connsiteY3" fmla="*/ 1186030 h 3762375"/>
              <a:gd name="connsiteX4" fmla="*/ 173365 w 2571750"/>
              <a:gd name="connsiteY4" fmla="*/ 2329030 h 3762375"/>
              <a:gd name="connsiteX5" fmla="*/ 897265 w 2571750"/>
              <a:gd name="connsiteY5" fmla="*/ 2748130 h 3762375"/>
              <a:gd name="connsiteX6" fmla="*/ 1906915 w 2571750"/>
              <a:gd name="connsiteY6" fmla="*/ 3300580 h 3762375"/>
              <a:gd name="connsiteX7" fmla="*/ 2573665 w 2571750"/>
              <a:gd name="connsiteY7" fmla="*/ 3757780 h 3762375"/>
              <a:gd name="connsiteX8" fmla="*/ 2573665 w 2571750"/>
              <a:gd name="connsiteY8" fmla="*/ 14455 h 37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1750" h="3762375">
                <a:moveTo>
                  <a:pt x="2573665" y="14455"/>
                </a:moveTo>
                <a:cubicBezTo>
                  <a:pt x="2573665" y="14455"/>
                  <a:pt x="2059315" y="-109370"/>
                  <a:pt x="1773565" y="662155"/>
                </a:cubicBezTo>
                <a:cubicBezTo>
                  <a:pt x="1773565" y="662155"/>
                  <a:pt x="1706890" y="1262230"/>
                  <a:pt x="1011565" y="1090780"/>
                </a:cubicBezTo>
                <a:cubicBezTo>
                  <a:pt x="1011565" y="1090780"/>
                  <a:pt x="535315" y="862180"/>
                  <a:pt x="240040" y="1186030"/>
                </a:cubicBezTo>
                <a:cubicBezTo>
                  <a:pt x="240040" y="1186030"/>
                  <a:pt x="-236210" y="1586080"/>
                  <a:pt x="173365" y="2329030"/>
                </a:cubicBezTo>
                <a:cubicBezTo>
                  <a:pt x="173365" y="2329030"/>
                  <a:pt x="440065" y="2710030"/>
                  <a:pt x="897265" y="2748130"/>
                </a:cubicBezTo>
                <a:cubicBezTo>
                  <a:pt x="897265" y="2748130"/>
                  <a:pt x="1678315" y="2843380"/>
                  <a:pt x="1906915" y="3300580"/>
                </a:cubicBezTo>
                <a:cubicBezTo>
                  <a:pt x="1906915" y="3300580"/>
                  <a:pt x="2068840" y="3757780"/>
                  <a:pt x="2573665" y="3757780"/>
                </a:cubicBezTo>
                <a:lnTo>
                  <a:pt x="2573665" y="14455"/>
                </a:lnTo>
                <a:close/>
              </a:path>
            </a:pathLst>
          </a:custGeom>
          <a:gradFill>
            <a:gsLst>
              <a:gs pos="0">
                <a:srgbClr val="61BDFF"/>
              </a:gs>
              <a:gs pos="100000">
                <a:srgbClr val="21215D"/>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endParaRPr>
          </a:p>
        </p:txBody>
      </p:sp>
      <p:grpSp>
        <p:nvGrpSpPr>
          <p:cNvPr id="17" name="组合 16"/>
          <p:cNvGrpSpPr/>
          <p:nvPr/>
        </p:nvGrpSpPr>
        <p:grpSpPr>
          <a:xfrm>
            <a:off x="2926971" y="1098318"/>
            <a:ext cx="3442052" cy="2096770"/>
            <a:chOff x="7443501" y="1155123"/>
            <a:chExt cx="3442052" cy="2096770"/>
          </a:xfrm>
        </p:grpSpPr>
        <p:sp>
          <p:nvSpPr>
            <p:cNvPr id="29" name="矩形 259"/>
            <p:cNvSpPr>
              <a:spLocks noChangeArrowheads="1"/>
            </p:cNvSpPr>
            <p:nvPr/>
          </p:nvSpPr>
          <p:spPr bwMode="auto">
            <a:xfrm>
              <a:off x="8559440" y="1155123"/>
              <a:ext cx="2326113" cy="2096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6697" tIns="43348" rIns="86697" bIns="43348">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marL="0" marR="0" lvl="0" indent="0" algn="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altLang="zh-CN" sz="13065" b="1" i="0" u="none" strike="noStrike" kern="1200" cap="all" spc="284" normalizeH="0" baseline="0" noProof="0">
                  <a:ln>
                    <a:noFill/>
                  </a:ln>
                  <a:solidFill>
                    <a:srgbClr val="0070C0"/>
                  </a:solidFill>
                  <a:effectLst/>
                  <a:uLnTx/>
                  <a:uFillTx/>
                  <a:latin typeface="Century Gothic" panose="020B0502020202020204" pitchFamily="34" charset="0"/>
                  <a:ea typeface="字魂59号-创粗黑" panose="00000500000000000000" pitchFamily="2" charset="-122"/>
                  <a:cs typeface="Arial" panose="020B0604020202020204" pitchFamily="34" charset="0"/>
                  <a:sym typeface="Century Gothic" panose="020B0502020202020204" pitchFamily="34" charset="0"/>
                </a:rPr>
                <a:t>3</a:t>
              </a:r>
              <a:endParaRPr kumimoji="0" lang="en-US" altLang="zh-CN" sz="13065" b="1" i="0" u="none" strike="noStrike" kern="1200" cap="all" spc="284" normalizeH="0" baseline="0" noProof="0" dirty="0">
                <a:ln>
                  <a:noFill/>
                </a:ln>
                <a:solidFill>
                  <a:srgbClr val="0070C0"/>
                </a:solidFill>
                <a:effectLst/>
                <a:uLnTx/>
                <a:uFillTx/>
                <a:latin typeface="Century Gothic" panose="020B0502020202020204" pitchFamily="34" charset="0"/>
                <a:ea typeface="字魂59号-创粗黑" panose="00000500000000000000" pitchFamily="2" charset="-122"/>
                <a:cs typeface="Arial" panose="020B0604020202020204" pitchFamily="34" charset="0"/>
                <a:sym typeface="Century Gothic" panose="020B0502020202020204" pitchFamily="34" charset="0"/>
              </a:endParaRPr>
            </a:p>
          </p:txBody>
        </p:sp>
        <p:sp>
          <p:nvSpPr>
            <p:cNvPr id="34" name="矩形 259"/>
            <p:cNvSpPr>
              <a:spLocks noChangeArrowheads="1"/>
            </p:cNvSpPr>
            <p:nvPr/>
          </p:nvSpPr>
          <p:spPr bwMode="auto">
            <a:xfrm>
              <a:off x="7443501" y="2410719"/>
              <a:ext cx="2326113" cy="579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6697" tIns="43348" rIns="86697" bIns="43348">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altLang="zh-CN" sz="3200" b="1" i="0" u="none" strike="noStrike" kern="1200" cap="all" spc="284" normalizeH="0" baseline="0" noProof="0" dirty="0">
                  <a:ln>
                    <a:noFill/>
                  </a:ln>
                  <a:solidFill>
                    <a:prstClr val="black"/>
                  </a:solidFill>
                  <a:effectLst/>
                  <a:uLnTx/>
                  <a:uFillTx/>
                  <a:latin typeface="Century Gothic" panose="020B0502020202020204" pitchFamily="34" charset="0"/>
                  <a:ea typeface="字魂59号-创粗黑" panose="00000500000000000000" pitchFamily="2" charset="-122"/>
                  <a:cs typeface="Arial" panose="020B0604020202020204" pitchFamily="34" charset="0"/>
                  <a:sym typeface="Century Gothic" panose="020B0502020202020204" pitchFamily="34" charset="0"/>
                </a:rPr>
                <a:t>part</a:t>
              </a:r>
            </a:p>
          </p:txBody>
        </p:sp>
      </p:grpSp>
      <p:sp>
        <p:nvSpPr>
          <p:cNvPr id="37" name="TextBox 48"/>
          <p:cNvSpPr txBox="1"/>
          <p:nvPr/>
        </p:nvSpPr>
        <p:spPr>
          <a:xfrm>
            <a:off x="2705492" y="3445272"/>
            <a:ext cx="4663047" cy="615553"/>
          </a:xfrm>
          <a:prstGeom prst="rect">
            <a:avLst/>
          </a:prstGeom>
          <a:noFill/>
        </p:spPr>
        <p:txBody>
          <a:bodyPr wrap="square" lIns="0" tIns="0" rIns="0" bIns="0" rtlCol="0">
            <a:spAutoFit/>
          </a:bodyPr>
          <a:lstStyle/>
          <a:p>
            <a:pPr lvl="0"/>
            <a:r>
              <a:rPr lang="zh-CN" altLang="en-US" sz="4000" b="1">
                <a:solidFill>
                  <a:prstClr val="black"/>
                </a:solidFill>
                <a:latin typeface="字魂59号-创粗黑" panose="00000500000000000000" pitchFamily="2" charset="-122"/>
                <a:ea typeface="字魂59号-创粗黑" panose="00000500000000000000" pitchFamily="2" charset="-122"/>
                <a:cs typeface="+mn-ea"/>
                <a:sym typeface="Century Gothic" panose="020B0502020202020204" pitchFamily="34" charset="0"/>
              </a:rPr>
              <a:t>外部环境条件</a:t>
            </a:r>
          </a:p>
        </p:txBody>
      </p:sp>
      <p:sp>
        <p:nvSpPr>
          <p:cNvPr id="24" name="矩形 23"/>
          <p:cNvSpPr/>
          <p:nvPr/>
        </p:nvSpPr>
        <p:spPr>
          <a:xfrm>
            <a:off x="2590957" y="4132424"/>
            <a:ext cx="4544695" cy="1050925"/>
          </a:xfrm>
          <a:prstGeom prst="rect">
            <a:avLst/>
          </a:prstGeom>
        </p:spPr>
        <p:txBody>
          <a:bodyPr wrap="square">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Century Gothic" panose="020B0502020202020204" pitchFamily="34" charset="0"/>
              </a:rPr>
              <a:t>The user can demonstrate on a projector or computer, or print the presentation and make it into a film to be used</a:t>
            </a:r>
          </a:p>
        </p:txBody>
      </p:sp>
    </p:spTree>
    <p:extLst>
      <p:ext uri="{BB962C8B-B14F-4D97-AF65-F5344CB8AC3E}">
        <p14:creationId xmlns:p14="http://schemas.microsoft.com/office/powerpoint/2010/main" val="382792959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par>
                          <p:cTn id="8" fill="hold">
                            <p:stCondLst>
                              <p:cond delay="1000"/>
                            </p:stCondLst>
                            <p:childTnLst>
                              <p:par>
                                <p:cTn id="9" presetID="12" presetClass="entr" presetSubtype="4"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p:tgtEl>
                                          <p:spTgt spid="17"/>
                                        </p:tgtEl>
                                        <p:attrNameLst>
                                          <p:attrName>ppt_y</p:attrName>
                                        </p:attrNameLst>
                                      </p:cBhvr>
                                      <p:tavLst>
                                        <p:tav tm="0">
                                          <p:val>
                                            <p:strVal val="#ppt_y+#ppt_h*1.125000"/>
                                          </p:val>
                                        </p:tav>
                                        <p:tav tm="100000">
                                          <p:val>
                                            <p:strVal val="#ppt_y"/>
                                          </p:val>
                                        </p:tav>
                                      </p:tavLst>
                                    </p:anim>
                                    <p:animEffect transition="in" filter="wipe(up)">
                                      <p:cBhvr>
                                        <p:cTn id="12" dur="500"/>
                                        <p:tgtEl>
                                          <p:spTgt spid="17"/>
                                        </p:tgtEl>
                                      </p:cBhvr>
                                    </p:animEffect>
                                  </p:childTnLst>
                                </p:cTn>
                              </p:par>
                            </p:childTnLst>
                          </p:cTn>
                        </p:par>
                        <p:par>
                          <p:cTn id="13" fill="hold">
                            <p:stCondLst>
                              <p:cond delay="1500"/>
                            </p:stCondLst>
                            <p:childTnLst>
                              <p:par>
                                <p:cTn id="14" presetID="42" presetClass="entr" presetSubtype="0" fill="hold" grpId="0" nodeType="after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1000"/>
                                        <p:tgtEl>
                                          <p:spTgt spid="37"/>
                                        </p:tgtEl>
                                      </p:cBhvr>
                                    </p:animEffect>
                                    <p:anim calcmode="lin" valueType="num">
                                      <p:cBhvr>
                                        <p:cTn id="17" dur="1000" fill="hold"/>
                                        <p:tgtEl>
                                          <p:spTgt spid="37"/>
                                        </p:tgtEl>
                                        <p:attrNameLst>
                                          <p:attrName>ppt_x</p:attrName>
                                        </p:attrNameLst>
                                      </p:cBhvr>
                                      <p:tavLst>
                                        <p:tav tm="0">
                                          <p:val>
                                            <p:strVal val="#ppt_x"/>
                                          </p:val>
                                        </p:tav>
                                        <p:tav tm="100000">
                                          <p:val>
                                            <p:strVal val="#ppt_x"/>
                                          </p:val>
                                        </p:tav>
                                      </p:tavLst>
                                    </p:anim>
                                    <p:anim calcmode="lin" valueType="num">
                                      <p:cBhvr>
                                        <p:cTn id="18" dur="1000" fill="hold"/>
                                        <p:tgtEl>
                                          <p:spTgt spid="37"/>
                                        </p:tgtEl>
                                        <p:attrNameLst>
                                          <p:attrName>ppt_y</p:attrName>
                                        </p:attrNameLst>
                                      </p:cBhvr>
                                      <p:tavLst>
                                        <p:tav tm="0">
                                          <p:val>
                                            <p:strVal val="#ppt_y+.1"/>
                                          </p:val>
                                        </p:tav>
                                        <p:tav tm="100000">
                                          <p:val>
                                            <p:strVal val="#ppt_y"/>
                                          </p:val>
                                        </p:tav>
                                      </p:tavLst>
                                    </p:anim>
                                  </p:childTnLst>
                                </p:cTn>
                              </p:par>
                            </p:childTnLst>
                          </p:cTn>
                        </p:par>
                        <p:par>
                          <p:cTn id="19" fill="hold">
                            <p:stCondLst>
                              <p:cond delay="2500"/>
                            </p:stCondLst>
                            <p:childTnLst>
                              <p:par>
                                <p:cTn id="20" presetID="42" presetClass="entr" presetSubtype="0" fill="hold" grpId="0" nodeType="after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1000"/>
                                        <p:tgtEl>
                                          <p:spTgt spid="24"/>
                                        </p:tgtEl>
                                      </p:cBhvr>
                                    </p:animEffect>
                                    <p:anim calcmode="lin" valueType="num">
                                      <p:cBhvr>
                                        <p:cTn id="23" dur="1000" fill="hold"/>
                                        <p:tgtEl>
                                          <p:spTgt spid="24"/>
                                        </p:tgtEl>
                                        <p:attrNameLst>
                                          <p:attrName>ppt_x</p:attrName>
                                        </p:attrNameLst>
                                      </p:cBhvr>
                                      <p:tavLst>
                                        <p:tav tm="0">
                                          <p:val>
                                            <p:strVal val="#ppt_x"/>
                                          </p:val>
                                        </p:tav>
                                        <p:tav tm="100000">
                                          <p:val>
                                            <p:strVal val="#ppt_x"/>
                                          </p:val>
                                        </p:tav>
                                      </p:tavLst>
                                    </p:anim>
                                    <p:anim calcmode="lin" valueType="num">
                                      <p:cBhvr>
                                        <p:cTn id="2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9BA4B20E-6306-4539-93A5-92586FB787E1}"/>
              </a:ext>
            </a:extLst>
          </p:cNvPr>
          <p:cNvGrpSpPr/>
          <p:nvPr>
            <p:custDataLst>
              <p:tags r:id="rId1"/>
            </p:custDataLst>
          </p:nvPr>
        </p:nvGrpSpPr>
        <p:grpSpPr>
          <a:xfrm>
            <a:off x="3910297" y="2276872"/>
            <a:ext cx="4023360" cy="2676292"/>
            <a:chOff x="3910297" y="2276872"/>
            <a:chExt cx="4023360" cy="2676292"/>
          </a:xfrm>
        </p:grpSpPr>
        <p:sp>
          <p:nvSpPr>
            <p:cNvPr id="4" name="Arc 3">
              <a:extLst>
                <a:ext uri="{FF2B5EF4-FFF2-40B4-BE49-F238E27FC236}">
                  <a16:creationId xmlns:a16="http://schemas.microsoft.com/office/drawing/2014/main" id="{572BBEA7-D4C4-4DE2-8849-00EC530BB458}"/>
                </a:ext>
              </a:extLst>
            </p:cNvPr>
            <p:cNvSpPr/>
            <p:nvPr/>
          </p:nvSpPr>
          <p:spPr>
            <a:xfrm>
              <a:off x="4583832" y="2276872"/>
              <a:ext cx="2676291" cy="2676292"/>
            </a:xfrm>
            <a:prstGeom prst="arc">
              <a:avLst>
                <a:gd name="adj1" fmla="val 12272767"/>
                <a:gd name="adj2" fmla="val 20003823"/>
              </a:avLst>
            </a:prstGeom>
            <a:noFill/>
            <a:ln w="19050">
              <a:solidFill>
                <a:schemeClr val="bg1">
                  <a:lumMod val="65000"/>
                </a:schemeClr>
              </a:solidFill>
              <a:prstDash val="lgDash"/>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5" name="Oval 4">
              <a:extLst>
                <a:ext uri="{FF2B5EF4-FFF2-40B4-BE49-F238E27FC236}">
                  <a16:creationId xmlns:a16="http://schemas.microsoft.com/office/drawing/2014/main" id="{6A876EBD-AD7E-47C3-AD01-1532B1BA2F7D}"/>
                </a:ext>
              </a:extLst>
            </p:cNvPr>
            <p:cNvSpPr/>
            <p:nvPr/>
          </p:nvSpPr>
          <p:spPr>
            <a:xfrm>
              <a:off x="3910297" y="2985014"/>
              <a:ext cx="1260008" cy="1260008"/>
            </a:xfrm>
            <a:prstGeom prst="ellipse">
              <a:avLst/>
            </a:prstGeom>
            <a:gradFill>
              <a:gsLst>
                <a:gs pos="21000">
                  <a:srgbClr val="00B0F0"/>
                </a:gs>
                <a:gs pos="100000">
                  <a:srgbClr val="21215D"/>
                </a:gs>
              </a:gsLst>
              <a:lin ang="7200000" scaled="0"/>
            </a:gra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6" name="Oval 5">
              <a:extLst>
                <a:ext uri="{FF2B5EF4-FFF2-40B4-BE49-F238E27FC236}">
                  <a16:creationId xmlns:a16="http://schemas.microsoft.com/office/drawing/2014/main" id="{3396984B-42B3-4CFA-A406-BAC4EDC04E74}"/>
                </a:ext>
              </a:extLst>
            </p:cNvPr>
            <p:cNvSpPr/>
            <p:nvPr/>
          </p:nvSpPr>
          <p:spPr>
            <a:xfrm>
              <a:off x="6673649" y="2985014"/>
              <a:ext cx="1260008" cy="1260008"/>
            </a:xfrm>
            <a:prstGeom prst="ellipse">
              <a:avLst/>
            </a:prstGeom>
            <a:gradFill>
              <a:gsLst>
                <a:gs pos="21000">
                  <a:srgbClr val="00B0F0"/>
                </a:gs>
                <a:gs pos="100000">
                  <a:srgbClr val="21215D"/>
                </a:gs>
              </a:gsLst>
              <a:lin ang="7200000" scaled="0"/>
            </a:gra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7" name="Arc 6">
              <a:extLst>
                <a:ext uri="{FF2B5EF4-FFF2-40B4-BE49-F238E27FC236}">
                  <a16:creationId xmlns:a16="http://schemas.microsoft.com/office/drawing/2014/main" id="{6E1B951F-031C-499E-BC08-715F44CED777}"/>
                </a:ext>
              </a:extLst>
            </p:cNvPr>
            <p:cNvSpPr/>
            <p:nvPr/>
          </p:nvSpPr>
          <p:spPr>
            <a:xfrm>
              <a:off x="4583832" y="2276872"/>
              <a:ext cx="2676291" cy="2676292"/>
            </a:xfrm>
            <a:prstGeom prst="arc">
              <a:avLst>
                <a:gd name="adj1" fmla="val 1657893"/>
                <a:gd name="adj2" fmla="val 9194934"/>
              </a:avLst>
            </a:prstGeom>
            <a:noFill/>
            <a:ln w="19050">
              <a:solidFill>
                <a:schemeClr val="bg1">
                  <a:lumMod val="65000"/>
                </a:schemeClr>
              </a:solidFill>
              <a:prstDash val="lgDash"/>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8" name="Freeform: Shape 19">
              <a:extLst>
                <a:ext uri="{FF2B5EF4-FFF2-40B4-BE49-F238E27FC236}">
                  <a16:creationId xmlns:a16="http://schemas.microsoft.com/office/drawing/2014/main" id="{7AAC9424-CF6C-4C59-909B-30CAB9991D67}"/>
                </a:ext>
              </a:extLst>
            </p:cNvPr>
            <p:cNvSpPr>
              <a:spLocks/>
            </p:cNvSpPr>
            <p:nvPr/>
          </p:nvSpPr>
          <p:spPr bwMode="auto">
            <a:xfrm>
              <a:off x="4211226" y="3298416"/>
              <a:ext cx="633204" cy="633204"/>
            </a:xfrm>
            <a:custGeom>
              <a:avLst/>
              <a:gdLst>
                <a:gd name="T0" fmla="*/ 223 w 228"/>
                <a:gd name="T1" fmla="*/ 95 h 228"/>
                <a:gd name="T2" fmla="*/ 196 w 228"/>
                <a:gd name="T3" fmla="*/ 90 h 228"/>
                <a:gd name="T4" fmla="*/ 189 w 228"/>
                <a:gd name="T5" fmla="*/ 74 h 228"/>
                <a:gd name="T6" fmla="*/ 205 w 228"/>
                <a:gd name="T7" fmla="*/ 50 h 228"/>
                <a:gd name="T8" fmla="*/ 205 w 228"/>
                <a:gd name="T9" fmla="*/ 43 h 228"/>
                <a:gd name="T10" fmla="*/ 185 w 228"/>
                <a:gd name="T11" fmla="*/ 24 h 228"/>
                <a:gd name="T12" fmla="*/ 178 w 228"/>
                <a:gd name="T13" fmla="*/ 23 h 228"/>
                <a:gd name="T14" fmla="*/ 155 w 228"/>
                <a:gd name="T15" fmla="*/ 39 h 228"/>
                <a:gd name="T16" fmla="*/ 138 w 228"/>
                <a:gd name="T17" fmla="*/ 32 h 228"/>
                <a:gd name="T18" fmla="*/ 133 w 228"/>
                <a:gd name="T19" fmla="*/ 5 h 228"/>
                <a:gd name="T20" fmla="*/ 127 w 228"/>
                <a:gd name="T21" fmla="*/ 0 h 228"/>
                <a:gd name="T22" fmla="*/ 100 w 228"/>
                <a:gd name="T23" fmla="*/ 0 h 228"/>
                <a:gd name="T24" fmla="*/ 94 w 228"/>
                <a:gd name="T25" fmla="*/ 5 h 228"/>
                <a:gd name="T26" fmla="*/ 89 w 228"/>
                <a:gd name="T27" fmla="*/ 32 h 228"/>
                <a:gd name="T28" fmla="*/ 73 w 228"/>
                <a:gd name="T29" fmla="*/ 39 h 228"/>
                <a:gd name="T30" fmla="*/ 50 w 228"/>
                <a:gd name="T31" fmla="*/ 23 h 228"/>
                <a:gd name="T32" fmla="*/ 43 w 228"/>
                <a:gd name="T33" fmla="*/ 24 h 228"/>
                <a:gd name="T34" fmla="*/ 23 w 228"/>
                <a:gd name="T35" fmla="*/ 43 h 228"/>
                <a:gd name="T36" fmla="*/ 23 w 228"/>
                <a:gd name="T37" fmla="*/ 51 h 228"/>
                <a:gd name="T38" fmla="*/ 39 w 228"/>
                <a:gd name="T39" fmla="*/ 74 h 228"/>
                <a:gd name="T40" fmla="*/ 32 w 228"/>
                <a:gd name="T41" fmla="*/ 90 h 228"/>
                <a:gd name="T42" fmla="*/ 5 w 228"/>
                <a:gd name="T43" fmla="*/ 95 h 228"/>
                <a:gd name="T44" fmla="*/ 0 w 228"/>
                <a:gd name="T45" fmla="*/ 100 h 228"/>
                <a:gd name="T46" fmla="*/ 0 w 228"/>
                <a:gd name="T47" fmla="*/ 128 h 228"/>
                <a:gd name="T48" fmla="*/ 5 w 228"/>
                <a:gd name="T49" fmla="*/ 134 h 228"/>
                <a:gd name="T50" fmla="*/ 32 w 228"/>
                <a:gd name="T51" fmla="*/ 139 h 228"/>
                <a:gd name="T52" fmla="*/ 39 w 228"/>
                <a:gd name="T53" fmla="*/ 155 h 228"/>
                <a:gd name="T54" fmla="*/ 23 w 228"/>
                <a:gd name="T55" fmla="*/ 178 h 228"/>
                <a:gd name="T56" fmla="*/ 24 w 228"/>
                <a:gd name="T57" fmla="*/ 185 h 228"/>
                <a:gd name="T58" fmla="*/ 43 w 228"/>
                <a:gd name="T59" fmla="*/ 204 h 228"/>
                <a:gd name="T60" fmla="*/ 51 w 228"/>
                <a:gd name="T61" fmla="*/ 205 h 228"/>
                <a:gd name="T62" fmla="*/ 73 w 228"/>
                <a:gd name="T63" fmla="*/ 189 h 228"/>
                <a:gd name="T64" fmla="*/ 89 w 228"/>
                <a:gd name="T65" fmla="*/ 196 h 228"/>
                <a:gd name="T66" fmla="*/ 94 w 228"/>
                <a:gd name="T67" fmla="*/ 223 h 228"/>
                <a:gd name="T68" fmla="*/ 100 w 228"/>
                <a:gd name="T69" fmla="*/ 228 h 228"/>
                <a:gd name="T70" fmla="*/ 127 w 228"/>
                <a:gd name="T71" fmla="*/ 228 h 228"/>
                <a:gd name="T72" fmla="*/ 133 w 228"/>
                <a:gd name="T73" fmla="*/ 223 h 228"/>
                <a:gd name="T74" fmla="*/ 138 w 228"/>
                <a:gd name="T75" fmla="*/ 196 h 228"/>
                <a:gd name="T76" fmla="*/ 154 w 228"/>
                <a:gd name="T77" fmla="*/ 190 h 228"/>
                <a:gd name="T78" fmla="*/ 177 w 228"/>
                <a:gd name="T79" fmla="*/ 205 h 228"/>
                <a:gd name="T80" fmla="*/ 185 w 228"/>
                <a:gd name="T81" fmla="*/ 205 h 228"/>
                <a:gd name="T82" fmla="*/ 204 w 228"/>
                <a:gd name="T83" fmla="*/ 185 h 228"/>
                <a:gd name="T84" fmla="*/ 205 w 228"/>
                <a:gd name="T85" fmla="*/ 178 h 228"/>
                <a:gd name="T86" fmla="*/ 189 w 228"/>
                <a:gd name="T87" fmla="*/ 155 h 228"/>
                <a:gd name="T88" fmla="*/ 196 w 228"/>
                <a:gd name="T89" fmla="*/ 139 h 228"/>
                <a:gd name="T90" fmla="*/ 223 w 228"/>
                <a:gd name="T91" fmla="*/ 134 h 228"/>
                <a:gd name="T92" fmla="*/ 228 w 228"/>
                <a:gd name="T93" fmla="*/ 128 h 228"/>
                <a:gd name="T94" fmla="*/ 228 w 228"/>
                <a:gd name="T95" fmla="*/ 100 h 228"/>
                <a:gd name="T96" fmla="*/ 223 w 228"/>
                <a:gd name="T97" fmla="*/ 95 h 228"/>
                <a:gd name="T98" fmla="*/ 114 w 228"/>
                <a:gd name="T99" fmla="*/ 149 h 228"/>
                <a:gd name="T100" fmla="*/ 79 w 228"/>
                <a:gd name="T101" fmla="*/ 114 h 228"/>
                <a:gd name="T102" fmla="*/ 114 w 228"/>
                <a:gd name="T103" fmla="*/ 79 h 228"/>
                <a:gd name="T104" fmla="*/ 149 w 228"/>
                <a:gd name="T105" fmla="*/ 114 h 228"/>
                <a:gd name="T106" fmla="*/ 114 w 228"/>
                <a:gd name="T107" fmla="*/ 149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8" h="228">
                  <a:moveTo>
                    <a:pt x="223" y="95"/>
                  </a:moveTo>
                  <a:cubicBezTo>
                    <a:pt x="196" y="90"/>
                    <a:pt x="196" y="90"/>
                    <a:pt x="196" y="90"/>
                  </a:cubicBezTo>
                  <a:cubicBezTo>
                    <a:pt x="194" y="84"/>
                    <a:pt x="192" y="79"/>
                    <a:pt x="189" y="74"/>
                  </a:cubicBezTo>
                  <a:cubicBezTo>
                    <a:pt x="205" y="50"/>
                    <a:pt x="205" y="50"/>
                    <a:pt x="205" y="50"/>
                  </a:cubicBezTo>
                  <a:cubicBezTo>
                    <a:pt x="207" y="48"/>
                    <a:pt x="206" y="45"/>
                    <a:pt x="205" y="43"/>
                  </a:cubicBezTo>
                  <a:cubicBezTo>
                    <a:pt x="185" y="24"/>
                    <a:pt x="185" y="24"/>
                    <a:pt x="185" y="24"/>
                  </a:cubicBezTo>
                  <a:cubicBezTo>
                    <a:pt x="183" y="22"/>
                    <a:pt x="180" y="21"/>
                    <a:pt x="178" y="23"/>
                  </a:cubicBezTo>
                  <a:cubicBezTo>
                    <a:pt x="155" y="39"/>
                    <a:pt x="155" y="39"/>
                    <a:pt x="155" y="39"/>
                  </a:cubicBezTo>
                  <a:cubicBezTo>
                    <a:pt x="149" y="36"/>
                    <a:pt x="144" y="34"/>
                    <a:pt x="138" y="32"/>
                  </a:cubicBezTo>
                  <a:cubicBezTo>
                    <a:pt x="133" y="5"/>
                    <a:pt x="133" y="5"/>
                    <a:pt x="133" y="5"/>
                  </a:cubicBezTo>
                  <a:cubicBezTo>
                    <a:pt x="133" y="2"/>
                    <a:pt x="130" y="0"/>
                    <a:pt x="127" y="0"/>
                  </a:cubicBezTo>
                  <a:cubicBezTo>
                    <a:pt x="100" y="0"/>
                    <a:pt x="100" y="0"/>
                    <a:pt x="100" y="0"/>
                  </a:cubicBezTo>
                  <a:cubicBezTo>
                    <a:pt x="97" y="0"/>
                    <a:pt x="95" y="2"/>
                    <a:pt x="94" y="5"/>
                  </a:cubicBezTo>
                  <a:cubicBezTo>
                    <a:pt x="89" y="32"/>
                    <a:pt x="89" y="32"/>
                    <a:pt x="89" y="32"/>
                  </a:cubicBezTo>
                  <a:cubicBezTo>
                    <a:pt x="83" y="34"/>
                    <a:pt x="78" y="36"/>
                    <a:pt x="73" y="39"/>
                  </a:cubicBezTo>
                  <a:cubicBezTo>
                    <a:pt x="50" y="23"/>
                    <a:pt x="50" y="23"/>
                    <a:pt x="50" y="23"/>
                  </a:cubicBezTo>
                  <a:cubicBezTo>
                    <a:pt x="48" y="22"/>
                    <a:pt x="45" y="22"/>
                    <a:pt x="43" y="24"/>
                  </a:cubicBezTo>
                  <a:cubicBezTo>
                    <a:pt x="23" y="43"/>
                    <a:pt x="23" y="43"/>
                    <a:pt x="23" y="43"/>
                  </a:cubicBezTo>
                  <a:cubicBezTo>
                    <a:pt x="22" y="45"/>
                    <a:pt x="21" y="49"/>
                    <a:pt x="23" y="51"/>
                  </a:cubicBezTo>
                  <a:cubicBezTo>
                    <a:pt x="39" y="74"/>
                    <a:pt x="39" y="74"/>
                    <a:pt x="39" y="74"/>
                  </a:cubicBezTo>
                  <a:cubicBezTo>
                    <a:pt x="36" y="79"/>
                    <a:pt x="34" y="84"/>
                    <a:pt x="32" y="90"/>
                  </a:cubicBezTo>
                  <a:cubicBezTo>
                    <a:pt x="5" y="95"/>
                    <a:pt x="5" y="95"/>
                    <a:pt x="5" y="95"/>
                  </a:cubicBezTo>
                  <a:cubicBezTo>
                    <a:pt x="2" y="95"/>
                    <a:pt x="0" y="98"/>
                    <a:pt x="0" y="100"/>
                  </a:cubicBezTo>
                  <a:cubicBezTo>
                    <a:pt x="0" y="128"/>
                    <a:pt x="0" y="128"/>
                    <a:pt x="0" y="128"/>
                  </a:cubicBezTo>
                  <a:cubicBezTo>
                    <a:pt x="0" y="131"/>
                    <a:pt x="2" y="133"/>
                    <a:pt x="5" y="134"/>
                  </a:cubicBezTo>
                  <a:cubicBezTo>
                    <a:pt x="32" y="139"/>
                    <a:pt x="32" y="139"/>
                    <a:pt x="32" y="139"/>
                  </a:cubicBezTo>
                  <a:cubicBezTo>
                    <a:pt x="34" y="144"/>
                    <a:pt x="36" y="150"/>
                    <a:pt x="39" y="155"/>
                  </a:cubicBezTo>
                  <a:cubicBezTo>
                    <a:pt x="23" y="178"/>
                    <a:pt x="23" y="178"/>
                    <a:pt x="23" y="178"/>
                  </a:cubicBezTo>
                  <a:cubicBezTo>
                    <a:pt x="22" y="180"/>
                    <a:pt x="22" y="183"/>
                    <a:pt x="24" y="185"/>
                  </a:cubicBezTo>
                  <a:cubicBezTo>
                    <a:pt x="43" y="204"/>
                    <a:pt x="43" y="204"/>
                    <a:pt x="43" y="204"/>
                  </a:cubicBezTo>
                  <a:cubicBezTo>
                    <a:pt x="45" y="206"/>
                    <a:pt x="48" y="207"/>
                    <a:pt x="51" y="205"/>
                  </a:cubicBezTo>
                  <a:cubicBezTo>
                    <a:pt x="73" y="189"/>
                    <a:pt x="73" y="189"/>
                    <a:pt x="73" y="189"/>
                  </a:cubicBezTo>
                  <a:cubicBezTo>
                    <a:pt x="78" y="192"/>
                    <a:pt x="84" y="194"/>
                    <a:pt x="89" y="196"/>
                  </a:cubicBezTo>
                  <a:cubicBezTo>
                    <a:pt x="94" y="223"/>
                    <a:pt x="94" y="223"/>
                    <a:pt x="94" y="223"/>
                  </a:cubicBezTo>
                  <a:cubicBezTo>
                    <a:pt x="95" y="226"/>
                    <a:pt x="97" y="228"/>
                    <a:pt x="100" y="228"/>
                  </a:cubicBezTo>
                  <a:cubicBezTo>
                    <a:pt x="127" y="228"/>
                    <a:pt x="127" y="228"/>
                    <a:pt x="127" y="228"/>
                  </a:cubicBezTo>
                  <a:cubicBezTo>
                    <a:pt x="130" y="228"/>
                    <a:pt x="133" y="226"/>
                    <a:pt x="133" y="223"/>
                  </a:cubicBezTo>
                  <a:cubicBezTo>
                    <a:pt x="138" y="196"/>
                    <a:pt x="138" y="196"/>
                    <a:pt x="138" y="196"/>
                  </a:cubicBezTo>
                  <a:cubicBezTo>
                    <a:pt x="144" y="194"/>
                    <a:pt x="149" y="192"/>
                    <a:pt x="154" y="190"/>
                  </a:cubicBezTo>
                  <a:cubicBezTo>
                    <a:pt x="177" y="205"/>
                    <a:pt x="177" y="205"/>
                    <a:pt x="177" y="205"/>
                  </a:cubicBezTo>
                  <a:cubicBezTo>
                    <a:pt x="180" y="207"/>
                    <a:pt x="183" y="207"/>
                    <a:pt x="185" y="205"/>
                  </a:cubicBezTo>
                  <a:cubicBezTo>
                    <a:pt x="204" y="185"/>
                    <a:pt x="204" y="185"/>
                    <a:pt x="204" y="185"/>
                  </a:cubicBezTo>
                  <a:cubicBezTo>
                    <a:pt x="206" y="183"/>
                    <a:pt x="206" y="180"/>
                    <a:pt x="205" y="178"/>
                  </a:cubicBezTo>
                  <a:cubicBezTo>
                    <a:pt x="189" y="155"/>
                    <a:pt x="189" y="155"/>
                    <a:pt x="189" y="155"/>
                  </a:cubicBezTo>
                  <a:cubicBezTo>
                    <a:pt x="192" y="150"/>
                    <a:pt x="194" y="144"/>
                    <a:pt x="196" y="139"/>
                  </a:cubicBezTo>
                  <a:cubicBezTo>
                    <a:pt x="223" y="134"/>
                    <a:pt x="223" y="134"/>
                    <a:pt x="223" y="134"/>
                  </a:cubicBezTo>
                  <a:cubicBezTo>
                    <a:pt x="226" y="133"/>
                    <a:pt x="228" y="131"/>
                    <a:pt x="228" y="128"/>
                  </a:cubicBezTo>
                  <a:cubicBezTo>
                    <a:pt x="228" y="100"/>
                    <a:pt x="228" y="100"/>
                    <a:pt x="228" y="100"/>
                  </a:cubicBezTo>
                  <a:cubicBezTo>
                    <a:pt x="228" y="98"/>
                    <a:pt x="226" y="95"/>
                    <a:pt x="223" y="95"/>
                  </a:cubicBezTo>
                  <a:close/>
                  <a:moveTo>
                    <a:pt x="114" y="149"/>
                  </a:moveTo>
                  <a:cubicBezTo>
                    <a:pt x="95" y="149"/>
                    <a:pt x="79" y="133"/>
                    <a:pt x="79" y="114"/>
                  </a:cubicBezTo>
                  <a:cubicBezTo>
                    <a:pt x="79" y="95"/>
                    <a:pt x="95" y="79"/>
                    <a:pt x="114" y="79"/>
                  </a:cubicBezTo>
                  <a:cubicBezTo>
                    <a:pt x="133" y="79"/>
                    <a:pt x="149" y="95"/>
                    <a:pt x="149" y="114"/>
                  </a:cubicBezTo>
                  <a:cubicBezTo>
                    <a:pt x="149" y="133"/>
                    <a:pt x="133" y="149"/>
                    <a:pt x="114" y="149"/>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9" name="Freeform: Shape 20">
              <a:extLst>
                <a:ext uri="{FF2B5EF4-FFF2-40B4-BE49-F238E27FC236}">
                  <a16:creationId xmlns:a16="http://schemas.microsoft.com/office/drawing/2014/main" id="{F08ABB04-B081-4B58-9108-3F854F0D0450}"/>
                </a:ext>
              </a:extLst>
            </p:cNvPr>
            <p:cNvSpPr>
              <a:spLocks/>
            </p:cNvSpPr>
            <p:nvPr/>
          </p:nvSpPr>
          <p:spPr bwMode="auto">
            <a:xfrm>
              <a:off x="6999525" y="3298416"/>
              <a:ext cx="633204" cy="633204"/>
            </a:xfrm>
            <a:custGeom>
              <a:avLst/>
              <a:gdLst>
                <a:gd name="T0" fmla="*/ 130 w 236"/>
                <a:gd name="T1" fmla="*/ 1 h 236"/>
                <a:gd name="T2" fmla="*/ 118 w 236"/>
                <a:gd name="T3" fmla="*/ 0 h 236"/>
                <a:gd name="T4" fmla="*/ 30 w 236"/>
                <a:gd name="T5" fmla="*/ 40 h 236"/>
                <a:gd name="T6" fmla="*/ 68 w 236"/>
                <a:gd name="T7" fmla="*/ 105 h 236"/>
                <a:gd name="T8" fmla="*/ 130 w 236"/>
                <a:gd name="T9" fmla="*/ 1 h 236"/>
                <a:gd name="T10" fmla="*/ 20 w 236"/>
                <a:gd name="T11" fmla="*/ 52 h 236"/>
                <a:gd name="T12" fmla="*/ 0 w 236"/>
                <a:gd name="T13" fmla="*/ 118 h 236"/>
                <a:gd name="T14" fmla="*/ 5 w 236"/>
                <a:gd name="T15" fmla="*/ 153 h 236"/>
                <a:gd name="T16" fmla="*/ 81 w 236"/>
                <a:gd name="T17" fmla="*/ 153 h 236"/>
                <a:gd name="T18" fmla="*/ 20 w 236"/>
                <a:gd name="T19" fmla="*/ 52 h 236"/>
                <a:gd name="T20" fmla="*/ 225 w 236"/>
                <a:gd name="T21" fmla="*/ 68 h 236"/>
                <a:gd name="T22" fmla="*/ 145 w 236"/>
                <a:gd name="T23" fmla="*/ 3 h 236"/>
                <a:gd name="T24" fmla="*/ 106 w 236"/>
                <a:gd name="T25" fmla="*/ 68 h 236"/>
                <a:gd name="T26" fmla="*/ 225 w 236"/>
                <a:gd name="T27" fmla="*/ 68 h 236"/>
                <a:gd name="T28" fmla="*/ 130 w 236"/>
                <a:gd name="T29" fmla="*/ 167 h 236"/>
                <a:gd name="T30" fmla="*/ 11 w 236"/>
                <a:gd name="T31" fmla="*/ 167 h 236"/>
                <a:gd name="T32" fmla="*/ 96 w 236"/>
                <a:gd name="T33" fmla="*/ 234 h 236"/>
                <a:gd name="T34" fmla="*/ 93 w 236"/>
                <a:gd name="T35" fmla="*/ 232 h 236"/>
                <a:gd name="T36" fmla="*/ 130 w 236"/>
                <a:gd name="T37" fmla="*/ 167 h 236"/>
                <a:gd name="T38" fmla="*/ 230 w 236"/>
                <a:gd name="T39" fmla="*/ 82 h 236"/>
                <a:gd name="T40" fmla="*/ 155 w 236"/>
                <a:gd name="T41" fmla="*/ 82 h 236"/>
                <a:gd name="T42" fmla="*/ 215 w 236"/>
                <a:gd name="T43" fmla="*/ 186 h 236"/>
                <a:gd name="T44" fmla="*/ 236 w 236"/>
                <a:gd name="T45" fmla="*/ 118 h 236"/>
                <a:gd name="T46" fmla="*/ 230 w 236"/>
                <a:gd name="T47" fmla="*/ 82 h 236"/>
                <a:gd name="T48" fmla="*/ 108 w 236"/>
                <a:gd name="T49" fmla="*/ 236 h 236"/>
                <a:gd name="T50" fmla="*/ 118 w 236"/>
                <a:gd name="T51" fmla="*/ 236 h 236"/>
                <a:gd name="T52" fmla="*/ 205 w 236"/>
                <a:gd name="T53" fmla="*/ 198 h 236"/>
                <a:gd name="T54" fmla="*/ 167 w 236"/>
                <a:gd name="T55" fmla="*/ 132 h 236"/>
                <a:gd name="T56" fmla="*/ 108 w 236"/>
                <a:gd name="T57" fmla="*/ 236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36" h="236">
                  <a:moveTo>
                    <a:pt x="130" y="1"/>
                  </a:moveTo>
                  <a:cubicBezTo>
                    <a:pt x="126" y="0"/>
                    <a:pt x="122" y="0"/>
                    <a:pt x="118" y="0"/>
                  </a:cubicBezTo>
                  <a:cubicBezTo>
                    <a:pt x="83" y="0"/>
                    <a:pt x="51" y="16"/>
                    <a:pt x="30" y="40"/>
                  </a:cubicBezTo>
                  <a:cubicBezTo>
                    <a:pt x="68" y="105"/>
                    <a:pt x="68" y="105"/>
                    <a:pt x="68" y="105"/>
                  </a:cubicBezTo>
                  <a:lnTo>
                    <a:pt x="130" y="1"/>
                  </a:lnTo>
                  <a:close/>
                  <a:moveTo>
                    <a:pt x="20" y="52"/>
                  </a:moveTo>
                  <a:cubicBezTo>
                    <a:pt x="7" y="71"/>
                    <a:pt x="0" y="94"/>
                    <a:pt x="0" y="118"/>
                  </a:cubicBezTo>
                  <a:cubicBezTo>
                    <a:pt x="0" y="130"/>
                    <a:pt x="2" y="142"/>
                    <a:pt x="5" y="153"/>
                  </a:cubicBezTo>
                  <a:cubicBezTo>
                    <a:pt x="81" y="153"/>
                    <a:pt x="81" y="153"/>
                    <a:pt x="81" y="153"/>
                  </a:cubicBezTo>
                  <a:lnTo>
                    <a:pt x="20" y="52"/>
                  </a:lnTo>
                  <a:close/>
                  <a:moveTo>
                    <a:pt x="225" y="68"/>
                  </a:moveTo>
                  <a:cubicBezTo>
                    <a:pt x="210" y="36"/>
                    <a:pt x="180" y="11"/>
                    <a:pt x="145" y="3"/>
                  </a:cubicBezTo>
                  <a:cubicBezTo>
                    <a:pt x="106" y="68"/>
                    <a:pt x="106" y="68"/>
                    <a:pt x="106" y="68"/>
                  </a:cubicBezTo>
                  <a:lnTo>
                    <a:pt x="225" y="68"/>
                  </a:lnTo>
                  <a:close/>
                  <a:moveTo>
                    <a:pt x="130" y="167"/>
                  </a:moveTo>
                  <a:cubicBezTo>
                    <a:pt x="11" y="167"/>
                    <a:pt x="11" y="167"/>
                    <a:pt x="11" y="167"/>
                  </a:cubicBezTo>
                  <a:cubicBezTo>
                    <a:pt x="26" y="201"/>
                    <a:pt x="58" y="227"/>
                    <a:pt x="96" y="234"/>
                  </a:cubicBezTo>
                  <a:cubicBezTo>
                    <a:pt x="93" y="232"/>
                    <a:pt x="93" y="232"/>
                    <a:pt x="93" y="232"/>
                  </a:cubicBezTo>
                  <a:lnTo>
                    <a:pt x="130" y="167"/>
                  </a:lnTo>
                  <a:close/>
                  <a:moveTo>
                    <a:pt x="230" y="82"/>
                  </a:moveTo>
                  <a:cubicBezTo>
                    <a:pt x="155" y="82"/>
                    <a:pt x="155" y="82"/>
                    <a:pt x="155" y="82"/>
                  </a:cubicBezTo>
                  <a:cubicBezTo>
                    <a:pt x="215" y="186"/>
                    <a:pt x="215" y="186"/>
                    <a:pt x="215" y="186"/>
                  </a:cubicBezTo>
                  <a:cubicBezTo>
                    <a:pt x="228" y="167"/>
                    <a:pt x="236" y="143"/>
                    <a:pt x="236" y="118"/>
                  </a:cubicBezTo>
                  <a:cubicBezTo>
                    <a:pt x="236" y="106"/>
                    <a:pt x="234" y="94"/>
                    <a:pt x="230" y="82"/>
                  </a:cubicBezTo>
                  <a:close/>
                  <a:moveTo>
                    <a:pt x="108" y="236"/>
                  </a:moveTo>
                  <a:cubicBezTo>
                    <a:pt x="111" y="236"/>
                    <a:pt x="115" y="236"/>
                    <a:pt x="118" y="236"/>
                  </a:cubicBezTo>
                  <a:cubicBezTo>
                    <a:pt x="152" y="236"/>
                    <a:pt x="183" y="221"/>
                    <a:pt x="205" y="198"/>
                  </a:cubicBezTo>
                  <a:cubicBezTo>
                    <a:pt x="167" y="132"/>
                    <a:pt x="167" y="132"/>
                    <a:pt x="167" y="132"/>
                  </a:cubicBezTo>
                  <a:lnTo>
                    <a:pt x="108" y="236"/>
                  </a:ln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23" name="TextBox 1">
              <a:extLst>
                <a:ext uri="{FF2B5EF4-FFF2-40B4-BE49-F238E27FC236}">
                  <a16:creationId xmlns:a16="http://schemas.microsoft.com/office/drawing/2014/main" id="{0B647B77-C429-4D0F-8BE6-E4355CAD23E3}"/>
                </a:ext>
              </a:extLst>
            </p:cNvPr>
            <p:cNvSpPr txBox="1">
              <a:spLocks/>
            </p:cNvSpPr>
            <p:nvPr/>
          </p:nvSpPr>
          <p:spPr bwMode="auto">
            <a:xfrm>
              <a:off x="5360362" y="3305527"/>
              <a:ext cx="1145213" cy="615553"/>
            </a:xfrm>
            <a:prstGeom prst="rect">
              <a:avLst/>
            </a:prstGeom>
            <a:noFill/>
            <a:scene3d>
              <a:camera prst="orthographicFront">
                <a:rot lat="0" lon="0" rev="0"/>
              </a:camera>
              <a:lightRig rig="threePt" dir="t"/>
            </a:scene3d>
            <a:sp3d prstMaterial="matte">
              <a:bevelT w="1270" h="1270"/>
            </a:sp3d>
          </p:spPr>
          <p:txBody>
            <a:bodyPr wrap="square" lIns="0" tIns="0" rIns="0" bIns="0" anchor="ctr" anchorCtr="1">
              <a:spAutoFit/>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1" i="0" u="none" strike="noStrike" kern="1200" cap="none" spc="0" normalizeH="0" baseline="0" noProof="0" dirty="0">
                  <a:ln>
                    <a:noFill/>
                  </a:ln>
                  <a:solidFill>
                    <a:prstClr val="black">
                      <a:lumMod val="75000"/>
                      <a:lumOff val="25000"/>
                    </a:prstClr>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rPr>
                <a:t>人生发展环境条件 </a:t>
              </a:r>
            </a:p>
          </p:txBody>
        </p:sp>
      </p:grpSp>
      <p:grpSp>
        <p:nvGrpSpPr>
          <p:cNvPr id="11" name="组合 18">
            <a:extLst>
              <a:ext uri="{FF2B5EF4-FFF2-40B4-BE49-F238E27FC236}">
                <a16:creationId xmlns:a16="http://schemas.microsoft.com/office/drawing/2014/main" id="{869FDA69-D214-4794-BDDD-7AC62158F021}"/>
              </a:ext>
            </a:extLst>
          </p:cNvPr>
          <p:cNvGrpSpPr/>
          <p:nvPr>
            <p:custDataLst>
              <p:tags r:id="rId2"/>
            </p:custDataLst>
          </p:nvPr>
        </p:nvGrpSpPr>
        <p:grpSpPr>
          <a:xfrm>
            <a:off x="974404" y="3111523"/>
            <a:ext cx="2935893" cy="1006991"/>
            <a:chOff x="8328246" y="2276873"/>
            <a:chExt cx="2198694" cy="1006991"/>
          </a:xfrm>
        </p:grpSpPr>
        <p:sp>
          <p:nvSpPr>
            <p:cNvPr id="21" name="TextBox 30">
              <a:extLst>
                <a:ext uri="{FF2B5EF4-FFF2-40B4-BE49-F238E27FC236}">
                  <a16:creationId xmlns:a16="http://schemas.microsoft.com/office/drawing/2014/main" id="{5F2A0F1D-78E8-4CEE-A52B-047762F5BCCB}"/>
                </a:ext>
              </a:extLst>
            </p:cNvPr>
            <p:cNvSpPr txBox="1"/>
            <p:nvPr/>
          </p:nvSpPr>
          <p:spPr>
            <a:xfrm>
              <a:off x="8328247" y="2276873"/>
              <a:ext cx="2198693" cy="388226"/>
            </a:xfrm>
            <a:prstGeom prst="rect">
              <a:avLst/>
            </a:prstGeom>
            <a:noFill/>
          </p:spPr>
          <p:txBody>
            <a:bodyPr wrap="none" lIns="0" tIns="0" rIns="360000" bIns="0" anchor="b" anchorCtr="0">
              <a:normAutofit/>
            </a:bodyPr>
            <a:lstStyle/>
            <a:p>
              <a:pPr marL="0" marR="0" lvl="0" indent="0" algn="r" defTabSz="914400" rtl="0" eaLnBrk="1" fontAlgn="auto" latinLnBrk="0" hangingPunct="1">
                <a:lnSpc>
                  <a:spcPct val="119000"/>
                </a:lnSpc>
                <a:spcBef>
                  <a:spcPts val="0"/>
                </a:spcBef>
                <a:spcAft>
                  <a:spcPts val="0"/>
                </a:spcAft>
                <a:buClrTx/>
                <a:buSzTx/>
                <a:buFontTx/>
                <a:buNone/>
                <a:tabLst/>
                <a:defRPr/>
              </a:pPr>
              <a:r>
                <a:rPr kumimoji="0" lang="zh-CN" altLang="en-US" sz="2000" b="1" i="0" u="none" strike="noStrike" kern="1200" cap="none" spc="0" normalizeH="0" baseline="0" noProof="0" dirty="0">
                  <a:ln>
                    <a:noFill/>
                  </a:ln>
                  <a:solidFill>
                    <a:srgbClr val="404040"/>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rPr>
                <a:t>生存条件：</a:t>
              </a:r>
              <a:endParaRPr kumimoji="0" lang="en-US" altLang="zh-CN" sz="2000" b="1" i="0" u="none" strike="noStrike" kern="1200" cap="none" spc="0" normalizeH="0" baseline="0" noProof="0" dirty="0">
                <a:ln>
                  <a:noFill/>
                </a:ln>
                <a:solidFill>
                  <a:srgbClr val="404040"/>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22" name="TextBox 31">
              <a:extLst>
                <a:ext uri="{FF2B5EF4-FFF2-40B4-BE49-F238E27FC236}">
                  <a16:creationId xmlns:a16="http://schemas.microsoft.com/office/drawing/2014/main" id="{EF31DB54-C090-4655-AC61-D2EFFA842F1C}"/>
                </a:ext>
              </a:extLst>
            </p:cNvPr>
            <p:cNvSpPr txBox="1">
              <a:spLocks/>
            </p:cNvSpPr>
            <p:nvPr/>
          </p:nvSpPr>
          <p:spPr>
            <a:xfrm>
              <a:off x="8328246" y="2665098"/>
              <a:ext cx="2198693" cy="618766"/>
            </a:xfrm>
            <a:prstGeom prst="rect">
              <a:avLst/>
            </a:prstGeom>
          </p:spPr>
          <p:txBody>
            <a:bodyPr vert="horz" wrap="square" lIns="0" tIns="0" rIns="360000" bIns="0" anchor="ctr">
              <a:normAutofit/>
            </a:bodyPr>
            <a:lstStyle/>
            <a:p>
              <a:pPr marL="0" marR="0" lvl="0" indent="0" algn="r" defTabSz="914400" rtl="0" eaLnBrk="1" fontAlgn="auto" latinLnBrk="0" hangingPunct="1">
                <a:lnSpc>
                  <a:spcPct val="119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404040"/>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rPr>
                <a:t>要有储蓄、发展基金、不动产。</a:t>
              </a:r>
            </a:p>
          </p:txBody>
        </p:sp>
      </p:grpSp>
      <p:grpSp>
        <p:nvGrpSpPr>
          <p:cNvPr id="12" name="组合 32">
            <a:extLst>
              <a:ext uri="{FF2B5EF4-FFF2-40B4-BE49-F238E27FC236}">
                <a16:creationId xmlns:a16="http://schemas.microsoft.com/office/drawing/2014/main" id="{028A70AC-97CD-4F3C-98C4-290D7CCD90A1}"/>
              </a:ext>
            </a:extLst>
          </p:cNvPr>
          <p:cNvGrpSpPr/>
          <p:nvPr>
            <p:custDataLst>
              <p:tags r:id="rId3"/>
            </p:custDataLst>
          </p:nvPr>
        </p:nvGrpSpPr>
        <p:grpSpPr>
          <a:xfrm>
            <a:off x="7933657" y="3111523"/>
            <a:ext cx="2823587" cy="1168916"/>
            <a:chOff x="1197898" y="2503545"/>
            <a:chExt cx="2198693" cy="1168916"/>
          </a:xfrm>
        </p:grpSpPr>
        <p:sp>
          <p:nvSpPr>
            <p:cNvPr id="19" name="TextBox 33">
              <a:extLst>
                <a:ext uri="{FF2B5EF4-FFF2-40B4-BE49-F238E27FC236}">
                  <a16:creationId xmlns:a16="http://schemas.microsoft.com/office/drawing/2014/main" id="{018A92EA-951F-49C7-B6F9-59A51A2093C8}"/>
                </a:ext>
              </a:extLst>
            </p:cNvPr>
            <p:cNvSpPr txBox="1"/>
            <p:nvPr/>
          </p:nvSpPr>
          <p:spPr>
            <a:xfrm>
              <a:off x="1197898" y="2503545"/>
              <a:ext cx="2198693" cy="388226"/>
            </a:xfrm>
            <a:prstGeom prst="rect">
              <a:avLst/>
            </a:prstGeom>
            <a:noFill/>
          </p:spPr>
          <p:txBody>
            <a:bodyPr wrap="none" lIns="360000" tIns="0" rIns="0" bIns="0" anchor="b" anchorCtr="0">
              <a:normAutofit/>
            </a:bodyPr>
            <a:lstStyle/>
            <a:p>
              <a:pPr marL="0" marR="0" lvl="0" indent="0" algn="l" defTabSz="914400" rtl="0" eaLnBrk="1" fontAlgn="auto" latinLnBrk="0" hangingPunct="1">
                <a:lnSpc>
                  <a:spcPct val="119000"/>
                </a:lnSpc>
                <a:spcBef>
                  <a:spcPts val="0"/>
                </a:spcBef>
                <a:spcAft>
                  <a:spcPts val="0"/>
                </a:spcAft>
                <a:buClrTx/>
                <a:buSzTx/>
                <a:buFontTx/>
                <a:buNone/>
                <a:tabLst/>
                <a:defRPr/>
              </a:pPr>
              <a:r>
                <a:rPr kumimoji="0" lang="zh-CN" altLang="en-US" sz="2000" b="1" i="0" u="none" strike="noStrike" kern="1200" cap="none" spc="0" normalizeH="0" baseline="0" noProof="0" dirty="0">
                  <a:ln>
                    <a:noFill/>
                  </a:ln>
                  <a:solidFill>
                    <a:srgbClr val="404040"/>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rPr>
                <a:t>配偶条件：</a:t>
              </a:r>
              <a:endParaRPr kumimoji="0" lang="en-US" altLang="zh-CN" sz="2000" b="1" i="0" u="none" strike="noStrike" kern="1200" cap="none" spc="0" normalizeH="0" baseline="0" noProof="0" dirty="0">
                <a:ln>
                  <a:noFill/>
                </a:ln>
                <a:solidFill>
                  <a:srgbClr val="404040"/>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20" name="TextBox 34">
              <a:extLst>
                <a:ext uri="{FF2B5EF4-FFF2-40B4-BE49-F238E27FC236}">
                  <a16:creationId xmlns:a16="http://schemas.microsoft.com/office/drawing/2014/main" id="{8EAC18B4-7571-4919-A93B-AC15D706D290}"/>
                </a:ext>
              </a:extLst>
            </p:cNvPr>
            <p:cNvSpPr txBox="1">
              <a:spLocks/>
            </p:cNvSpPr>
            <p:nvPr/>
          </p:nvSpPr>
          <p:spPr>
            <a:xfrm>
              <a:off x="1197898" y="3053695"/>
              <a:ext cx="2198693" cy="618766"/>
            </a:xfrm>
            <a:prstGeom prst="rect">
              <a:avLst/>
            </a:prstGeom>
          </p:spPr>
          <p:txBody>
            <a:bodyPr vert="horz" wrap="square" lIns="360000" tIns="0" rIns="0" bIns="0" anchor="ctr" anchorCtr="0">
              <a:normAutofit/>
            </a:bodyPr>
            <a:lstStyle/>
            <a:p>
              <a:pPr marL="0" marR="0" lvl="0" indent="0" algn="l" defTabSz="914400" rtl="0" eaLnBrk="1" fontAlgn="auto" latinLnBrk="0" hangingPunct="1">
                <a:lnSpc>
                  <a:spcPct val="119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404040"/>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rPr>
                <a:t>个性要相投、社会态度要相同、有共同的家庭目标。</a:t>
              </a:r>
            </a:p>
          </p:txBody>
        </p:sp>
      </p:grpSp>
      <p:grpSp>
        <p:nvGrpSpPr>
          <p:cNvPr id="13" name="组合 7">
            <a:extLst>
              <a:ext uri="{FF2B5EF4-FFF2-40B4-BE49-F238E27FC236}">
                <a16:creationId xmlns:a16="http://schemas.microsoft.com/office/drawing/2014/main" id="{115C9496-CB9C-44D5-A891-AA051CDF1C11}"/>
              </a:ext>
            </a:extLst>
          </p:cNvPr>
          <p:cNvGrpSpPr/>
          <p:nvPr>
            <p:custDataLst>
              <p:tags r:id="rId4"/>
            </p:custDataLst>
          </p:nvPr>
        </p:nvGrpSpPr>
        <p:grpSpPr>
          <a:xfrm>
            <a:off x="4510183" y="840931"/>
            <a:ext cx="2833112" cy="1083191"/>
            <a:chOff x="4685471" y="1044257"/>
            <a:chExt cx="2833112" cy="1083191"/>
          </a:xfrm>
        </p:grpSpPr>
        <p:sp>
          <p:nvSpPr>
            <p:cNvPr id="17" name="TextBox 36">
              <a:extLst>
                <a:ext uri="{FF2B5EF4-FFF2-40B4-BE49-F238E27FC236}">
                  <a16:creationId xmlns:a16="http://schemas.microsoft.com/office/drawing/2014/main" id="{E723A80A-CAAA-4670-8BE5-B2841FBC0330}"/>
                </a:ext>
              </a:extLst>
            </p:cNvPr>
            <p:cNvSpPr txBox="1"/>
            <p:nvPr/>
          </p:nvSpPr>
          <p:spPr>
            <a:xfrm>
              <a:off x="4694996" y="1044257"/>
              <a:ext cx="2823587" cy="388226"/>
            </a:xfrm>
            <a:prstGeom prst="rect">
              <a:avLst/>
            </a:prstGeom>
            <a:noFill/>
          </p:spPr>
          <p:txBody>
            <a:bodyPr wrap="none" lIns="0" tIns="0" rIns="0" bIns="0" anchor="b" anchorCtr="1">
              <a:normAutofit/>
            </a:bodyPr>
            <a:lstStyle/>
            <a:p>
              <a:pPr marL="0" marR="0" lvl="0" indent="0" algn="l" defTabSz="914400" rtl="0" eaLnBrk="1" fontAlgn="auto" latinLnBrk="0" hangingPunct="1">
                <a:lnSpc>
                  <a:spcPct val="119000"/>
                </a:lnSpc>
                <a:spcBef>
                  <a:spcPts val="0"/>
                </a:spcBef>
                <a:spcAft>
                  <a:spcPts val="0"/>
                </a:spcAft>
                <a:buClrTx/>
                <a:buSzTx/>
                <a:buFontTx/>
                <a:buNone/>
                <a:tabLst/>
                <a:defRPr/>
              </a:pPr>
              <a:r>
                <a:rPr kumimoji="0" lang="zh-CN" altLang="en-US" sz="2000" b="1" i="0" u="none" strike="noStrike" kern="1200" cap="none" spc="0" normalizeH="0" baseline="0" noProof="0" dirty="0">
                  <a:ln>
                    <a:noFill/>
                  </a:ln>
                  <a:solidFill>
                    <a:srgbClr val="404040"/>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rPr>
                <a:t>友伴条件：</a:t>
              </a:r>
              <a:endParaRPr kumimoji="0" lang="en-US" altLang="zh-CN" sz="2000" b="1" i="0" u="none" strike="noStrike" kern="1200" cap="none" spc="0" normalizeH="0" baseline="0" noProof="0" dirty="0">
                <a:ln>
                  <a:noFill/>
                </a:ln>
                <a:solidFill>
                  <a:srgbClr val="404040"/>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18" name="TextBox 37">
              <a:extLst>
                <a:ext uri="{FF2B5EF4-FFF2-40B4-BE49-F238E27FC236}">
                  <a16:creationId xmlns:a16="http://schemas.microsoft.com/office/drawing/2014/main" id="{425FD6A5-FA8D-44F4-90E3-84E5EFEF5609}"/>
                </a:ext>
              </a:extLst>
            </p:cNvPr>
            <p:cNvSpPr txBox="1">
              <a:spLocks/>
            </p:cNvSpPr>
            <p:nvPr/>
          </p:nvSpPr>
          <p:spPr>
            <a:xfrm>
              <a:off x="4685471" y="1508682"/>
              <a:ext cx="2823587" cy="618766"/>
            </a:xfrm>
            <a:prstGeom prst="rect">
              <a:avLst/>
            </a:prstGeom>
          </p:spPr>
          <p:txBody>
            <a:bodyPr vert="horz" wrap="square" lIns="0" tIns="0" rIns="0" bIns="0" anchor="ctr" anchorCtr="1">
              <a:normAutofit/>
            </a:bodyPr>
            <a:lstStyle/>
            <a:p>
              <a:pPr marL="0" marR="0" lvl="0" indent="0" algn="ctr" defTabSz="914400" rtl="0" eaLnBrk="1" fontAlgn="auto" latinLnBrk="0" hangingPunct="1">
                <a:lnSpc>
                  <a:spcPct val="119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404040"/>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rPr>
                <a:t>朋友要多量化、多样化、且有能力。</a:t>
              </a:r>
            </a:p>
          </p:txBody>
        </p:sp>
      </p:grpSp>
      <p:grpSp>
        <p:nvGrpSpPr>
          <p:cNvPr id="14" name="组合 38">
            <a:extLst>
              <a:ext uri="{FF2B5EF4-FFF2-40B4-BE49-F238E27FC236}">
                <a16:creationId xmlns:a16="http://schemas.microsoft.com/office/drawing/2014/main" id="{4D45FB70-C82B-43AD-93A2-62F142BBD121}"/>
              </a:ext>
            </a:extLst>
          </p:cNvPr>
          <p:cNvGrpSpPr/>
          <p:nvPr>
            <p:custDataLst>
              <p:tags r:id="rId5"/>
            </p:custDataLst>
          </p:nvPr>
        </p:nvGrpSpPr>
        <p:grpSpPr>
          <a:xfrm>
            <a:off x="4684206" y="5107262"/>
            <a:ext cx="2823587" cy="1006991"/>
            <a:chOff x="4685471" y="1120457"/>
            <a:chExt cx="2823587" cy="1006991"/>
          </a:xfrm>
        </p:grpSpPr>
        <p:sp>
          <p:nvSpPr>
            <p:cNvPr id="15" name="TextBox 39">
              <a:extLst>
                <a:ext uri="{FF2B5EF4-FFF2-40B4-BE49-F238E27FC236}">
                  <a16:creationId xmlns:a16="http://schemas.microsoft.com/office/drawing/2014/main" id="{CBA07037-2BF5-4D9C-99A6-75B041231737}"/>
                </a:ext>
              </a:extLst>
            </p:cNvPr>
            <p:cNvSpPr txBox="1"/>
            <p:nvPr/>
          </p:nvSpPr>
          <p:spPr>
            <a:xfrm>
              <a:off x="4685471" y="1120457"/>
              <a:ext cx="2823587" cy="388226"/>
            </a:xfrm>
            <a:prstGeom prst="rect">
              <a:avLst/>
            </a:prstGeom>
            <a:noFill/>
          </p:spPr>
          <p:txBody>
            <a:bodyPr wrap="none" lIns="0" tIns="0" rIns="0" bIns="0" anchor="b" anchorCtr="1">
              <a:normAutofit/>
            </a:bodyPr>
            <a:lstStyle/>
            <a:p>
              <a:pPr marL="0" marR="0" lvl="0" indent="0" algn="l" defTabSz="914400" rtl="0" eaLnBrk="1" fontAlgn="auto" latinLnBrk="0" hangingPunct="1">
                <a:lnSpc>
                  <a:spcPct val="119000"/>
                </a:lnSpc>
                <a:spcBef>
                  <a:spcPts val="0"/>
                </a:spcBef>
                <a:spcAft>
                  <a:spcPts val="0"/>
                </a:spcAft>
                <a:buClrTx/>
                <a:buSzTx/>
                <a:buFontTx/>
                <a:buNone/>
                <a:tabLst/>
                <a:defRPr/>
              </a:pPr>
              <a:r>
                <a:rPr kumimoji="0" lang="zh-CN" altLang="en-US" sz="2000" b="1" i="0" u="none" strike="noStrike" kern="1200" cap="none" spc="0" normalizeH="0" baseline="0" noProof="0" dirty="0">
                  <a:ln>
                    <a:noFill/>
                  </a:ln>
                  <a:solidFill>
                    <a:srgbClr val="404040"/>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rPr>
                <a:t>行业条件：</a:t>
              </a:r>
              <a:endParaRPr kumimoji="0" lang="en-US" altLang="zh-CN" sz="2000" b="1" i="0" u="none" strike="noStrike" kern="1200" cap="none" spc="0" normalizeH="0" baseline="0" noProof="0" dirty="0">
                <a:ln>
                  <a:noFill/>
                </a:ln>
                <a:solidFill>
                  <a:srgbClr val="404040"/>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16" name="TextBox 40">
              <a:extLst>
                <a:ext uri="{FF2B5EF4-FFF2-40B4-BE49-F238E27FC236}">
                  <a16:creationId xmlns:a16="http://schemas.microsoft.com/office/drawing/2014/main" id="{688762C9-B80A-41ED-B72B-2406FAA37F25}"/>
                </a:ext>
              </a:extLst>
            </p:cNvPr>
            <p:cNvSpPr txBox="1">
              <a:spLocks/>
            </p:cNvSpPr>
            <p:nvPr/>
          </p:nvSpPr>
          <p:spPr>
            <a:xfrm>
              <a:off x="4685471" y="1508682"/>
              <a:ext cx="2823587" cy="618766"/>
            </a:xfrm>
            <a:prstGeom prst="rect">
              <a:avLst/>
            </a:prstGeom>
          </p:spPr>
          <p:txBody>
            <a:bodyPr vert="horz" wrap="square" lIns="0" tIns="0" rIns="0" bIns="0" anchor="ctr" anchorCtr="1">
              <a:normAutofit/>
            </a:bodyPr>
            <a:lstStyle/>
            <a:p>
              <a:pPr marL="0" marR="0" lvl="0" indent="0" algn="ctr" defTabSz="914400" rtl="0" eaLnBrk="1" fontAlgn="auto" latinLnBrk="0" hangingPunct="1">
                <a:lnSpc>
                  <a:spcPct val="119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404040"/>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rPr>
                <a:t>注意社会当前及未来需要的行业，注意市场占有率。</a:t>
              </a:r>
            </a:p>
          </p:txBody>
        </p:sp>
      </p:grpSp>
      <p:grpSp>
        <p:nvGrpSpPr>
          <p:cNvPr id="25" name="组合 24">
            <a:extLst>
              <a:ext uri="{FF2B5EF4-FFF2-40B4-BE49-F238E27FC236}">
                <a16:creationId xmlns:a16="http://schemas.microsoft.com/office/drawing/2014/main" id="{1F264CA4-84DC-4324-92EF-6C38BDC11C17}"/>
              </a:ext>
            </a:extLst>
          </p:cNvPr>
          <p:cNvGrpSpPr/>
          <p:nvPr/>
        </p:nvGrpSpPr>
        <p:grpSpPr>
          <a:xfrm>
            <a:off x="292100" y="256540"/>
            <a:ext cx="603885" cy="596900"/>
            <a:chOff x="6997070" y="1404892"/>
            <a:chExt cx="458807" cy="769441"/>
          </a:xfrm>
        </p:grpSpPr>
        <p:sp>
          <p:nvSpPr>
            <p:cNvPr id="26" name="文本框 25">
              <a:extLst>
                <a:ext uri="{FF2B5EF4-FFF2-40B4-BE49-F238E27FC236}">
                  <a16:creationId xmlns:a16="http://schemas.microsoft.com/office/drawing/2014/main" id="{BDFFE25F-6D87-40A5-808F-D56AE1317A06}"/>
                </a:ext>
              </a:extLst>
            </p:cNvPr>
            <p:cNvSpPr txBox="1"/>
            <p:nvPr/>
          </p:nvSpPr>
          <p:spPr>
            <a:xfrm>
              <a:off x="6997070" y="1404892"/>
              <a:ext cx="458807" cy="769441"/>
            </a:xfrm>
            <a:prstGeom prst="rect">
              <a:avLst/>
            </a:prstGeom>
            <a:gradFill>
              <a:gsLst>
                <a:gs pos="21000">
                  <a:srgbClr val="0070C0"/>
                </a:gs>
                <a:gs pos="100000">
                  <a:schemeClr val="bg1"/>
                </a:gs>
              </a:gsLst>
              <a:lin ang="2700000" scaled="0"/>
            </a:gradFill>
          </p:spPr>
          <p:txBody>
            <a:bodyPr vert="horz" wrap="square" lIns="91440" tIns="45720" rIns="91440" bIns="45720" rtlCol="0">
              <a:normAutofit/>
            </a:bodyPr>
            <a:lstStyle>
              <a:defPPr>
                <a:defRPr lang="zh-CN"/>
              </a:defPPr>
              <a:lvl1pPr>
                <a:defRPr sz="2400">
                  <a:solidFill>
                    <a:prstClr val="black"/>
                  </a:solidFill>
                  <a:latin typeface="字魂59号-创粗黑" panose="00000500000000000000" pitchFamily="2" charset="-122"/>
                  <a:ea typeface="字魂59号-创粗黑" panose="00000500000000000000" pitchFamily="2" charset="-122"/>
                </a:defRPr>
              </a:lvl1pPr>
            </a:lstStyle>
            <a:p>
              <a:pPr algn="ctr"/>
              <a:r>
                <a:rPr lang="en-US" altLang="zh-CN" sz="3200">
                  <a:solidFill>
                    <a:schemeClr val="bg1"/>
                  </a:solidFill>
                  <a:sym typeface="Century Gothic" panose="020B0502020202020204" pitchFamily="34" charset="0"/>
                </a:rPr>
                <a:t>3</a:t>
              </a:r>
              <a:endParaRPr lang="zh-CN" altLang="en-US" sz="3200" dirty="0">
                <a:solidFill>
                  <a:schemeClr val="bg1"/>
                </a:solidFill>
                <a:sym typeface="Century Gothic" panose="020B0502020202020204" pitchFamily="34" charset="0"/>
              </a:endParaRPr>
            </a:p>
          </p:txBody>
        </p:sp>
        <p:cxnSp>
          <p:nvCxnSpPr>
            <p:cNvPr id="27" name="直接连接符 26">
              <a:extLst>
                <a:ext uri="{FF2B5EF4-FFF2-40B4-BE49-F238E27FC236}">
                  <a16:creationId xmlns:a16="http://schemas.microsoft.com/office/drawing/2014/main" id="{5669FF8C-B732-434F-8A43-1A9741B52E07}"/>
                </a:ext>
              </a:extLst>
            </p:cNvPr>
            <p:cNvCxnSpPr/>
            <p:nvPr/>
          </p:nvCxnSpPr>
          <p:spPr>
            <a:xfrm>
              <a:off x="7455877" y="1404892"/>
              <a:ext cx="0" cy="0"/>
            </a:xfrm>
            <a:prstGeom prst="line">
              <a:avLst/>
            </a:prstGeom>
            <a:gradFill>
              <a:gsLst>
                <a:gs pos="21000">
                  <a:srgbClr val="0070C0"/>
                </a:gs>
                <a:gs pos="100000">
                  <a:schemeClr val="bg1"/>
                </a:gs>
              </a:gsLst>
              <a:lin ang="2700000" scaled="0"/>
            </a:gradFill>
          </p:spPr>
        </p:cxnSp>
      </p:grpSp>
      <p:sp>
        <p:nvSpPr>
          <p:cNvPr id="28" name="文本框 27">
            <a:extLst>
              <a:ext uri="{FF2B5EF4-FFF2-40B4-BE49-F238E27FC236}">
                <a16:creationId xmlns:a16="http://schemas.microsoft.com/office/drawing/2014/main" id="{790AF35C-7B8E-457A-AE54-00E43233420F}"/>
              </a:ext>
            </a:extLst>
          </p:cNvPr>
          <p:cNvSpPr txBox="1"/>
          <p:nvPr/>
        </p:nvSpPr>
        <p:spPr>
          <a:xfrm>
            <a:off x="1018442" y="336081"/>
            <a:ext cx="3007458" cy="461665"/>
          </a:xfrm>
          <a:prstGeom prst="rect">
            <a:avLst/>
          </a:prstGeom>
          <a:noFill/>
        </p:spPr>
        <p:txBody>
          <a:bodyPr wrap="square" rtlCol="0">
            <a:spAutoFit/>
          </a:bodyPr>
          <a:lstStyle/>
          <a:p>
            <a:r>
              <a:rPr lang="zh-CN" altLang="en-US" sz="2400">
                <a:solidFill>
                  <a:schemeClr val="tx1">
                    <a:lumMod val="85000"/>
                    <a:lumOff val="15000"/>
                  </a:schemeClr>
                </a:solidFill>
                <a:latin typeface="字魂59号-创粗黑" panose="00000500000000000000" pitchFamily="2" charset="-122"/>
                <a:ea typeface="字魂59号-创粗黑" panose="00000500000000000000" pitchFamily="2" charset="-122"/>
              </a:rPr>
              <a:t>外部环境条件</a:t>
            </a:r>
          </a:p>
        </p:txBody>
      </p:sp>
    </p:spTree>
    <p:extLst>
      <p:ext uri="{BB962C8B-B14F-4D97-AF65-F5344CB8AC3E}">
        <p14:creationId xmlns:p14="http://schemas.microsoft.com/office/powerpoint/2010/main" val="2983034495"/>
      </p:ext>
    </p:extLst>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transform.rotation_z</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par>
                          <p:cTn id="11" fill="hold">
                            <p:stCondLst>
                              <p:cond delay="500"/>
                            </p:stCondLst>
                            <p:childTnLst>
                              <p:par>
                                <p:cTn id="12" presetID="53" presetClass="entr" presetSubtype="528"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anim calcmode="lin" valueType="num">
                                      <p:cBhvr>
                                        <p:cTn id="17" dur="500" fill="hold"/>
                                        <p:tgtEl>
                                          <p:spTgt spid="13"/>
                                        </p:tgtEl>
                                        <p:attrNameLst>
                                          <p:attrName>ppt_x</p:attrName>
                                        </p:attrNameLst>
                                      </p:cBhvr>
                                      <p:tavLst>
                                        <p:tav tm="0">
                                          <p:val>
                                            <p:fltVal val="0.5"/>
                                          </p:val>
                                        </p:tav>
                                        <p:tav tm="100000">
                                          <p:val>
                                            <p:strVal val="#ppt_x"/>
                                          </p:val>
                                        </p:tav>
                                      </p:tavLst>
                                    </p:anim>
                                    <p:anim calcmode="lin" valueType="num">
                                      <p:cBhvr>
                                        <p:cTn id="18" dur="500" fill="hold"/>
                                        <p:tgtEl>
                                          <p:spTgt spid="13"/>
                                        </p:tgtEl>
                                        <p:attrNameLst>
                                          <p:attrName>ppt_y</p:attrName>
                                        </p:attrNameLst>
                                      </p:cBhvr>
                                      <p:tavLst>
                                        <p:tav tm="0">
                                          <p:val>
                                            <p:fltVal val="0.5"/>
                                          </p:val>
                                        </p:tav>
                                        <p:tav tm="100000">
                                          <p:val>
                                            <p:strVal val="#ppt_y"/>
                                          </p:val>
                                        </p:tav>
                                      </p:tavLst>
                                    </p:anim>
                                  </p:childTnLst>
                                </p:cTn>
                              </p:par>
                            </p:childTnLst>
                          </p:cTn>
                        </p:par>
                        <p:par>
                          <p:cTn id="19" fill="hold">
                            <p:stCondLst>
                              <p:cond delay="1000"/>
                            </p:stCondLst>
                            <p:childTnLst>
                              <p:par>
                                <p:cTn id="20" presetID="53" presetClass="entr" presetSubtype="528"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anim calcmode="lin" valueType="num">
                                      <p:cBhvr>
                                        <p:cTn id="25" dur="500" fill="hold"/>
                                        <p:tgtEl>
                                          <p:spTgt spid="11"/>
                                        </p:tgtEl>
                                        <p:attrNameLst>
                                          <p:attrName>ppt_x</p:attrName>
                                        </p:attrNameLst>
                                      </p:cBhvr>
                                      <p:tavLst>
                                        <p:tav tm="0">
                                          <p:val>
                                            <p:fltVal val="0.5"/>
                                          </p:val>
                                        </p:tav>
                                        <p:tav tm="100000">
                                          <p:val>
                                            <p:strVal val="#ppt_x"/>
                                          </p:val>
                                        </p:tav>
                                      </p:tavLst>
                                    </p:anim>
                                    <p:anim calcmode="lin" valueType="num">
                                      <p:cBhvr>
                                        <p:cTn id="26" dur="500" fill="hold"/>
                                        <p:tgtEl>
                                          <p:spTgt spid="11"/>
                                        </p:tgtEl>
                                        <p:attrNameLst>
                                          <p:attrName>ppt_y</p:attrName>
                                        </p:attrNameLst>
                                      </p:cBhvr>
                                      <p:tavLst>
                                        <p:tav tm="0">
                                          <p:val>
                                            <p:fltVal val="0.5"/>
                                          </p:val>
                                        </p:tav>
                                        <p:tav tm="100000">
                                          <p:val>
                                            <p:strVal val="#ppt_y"/>
                                          </p:val>
                                        </p:tav>
                                      </p:tavLst>
                                    </p:anim>
                                  </p:childTnLst>
                                </p:cTn>
                              </p:par>
                            </p:childTnLst>
                          </p:cTn>
                        </p:par>
                        <p:par>
                          <p:cTn id="27" fill="hold">
                            <p:stCondLst>
                              <p:cond delay="1500"/>
                            </p:stCondLst>
                            <p:childTnLst>
                              <p:par>
                                <p:cTn id="28" presetID="53" presetClass="entr" presetSubtype="528" fill="hold" nodeType="after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500" fill="hold"/>
                                        <p:tgtEl>
                                          <p:spTgt spid="12"/>
                                        </p:tgtEl>
                                        <p:attrNameLst>
                                          <p:attrName>ppt_w</p:attrName>
                                        </p:attrNameLst>
                                      </p:cBhvr>
                                      <p:tavLst>
                                        <p:tav tm="0">
                                          <p:val>
                                            <p:fltVal val="0"/>
                                          </p:val>
                                        </p:tav>
                                        <p:tav tm="100000">
                                          <p:val>
                                            <p:strVal val="#ppt_w"/>
                                          </p:val>
                                        </p:tav>
                                      </p:tavLst>
                                    </p:anim>
                                    <p:anim calcmode="lin" valueType="num">
                                      <p:cBhvr>
                                        <p:cTn id="31" dur="500" fill="hold"/>
                                        <p:tgtEl>
                                          <p:spTgt spid="12"/>
                                        </p:tgtEl>
                                        <p:attrNameLst>
                                          <p:attrName>ppt_h</p:attrName>
                                        </p:attrNameLst>
                                      </p:cBhvr>
                                      <p:tavLst>
                                        <p:tav tm="0">
                                          <p:val>
                                            <p:fltVal val="0"/>
                                          </p:val>
                                        </p:tav>
                                        <p:tav tm="100000">
                                          <p:val>
                                            <p:strVal val="#ppt_h"/>
                                          </p:val>
                                        </p:tav>
                                      </p:tavLst>
                                    </p:anim>
                                    <p:animEffect transition="in" filter="fade">
                                      <p:cBhvr>
                                        <p:cTn id="32" dur="500"/>
                                        <p:tgtEl>
                                          <p:spTgt spid="12"/>
                                        </p:tgtEl>
                                      </p:cBhvr>
                                    </p:animEffect>
                                    <p:anim calcmode="lin" valueType="num">
                                      <p:cBhvr>
                                        <p:cTn id="33" dur="500" fill="hold"/>
                                        <p:tgtEl>
                                          <p:spTgt spid="12"/>
                                        </p:tgtEl>
                                        <p:attrNameLst>
                                          <p:attrName>ppt_x</p:attrName>
                                        </p:attrNameLst>
                                      </p:cBhvr>
                                      <p:tavLst>
                                        <p:tav tm="0">
                                          <p:val>
                                            <p:fltVal val="0.5"/>
                                          </p:val>
                                        </p:tav>
                                        <p:tav tm="100000">
                                          <p:val>
                                            <p:strVal val="#ppt_x"/>
                                          </p:val>
                                        </p:tav>
                                      </p:tavLst>
                                    </p:anim>
                                    <p:anim calcmode="lin" valueType="num">
                                      <p:cBhvr>
                                        <p:cTn id="34" dur="500" fill="hold"/>
                                        <p:tgtEl>
                                          <p:spTgt spid="12"/>
                                        </p:tgtEl>
                                        <p:attrNameLst>
                                          <p:attrName>ppt_y</p:attrName>
                                        </p:attrNameLst>
                                      </p:cBhvr>
                                      <p:tavLst>
                                        <p:tav tm="0">
                                          <p:val>
                                            <p:fltVal val="0.5"/>
                                          </p:val>
                                        </p:tav>
                                        <p:tav tm="100000">
                                          <p:val>
                                            <p:strVal val="#ppt_y"/>
                                          </p:val>
                                        </p:tav>
                                      </p:tavLst>
                                    </p:anim>
                                  </p:childTnLst>
                                </p:cTn>
                              </p:par>
                            </p:childTnLst>
                          </p:cTn>
                        </p:par>
                        <p:par>
                          <p:cTn id="35" fill="hold">
                            <p:stCondLst>
                              <p:cond delay="2000"/>
                            </p:stCondLst>
                            <p:childTnLst>
                              <p:par>
                                <p:cTn id="36" presetID="53" presetClass="entr" presetSubtype="528" fill="hold" nodeType="after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p:cTn id="38" dur="500" fill="hold"/>
                                        <p:tgtEl>
                                          <p:spTgt spid="14"/>
                                        </p:tgtEl>
                                        <p:attrNameLst>
                                          <p:attrName>ppt_w</p:attrName>
                                        </p:attrNameLst>
                                      </p:cBhvr>
                                      <p:tavLst>
                                        <p:tav tm="0">
                                          <p:val>
                                            <p:fltVal val="0"/>
                                          </p:val>
                                        </p:tav>
                                        <p:tav tm="100000">
                                          <p:val>
                                            <p:strVal val="#ppt_w"/>
                                          </p:val>
                                        </p:tav>
                                      </p:tavLst>
                                    </p:anim>
                                    <p:anim calcmode="lin" valueType="num">
                                      <p:cBhvr>
                                        <p:cTn id="39" dur="500" fill="hold"/>
                                        <p:tgtEl>
                                          <p:spTgt spid="14"/>
                                        </p:tgtEl>
                                        <p:attrNameLst>
                                          <p:attrName>ppt_h</p:attrName>
                                        </p:attrNameLst>
                                      </p:cBhvr>
                                      <p:tavLst>
                                        <p:tav tm="0">
                                          <p:val>
                                            <p:fltVal val="0"/>
                                          </p:val>
                                        </p:tav>
                                        <p:tav tm="100000">
                                          <p:val>
                                            <p:strVal val="#ppt_h"/>
                                          </p:val>
                                        </p:tav>
                                      </p:tavLst>
                                    </p:anim>
                                    <p:animEffect transition="in" filter="fade">
                                      <p:cBhvr>
                                        <p:cTn id="40" dur="500"/>
                                        <p:tgtEl>
                                          <p:spTgt spid="14"/>
                                        </p:tgtEl>
                                      </p:cBhvr>
                                    </p:animEffect>
                                    <p:anim calcmode="lin" valueType="num">
                                      <p:cBhvr>
                                        <p:cTn id="41" dur="500" fill="hold"/>
                                        <p:tgtEl>
                                          <p:spTgt spid="14"/>
                                        </p:tgtEl>
                                        <p:attrNameLst>
                                          <p:attrName>ppt_x</p:attrName>
                                        </p:attrNameLst>
                                      </p:cBhvr>
                                      <p:tavLst>
                                        <p:tav tm="0">
                                          <p:val>
                                            <p:fltVal val="0.5"/>
                                          </p:val>
                                        </p:tav>
                                        <p:tav tm="100000">
                                          <p:val>
                                            <p:strVal val="#ppt_x"/>
                                          </p:val>
                                        </p:tav>
                                      </p:tavLst>
                                    </p:anim>
                                    <p:anim calcmode="lin" valueType="num">
                                      <p:cBhvr>
                                        <p:cTn id="42" dur="500" fill="hold"/>
                                        <p:tgtEl>
                                          <p:spTgt spid="1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组合 50">
            <a:extLst>
              <a:ext uri="{FF2B5EF4-FFF2-40B4-BE49-F238E27FC236}">
                <a16:creationId xmlns:a16="http://schemas.microsoft.com/office/drawing/2014/main" id="{7ECDCE52-3843-4C1C-9278-B7E57184086A}"/>
              </a:ext>
            </a:extLst>
          </p:cNvPr>
          <p:cNvGrpSpPr/>
          <p:nvPr>
            <p:custDataLst>
              <p:tags r:id="rId1"/>
            </p:custDataLst>
          </p:nvPr>
        </p:nvGrpSpPr>
        <p:grpSpPr>
          <a:xfrm>
            <a:off x="2916183" y="2255106"/>
            <a:ext cx="3405972" cy="2965975"/>
            <a:chOff x="2916183" y="2255106"/>
            <a:chExt cx="3405972" cy="2965975"/>
          </a:xfrm>
        </p:grpSpPr>
        <p:cxnSp>
          <p:nvCxnSpPr>
            <p:cNvPr id="4" name="Straight Connector 39">
              <a:extLst>
                <a:ext uri="{FF2B5EF4-FFF2-40B4-BE49-F238E27FC236}">
                  <a16:creationId xmlns:a16="http://schemas.microsoft.com/office/drawing/2014/main" id="{2E5A54B5-E514-4C62-8EE2-04E0CA7767F4}"/>
                </a:ext>
              </a:extLst>
            </p:cNvPr>
            <p:cNvCxnSpPr/>
            <p:nvPr/>
          </p:nvCxnSpPr>
          <p:spPr bwMode="auto">
            <a:xfrm flipV="1">
              <a:off x="5798726" y="3130933"/>
              <a:ext cx="523429" cy="212152"/>
            </a:xfrm>
            <a:prstGeom prst="line">
              <a:avLst/>
            </a:prstGeom>
            <a:solidFill>
              <a:schemeClr val="accent1"/>
            </a:solidFill>
            <a:ln w="15875" cap="rnd" cmpd="sng" algn="ctr">
              <a:solidFill>
                <a:schemeClr val="bg1">
                  <a:lumMod val="75000"/>
                </a:schemeClr>
              </a:solidFill>
              <a:prstDash val="sysDot"/>
              <a:round/>
              <a:headEnd type="oval" w="sm" len="sm"/>
              <a:tailEnd type="oval" w="sm" len="sm"/>
            </a:ln>
            <a:effectLst/>
          </p:spPr>
        </p:cxnSp>
        <p:sp>
          <p:nvSpPr>
            <p:cNvPr id="5" name="Oval 40">
              <a:extLst>
                <a:ext uri="{FF2B5EF4-FFF2-40B4-BE49-F238E27FC236}">
                  <a16:creationId xmlns:a16="http://schemas.microsoft.com/office/drawing/2014/main" id="{A520ADFF-5666-4D0E-8B7B-B96391901EA1}"/>
                </a:ext>
              </a:extLst>
            </p:cNvPr>
            <p:cNvSpPr/>
            <p:nvPr/>
          </p:nvSpPr>
          <p:spPr bwMode="auto">
            <a:xfrm>
              <a:off x="2916183" y="2372239"/>
              <a:ext cx="2848842" cy="2848842"/>
            </a:xfrm>
            <a:prstGeom prst="ellipse">
              <a:avLst/>
            </a:prstGeom>
            <a:noFill/>
            <a:ln w="28575" cap="flat" cmpd="sng" algn="ctr">
              <a:solidFill>
                <a:srgbClr val="FFC000"/>
              </a:solidFill>
              <a:prstDash val="solid"/>
              <a:round/>
              <a:headEnd type="none" w="med" len="med"/>
              <a:tailEnd type="none" w="med" len="me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6" name="TextBox 41">
              <a:extLst>
                <a:ext uri="{FF2B5EF4-FFF2-40B4-BE49-F238E27FC236}">
                  <a16:creationId xmlns:a16="http://schemas.microsoft.com/office/drawing/2014/main" id="{81EFE77E-6879-469D-9564-A7EA086A82BE}"/>
                </a:ext>
              </a:extLst>
            </p:cNvPr>
            <p:cNvSpPr txBox="1"/>
            <p:nvPr/>
          </p:nvSpPr>
          <p:spPr>
            <a:xfrm>
              <a:off x="3502441" y="3087346"/>
              <a:ext cx="1962076" cy="461665"/>
            </a:xfrm>
            <a:prstGeom prst="rect">
              <a:avLst/>
            </a:prstGeom>
            <a:noFill/>
            <a:effectLst/>
          </p:spPr>
          <p:txBody>
            <a:bodyPr wrap="none" anchor="ctr" anchorCtr="1">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404040"/>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rPr>
                <a:t>国家（社会）条件：</a:t>
              </a:r>
              <a:endParaRPr kumimoji="0" lang="zh-CN" altLang="en-US" sz="2400" b="1" i="0" u="none" strike="noStrike" kern="1200" cap="none" spc="-83" normalizeH="0" baseline="30000" noProof="0" dirty="0">
                <a:ln>
                  <a:noFill/>
                </a:ln>
                <a:solidFill>
                  <a:srgbClr val="1F4966"/>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7" name="TextBox 42">
              <a:extLst>
                <a:ext uri="{FF2B5EF4-FFF2-40B4-BE49-F238E27FC236}">
                  <a16:creationId xmlns:a16="http://schemas.microsoft.com/office/drawing/2014/main" id="{C2027CCA-4C87-49F3-9EF6-888D7F9E173E}"/>
                </a:ext>
              </a:extLst>
            </p:cNvPr>
            <p:cNvSpPr txBox="1"/>
            <p:nvPr/>
          </p:nvSpPr>
          <p:spPr>
            <a:xfrm>
              <a:off x="3196335" y="3566705"/>
              <a:ext cx="2364738" cy="1146598"/>
            </a:xfrm>
            <a:prstGeom prst="rect">
              <a:avLst/>
            </a:prstGeom>
            <a:noFill/>
            <a:effectLst/>
          </p:spPr>
          <p:txBody>
            <a:bodyPr wrap="square" lIns="0" tIns="0" rIns="0" bIns="0" anchor="ctr">
              <a:norm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404040"/>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rPr>
                <a:t>注意政治、法律、经济（资源、品质）、社会与文化、教育等条件，该社会的特性及潜在的市场条件。</a:t>
              </a:r>
              <a:endParaRPr kumimoji="0" lang="zh-CN" altLang="en-US" sz="1400" b="0" i="0" u="none" strike="noStrike" kern="1200" cap="none" spc="0" normalizeH="0" baseline="0" noProof="0" dirty="0">
                <a:ln>
                  <a:noFill/>
                </a:ln>
                <a:solidFill>
                  <a:prstClr val="black">
                    <a:lumMod val="100000"/>
                  </a:prstClr>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8" name="Oval 43">
              <a:extLst>
                <a:ext uri="{FF2B5EF4-FFF2-40B4-BE49-F238E27FC236}">
                  <a16:creationId xmlns:a16="http://schemas.microsoft.com/office/drawing/2014/main" id="{805616D9-1F91-4353-9C13-E742B80A4889}"/>
                </a:ext>
              </a:extLst>
            </p:cNvPr>
            <p:cNvSpPr>
              <a:spLocks noChangeAspect="1"/>
            </p:cNvSpPr>
            <p:nvPr/>
          </p:nvSpPr>
          <p:spPr bwMode="auto">
            <a:xfrm>
              <a:off x="4714351" y="2255106"/>
              <a:ext cx="661499" cy="663239"/>
            </a:xfrm>
            <a:prstGeom prst="ellipse">
              <a:avLst/>
            </a:prstGeom>
            <a:gradFill>
              <a:gsLst>
                <a:gs pos="21000">
                  <a:srgbClr val="00B0F0"/>
                </a:gs>
                <a:gs pos="100000">
                  <a:srgbClr val="21215D"/>
                </a:gs>
              </a:gsLst>
              <a:lin ang="7200000" scaled="0"/>
            </a:gradFill>
            <a:ln w="9525" cap="flat" cmpd="sng" algn="ctr">
              <a:noFill/>
              <a:prstDash val="solid"/>
              <a:miter lim="800000"/>
              <a:headEnd type="none" w="med" len="med"/>
              <a:tailEnd type="none" w="med" len="me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grpSp>
          <p:nvGrpSpPr>
            <p:cNvPr id="9" name="Group 44">
              <a:extLst>
                <a:ext uri="{FF2B5EF4-FFF2-40B4-BE49-F238E27FC236}">
                  <a16:creationId xmlns:a16="http://schemas.microsoft.com/office/drawing/2014/main" id="{FC80C748-58DD-4610-B825-66BD75DAABAB}"/>
                </a:ext>
              </a:extLst>
            </p:cNvPr>
            <p:cNvGrpSpPr>
              <a:grpSpLocks/>
            </p:cNvGrpSpPr>
            <p:nvPr/>
          </p:nvGrpSpPr>
          <p:grpSpPr bwMode="auto">
            <a:xfrm>
              <a:off x="4836725" y="2375377"/>
              <a:ext cx="413246" cy="413246"/>
              <a:chOff x="0" y="0"/>
              <a:chExt cx="576" cy="576"/>
            </a:xfrm>
            <a:solidFill>
              <a:schemeClr val="bg1"/>
            </a:solidFill>
            <a:effectLst/>
          </p:grpSpPr>
          <p:sp>
            <p:nvSpPr>
              <p:cNvPr id="32" name="Freeform: Shape 45">
                <a:extLst>
                  <a:ext uri="{FF2B5EF4-FFF2-40B4-BE49-F238E27FC236}">
                    <a16:creationId xmlns:a16="http://schemas.microsoft.com/office/drawing/2014/main" id="{599E126B-97DF-4DFB-8F77-B7B2F8A45ED9}"/>
                  </a:ext>
                </a:extLst>
              </p:cNvPr>
              <p:cNvSpPr>
                <a:spLocks/>
              </p:cNvSpPr>
              <p:nvPr/>
            </p:nvSpPr>
            <p:spPr bwMode="auto">
              <a:xfrm>
                <a:off x="0" y="0"/>
                <a:ext cx="576" cy="57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w 21600"/>
                  <a:gd name="T53" fmla="*/ 0 h 21600"/>
                  <a:gd name="T54" fmla="*/ 0 w 21600"/>
                  <a:gd name="T55" fmla="*/ 0 h 21600"/>
                  <a:gd name="T56" fmla="*/ 0 w 21600"/>
                  <a:gd name="T57" fmla="*/ 0 h 21600"/>
                  <a:gd name="T58" fmla="*/ 0 w 21600"/>
                  <a:gd name="T59" fmla="*/ 0 h 21600"/>
                  <a:gd name="T60" fmla="*/ 0 w 21600"/>
                  <a:gd name="T61" fmla="*/ 0 h 21600"/>
                  <a:gd name="T62" fmla="*/ 0 w 21600"/>
                  <a:gd name="T63" fmla="*/ 0 h 21600"/>
                  <a:gd name="T64" fmla="*/ 0 w 21600"/>
                  <a:gd name="T65" fmla="*/ 0 h 21600"/>
                  <a:gd name="T66" fmla="*/ 0 w 21600"/>
                  <a:gd name="T67" fmla="*/ 0 h 21600"/>
                  <a:gd name="T68" fmla="*/ 0 w 21600"/>
                  <a:gd name="T69" fmla="*/ 0 h 21600"/>
                  <a:gd name="T70" fmla="*/ 0 w 21600"/>
                  <a:gd name="T71" fmla="*/ 0 h 21600"/>
                  <a:gd name="T72" fmla="*/ 0 w 21600"/>
                  <a:gd name="T73" fmla="*/ 0 h 21600"/>
                  <a:gd name="T74" fmla="*/ 0 w 21600"/>
                  <a:gd name="T75" fmla="*/ 0 h 21600"/>
                  <a:gd name="T76" fmla="*/ 0 w 21600"/>
                  <a:gd name="T77" fmla="*/ 0 h 21600"/>
                  <a:gd name="T78" fmla="*/ 0 w 21600"/>
                  <a:gd name="T79" fmla="*/ 0 h 21600"/>
                  <a:gd name="T80" fmla="*/ 0 w 21600"/>
                  <a:gd name="T81" fmla="*/ 0 h 21600"/>
                  <a:gd name="T82" fmla="*/ 0 w 21600"/>
                  <a:gd name="T83" fmla="*/ 0 h 21600"/>
                  <a:gd name="T84" fmla="*/ 0 w 21600"/>
                  <a:gd name="T85" fmla="*/ 0 h 21600"/>
                  <a:gd name="T86" fmla="*/ 0 w 21600"/>
                  <a:gd name="T87" fmla="*/ 0 h 21600"/>
                  <a:gd name="T88" fmla="*/ 0 w 21600"/>
                  <a:gd name="T89" fmla="*/ 0 h 21600"/>
                  <a:gd name="T90" fmla="*/ 0 w 21600"/>
                  <a:gd name="T91" fmla="*/ 0 h 21600"/>
                  <a:gd name="T92" fmla="*/ 0 w 21600"/>
                  <a:gd name="T93" fmla="*/ 0 h 21600"/>
                  <a:gd name="T94" fmla="*/ 0 w 21600"/>
                  <a:gd name="T95" fmla="*/ 0 h 21600"/>
                  <a:gd name="T96" fmla="*/ 0 w 21600"/>
                  <a:gd name="T97" fmla="*/ 0 h 21600"/>
                  <a:gd name="T98" fmla="*/ 0 w 21600"/>
                  <a:gd name="T99" fmla="*/ 0 h 21600"/>
                  <a:gd name="T100" fmla="*/ 0 w 21600"/>
                  <a:gd name="T101" fmla="*/ 0 h 21600"/>
                  <a:gd name="T102" fmla="*/ 0 w 21600"/>
                  <a:gd name="T103" fmla="*/ 0 h 21600"/>
                  <a:gd name="T104" fmla="*/ 0 w 21600"/>
                  <a:gd name="T105" fmla="*/ 0 h 21600"/>
                  <a:gd name="T106" fmla="*/ 0 w 21600"/>
                  <a:gd name="T107" fmla="*/ 0 h 21600"/>
                  <a:gd name="T108" fmla="*/ 0 w 21600"/>
                  <a:gd name="T109" fmla="*/ 0 h 21600"/>
                  <a:gd name="T110" fmla="*/ 0 w 21600"/>
                  <a:gd name="T111" fmla="*/ 0 h 21600"/>
                  <a:gd name="T112" fmla="*/ 0 w 21600"/>
                  <a:gd name="T113" fmla="*/ 0 h 21600"/>
                  <a:gd name="T114" fmla="*/ 0 w 21600"/>
                  <a:gd name="T115" fmla="*/ 0 h 21600"/>
                  <a:gd name="T116" fmla="*/ 0 w 21600"/>
                  <a:gd name="T117" fmla="*/ 0 h 2160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1600" h="2160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moveTo>
                      <a:pt x="17951" y="7646"/>
                    </a:moveTo>
                    <a:cubicBezTo>
                      <a:pt x="18069" y="7639"/>
                      <a:pt x="18121" y="7531"/>
                      <a:pt x="18225" y="7500"/>
                    </a:cubicBezTo>
                    <a:cubicBezTo>
                      <a:pt x="18420" y="7442"/>
                      <a:pt x="18352" y="7564"/>
                      <a:pt x="18447" y="7660"/>
                    </a:cubicBezTo>
                    <a:cubicBezTo>
                      <a:pt x="18529" y="7660"/>
                      <a:pt x="18346" y="7716"/>
                      <a:pt x="18334" y="7716"/>
                    </a:cubicBezTo>
                    <a:cubicBezTo>
                      <a:pt x="18252" y="7747"/>
                      <a:pt x="18257" y="7731"/>
                      <a:pt x="18192" y="7731"/>
                    </a:cubicBezTo>
                    <a:cubicBezTo>
                      <a:pt x="18166" y="7764"/>
                      <a:pt x="18232" y="7915"/>
                      <a:pt x="18248" y="7915"/>
                    </a:cubicBezTo>
                    <a:cubicBezTo>
                      <a:pt x="18307" y="8002"/>
                      <a:pt x="18338" y="7946"/>
                      <a:pt x="18332" y="8076"/>
                    </a:cubicBezTo>
                    <a:cubicBezTo>
                      <a:pt x="18326" y="8193"/>
                      <a:pt x="18422" y="8085"/>
                      <a:pt x="18461" y="8085"/>
                    </a:cubicBezTo>
                    <a:cubicBezTo>
                      <a:pt x="18461" y="8156"/>
                      <a:pt x="18566" y="8214"/>
                      <a:pt x="18574" y="8297"/>
                    </a:cubicBezTo>
                    <a:cubicBezTo>
                      <a:pt x="18528" y="8303"/>
                      <a:pt x="18423" y="8283"/>
                      <a:pt x="18404" y="8297"/>
                    </a:cubicBezTo>
                    <a:cubicBezTo>
                      <a:pt x="18411" y="8380"/>
                      <a:pt x="18461" y="8380"/>
                      <a:pt x="18461" y="8453"/>
                    </a:cubicBezTo>
                    <a:cubicBezTo>
                      <a:pt x="18549" y="8453"/>
                      <a:pt x="18392" y="8680"/>
                      <a:pt x="18546" y="8680"/>
                    </a:cubicBezTo>
                    <a:cubicBezTo>
                      <a:pt x="18510" y="8823"/>
                      <a:pt x="18267" y="8774"/>
                      <a:pt x="18234" y="8638"/>
                    </a:cubicBezTo>
                    <a:cubicBezTo>
                      <a:pt x="17995" y="8584"/>
                      <a:pt x="18122" y="8416"/>
                      <a:pt x="18114" y="8284"/>
                    </a:cubicBezTo>
                    <a:cubicBezTo>
                      <a:pt x="18104" y="8108"/>
                      <a:pt x="17951" y="8050"/>
                      <a:pt x="17951" y="7915"/>
                    </a:cubicBezTo>
                    <a:cubicBezTo>
                      <a:pt x="17826" y="7915"/>
                      <a:pt x="17951" y="7670"/>
                      <a:pt x="17951" y="7646"/>
                    </a:cubicBezTo>
                    <a:close/>
                    <a:moveTo>
                      <a:pt x="17869" y="15860"/>
                    </a:moveTo>
                    <a:cubicBezTo>
                      <a:pt x="17880" y="15711"/>
                      <a:pt x="17855" y="15455"/>
                      <a:pt x="17923" y="15455"/>
                    </a:cubicBezTo>
                    <a:cubicBezTo>
                      <a:pt x="17923" y="15341"/>
                      <a:pt x="17986" y="15185"/>
                      <a:pt x="17994" y="15044"/>
                    </a:cubicBezTo>
                    <a:cubicBezTo>
                      <a:pt x="18017" y="15044"/>
                      <a:pt x="18041" y="15044"/>
                      <a:pt x="18065" y="15044"/>
                    </a:cubicBezTo>
                    <a:cubicBezTo>
                      <a:pt x="18065" y="15015"/>
                      <a:pt x="18058" y="14913"/>
                      <a:pt x="18107" y="14888"/>
                    </a:cubicBezTo>
                    <a:cubicBezTo>
                      <a:pt x="18107" y="14812"/>
                      <a:pt x="18303" y="14778"/>
                      <a:pt x="18192" y="14676"/>
                    </a:cubicBezTo>
                    <a:cubicBezTo>
                      <a:pt x="18145" y="14660"/>
                      <a:pt x="18107" y="14451"/>
                      <a:pt x="18107" y="14378"/>
                    </a:cubicBezTo>
                    <a:cubicBezTo>
                      <a:pt x="18046" y="14439"/>
                      <a:pt x="18138" y="14619"/>
                      <a:pt x="17994" y="14619"/>
                    </a:cubicBezTo>
                    <a:cubicBezTo>
                      <a:pt x="17994" y="14447"/>
                      <a:pt x="17802" y="14718"/>
                      <a:pt x="17966" y="14718"/>
                    </a:cubicBezTo>
                    <a:cubicBezTo>
                      <a:pt x="17966" y="14874"/>
                      <a:pt x="17765" y="14803"/>
                      <a:pt x="17696" y="14761"/>
                    </a:cubicBezTo>
                    <a:cubicBezTo>
                      <a:pt x="17662" y="14847"/>
                      <a:pt x="17637" y="14882"/>
                      <a:pt x="17739" y="14903"/>
                    </a:cubicBezTo>
                    <a:cubicBezTo>
                      <a:pt x="17698" y="15025"/>
                      <a:pt x="17655" y="14946"/>
                      <a:pt x="17597" y="14903"/>
                    </a:cubicBezTo>
                    <a:cubicBezTo>
                      <a:pt x="17540" y="15073"/>
                      <a:pt x="17410" y="16061"/>
                      <a:pt x="17786" y="15978"/>
                    </a:cubicBezTo>
                    <a:cubicBezTo>
                      <a:pt x="16200" y="18114"/>
                      <a:pt x="13659" y="19500"/>
                      <a:pt x="10800" y="19500"/>
                    </a:cubicBezTo>
                    <a:cubicBezTo>
                      <a:pt x="6003" y="19500"/>
                      <a:pt x="2100" y="15597"/>
                      <a:pt x="2100" y="10800"/>
                    </a:cubicBezTo>
                    <a:cubicBezTo>
                      <a:pt x="2100" y="9473"/>
                      <a:pt x="2400" y="8214"/>
                      <a:pt x="2934" y="7088"/>
                    </a:cubicBezTo>
                    <a:cubicBezTo>
                      <a:pt x="2934" y="7089"/>
                      <a:pt x="2936" y="7091"/>
                      <a:pt x="2936" y="7093"/>
                    </a:cubicBezTo>
                    <a:cubicBezTo>
                      <a:pt x="3188" y="7294"/>
                      <a:pt x="3192" y="7631"/>
                      <a:pt x="3192" y="7901"/>
                    </a:cubicBezTo>
                    <a:cubicBezTo>
                      <a:pt x="3158" y="8054"/>
                      <a:pt x="3234" y="8236"/>
                      <a:pt x="3234" y="8383"/>
                    </a:cubicBezTo>
                    <a:cubicBezTo>
                      <a:pt x="3305" y="8418"/>
                      <a:pt x="3432" y="8638"/>
                      <a:pt x="3432" y="8709"/>
                    </a:cubicBezTo>
                    <a:cubicBezTo>
                      <a:pt x="3435" y="8709"/>
                      <a:pt x="3594" y="8932"/>
                      <a:pt x="3603" y="8949"/>
                    </a:cubicBezTo>
                    <a:cubicBezTo>
                      <a:pt x="3792" y="8949"/>
                      <a:pt x="3886" y="9032"/>
                      <a:pt x="3886" y="9205"/>
                    </a:cubicBezTo>
                    <a:cubicBezTo>
                      <a:pt x="3876" y="9205"/>
                      <a:pt x="4000" y="9469"/>
                      <a:pt x="4042" y="9502"/>
                    </a:cubicBezTo>
                    <a:cubicBezTo>
                      <a:pt x="4042" y="9577"/>
                      <a:pt x="4155" y="9849"/>
                      <a:pt x="4226" y="9885"/>
                    </a:cubicBezTo>
                    <a:cubicBezTo>
                      <a:pt x="4226" y="10115"/>
                      <a:pt x="4784" y="10484"/>
                      <a:pt x="4465" y="9943"/>
                    </a:cubicBezTo>
                    <a:cubicBezTo>
                      <a:pt x="4436" y="9894"/>
                      <a:pt x="4289" y="9616"/>
                      <a:pt x="4255" y="9616"/>
                    </a:cubicBezTo>
                    <a:cubicBezTo>
                      <a:pt x="4255" y="9525"/>
                      <a:pt x="4068" y="9420"/>
                      <a:pt x="4090" y="9342"/>
                    </a:cubicBezTo>
                    <a:cubicBezTo>
                      <a:pt x="4124" y="9221"/>
                      <a:pt x="4340" y="9498"/>
                      <a:pt x="4340" y="9559"/>
                    </a:cubicBezTo>
                    <a:cubicBezTo>
                      <a:pt x="4371" y="9559"/>
                      <a:pt x="4453" y="9741"/>
                      <a:pt x="4453" y="9758"/>
                    </a:cubicBezTo>
                    <a:cubicBezTo>
                      <a:pt x="4505" y="9758"/>
                      <a:pt x="4709" y="9909"/>
                      <a:pt x="4709" y="9999"/>
                    </a:cubicBezTo>
                    <a:cubicBezTo>
                      <a:pt x="4856" y="9999"/>
                      <a:pt x="4940" y="10367"/>
                      <a:pt x="4945" y="10471"/>
                    </a:cubicBezTo>
                    <a:cubicBezTo>
                      <a:pt x="4948" y="10558"/>
                      <a:pt x="4996" y="10792"/>
                      <a:pt x="5120" y="10792"/>
                    </a:cubicBezTo>
                    <a:cubicBezTo>
                      <a:pt x="5174" y="10900"/>
                      <a:pt x="5409" y="10861"/>
                      <a:pt x="5460" y="10962"/>
                    </a:cubicBezTo>
                    <a:cubicBezTo>
                      <a:pt x="5611" y="10962"/>
                      <a:pt x="5777" y="11075"/>
                      <a:pt x="5941" y="11075"/>
                    </a:cubicBezTo>
                    <a:cubicBezTo>
                      <a:pt x="6084" y="11075"/>
                      <a:pt x="6113" y="11246"/>
                      <a:pt x="6239" y="11246"/>
                    </a:cubicBezTo>
                    <a:cubicBezTo>
                      <a:pt x="6259" y="11285"/>
                      <a:pt x="6324" y="11271"/>
                      <a:pt x="6324" y="11302"/>
                    </a:cubicBezTo>
                    <a:cubicBezTo>
                      <a:pt x="6448" y="11302"/>
                      <a:pt x="6791" y="11496"/>
                      <a:pt x="6735" y="11642"/>
                    </a:cubicBezTo>
                    <a:cubicBezTo>
                      <a:pt x="6795" y="11672"/>
                      <a:pt x="6964" y="11843"/>
                      <a:pt x="6947" y="11926"/>
                    </a:cubicBezTo>
                    <a:cubicBezTo>
                      <a:pt x="6971" y="12095"/>
                      <a:pt x="7238" y="12086"/>
                      <a:pt x="7345" y="12138"/>
                    </a:cubicBezTo>
                    <a:cubicBezTo>
                      <a:pt x="7444" y="11839"/>
                      <a:pt x="7571" y="12122"/>
                      <a:pt x="7571" y="12266"/>
                    </a:cubicBezTo>
                    <a:cubicBezTo>
                      <a:pt x="7561" y="12313"/>
                      <a:pt x="7571" y="12512"/>
                      <a:pt x="7571" y="12606"/>
                    </a:cubicBezTo>
                    <a:cubicBezTo>
                      <a:pt x="7701" y="12606"/>
                      <a:pt x="7536" y="12818"/>
                      <a:pt x="7501" y="12677"/>
                    </a:cubicBezTo>
                    <a:cubicBezTo>
                      <a:pt x="7451" y="12698"/>
                      <a:pt x="7423" y="12736"/>
                      <a:pt x="7415" y="12790"/>
                    </a:cubicBezTo>
                    <a:cubicBezTo>
                      <a:pt x="7346" y="12790"/>
                      <a:pt x="7186" y="13220"/>
                      <a:pt x="7345" y="13272"/>
                    </a:cubicBezTo>
                    <a:cubicBezTo>
                      <a:pt x="7326" y="13439"/>
                      <a:pt x="7134" y="13582"/>
                      <a:pt x="7316" y="13683"/>
                    </a:cubicBezTo>
                    <a:cubicBezTo>
                      <a:pt x="7316" y="13672"/>
                      <a:pt x="7662" y="14179"/>
                      <a:pt x="7614" y="14179"/>
                    </a:cubicBezTo>
                    <a:cubicBezTo>
                      <a:pt x="7614" y="14259"/>
                      <a:pt x="7665" y="14355"/>
                      <a:pt x="7685" y="14420"/>
                    </a:cubicBezTo>
                    <a:cubicBezTo>
                      <a:pt x="7685" y="14567"/>
                      <a:pt x="7830" y="14902"/>
                      <a:pt x="8039" y="14902"/>
                    </a:cubicBezTo>
                    <a:cubicBezTo>
                      <a:pt x="8037" y="14898"/>
                      <a:pt x="8254" y="15129"/>
                      <a:pt x="8223" y="15129"/>
                    </a:cubicBezTo>
                    <a:cubicBezTo>
                      <a:pt x="8287" y="15511"/>
                      <a:pt x="8195" y="15751"/>
                      <a:pt x="8195" y="16163"/>
                    </a:cubicBezTo>
                    <a:cubicBezTo>
                      <a:pt x="8072" y="16163"/>
                      <a:pt x="8188" y="16989"/>
                      <a:pt x="8025" y="17071"/>
                    </a:cubicBezTo>
                    <a:cubicBezTo>
                      <a:pt x="7995" y="17203"/>
                      <a:pt x="7898" y="17312"/>
                      <a:pt x="7940" y="17396"/>
                    </a:cubicBezTo>
                    <a:cubicBezTo>
                      <a:pt x="7954" y="17531"/>
                      <a:pt x="7940" y="17666"/>
                      <a:pt x="7940" y="17779"/>
                    </a:cubicBezTo>
                    <a:cubicBezTo>
                      <a:pt x="7907" y="17779"/>
                      <a:pt x="7869" y="17962"/>
                      <a:pt x="7869" y="18006"/>
                    </a:cubicBezTo>
                    <a:cubicBezTo>
                      <a:pt x="7775" y="18006"/>
                      <a:pt x="7769" y="18709"/>
                      <a:pt x="7780" y="18957"/>
                    </a:cubicBezTo>
                    <a:cubicBezTo>
                      <a:pt x="8005" y="19041"/>
                      <a:pt x="8236" y="19114"/>
                      <a:pt x="8470" y="19179"/>
                    </a:cubicBezTo>
                    <a:cubicBezTo>
                      <a:pt x="8443" y="19138"/>
                      <a:pt x="8422" y="19094"/>
                      <a:pt x="8422" y="19040"/>
                    </a:cubicBezTo>
                    <a:cubicBezTo>
                      <a:pt x="8327" y="19040"/>
                      <a:pt x="8420" y="18785"/>
                      <a:pt x="8521" y="18785"/>
                    </a:cubicBezTo>
                    <a:cubicBezTo>
                      <a:pt x="8556" y="18663"/>
                      <a:pt x="8618" y="18661"/>
                      <a:pt x="8677" y="18572"/>
                    </a:cubicBezTo>
                    <a:cubicBezTo>
                      <a:pt x="8747" y="18572"/>
                      <a:pt x="8635" y="18459"/>
                      <a:pt x="8635" y="18530"/>
                    </a:cubicBezTo>
                    <a:cubicBezTo>
                      <a:pt x="8618" y="18530"/>
                      <a:pt x="8618" y="18575"/>
                      <a:pt x="8578" y="18586"/>
                    </a:cubicBezTo>
                    <a:cubicBezTo>
                      <a:pt x="8565" y="18552"/>
                      <a:pt x="8582" y="18516"/>
                      <a:pt x="8564" y="18516"/>
                    </a:cubicBezTo>
                    <a:cubicBezTo>
                      <a:pt x="8564" y="18436"/>
                      <a:pt x="8606" y="18359"/>
                      <a:pt x="8606" y="18275"/>
                    </a:cubicBezTo>
                    <a:cubicBezTo>
                      <a:pt x="8633" y="18275"/>
                      <a:pt x="8668" y="18173"/>
                      <a:pt x="8706" y="18147"/>
                    </a:cubicBezTo>
                    <a:cubicBezTo>
                      <a:pt x="8784" y="18056"/>
                      <a:pt x="8862" y="18045"/>
                      <a:pt x="8862" y="17920"/>
                    </a:cubicBezTo>
                    <a:cubicBezTo>
                      <a:pt x="8879" y="17920"/>
                      <a:pt x="8837" y="17779"/>
                      <a:pt x="8805" y="17779"/>
                    </a:cubicBezTo>
                    <a:cubicBezTo>
                      <a:pt x="8888" y="17707"/>
                      <a:pt x="8989" y="17837"/>
                      <a:pt x="8989" y="17693"/>
                    </a:cubicBezTo>
                    <a:cubicBezTo>
                      <a:pt x="9015" y="17693"/>
                      <a:pt x="9032" y="17605"/>
                      <a:pt x="9032" y="17580"/>
                    </a:cubicBezTo>
                    <a:cubicBezTo>
                      <a:pt x="9152" y="17500"/>
                      <a:pt x="9130" y="17481"/>
                      <a:pt x="9315" y="17481"/>
                    </a:cubicBezTo>
                    <a:cubicBezTo>
                      <a:pt x="9338" y="17435"/>
                      <a:pt x="9473" y="17380"/>
                      <a:pt x="9528" y="17382"/>
                    </a:cubicBezTo>
                    <a:cubicBezTo>
                      <a:pt x="9528" y="17362"/>
                      <a:pt x="9545" y="17169"/>
                      <a:pt x="9528" y="17169"/>
                    </a:cubicBezTo>
                    <a:cubicBezTo>
                      <a:pt x="9528" y="17065"/>
                      <a:pt x="9712" y="17054"/>
                      <a:pt x="9712" y="17013"/>
                    </a:cubicBezTo>
                    <a:cubicBezTo>
                      <a:pt x="9812" y="16942"/>
                      <a:pt x="9843" y="16857"/>
                      <a:pt x="9849" y="16740"/>
                    </a:cubicBezTo>
                    <a:cubicBezTo>
                      <a:pt x="9854" y="16645"/>
                      <a:pt x="9994" y="16531"/>
                      <a:pt x="10073" y="16531"/>
                    </a:cubicBezTo>
                    <a:cubicBezTo>
                      <a:pt x="10199" y="16531"/>
                      <a:pt x="10115" y="16475"/>
                      <a:pt x="10194" y="16475"/>
                    </a:cubicBezTo>
                    <a:cubicBezTo>
                      <a:pt x="10171" y="16407"/>
                      <a:pt x="10224" y="16412"/>
                      <a:pt x="10260" y="16368"/>
                    </a:cubicBezTo>
                    <a:cubicBezTo>
                      <a:pt x="10314" y="16301"/>
                      <a:pt x="10296" y="16065"/>
                      <a:pt x="10307" y="15964"/>
                    </a:cubicBezTo>
                    <a:cubicBezTo>
                      <a:pt x="10281" y="15964"/>
                      <a:pt x="10425" y="15828"/>
                      <a:pt x="10435" y="15808"/>
                    </a:cubicBezTo>
                    <a:cubicBezTo>
                      <a:pt x="10502" y="15808"/>
                      <a:pt x="10552" y="15752"/>
                      <a:pt x="10619" y="15752"/>
                    </a:cubicBezTo>
                    <a:cubicBezTo>
                      <a:pt x="10655" y="15681"/>
                      <a:pt x="10888" y="15575"/>
                      <a:pt x="10974" y="15511"/>
                    </a:cubicBezTo>
                    <a:cubicBezTo>
                      <a:pt x="11011" y="15360"/>
                      <a:pt x="11115" y="15330"/>
                      <a:pt x="11115" y="15170"/>
                    </a:cubicBezTo>
                    <a:cubicBezTo>
                      <a:pt x="11157" y="15170"/>
                      <a:pt x="11200" y="14858"/>
                      <a:pt x="11200" y="14802"/>
                    </a:cubicBezTo>
                    <a:cubicBezTo>
                      <a:pt x="11208" y="14802"/>
                      <a:pt x="11215" y="14518"/>
                      <a:pt x="11215" y="14490"/>
                    </a:cubicBezTo>
                    <a:cubicBezTo>
                      <a:pt x="11221" y="14490"/>
                      <a:pt x="11427" y="14261"/>
                      <a:pt x="11427" y="14234"/>
                    </a:cubicBezTo>
                    <a:cubicBezTo>
                      <a:pt x="11617" y="14093"/>
                      <a:pt x="11588" y="13676"/>
                      <a:pt x="11405" y="13514"/>
                    </a:cubicBezTo>
                    <a:cubicBezTo>
                      <a:pt x="11299" y="13420"/>
                      <a:pt x="11232" y="13367"/>
                      <a:pt x="11073" y="13313"/>
                    </a:cubicBezTo>
                    <a:cubicBezTo>
                      <a:pt x="11048" y="13388"/>
                      <a:pt x="10982" y="13340"/>
                      <a:pt x="10915" y="13339"/>
                    </a:cubicBezTo>
                    <a:cubicBezTo>
                      <a:pt x="10800" y="13335"/>
                      <a:pt x="10788" y="13413"/>
                      <a:pt x="10676" y="13413"/>
                    </a:cubicBezTo>
                    <a:cubicBezTo>
                      <a:pt x="10690" y="13345"/>
                      <a:pt x="10725" y="13144"/>
                      <a:pt x="10591" y="13130"/>
                    </a:cubicBezTo>
                    <a:cubicBezTo>
                      <a:pt x="10591" y="13265"/>
                      <a:pt x="10455" y="13200"/>
                      <a:pt x="10492" y="13115"/>
                    </a:cubicBezTo>
                    <a:cubicBezTo>
                      <a:pt x="10428" y="13115"/>
                      <a:pt x="10369" y="13016"/>
                      <a:pt x="10280" y="13002"/>
                    </a:cubicBezTo>
                    <a:cubicBezTo>
                      <a:pt x="10280" y="13147"/>
                      <a:pt x="10062" y="13030"/>
                      <a:pt x="10123" y="13030"/>
                    </a:cubicBezTo>
                    <a:cubicBezTo>
                      <a:pt x="10123" y="13012"/>
                      <a:pt x="10087" y="12817"/>
                      <a:pt x="10138" y="12817"/>
                    </a:cubicBezTo>
                    <a:cubicBezTo>
                      <a:pt x="10121" y="12734"/>
                      <a:pt x="10101" y="12590"/>
                      <a:pt x="10038" y="12548"/>
                    </a:cubicBezTo>
                    <a:cubicBezTo>
                      <a:pt x="9983" y="12431"/>
                      <a:pt x="10070" y="12473"/>
                      <a:pt x="9939" y="12364"/>
                    </a:cubicBezTo>
                    <a:cubicBezTo>
                      <a:pt x="9917" y="12318"/>
                      <a:pt x="9905" y="12353"/>
                      <a:pt x="9883" y="12308"/>
                    </a:cubicBezTo>
                    <a:cubicBezTo>
                      <a:pt x="9839" y="12308"/>
                      <a:pt x="9753" y="12192"/>
                      <a:pt x="9727" y="12293"/>
                    </a:cubicBezTo>
                    <a:cubicBezTo>
                      <a:pt x="9644" y="12287"/>
                      <a:pt x="9572" y="12248"/>
                      <a:pt x="9495" y="12224"/>
                    </a:cubicBezTo>
                    <a:cubicBezTo>
                      <a:pt x="9355" y="12182"/>
                      <a:pt x="9478" y="12169"/>
                      <a:pt x="9386" y="12123"/>
                    </a:cubicBezTo>
                    <a:cubicBezTo>
                      <a:pt x="9386" y="12082"/>
                      <a:pt x="9259" y="12071"/>
                      <a:pt x="9259" y="12010"/>
                    </a:cubicBezTo>
                    <a:cubicBezTo>
                      <a:pt x="9233" y="11942"/>
                      <a:pt x="9182" y="11935"/>
                      <a:pt x="9174" y="11911"/>
                    </a:cubicBezTo>
                    <a:cubicBezTo>
                      <a:pt x="9161" y="11914"/>
                      <a:pt x="9152" y="11909"/>
                      <a:pt x="9145" y="11897"/>
                    </a:cubicBezTo>
                    <a:cubicBezTo>
                      <a:pt x="9117" y="11898"/>
                      <a:pt x="9123" y="11842"/>
                      <a:pt x="9059" y="11842"/>
                    </a:cubicBezTo>
                    <a:cubicBezTo>
                      <a:pt x="9053" y="11822"/>
                      <a:pt x="8992" y="11772"/>
                      <a:pt x="8975" y="11783"/>
                    </a:cubicBezTo>
                    <a:cubicBezTo>
                      <a:pt x="8909" y="11829"/>
                      <a:pt x="8732" y="11807"/>
                      <a:pt x="8655" y="11802"/>
                    </a:cubicBezTo>
                    <a:cubicBezTo>
                      <a:pt x="8463" y="11788"/>
                      <a:pt x="8497" y="11569"/>
                      <a:pt x="8395" y="11556"/>
                    </a:cubicBezTo>
                    <a:cubicBezTo>
                      <a:pt x="8327" y="11603"/>
                      <a:pt x="8249" y="11646"/>
                      <a:pt x="8172" y="11647"/>
                    </a:cubicBezTo>
                    <a:cubicBezTo>
                      <a:pt x="8154" y="11620"/>
                      <a:pt x="8151" y="11627"/>
                      <a:pt x="8111" y="11603"/>
                    </a:cubicBezTo>
                    <a:cubicBezTo>
                      <a:pt x="8101" y="11603"/>
                      <a:pt x="8049" y="11633"/>
                      <a:pt x="8035" y="11643"/>
                    </a:cubicBezTo>
                    <a:cubicBezTo>
                      <a:pt x="7988" y="11672"/>
                      <a:pt x="7943" y="11762"/>
                      <a:pt x="7885" y="11730"/>
                    </a:cubicBezTo>
                    <a:cubicBezTo>
                      <a:pt x="7858" y="11700"/>
                      <a:pt x="7838" y="11708"/>
                      <a:pt x="7827" y="11755"/>
                    </a:cubicBezTo>
                    <a:cubicBezTo>
                      <a:pt x="7708" y="11755"/>
                      <a:pt x="7887" y="12038"/>
                      <a:pt x="7601" y="12038"/>
                    </a:cubicBezTo>
                    <a:cubicBezTo>
                      <a:pt x="7612" y="11938"/>
                      <a:pt x="7602" y="11840"/>
                      <a:pt x="7459" y="11840"/>
                    </a:cubicBezTo>
                    <a:cubicBezTo>
                      <a:pt x="7459" y="11962"/>
                      <a:pt x="7255" y="11938"/>
                      <a:pt x="7161" y="11925"/>
                    </a:cubicBezTo>
                    <a:cubicBezTo>
                      <a:pt x="7185" y="11831"/>
                      <a:pt x="7139" y="11763"/>
                      <a:pt x="7062" y="11712"/>
                    </a:cubicBezTo>
                    <a:cubicBezTo>
                      <a:pt x="7062" y="11639"/>
                      <a:pt x="7006" y="11546"/>
                      <a:pt x="7006" y="11429"/>
                    </a:cubicBezTo>
                    <a:cubicBezTo>
                      <a:pt x="6906" y="11429"/>
                      <a:pt x="7056" y="11117"/>
                      <a:pt x="6892" y="11117"/>
                    </a:cubicBezTo>
                    <a:cubicBezTo>
                      <a:pt x="6902" y="11134"/>
                      <a:pt x="6907" y="11153"/>
                      <a:pt x="6906" y="11174"/>
                    </a:cubicBezTo>
                    <a:cubicBezTo>
                      <a:pt x="6793" y="11174"/>
                      <a:pt x="6679" y="11194"/>
                      <a:pt x="6566" y="11174"/>
                    </a:cubicBezTo>
                    <a:cubicBezTo>
                      <a:pt x="6594" y="11071"/>
                      <a:pt x="6506" y="11060"/>
                      <a:pt x="6533" y="10951"/>
                    </a:cubicBezTo>
                    <a:cubicBezTo>
                      <a:pt x="6554" y="10862"/>
                      <a:pt x="6590" y="10783"/>
                      <a:pt x="6609" y="10692"/>
                    </a:cubicBezTo>
                    <a:cubicBezTo>
                      <a:pt x="6651" y="10692"/>
                      <a:pt x="6645" y="10564"/>
                      <a:pt x="6722" y="10564"/>
                    </a:cubicBezTo>
                    <a:cubicBezTo>
                      <a:pt x="6800" y="10519"/>
                      <a:pt x="6694" y="10393"/>
                      <a:pt x="6694" y="10508"/>
                    </a:cubicBezTo>
                    <a:cubicBezTo>
                      <a:pt x="6694" y="10508"/>
                      <a:pt x="6553" y="10558"/>
                      <a:pt x="6537" y="10564"/>
                    </a:cubicBezTo>
                    <a:cubicBezTo>
                      <a:pt x="6537" y="10573"/>
                      <a:pt x="6396" y="10708"/>
                      <a:pt x="6396" y="10607"/>
                    </a:cubicBezTo>
                    <a:cubicBezTo>
                      <a:pt x="6324" y="10635"/>
                      <a:pt x="6214" y="10778"/>
                      <a:pt x="6325" y="10805"/>
                    </a:cubicBezTo>
                    <a:cubicBezTo>
                      <a:pt x="6313" y="10864"/>
                      <a:pt x="6226" y="10910"/>
                      <a:pt x="6226" y="10919"/>
                    </a:cubicBezTo>
                    <a:cubicBezTo>
                      <a:pt x="6065" y="10920"/>
                      <a:pt x="6123" y="10908"/>
                      <a:pt x="6113" y="10833"/>
                    </a:cubicBezTo>
                    <a:cubicBezTo>
                      <a:pt x="6019" y="10833"/>
                      <a:pt x="5911" y="10621"/>
                      <a:pt x="5815" y="10621"/>
                    </a:cubicBezTo>
                    <a:cubicBezTo>
                      <a:pt x="5815" y="10530"/>
                      <a:pt x="5716" y="10443"/>
                      <a:pt x="5716" y="10323"/>
                    </a:cubicBezTo>
                    <a:cubicBezTo>
                      <a:pt x="5692" y="10323"/>
                      <a:pt x="5692" y="9898"/>
                      <a:pt x="5716" y="9898"/>
                    </a:cubicBezTo>
                    <a:cubicBezTo>
                      <a:pt x="5716" y="9682"/>
                      <a:pt x="5867" y="9502"/>
                      <a:pt x="6084" y="9480"/>
                    </a:cubicBezTo>
                    <a:cubicBezTo>
                      <a:pt x="6220" y="9466"/>
                      <a:pt x="6205" y="9562"/>
                      <a:pt x="6328" y="9580"/>
                    </a:cubicBezTo>
                    <a:cubicBezTo>
                      <a:pt x="6399" y="9590"/>
                      <a:pt x="6440" y="9558"/>
                      <a:pt x="6509" y="9530"/>
                    </a:cubicBezTo>
                    <a:cubicBezTo>
                      <a:pt x="6505" y="9471"/>
                      <a:pt x="6466" y="9455"/>
                      <a:pt x="6453" y="9402"/>
                    </a:cubicBezTo>
                    <a:cubicBezTo>
                      <a:pt x="6537" y="9402"/>
                      <a:pt x="6772" y="9417"/>
                      <a:pt x="6807" y="9487"/>
                    </a:cubicBezTo>
                    <a:cubicBezTo>
                      <a:pt x="6888" y="9521"/>
                      <a:pt x="6992" y="9430"/>
                      <a:pt x="7048" y="9509"/>
                    </a:cubicBezTo>
                    <a:cubicBezTo>
                      <a:pt x="7090" y="9567"/>
                      <a:pt x="7161" y="9754"/>
                      <a:pt x="7161" y="9813"/>
                    </a:cubicBezTo>
                    <a:cubicBezTo>
                      <a:pt x="7144" y="9813"/>
                      <a:pt x="7238" y="9954"/>
                      <a:pt x="7247" y="9969"/>
                    </a:cubicBezTo>
                    <a:cubicBezTo>
                      <a:pt x="7380" y="9967"/>
                      <a:pt x="7347" y="9863"/>
                      <a:pt x="7326" y="9763"/>
                    </a:cubicBezTo>
                    <a:cubicBezTo>
                      <a:pt x="7309" y="9681"/>
                      <a:pt x="7288" y="9431"/>
                      <a:pt x="7232" y="9374"/>
                    </a:cubicBezTo>
                    <a:cubicBezTo>
                      <a:pt x="7232" y="9134"/>
                      <a:pt x="7396" y="9159"/>
                      <a:pt x="7488" y="8977"/>
                    </a:cubicBezTo>
                    <a:cubicBezTo>
                      <a:pt x="7637" y="8977"/>
                      <a:pt x="7669" y="8737"/>
                      <a:pt x="7757" y="8679"/>
                    </a:cubicBezTo>
                    <a:cubicBezTo>
                      <a:pt x="7757" y="8649"/>
                      <a:pt x="7814" y="8459"/>
                      <a:pt x="7827" y="8452"/>
                    </a:cubicBezTo>
                    <a:cubicBezTo>
                      <a:pt x="7847" y="8338"/>
                      <a:pt x="7896" y="8341"/>
                      <a:pt x="7941" y="8268"/>
                    </a:cubicBezTo>
                    <a:cubicBezTo>
                      <a:pt x="7924" y="8268"/>
                      <a:pt x="8125" y="8118"/>
                      <a:pt x="8125" y="8141"/>
                    </a:cubicBezTo>
                    <a:cubicBezTo>
                      <a:pt x="8201" y="8090"/>
                      <a:pt x="8267" y="7931"/>
                      <a:pt x="8295" y="7843"/>
                    </a:cubicBezTo>
                    <a:cubicBezTo>
                      <a:pt x="8334" y="7843"/>
                      <a:pt x="8420" y="7763"/>
                      <a:pt x="8437" y="7730"/>
                    </a:cubicBezTo>
                    <a:cubicBezTo>
                      <a:pt x="8537" y="7730"/>
                      <a:pt x="8597" y="7673"/>
                      <a:pt x="8721" y="7673"/>
                    </a:cubicBezTo>
                    <a:cubicBezTo>
                      <a:pt x="8701" y="7713"/>
                      <a:pt x="8721" y="7704"/>
                      <a:pt x="8735" y="7772"/>
                    </a:cubicBezTo>
                    <a:cubicBezTo>
                      <a:pt x="8739" y="7771"/>
                      <a:pt x="8657" y="7790"/>
                      <a:pt x="8648" y="7769"/>
                    </a:cubicBezTo>
                    <a:cubicBezTo>
                      <a:pt x="8633" y="7825"/>
                      <a:pt x="8520" y="7840"/>
                      <a:pt x="8749" y="7814"/>
                    </a:cubicBezTo>
                    <a:cubicBezTo>
                      <a:pt x="8763" y="7784"/>
                      <a:pt x="8838" y="7757"/>
                      <a:pt x="8877" y="7744"/>
                    </a:cubicBezTo>
                    <a:cubicBezTo>
                      <a:pt x="8877" y="7671"/>
                      <a:pt x="8983" y="7722"/>
                      <a:pt x="9004" y="7658"/>
                    </a:cubicBezTo>
                    <a:cubicBezTo>
                      <a:pt x="8921" y="7654"/>
                      <a:pt x="8856" y="7622"/>
                      <a:pt x="8800" y="7530"/>
                    </a:cubicBezTo>
                    <a:cubicBezTo>
                      <a:pt x="8741" y="7435"/>
                      <a:pt x="8618" y="7304"/>
                      <a:pt x="8820" y="7304"/>
                    </a:cubicBezTo>
                    <a:cubicBezTo>
                      <a:pt x="8820" y="7275"/>
                      <a:pt x="8792" y="7291"/>
                      <a:pt x="8792" y="7262"/>
                    </a:cubicBezTo>
                    <a:cubicBezTo>
                      <a:pt x="8687" y="7291"/>
                      <a:pt x="8665" y="7361"/>
                      <a:pt x="8550" y="7361"/>
                    </a:cubicBezTo>
                    <a:cubicBezTo>
                      <a:pt x="8409" y="7408"/>
                      <a:pt x="8340" y="7547"/>
                      <a:pt x="8181" y="7545"/>
                    </a:cubicBezTo>
                    <a:cubicBezTo>
                      <a:pt x="8195" y="7402"/>
                      <a:pt x="8447" y="7114"/>
                      <a:pt x="8577" y="7072"/>
                    </a:cubicBezTo>
                    <a:cubicBezTo>
                      <a:pt x="8825" y="6993"/>
                      <a:pt x="9234" y="7212"/>
                      <a:pt x="9302" y="6907"/>
                    </a:cubicBezTo>
                    <a:cubicBezTo>
                      <a:pt x="9351" y="6913"/>
                      <a:pt x="9570" y="6991"/>
                      <a:pt x="9570" y="6893"/>
                    </a:cubicBezTo>
                    <a:cubicBezTo>
                      <a:pt x="9623" y="6893"/>
                      <a:pt x="9526" y="6794"/>
                      <a:pt x="9627" y="6794"/>
                    </a:cubicBezTo>
                    <a:cubicBezTo>
                      <a:pt x="9613" y="6724"/>
                      <a:pt x="9497" y="6638"/>
                      <a:pt x="9458" y="6638"/>
                    </a:cubicBezTo>
                    <a:cubicBezTo>
                      <a:pt x="9458" y="6482"/>
                      <a:pt x="9373" y="6652"/>
                      <a:pt x="9329" y="6652"/>
                    </a:cubicBezTo>
                    <a:cubicBezTo>
                      <a:pt x="9329" y="6550"/>
                      <a:pt x="9293" y="6559"/>
                      <a:pt x="9259" y="6524"/>
                    </a:cubicBezTo>
                    <a:cubicBezTo>
                      <a:pt x="9259" y="6449"/>
                      <a:pt x="9097" y="6334"/>
                      <a:pt x="9046" y="6255"/>
                    </a:cubicBezTo>
                    <a:cubicBezTo>
                      <a:pt x="8977" y="6255"/>
                      <a:pt x="8877" y="5906"/>
                      <a:pt x="8819" y="5943"/>
                    </a:cubicBezTo>
                    <a:cubicBezTo>
                      <a:pt x="8819" y="6029"/>
                      <a:pt x="8755" y="6142"/>
                      <a:pt x="8663" y="6142"/>
                    </a:cubicBezTo>
                    <a:cubicBezTo>
                      <a:pt x="8663" y="6199"/>
                      <a:pt x="8520" y="6173"/>
                      <a:pt x="8493" y="6170"/>
                    </a:cubicBezTo>
                    <a:cubicBezTo>
                      <a:pt x="8493" y="6087"/>
                      <a:pt x="8522" y="6159"/>
                      <a:pt x="8522" y="6113"/>
                    </a:cubicBezTo>
                    <a:cubicBezTo>
                      <a:pt x="8474" y="6113"/>
                      <a:pt x="8479" y="6053"/>
                      <a:pt x="8479" y="6043"/>
                    </a:cubicBezTo>
                    <a:cubicBezTo>
                      <a:pt x="8452" y="6043"/>
                      <a:pt x="8238" y="5833"/>
                      <a:pt x="8238" y="5788"/>
                    </a:cubicBezTo>
                    <a:cubicBezTo>
                      <a:pt x="8048" y="5851"/>
                      <a:pt x="8194" y="5771"/>
                      <a:pt x="8011" y="5688"/>
                    </a:cubicBezTo>
                    <a:cubicBezTo>
                      <a:pt x="7947" y="5856"/>
                      <a:pt x="7766" y="5717"/>
                      <a:pt x="7657" y="5717"/>
                    </a:cubicBezTo>
                    <a:cubicBezTo>
                      <a:pt x="7657" y="5740"/>
                      <a:pt x="7564" y="5704"/>
                      <a:pt x="7529" y="5717"/>
                    </a:cubicBezTo>
                    <a:cubicBezTo>
                      <a:pt x="7530" y="5816"/>
                      <a:pt x="7612" y="6029"/>
                      <a:pt x="7501" y="6057"/>
                    </a:cubicBezTo>
                    <a:cubicBezTo>
                      <a:pt x="7522" y="6132"/>
                      <a:pt x="7574" y="6082"/>
                      <a:pt x="7616" y="6132"/>
                    </a:cubicBezTo>
                    <a:cubicBezTo>
                      <a:pt x="7681" y="6210"/>
                      <a:pt x="7655" y="6350"/>
                      <a:pt x="7614" y="6440"/>
                    </a:cubicBezTo>
                    <a:cubicBezTo>
                      <a:pt x="7778" y="6503"/>
                      <a:pt x="7487" y="6634"/>
                      <a:pt x="7487" y="6553"/>
                    </a:cubicBezTo>
                    <a:cubicBezTo>
                      <a:pt x="7397" y="6578"/>
                      <a:pt x="7383" y="6692"/>
                      <a:pt x="7472" y="6751"/>
                    </a:cubicBezTo>
                    <a:cubicBezTo>
                      <a:pt x="7472" y="6809"/>
                      <a:pt x="7443" y="6908"/>
                      <a:pt x="7529" y="6908"/>
                    </a:cubicBezTo>
                    <a:cubicBezTo>
                      <a:pt x="7505" y="7002"/>
                      <a:pt x="7363" y="7012"/>
                      <a:pt x="7274" y="6979"/>
                    </a:cubicBezTo>
                    <a:cubicBezTo>
                      <a:pt x="7265" y="6950"/>
                      <a:pt x="7274" y="6940"/>
                      <a:pt x="7302" y="6950"/>
                    </a:cubicBezTo>
                    <a:cubicBezTo>
                      <a:pt x="7288" y="6896"/>
                      <a:pt x="7220" y="6737"/>
                      <a:pt x="7245" y="6737"/>
                    </a:cubicBezTo>
                    <a:cubicBezTo>
                      <a:pt x="7227" y="6683"/>
                      <a:pt x="7047" y="6397"/>
                      <a:pt x="7047" y="6553"/>
                    </a:cubicBezTo>
                    <a:cubicBezTo>
                      <a:pt x="6945" y="6553"/>
                      <a:pt x="6835" y="6575"/>
                      <a:pt x="6835" y="6453"/>
                    </a:cubicBezTo>
                    <a:cubicBezTo>
                      <a:pt x="6797" y="6441"/>
                      <a:pt x="6737" y="6413"/>
                      <a:pt x="6721" y="6383"/>
                    </a:cubicBezTo>
                    <a:cubicBezTo>
                      <a:pt x="6535" y="6356"/>
                      <a:pt x="6460" y="6335"/>
                      <a:pt x="6253" y="6298"/>
                    </a:cubicBezTo>
                    <a:cubicBezTo>
                      <a:pt x="6262" y="6212"/>
                      <a:pt x="6076" y="6055"/>
                      <a:pt x="5984" y="6000"/>
                    </a:cubicBezTo>
                    <a:cubicBezTo>
                      <a:pt x="5984" y="5789"/>
                      <a:pt x="5924" y="5594"/>
                      <a:pt x="6154" y="5561"/>
                    </a:cubicBezTo>
                    <a:cubicBezTo>
                      <a:pt x="6154" y="5593"/>
                      <a:pt x="6359" y="5498"/>
                      <a:pt x="6381" y="5490"/>
                    </a:cubicBezTo>
                    <a:cubicBezTo>
                      <a:pt x="6439" y="5373"/>
                      <a:pt x="6554" y="5554"/>
                      <a:pt x="6603" y="5380"/>
                    </a:cubicBezTo>
                    <a:cubicBezTo>
                      <a:pt x="6633" y="5275"/>
                      <a:pt x="6758" y="5210"/>
                      <a:pt x="6863" y="5249"/>
                    </a:cubicBezTo>
                    <a:cubicBezTo>
                      <a:pt x="6845" y="5381"/>
                      <a:pt x="6807" y="5518"/>
                      <a:pt x="6693" y="5518"/>
                    </a:cubicBezTo>
                    <a:cubicBezTo>
                      <a:pt x="6775" y="5588"/>
                      <a:pt x="6998" y="5490"/>
                      <a:pt x="7089" y="5490"/>
                    </a:cubicBezTo>
                    <a:cubicBezTo>
                      <a:pt x="7089" y="5499"/>
                      <a:pt x="7235" y="5518"/>
                      <a:pt x="7274" y="5518"/>
                    </a:cubicBezTo>
                    <a:cubicBezTo>
                      <a:pt x="7210" y="5433"/>
                      <a:pt x="6803" y="5361"/>
                      <a:pt x="6990" y="5221"/>
                    </a:cubicBezTo>
                    <a:cubicBezTo>
                      <a:pt x="6990" y="5181"/>
                      <a:pt x="7154" y="5180"/>
                      <a:pt x="7176" y="5093"/>
                    </a:cubicBezTo>
                    <a:cubicBezTo>
                      <a:pt x="7193" y="5025"/>
                      <a:pt x="7212" y="4832"/>
                      <a:pt x="7175" y="4819"/>
                    </a:cubicBezTo>
                    <a:cubicBezTo>
                      <a:pt x="7120" y="4800"/>
                      <a:pt x="7064" y="4827"/>
                      <a:pt x="6976" y="4810"/>
                    </a:cubicBezTo>
                    <a:cubicBezTo>
                      <a:pt x="6976" y="4780"/>
                      <a:pt x="6975" y="4753"/>
                      <a:pt x="6947" y="4753"/>
                    </a:cubicBezTo>
                    <a:cubicBezTo>
                      <a:pt x="6947" y="4841"/>
                      <a:pt x="6868" y="4758"/>
                      <a:pt x="6806" y="4781"/>
                    </a:cubicBezTo>
                    <a:cubicBezTo>
                      <a:pt x="6806" y="4803"/>
                      <a:pt x="6859" y="4867"/>
                      <a:pt x="6820" y="4867"/>
                    </a:cubicBezTo>
                    <a:cubicBezTo>
                      <a:pt x="6820" y="4998"/>
                      <a:pt x="6805" y="5126"/>
                      <a:pt x="6636" y="5150"/>
                    </a:cubicBezTo>
                    <a:cubicBezTo>
                      <a:pt x="6634" y="5058"/>
                      <a:pt x="6587" y="4883"/>
                      <a:pt x="6494" y="4852"/>
                    </a:cubicBezTo>
                    <a:cubicBezTo>
                      <a:pt x="6494" y="5125"/>
                      <a:pt x="6233" y="4739"/>
                      <a:pt x="6182" y="4696"/>
                    </a:cubicBezTo>
                    <a:cubicBezTo>
                      <a:pt x="6162" y="4615"/>
                      <a:pt x="6104" y="4580"/>
                      <a:pt x="6040" y="4555"/>
                    </a:cubicBezTo>
                    <a:cubicBezTo>
                      <a:pt x="5997" y="4665"/>
                      <a:pt x="5921" y="4566"/>
                      <a:pt x="5855" y="4681"/>
                    </a:cubicBezTo>
                    <a:cubicBezTo>
                      <a:pt x="5801" y="4775"/>
                      <a:pt x="5861" y="4763"/>
                      <a:pt x="5799" y="4866"/>
                    </a:cubicBezTo>
                    <a:cubicBezTo>
                      <a:pt x="5719" y="4866"/>
                      <a:pt x="5523" y="4812"/>
                      <a:pt x="5516" y="4895"/>
                    </a:cubicBezTo>
                    <a:cubicBezTo>
                      <a:pt x="5600" y="4897"/>
                      <a:pt x="5635" y="4916"/>
                      <a:pt x="5615" y="4994"/>
                    </a:cubicBezTo>
                    <a:cubicBezTo>
                      <a:pt x="5753" y="4994"/>
                      <a:pt x="5558" y="5081"/>
                      <a:pt x="5558" y="5093"/>
                    </a:cubicBezTo>
                    <a:cubicBezTo>
                      <a:pt x="5479" y="5093"/>
                      <a:pt x="5425" y="5125"/>
                      <a:pt x="5332" y="5110"/>
                    </a:cubicBezTo>
                    <a:cubicBezTo>
                      <a:pt x="5217" y="5092"/>
                      <a:pt x="5097" y="5071"/>
                      <a:pt x="4988" y="5035"/>
                    </a:cubicBezTo>
                    <a:cubicBezTo>
                      <a:pt x="4894" y="5003"/>
                      <a:pt x="4911" y="4952"/>
                      <a:pt x="4878" y="4952"/>
                    </a:cubicBezTo>
                    <a:cubicBezTo>
                      <a:pt x="4752" y="4742"/>
                      <a:pt x="5063" y="4867"/>
                      <a:pt x="5063" y="4881"/>
                    </a:cubicBezTo>
                    <a:cubicBezTo>
                      <a:pt x="5166" y="4881"/>
                      <a:pt x="5288" y="5015"/>
                      <a:pt x="5261" y="4796"/>
                    </a:cubicBezTo>
                    <a:cubicBezTo>
                      <a:pt x="5298" y="4805"/>
                      <a:pt x="5336" y="4810"/>
                      <a:pt x="5374" y="4810"/>
                    </a:cubicBezTo>
                    <a:cubicBezTo>
                      <a:pt x="5350" y="4712"/>
                      <a:pt x="5239" y="4762"/>
                      <a:pt x="5162" y="4767"/>
                    </a:cubicBezTo>
                    <a:cubicBezTo>
                      <a:pt x="5163" y="4707"/>
                      <a:pt x="5079" y="4569"/>
                      <a:pt x="5063" y="4569"/>
                    </a:cubicBezTo>
                    <a:cubicBezTo>
                      <a:pt x="5028" y="4464"/>
                      <a:pt x="5048" y="4459"/>
                      <a:pt x="5048" y="4370"/>
                    </a:cubicBezTo>
                    <a:cubicBezTo>
                      <a:pt x="5024" y="4377"/>
                      <a:pt x="4882" y="4473"/>
                      <a:pt x="4869" y="4443"/>
                    </a:cubicBezTo>
                    <a:cubicBezTo>
                      <a:pt x="6424" y="2990"/>
                      <a:pt x="8510" y="2099"/>
                      <a:pt x="10800" y="2099"/>
                    </a:cubicBezTo>
                    <a:cubicBezTo>
                      <a:pt x="13466" y="2099"/>
                      <a:pt x="15854" y="3307"/>
                      <a:pt x="17450" y="5201"/>
                    </a:cubicBezTo>
                    <a:cubicBezTo>
                      <a:pt x="17399" y="5342"/>
                      <a:pt x="17273" y="5227"/>
                      <a:pt x="17214" y="5335"/>
                    </a:cubicBezTo>
                    <a:cubicBezTo>
                      <a:pt x="17198" y="5335"/>
                      <a:pt x="17155" y="5462"/>
                      <a:pt x="17242" y="5462"/>
                    </a:cubicBezTo>
                    <a:cubicBezTo>
                      <a:pt x="17214" y="5576"/>
                      <a:pt x="17100" y="5560"/>
                      <a:pt x="17100" y="5462"/>
                    </a:cubicBezTo>
                    <a:cubicBezTo>
                      <a:pt x="17021" y="5462"/>
                      <a:pt x="16975" y="5549"/>
                      <a:pt x="16860" y="5547"/>
                    </a:cubicBezTo>
                    <a:cubicBezTo>
                      <a:pt x="16874" y="5475"/>
                      <a:pt x="16729" y="5264"/>
                      <a:pt x="16647" y="5264"/>
                    </a:cubicBezTo>
                    <a:cubicBezTo>
                      <a:pt x="16673" y="5212"/>
                      <a:pt x="16647" y="5259"/>
                      <a:pt x="16647" y="5207"/>
                    </a:cubicBezTo>
                    <a:cubicBezTo>
                      <a:pt x="16883" y="5207"/>
                      <a:pt x="17132" y="5165"/>
                      <a:pt x="17313" y="5165"/>
                    </a:cubicBezTo>
                    <a:cubicBezTo>
                      <a:pt x="17313" y="5035"/>
                      <a:pt x="16928" y="4871"/>
                      <a:pt x="16834" y="4921"/>
                    </a:cubicBezTo>
                    <a:cubicBezTo>
                      <a:pt x="16779" y="4951"/>
                      <a:pt x="16610" y="4867"/>
                      <a:pt x="16534" y="4867"/>
                    </a:cubicBezTo>
                    <a:cubicBezTo>
                      <a:pt x="16534" y="4811"/>
                      <a:pt x="16056" y="4812"/>
                      <a:pt x="15981" y="4810"/>
                    </a:cubicBezTo>
                    <a:cubicBezTo>
                      <a:pt x="15981" y="4715"/>
                      <a:pt x="15220" y="4925"/>
                      <a:pt x="15151" y="4930"/>
                    </a:cubicBezTo>
                    <a:cubicBezTo>
                      <a:pt x="14989" y="4943"/>
                      <a:pt x="14920" y="5039"/>
                      <a:pt x="14790" y="5150"/>
                    </a:cubicBezTo>
                    <a:cubicBezTo>
                      <a:pt x="14790" y="5149"/>
                      <a:pt x="14400" y="5476"/>
                      <a:pt x="14592" y="5476"/>
                    </a:cubicBezTo>
                    <a:cubicBezTo>
                      <a:pt x="14567" y="5700"/>
                      <a:pt x="13982" y="5675"/>
                      <a:pt x="13982" y="5817"/>
                    </a:cubicBezTo>
                    <a:cubicBezTo>
                      <a:pt x="13955" y="5824"/>
                      <a:pt x="13783" y="5780"/>
                      <a:pt x="13868" y="5929"/>
                    </a:cubicBezTo>
                    <a:cubicBezTo>
                      <a:pt x="13854" y="5929"/>
                      <a:pt x="14001" y="6095"/>
                      <a:pt x="14011" y="6114"/>
                    </a:cubicBezTo>
                    <a:cubicBezTo>
                      <a:pt x="14133" y="6114"/>
                      <a:pt x="14238" y="6170"/>
                      <a:pt x="14393" y="6170"/>
                    </a:cubicBezTo>
                    <a:cubicBezTo>
                      <a:pt x="14410" y="6137"/>
                      <a:pt x="14478" y="6120"/>
                      <a:pt x="14521" y="6114"/>
                    </a:cubicBezTo>
                    <a:cubicBezTo>
                      <a:pt x="14528" y="6201"/>
                      <a:pt x="14597" y="6383"/>
                      <a:pt x="14649" y="6383"/>
                    </a:cubicBezTo>
                    <a:cubicBezTo>
                      <a:pt x="14649" y="6464"/>
                      <a:pt x="14690" y="6592"/>
                      <a:pt x="14535" y="6511"/>
                    </a:cubicBezTo>
                    <a:cubicBezTo>
                      <a:pt x="14513" y="6494"/>
                      <a:pt x="14508" y="6379"/>
                      <a:pt x="14502" y="6337"/>
                    </a:cubicBezTo>
                    <a:cubicBezTo>
                      <a:pt x="14486" y="6228"/>
                      <a:pt x="14370" y="6386"/>
                      <a:pt x="14266" y="6369"/>
                    </a:cubicBezTo>
                    <a:cubicBezTo>
                      <a:pt x="14266" y="6449"/>
                      <a:pt x="14250" y="6666"/>
                      <a:pt x="14336" y="6695"/>
                    </a:cubicBezTo>
                    <a:cubicBezTo>
                      <a:pt x="14297" y="6813"/>
                      <a:pt x="14137" y="6732"/>
                      <a:pt x="14068" y="6837"/>
                    </a:cubicBezTo>
                    <a:cubicBezTo>
                      <a:pt x="14009" y="6837"/>
                      <a:pt x="13912" y="7011"/>
                      <a:pt x="13912" y="6893"/>
                    </a:cubicBezTo>
                    <a:cubicBezTo>
                      <a:pt x="13820" y="6954"/>
                      <a:pt x="13920" y="7118"/>
                      <a:pt x="13742" y="7021"/>
                    </a:cubicBezTo>
                    <a:cubicBezTo>
                      <a:pt x="13735" y="7060"/>
                      <a:pt x="13738" y="7113"/>
                      <a:pt x="13727" y="7177"/>
                    </a:cubicBezTo>
                    <a:cubicBezTo>
                      <a:pt x="13840" y="7177"/>
                      <a:pt x="13706" y="7262"/>
                      <a:pt x="13671" y="7262"/>
                    </a:cubicBezTo>
                    <a:cubicBezTo>
                      <a:pt x="13671" y="7386"/>
                      <a:pt x="13544" y="7255"/>
                      <a:pt x="13515" y="7234"/>
                    </a:cubicBezTo>
                    <a:cubicBezTo>
                      <a:pt x="13512" y="7240"/>
                      <a:pt x="13508" y="7245"/>
                      <a:pt x="13500" y="7247"/>
                    </a:cubicBezTo>
                    <a:cubicBezTo>
                      <a:pt x="13607" y="7428"/>
                      <a:pt x="13337" y="7343"/>
                      <a:pt x="13263" y="7302"/>
                    </a:cubicBezTo>
                    <a:cubicBezTo>
                      <a:pt x="13176" y="7253"/>
                      <a:pt x="13299" y="7384"/>
                      <a:pt x="13358" y="7404"/>
                    </a:cubicBezTo>
                    <a:cubicBezTo>
                      <a:pt x="13358" y="7492"/>
                      <a:pt x="13655" y="7652"/>
                      <a:pt x="13486" y="7829"/>
                    </a:cubicBezTo>
                    <a:cubicBezTo>
                      <a:pt x="13486" y="7881"/>
                      <a:pt x="13491" y="7886"/>
                      <a:pt x="13543" y="7886"/>
                    </a:cubicBezTo>
                    <a:cubicBezTo>
                      <a:pt x="13543" y="8010"/>
                      <a:pt x="13390" y="7988"/>
                      <a:pt x="13302" y="7971"/>
                    </a:cubicBezTo>
                    <a:cubicBezTo>
                      <a:pt x="13340" y="7898"/>
                      <a:pt x="13312" y="7860"/>
                      <a:pt x="13217" y="7857"/>
                    </a:cubicBezTo>
                    <a:cubicBezTo>
                      <a:pt x="13217" y="7966"/>
                      <a:pt x="12989" y="7906"/>
                      <a:pt x="12891" y="7942"/>
                    </a:cubicBezTo>
                    <a:cubicBezTo>
                      <a:pt x="12873" y="7906"/>
                      <a:pt x="12866" y="7895"/>
                      <a:pt x="12834" y="7886"/>
                    </a:cubicBezTo>
                    <a:cubicBezTo>
                      <a:pt x="12807" y="7951"/>
                      <a:pt x="12764" y="8396"/>
                      <a:pt x="12778" y="8396"/>
                    </a:cubicBezTo>
                    <a:cubicBezTo>
                      <a:pt x="12778" y="8571"/>
                      <a:pt x="12916" y="8683"/>
                      <a:pt x="13075" y="8736"/>
                    </a:cubicBezTo>
                    <a:cubicBezTo>
                      <a:pt x="13075" y="8692"/>
                      <a:pt x="13445" y="8720"/>
                      <a:pt x="13460" y="8660"/>
                    </a:cubicBezTo>
                    <a:cubicBezTo>
                      <a:pt x="13491" y="8540"/>
                      <a:pt x="13592" y="8537"/>
                      <a:pt x="13614" y="8410"/>
                    </a:cubicBezTo>
                    <a:cubicBezTo>
                      <a:pt x="13624" y="8351"/>
                      <a:pt x="13808" y="7901"/>
                      <a:pt x="13813" y="7900"/>
                    </a:cubicBezTo>
                    <a:cubicBezTo>
                      <a:pt x="13813" y="7883"/>
                      <a:pt x="14150" y="7991"/>
                      <a:pt x="14209" y="7871"/>
                    </a:cubicBezTo>
                    <a:cubicBezTo>
                      <a:pt x="14239" y="7871"/>
                      <a:pt x="14316" y="7844"/>
                      <a:pt x="14336" y="7815"/>
                    </a:cubicBezTo>
                    <a:cubicBezTo>
                      <a:pt x="14446" y="7829"/>
                      <a:pt x="14471" y="8027"/>
                      <a:pt x="14535" y="8027"/>
                    </a:cubicBezTo>
                    <a:cubicBezTo>
                      <a:pt x="14613" y="8144"/>
                      <a:pt x="14798" y="8114"/>
                      <a:pt x="14861" y="8240"/>
                    </a:cubicBezTo>
                    <a:cubicBezTo>
                      <a:pt x="14953" y="8240"/>
                      <a:pt x="14960" y="8478"/>
                      <a:pt x="14960" y="8566"/>
                    </a:cubicBezTo>
                    <a:cubicBezTo>
                      <a:pt x="15066" y="8486"/>
                      <a:pt x="15079" y="8416"/>
                      <a:pt x="15055" y="8335"/>
                    </a:cubicBezTo>
                    <a:cubicBezTo>
                      <a:pt x="15013" y="8194"/>
                      <a:pt x="15167" y="8362"/>
                      <a:pt x="15215" y="8297"/>
                    </a:cubicBezTo>
                    <a:cubicBezTo>
                      <a:pt x="15148" y="8297"/>
                      <a:pt x="15163" y="8166"/>
                      <a:pt x="15031" y="8198"/>
                    </a:cubicBezTo>
                    <a:cubicBezTo>
                      <a:pt x="15022" y="8161"/>
                      <a:pt x="15017" y="8123"/>
                      <a:pt x="15017" y="8084"/>
                    </a:cubicBezTo>
                    <a:cubicBezTo>
                      <a:pt x="14837" y="8114"/>
                      <a:pt x="14852" y="7842"/>
                      <a:pt x="14705" y="7872"/>
                    </a:cubicBezTo>
                    <a:cubicBezTo>
                      <a:pt x="14688" y="7805"/>
                      <a:pt x="14604" y="7784"/>
                      <a:pt x="14650" y="7702"/>
                    </a:cubicBezTo>
                    <a:cubicBezTo>
                      <a:pt x="14722" y="7572"/>
                      <a:pt x="14958" y="7957"/>
                      <a:pt x="15059" y="7957"/>
                    </a:cubicBezTo>
                    <a:cubicBezTo>
                      <a:pt x="15083" y="8004"/>
                      <a:pt x="15243" y="8020"/>
                      <a:pt x="15243" y="8056"/>
                    </a:cubicBezTo>
                    <a:cubicBezTo>
                      <a:pt x="15327" y="8084"/>
                      <a:pt x="15286" y="8221"/>
                      <a:pt x="15286" y="8297"/>
                    </a:cubicBezTo>
                    <a:cubicBezTo>
                      <a:pt x="15365" y="8297"/>
                      <a:pt x="15338" y="8340"/>
                      <a:pt x="15371" y="8396"/>
                    </a:cubicBezTo>
                    <a:cubicBezTo>
                      <a:pt x="15484" y="8453"/>
                      <a:pt x="15420" y="8667"/>
                      <a:pt x="15612" y="8708"/>
                    </a:cubicBezTo>
                    <a:cubicBezTo>
                      <a:pt x="15612" y="8636"/>
                      <a:pt x="15796" y="8495"/>
                      <a:pt x="15683" y="8495"/>
                    </a:cubicBezTo>
                    <a:cubicBezTo>
                      <a:pt x="15692" y="8437"/>
                      <a:pt x="15559" y="8180"/>
                      <a:pt x="15744" y="8216"/>
                    </a:cubicBezTo>
                    <a:cubicBezTo>
                      <a:pt x="15810" y="8229"/>
                      <a:pt x="15917" y="8234"/>
                      <a:pt x="15938" y="8313"/>
                    </a:cubicBezTo>
                    <a:cubicBezTo>
                      <a:pt x="15977" y="8469"/>
                      <a:pt x="15944" y="8555"/>
                      <a:pt x="16066" y="8665"/>
                    </a:cubicBezTo>
                    <a:cubicBezTo>
                      <a:pt x="16142" y="8819"/>
                      <a:pt x="16411" y="8648"/>
                      <a:pt x="16448" y="8722"/>
                    </a:cubicBezTo>
                    <a:cubicBezTo>
                      <a:pt x="16474" y="8722"/>
                      <a:pt x="16646" y="8794"/>
                      <a:pt x="16646" y="8736"/>
                    </a:cubicBezTo>
                    <a:cubicBezTo>
                      <a:pt x="16724" y="8711"/>
                      <a:pt x="16747" y="8694"/>
                      <a:pt x="16845" y="8694"/>
                    </a:cubicBezTo>
                    <a:cubicBezTo>
                      <a:pt x="16845" y="8792"/>
                      <a:pt x="16810" y="8918"/>
                      <a:pt x="16792" y="9001"/>
                    </a:cubicBezTo>
                    <a:cubicBezTo>
                      <a:pt x="16778" y="9068"/>
                      <a:pt x="16710" y="9131"/>
                      <a:pt x="16732" y="9218"/>
                    </a:cubicBezTo>
                    <a:cubicBezTo>
                      <a:pt x="16667" y="9218"/>
                      <a:pt x="16677" y="9303"/>
                      <a:pt x="16746" y="9303"/>
                    </a:cubicBezTo>
                    <a:cubicBezTo>
                      <a:pt x="16746" y="9434"/>
                      <a:pt x="16592" y="9413"/>
                      <a:pt x="16490" y="9402"/>
                    </a:cubicBezTo>
                    <a:cubicBezTo>
                      <a:pt x="16519" y="9500"/>
                      <a:pt x="16689" y="9710"/>
                      <a:pt x="16760" y="9757"/>
                    </a:cubicBezTo>
                    <a:cubicBezTo>
                      <a:pt x="16789" y="9843"/>
                      <a:pt x="16860" y="9994"/>
                      <a:pt x="16930" y="10040"/>
                    </a:cubicBezTo>
                    <a:cubicBezTo>
                      <a:pt x="16941" y="10105"/>
                      <a:pt x="17007" y="10284"/>
                      <a:pt x="17058" y="10309"/>
                    </a:cubicBezTo>
                    <a:cubicBezTo>
                      <a:pt x="17058" y="10407"/>
                      <a:pt x="17393" y="11032"/>
                      <a:pt x="17313" y="11032"/>
                    </a:cubicBezTo>
                    <a:cubicBezTo>
                      <a:pt x="17344" y="11084"/>
                      <a:pt x="17379" y="11107"/>
                      <a:pt x="17369" y="11160"/>
                    </a:cubicBezTo>
                    <a:cubicBezTo>
                      <a:pt x="17496" y="11160"/>
                      <a:pt x="17446" y="11471"/>
                      <a:pt x="17709" y="11471"/>
                    </a:cubicBezTo>
                    <a:cubicBezTo>
                      <a:pt x="17728" y="11433"/>
                      <a:pt x="17941" y="11358"/>
                      <a:pt x="17993" y="11358"/>
                    </a:cubicBezTo>
                    <a:cubicBezTo>
                      <a:pt x="18041" y="11263"/>
                      <a:pt x="18301" y="11188"/>
                      <a:pt x="18375" y="11188"/>
                    </a:cubicBezTo>
                    <a:cubicBezTo>
                      <a:pt x="18350" y="11111"/>
                      <a:pt x="18772" y="10928"/>
                      <a:pt x="18772" y="10890"/>
                    </a:cubicBezTo>
                    <a:cubicBezTo>
                      <a:pt x="18825" y="10871"/>
                      <a:pt x="18871" y="10761"/>
                      <a:pt x="18871" y="10699"/>
                    </a:cubicBezTo>
                    <a:cubicBezTo>
                      <a:pt x="18871" y="10603"/>
                      <a:pt x="18942" y="10596"/>
                      <a:pt x="18942" y="10522"/>
                    </a:cubicBezTo>
                    <a:cubicBezTo>
                      <a:pt x="19056" y="10446"/>
                      <a:pt x="19083" y="10254"/>
                      <a:pt x="18928" y="10210"/>
                    </a:cubicBezTo>
                    <a:cubicBezTo>
                      <a:pt x="18955" y="10373"/>
                      <a:pt x="18814" y="10287"/>
                      <a:pt x="18834" y="10243"/>
                    </a:cubicBezTo>
                    <a:cubicBezTo>
                      <a:pt x="18865" y="10178"/>
                      <a:pt x="18819" y="10152"/>
                      <a:pt x="18772" y="10097"/>
                    </a:cubicBezTo>
                    <a:cubicBezTo>
                      <a:pt x="18718" y="10070"/>
                      <a:pt x="18783" y="10009"/>
                      <a:pt x="18729" y="9969"/>
                    </a:cubicBezTo>
                    <a:cubicBezTo>
                      <a:pt x="18658" y="10146"/>
                      <a:pt x="18520" y="10224"/>
                      <a:pt x="18375" y="10224"/>
                    </a:cubicBezTo>
                    <a:cubicBezTo>
                      <a:pt x="18334" y="10107"/>
                      <a:pt x="18463" y="10258"/>
                      <a:pt x="18358" y="10097"/>
                    </a:cubicBezTo>
                    <a:cubicBezTo>
                      <a:pt x="18327" y="10050"/>
                      <a:pt x="18318" y="9998"/>
                      <a:pt x="18332" y="9941"/>
                    </a:cubicBezTo>
                    <a:cubicBezTo>
                      <a:pt x="18314" y="9941"/>
                      <a:pt x="18317" y="9936"/>
                      <a:pt x="18304" y="9926"/>
                    </a:cubicBezTo>
                    <a:cubicBezTo>
                      <a:pt x="18279" y="10077"/>
                      <a:pt x="18295" y="10097"/>
                      <a:pt x="18190" y="10097"/>
                    </a:cubicBezTo>
                    <a:cubicBezTo>
                      <a:pt x="18172" y="10045"/>
                      <a:pt x="18273" y="10019"/>
                      <a:pt x="18191" y="9939"/>
                    </a:cubicBezTo>
                    <a:cubicBezTo>
                      <a:pt x="18158" y="9908"/>
                      <a:pt x="18134" y="9823"/>
                      <a:pt x="18134" y="9785"/>
                    </a:cubicBezTo>
                    <a:cubicBezTo>
                      <a:pt x="18088" y="9754"/>
                      <a:pt x="17978" y="9575"/>
                      <a:pt x="18005" y="9526"/>
                    </a:cubicBezTo>
                    <a:cubicBezTo>
                      <a:pt x="18105" y="9345"/>
                      <a:pt x="18341" y="9758"/>
                      <a:pt x="18318" y="9827"/>
                    </a:cubicBezTo>
                    <a:cubicBezTo>
                      <a:pt x="18332" y="9822"/>
                      <a:pt x="18336" y="9827"/>
                      <a:pt x="18332" y="9841"/>
                    </a:cubicBezTo>
                    <a:cubicBezTo>
                      <a:pt x="18615" y="9756"/>
                      <a:pt x="18856" y="10026"/>
                      <a:pt x="19140" y="10026"/>
                    </a:cubicBezTo>
                    <a:cubicBezTo>
                      <a:pt x="19191" y="10047"/>
                      <a:pt x="19347" y="10079"/>
                      <a:pt x="19465" y="10072"/>
                    </a:cubicBezTo>
                    <a:cubicBezTo>
                      <a:pt x="19485" y="10312"/>
                      <a:pt x="19498" y="10554"/>
                      <a:pt x="19498" y="10799"/>
                    </a:cubicBezTo>
                    <a:cubicBezTo>
                      <a:pt x="19500" y="12687"/>
                      <a:pt x="18894" y="14433"/>
                      <a:pt x="17869" y="15860"/>
                    </a:cubicBezTo>
                    <a:close/>
                    <a:moveTo>
                      <a:pt x="16109" y="8099"/>
                    </a:moveTo>
                    <a:cubicBezTo>
                      <a:pt x="16087" y="7865"/>
                      <a:pt x="16229" y="7741"/>
                      <a:pt x="16321" y="7532"/>
                    </a:cubicBezTo>
                    <a:cubicBezTo>
                      <a:pt x="16482" y="7516"/>
                      <a:pt x="16539" y="7556"/>
                      <a:pt x="16534" y="7702"/>
                    </a:cubicBezTo>
                    <a:cubicBezTo>
                      <a:pt x="16648" y="7702"/>
                      <a:pt x="16556" y="7834"/>
                      <a:pt x="16708" y="7776"/>
                    </a:cubicBezTo>
                    <a:cubicBezTo>
                      <a:pt x="16745" y="7724"/>
                      <a:pt x="16796" y="7709"/>
                      <a:pt x="16860" y="7731"/>
                    </a:cubicBezTo>
                    <a:cubicBezTo>
                      <a:pt x="16959" y="7731"/>
                      <a:pt x="16986" y="7787"/>
                      <a:pt x="17059" y="7787"/>
                    </a:cubicBezTo>
                    <a:cubicBezTo>
                      <a:pt x="17129" y="7929"/>
                      <a:pt x="17351" y="7886"/>
                      <a:pt x="17342" y="8142"/>
                    </a:cubicBezTo>
                    <a:cubicBezTo>
                      <a:pt x="17504" y="8142"/>
                      <a:pt x="17200" y="8306"/>
                      <a:pt x="17200" y="8269"/>
                    </a:cubicBezTo>
                    <a:cubicBezTo>
                      <a:pt x="17019" y="8321"/>
                      <a:pt x="16979" y="8142"/>
                      <a:pt x="16902" y="8142"/>
                    </a:cubicBezTo>
                    <a:cubicBezTo>
                      <a:pt x="16902" y="8309"/>
                      <a:pt x="16808" y="8113"/>
                      <a:pt x="16789" y="8113"/>
                    </a:cubicBezTo>
                    <a:cubicBezTo>
                      <a:pt x="16789" y="8170"/>
                      <a:pt x="16242" y="8203"/>
                      <a:pt x="16151" y="8198"/>
                    </a:cubicBezTo>
                    <a:cubicBezTo>
                      <a:pt x="16164" y="8130"/>
                      <a:pt x="16176" y="8115"/>
                      <a:pt x="16109" y="8099"/>
                    </a:cubicBezTo>
                    <a:close/>
                    <a:moveTo>
                      <a:pt x="16109" y="8099"/>
                    </a:moveTo>
                  </a:path>
                </a:pathLst>
              </a:custGeom>
              <a:grpFill/>
              <a:ln>
                <a:noFill/>
              </a:ln>
              <a:extLst>
                <a:ext uri="{91240B29-F687-4f45-9708-019B960494DF}">
                  <a14:hiddenLine xmlns:p14="http://schemas.microsoft.com/office/powerpoint/2010/main" xmlns:a14="http://schemas.microsoft.com/office/drawing/2010/main" xmlns:lc="http://schemas.openxmlformats.org/drawingml/2006/lockedCanvas" xmlns="" w="25400" cap="flat">
                    <a:solidFill>
                      <a:schemeClr val="tx1"/>
                    </a:solidFill>
                    <a:miter lim="800000"/>
                    <a:headEnd type="none" w="med" len="med"/>
                    <a:tailEnd type="none" w="med" len="me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33" name="Freeform: Shape 46">
                <a:extLst>
                  <a:ext uri="{FF2B5EF4-FFF2-40B4-BE49-F238E27FC236}">
                    <a16:creationId xmlns:a16="http://schemas.microsoft.com/office/drawing/2014/main" id="{35D4F242-2483-4C49-9DB7-3D0FF59EDB6B}"/>
                  </a:ext>
                </a:extLst>
              </p:cNvPr>
              <p:cNvSpPr>
                <a:spLocks/>
              </p:cNvSpPr>
              <p:nvPr/>
            </p:nvSpPr>
            <p:spPr bwMode="auto">
              <a:xfrm>
                <a:off x="304" y="144"/>
                <a:ext cx="22" cy="7"/>
              </a:xfrm>
              <a:custGeom>
                <a:avLst/>
                <a:gdLst>
                  <a:gd name="T0" fmla="*/ 0 w 20542"/>
                  <a:gd name="T1" fmla="*/ 0 h 17263"/>
                  <a:gd name="T2" fmla="*/ 0 w 20542"/>
                  <a:gd name="T3" fmla="*/ 0 h 17263"/>
                  <a:gd name="T4" fmla="*/ 0 w 20542"/>
                  <a:gd name="T5" fmla="*/ 0 h 17263"/>
                  <a:gd name="T6" fmla="*/ 0 w 20542"/>
                  <a:gd name="T7" fmla="*/ 0 h 17263"/>
                  <a:gd name="T8" fmla="*/ 0 w 20542"/>
                  <a:gd name="T9" fmla="*/ 0 h 17263"/>
                  <a:gd name="T10" fmla="*/ 0 w 20542"/>
                  <a:gd name="T11" fmla="*/ 0 h 17263"/>
                  <a:gd name="T12" fmla="*/ 0 w 20542"/>
                  <a:gd name="T13" fmla="*/ 0 h 17263"/>
                  <a:gd name="T14" fmla="*/ 0 w 20542"/>
                  <a:gd name="T15" fmla="*/ 0 h 17263"/>
                  <a:gd name="T16" fmla="*/ 0 w 20542"/>
                  <a:gd name="T17" fmla="*/ 0 h 17263"/>
                  <a:gd name="T18" fmla="*/ 0 w 20542"/>
                  <a:gd name="T19" fmla="*/ 0 h 17263"/>
                  <a:gd name="T20" fmla="*/ 0 w 20542"/>
                  <a:gd name="T21" fmla="*/ 0 h 17263"/>
                  <a:gd name="T22" fmla="*/ 0 w 20542"/>
                  <a:gd name="T23" fmla="*/ 0 h 17263"/>
                  <a:gd name="T24" fmla="*/ 0 w 20542"/>
                  <a:gd name="T25" fmla="*/ 0 h 1726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542" h="17263">
                    <a:moveTo>
                      <a:pt x="19936" y="4186"/>
                    </a:moveTo>
                    <a:cubicBezTo>
                      <a:pt x="18293" y="6058"/>
                      <a:pt x="18766" y="9572"/>
                      <a:pt x="16483" y="7506"/>
                    </a:cubicBezTo>
                    <a:cubicBezTo>
                      <a:pt x="16483" y="-3197"/>
                      <a:pt x="15350" y="3479"/>
                      <a:pt x="11192" y="4910"/>
                    </a:cubicBezTo>
                    <a:cubicBezTo>
                      <a:pt x="10429" y="5139"/>
                      <a:pt x="5153" y="9537"/>
                      <a:pt x="5153" y="7506"/>
                    </a:cubicBezTo>
                    <a:cubicBezTo>
                      <a:pt x="5095" y="7506"/>
                      <a:pt x="5320" y="3196"/>
                      <a:pt x="5153" y="1660"/>
                    </a:cubicBezTo>
                    <a:cubicBezTo>
                      <a:pt x="4048" y="936"/>
                      <a:pt x="4819" y="1660"/>
                      <a:pt x="4819" y="0"/>
                    </a:cubicBezTo>
                    <a:cubicBezTo>
                      <a:pt x="4281" y="0"/>
                      <a:pt x="349" y="4186"/>
                      <a:pt x="349" y="4186"/>
                    </a:cubicBezTo>
                    <a:cubicBezTo>
                      <a:pt x="3714" y="4186"/>
                      <a:pt x="0" y="10915"/>
                      <a:pt x="0" y="13316"/>
                    </a:cubicBezTo>
                    <a:cubicBezTo>
                      <a:pt x="2602" y="14058"/>
                      <a:pt x="4339" y="16655"/>
                      <a:pt x="6519" y="16655"/>
                    </a:cubicBezTo>
                    <a:cubicBezTo>
                      <a:pt x="6519" y="18403"/>
                      <a:pt x="12450" y="15824"/>
                      <a:pt x="13235" y="15824"/>
                    </a:cubicBezTo>
                    <a:cubicBezTo>
                      <a:pt x="15778" y="15824"/>
                      <a:pt x="17406" y="14729"/>
                      <a:pt x="19412" y="11621"/>
                    </a:cubicBezTo>
                    <a:cubicBezTo>
                      <a:pt x="21600" y="8265"/>
                      <a:pt x="19936" y="8530"/>
                      <a:pt x="19936" y="4186"/>
                    </a:cubicBezTo>
                    <a:close/>
                    <a:moveTo>
                      <a:pt x="19936" y="4186"/>
                    </a:moveTo>
                  </a:path>
                </a:pathLst>
              </a:custGeom>
              <a:grpFill/>
              <a:ln>
                <a:noFill/>
              </a:ln>
              <a:extLst>
                <a:ext uri="{91240B29-F687-4f45-9708-019B960494DF}">
                  <a14:hiddenLine xmlns:p14="http://schemas.microsoft.com/office/powerpoint/2010/main" xmlns:a14="http://schemas.microsoft.com/office/drawing/2010/main" xmlns:lc="http://schemas.openxmlformats.org/drawingml/2006/lockedCanvas" xmlns="" w="25400" cap="flat">
                    <a:solidFill>
                      <a:schemeClr val="tx1"/>
                    </a:solidFill>
                    <a:miter lim="800000"/>
                    <a:headEnd type="none" w="med" len="med"/>
                    <a:tailEnd type="none" w="med" len="me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34" name="Freeform: Shape 47">
                <a:extLst>
                  <a:ext uri="{FF2B5EF4-FFF2-40B4-BE49-F238E27FC236}">
                    <a16:creationId xmlns:a16="http://schemas.microsoft.com/office/drawing/2014/main" id="{502ED447-E3D0-4129-9464-623C8B47DCEE}"/>
                  </a:ext>
                </a:extLst>
              </p:cNvPr>
              <p:cNvSpPr>
                <a:spLocks/>
              </p:cNvSpPr>
              <p:nvPr/>
            </p:nvSpPr>
            <p:spPr bwMode="auto">
              <a:xfrm>
                <a:off x="352" y="168"/>
                <a:ext cx="18" cy="23"/>
              </a:xfrm>
              <a:custGeom>
                <a:avLst/>
                <a:gdLst>
                  <a:gd name="T0" fmla="*/ 0 w 20330"/>
                  <a:gd name="T1" fmla="*/ 0 h 21462"/>
                  <a:gd name="T2" fmla="*/ 0 w 20330"/>
                  <a:gd name="T3" fmla="*/ 0 h 21462"/>
                  <a:gd name="T4" fmla="*/ 0 w 20330"/>
                  <a:gd name="T5" fmla="*/ 0 h 21462"/>
                  <a:gd name="T6" fmla="*/ 0 w 20330"/>
                  <a:gd name="T7" fmla="*/ 0 h 21462"/>
                  <a:gd name="T8" fmla="*/ 0 w 20330"/>
                  <a:gd name="T9" fmla="*/ 0 h 21462"/>
                  <a:gd name="T10" fmla="*/ 0 w 20330"/>
                  <a:gd name="T11" fmla="*/ 0 h 21462"/>
                  <a:gd name="T12" fmla="*/ 0 w 20330"/>
                  <a:gd name="T13" fmla="*/ 0 h 21462"/>
                  <a:gd name="T14" fmla="*/ 0 w 20330"/>
                  <a:gd name="T15" fmla="*/ 0 h 21462"/>
                  <a:gd name="T16" fmla="*/ 0 w 20330"/>
                  <a:gd name="T17" fmla="*/ 0 h 21462"/>
                  <a:gd name="T18" fmla="*/ 0 w 20330"/>
                  <a:gd name="T19" fmla="*/ 0 h 21462"/>
                  <a:gd name="T20" fmla="*/ 0 w 20330"/>
                  <a:gd name="T21" fmla="*/ 0 h 21462"/>
                  <a:gd name="T22" fmla="*/ 0 w 20330"/>
                  <a:gd name="T23" fmla="*/ 0 h 21462"/>
                  <a:gd name="T24" fmla="*/ 0 w 20330"/>
                  <a:gd name="T25" fmla="*/ 0 h 21462"/>
                  <a:gd name="T26" fmla="*/ 0 w 20330"/>
                  <a:gd name="T27" fmla="*/ 0 h 21462"/>
                  <a:gd name="T28" fmla="*/ 0 w 20330"/>
                  <a:gd name="T29" fmla="*/ 0 h 21462"/>
                  <a:gd name="T30" fmla="*/ 0 w 20330"/>
                  <a:gd name="T31" fmla="*/ 0 h 21462"/>
                  <a:gd name="T32" fmla="*/ 0 w 20330"/>
                  <a:gd name="T33" fmla="*/ 0 h 2146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330" h="21462">
                    <a:moveTo>
                      <a:pt x="1685" y="9330"/>
                    </a:moveTo>
                    <a:cubicBezTo>
                      <a:pt x="5927" y="9330"/>
                      <a:pt x="6974" y="10452"/>
                      <a:pt x="7227" y="14183"/>
                    </a:cubicBezTo>
                    <a:cubicBezTo>
                      <a:pt x="12255" y="15539"/>
                      <a:pt x="3833" y="15223"/>
                      <a:pt x="3391" y="15223"/>
                    </a:cubicBezTo>
                    <a:cubicBezTo>
                      <a:pt x="3319" y="16960"/>
                      <a:pt x="268" y="20457"/>
                      <a:pt x="4176" y="19489"/>
                    </a:cubicBezTo>
                    <a:cubicBezTo>
                      <a:pt x="7019" y="18785"/>
                      <a:pt x="7633" y="18947"/>
                      <a:pt x="7651" y="21461"/>
                    </a:cubicBezTo>
                    <a:cubicBezTo>
                      <a:pt x="11424" y="21461"/>
                      <a:pt x="16723" y="21600"/>
                      <a:pt x="18745" y="18346"/>
                    </a:cubicBezTo>
                    <a:cubicBezTo>
                      <a:pt x="20776" y="18346"/>
                      <a:pt x="20938" y="16755"/>
                      <a:pt x="18745" y="16264"/>
                    </a:cubicBezTo>
                    <a:cubicBezTo>
                      <a:pt x="18745" y="18089"/>
                      <a:pt x="18853" y="18001"/>
                      <a:pt x="16605" y="18001"/>
                    </a:cubicBezTo>
                    <a:cubicBezTo>
                      <a:pt x="17427" y="14256"/>
                      <a:pt x="16840" y="11075"/>
                      <a:pt x="12769" y="11075"/>
                    </a:cubicBezTo>
                    <a:cubicBezTo>
                      <a:pt x="13428" y="9477"/>
                      <a:pt x="11731" y="8238"/>
                      <a:pt x="10079" y="7183"/>
                    </a:cubicBezTo>
                    <a:cubicBezTo>
                      <a:pt x="6965" y="5197"/>
                      <a:pt x="10152" y="4742"/>
                      <a:pt x="10639" y="2419"/>
                    </a:cubicBezTo>
                    <a:cubicBezTo>
                      <a:pt x="8337" y="2880"/>
                      <a:pt x="8274" y="4471"/>
                      <a:pt x="5097" y="4500"/>
                    </a:cubicBezTo>
                    <a:cubicBezTo>
                      <a:pt x="5097" y="3951"/>
                      <a:pt x="5783" y="2265"/>
                      <a:pt x="5214" y="2082"/>
                    </a:cubicBezTo>
                    <a:cubicBezTo>
                      <a:pt x="5972" y="2074"/>
                      <a:pt x="8987" y="0"/>
                      <a:pt x="5530" y="0"/>
                    </a:cubicBezTo>
                    <a:cubicBezTo>
                      <a:pt x="4032" y="4486"/>
                      <a:pt x="-662" y="88"/>
                      <a:pt x="78" y="4200"/>
                    </a:cubicBezTo>
                    <a:cubicBezTo>
                      <a:pt x="593" y="6970"/>
                      <a:pt x="1685" y="6780"/>
                      <a:pt x="1685" y="9330"/>
                    </a:cubicBezTo>
                    <a:close/>
                    <a:moveTo>
                      <a:pt x="1685" y="9330"/>
                    </a:moveTo>
                  </a:path>
                </a:pathLst>
              </a:custGeom>
              <a:grpFill/>
              <a:ln>
                <a:noFill/>
              </a:ln>
              <a:extLst>
                <a:ext uri="{91240B29-F687-4f45-9708-019B960494DF}">
                  <a14:hiddenLine xmlns:p14="http://schemas.microsoft.com/office/powerpoint/2010/main" xmlns:a14="http://schemas.microsoft.com/office/drawing/2010/main" xmlns:lc="http://schemas.openxmlformats.org/drawingml/2006/lockedCanvas" xmlns="" w="25400" cap="flat">
                    <a:solidFill>
                      <a:schemeClr val="tx1"/>
                    </a:solidFill>
                    <a:miter lim="800000"/>
                    <a:headEnd type="none" w="med" len="med"/>
                    <a:tailEnd type="none" w="med" len="me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35" name="Freeform: Shape 48">
                <a:extLst>
                  <a:ext uri="{FF2B5EF4-FFF2-40B4-BE49-F238E27FC236}">
                    <a16:creationId xmlns:a16="http://schemas.microsoft.com/office/drawing/2014/main" id="{1393C818-F2C1-4EEA-8132-2F5936BC6546}"/>
                  </a:ext>
                </a:extLst>
              </p:cNvPr>
              <p:cNvSpPr>
                <a:spLocks/>
              </p:cNvSpPr>
              <p:nvPr/>
            </p:nvSpPr>
            <p:spPr bwMode="auto">
              <a:xfrm>
                <a:off x="336" y="176"/>
                <a:ext cx="9" cy="11"/>
              </a:xfrm>
              <a:custGeom>
                <a:avLst/>
                <a:gdLst>
                  <a:gd name="T0" fmla="*/ 0 w 15938"/>
                  <a:gd name="T1" fmla="*/ 0 h 19489"/>
                  <a:gd name="T2" fmla="*/ 0 w 15938"/>
                  <a:gd name="T3" fmla="*/ 0 h 19489"/>
                  <a:gd name="T4" fmla="*/ 0 w 15938"/>
                  <a:gd name="T5" fmla="*/ 0 h 19489"/>
                  <a:gd name="T6" fmla="*/ 0 w 15938"/>
                  <a:gd name="T7" fmla="*/ 0 h 19489"/>
                  <a:gd name="T8" fmla="*/ 0 w 15938"/>
                  <a:gd name="T9" fmla="*/ 0 h 19489"/>
                  <a:gd name="T10" fmla="*/ 0 w 15938"/>
                  <a:gd name="T11" fmla="*/ 0 h 19489"/>
                  <a:gd name="T12" fmla="*/ 0 w 15938"/>
                  <a:gd name="T13" fmla="*/ 0 h 19489"/>
                  <a:gd name="T14" fmla="*/ 0 w 15938"/>
                  <a:gd name="T15" fmla="*/ 0 h 1948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938" h="19489">
                    <a:moveTo>
                      <a:pt x="1447" y="19489"/>
                    </a:moveTo>
                    <a:cubicBezTo>
                      <a:pt x="10460" y="19334"/>
                      <a:pt x="12771" y="13571"/>
                      <a:pt x="15260" y="5681"/>
                    </a:cubicBezTo>
                    <a:cubicBezTo>
                      <a:pt x="17711" y="-2111"/>
                      <a:pt x="12911" y="1905"/>
                      <a:pt x="10498" y="2201"/>
                    </a:cubicBezTo>
                    <a:cubicBezTo>
                      <a:pt x="8430" y="3342"/>
                      <a:pt x="6949" y="-1688"/>
                      <a:pt x="6043" y="608"/>
                    </a:cubicBezTo>
                    <a:cubicBezTo>
                      <a:pt x="5264" y="2567"/>
                      <a:pt x="6668" y="4864"/>
                      <a:pt x="8673" y="4864"/>
                    </a:cubicBezTo>
                    <a:cubicBezTo>
                      <a:pt x="8149" y="6540"/>
                      <a:pt x="-3889" y="8499"/>
                      <a:pt x="2047" y="10190"/>
                    </a:cubicBezTo>
                    <a:cubicBezTo>
                      <a:pt x="1320" y="14008"/>
                      <a:pt x="-1795" y="15896"/>
                      <a:pt x="1447" y="19489"/>
                    </a:cubicBezTo>
                    <a:close/>
                    <a:moveTo>
                      <a:pt x="1447" y="19489"/>
                    </a:moveTo>
                  </a:path>
                </a:pathLst>
              </a:custGeom>
              <a:grpFill/>
              <a:ln>
                <a:noFill/>
              </a:ln>
              <a:extLst>
                <a:ext uri="{91240B29-F687-4f45-9708-019B960494DF}">
                  <a14:hiddenLine xmlns:p14="http://schemas.microsoft.com/office/powerpoint/2010/main" xmlns:a14="http://schemas.microsoft.com/office/drawing/2010/main" xmlns:lc="http://schemas.openxmlformats.org/drawingml/2006/lockedCanvas" xmlns="" w="25400" cap="flat">
                    <a:solidFill>
                      <a:schemeClr val="tx1"/>
                    </a:solidFill>
                    <a:miter lim="800000"/>
                    <a:headEnd type="none" w="med" len="med"/>
                    <a:tailEnd type="none" w="med" len="me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36" name="Freeform: Shape 49">
                <a:extLst>
                  <a:ext uri="{FF2B5EF4-FFF2-40B4-BE49-F238E27FC236}">
                    <a16:creationId xmlns:a16="http://schemas.microsoft.com/office/drawing/2014/main" id="{4BC450EB-DE91-41C0-B829-5A13C97AADED}"/>
                  </a:ext>
                </a:extLst>
              </p:cNvPr>
              <p:cNvSpPr>
                <a:spLocks/>
              </p:cNvSpPr>
              <p:nvPr/>
            </p:nvSpPr>
            <p:spPr bwMode="auto">
              <a:xfrm>
                <a:off x="352" y="192"/>
                <a:ext cx="2" cy="1"/>
              </a:xfrm>
              <a:custGeom>
                <a:avLst/>
                <a:gdLst>
                  <a:gd name="T0" fmla="*/ 0 w 21600"/>
                  <a:gd name="T1" fmla="*/ 0 h 13852"/>
                  <a:gd name="T2" fmla="*/ 0 w 21600"/>
                  <a:gd name="T3" fmla="*/ 0 h 13852"/>
                  <a:gd name="T4" fmla="*/ 0 w 21600"/>
                  <a:gd name="T5" fmla="*/ 0 h 13852"/>
                  <a:gd name="T6" fmla="*/ 0 w 21600"/>
                  <a:gd name="T7" fmla="*/ 0 h 13852"/>
                  <a:gd name="T8" fmla="*/ 0 w 21600"/>
                  <a:gd name="T9" fmla="*/ 0 h 138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13852">
                    <a:moveTo>
                      <a:pt x="0" y="4834"/>
                    </a:moveTo>
                    <a:cubicBezTo>
                      <a:pt x="3511" y="21600"/>
                      <a:pt x="21600" y="12034"/>
                      <a:pt x="21600" y="0"/>
                    </a:cubicBezTo>
                    <a:cubicBezTo>
                      <a:pt x="15647" y="0"/>
                      <a:pt x="9617" y="0"/>
                      <a:pt x="3511" y="0"/>
                    </a:cubicBezTo>
                    <a:cubicBezTo>
                      <a:pt x="4732" y="4834"/>
                      <a:pt x="3435" y="6480"/>
                      <a:pt x="0" y="4834"/>
                    </a:cubicBezTo>
                    <a:close/>
                    <a:moveTo>
                      <a:pt x="0" y="4834"/>
                    </a:moveTo>
                  </a:path>
                </a:pathLst>
              </a:custGeom>
              <a:grpFill/>
              <a:ln>
                <a:noFill/>
              </a:ln>
              <a:extLst>
                <a:ext uri="{91240B29-F687-4f45-9708-019B960494DF}">
                  <a14:hiddenLine xmlns:p14="http://schemas.microsoft.com/office/powerpoint/2010/main" xmlns:a14="http://schemas.microsoft.com/office/drawing/2010/main" xmlns:lc="http://schemas.openxmlformats.org/drawingml/2006/lockedCanvas" xmlns="" w="25400" cap="flat">
                    <a:solidFill>
                      <a:schemeClr val="tx1"/>
                    </a:solidFill>
                    <a:miter lim="800000"/>
                    <a:headEnd type="none" w="med" len="med"/>
                    <a:tailEnd type="none" w="med" len="me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37" name="Freeform: Shape 50">
                <a:extLst>
                  <a:ext uri="{FF2B5EF4-FFF2-40B4-BE49-F238E27FC236}">
                    <a16:creationId xmlns:a16="http://schemas.microsoft.com/office/drawing/2014/main" id="{4492F403-9742-4164-BD43-0C5F9FFB0062}"/>
                  </a:ext>
                </a:extLst>
              </p:cNvPr>
              <p:cNvSpPr>
                <a:spLocks/>
              </p:cNvSpPr>
              <p:nvPr/>
            </p:nvSpPr>
            <p:spPr bwMode="auto">
              <a:xfrm>
                <a:off x="240" y="200"/>
                <a:ext cx="3" cy="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21600"/>
                    </a:moveTo>
                    <a:cubicBezTo>
                      <a:pt x="14954" y="20491"/>
                      <a:pt x="21600" y="16184"/>
                      <a:pt x="21600" y="0"/>
                    </a:cubicBezTo>
                    <a:cubicBezTo>
                      <a:pt x="7849" y="9201"/>
                      <a:pt x="3208" y="6526"/>
                      <a:pt x="0" y="21600"/>
                    </a:cubicBezTo>
                    <a:close/>
                    <a:moveTo>
                      <a:pt x="0" y="21600"/>
                    </a:moveTo>
                  </a:path>
                </a:pathLst>
              </a:custGeom>
              <a:grpFill/>
              <a:ln>
                <a:noFill/>
              </a:ln>
              <a:extLst>
                <a:ext uri="{91240B29-F687-4f45-9708-019B960494DF}">
                  <a14:hiddenLine xmlns:p14="http://schemas.microsoft.com/office/powerpoint/2010/main" xmlns:a14="http://schemas.microsoft.com/office/drawing/2010/main" xmlns:lc="http://schemas.openxmlformats.org/drawingml/2006/lockedCanvas" xmlns="" w="25400" cap="flat">
                    <a:solidFill>
                      <a:schemeClr val="tx1"/>
                    </a:solidFill>
                    <a:miter lim="800000"/>
                    <a:headEnd type="none" w="med" len="med"/>
                    <a:tailEnd type="none" w="med" len="me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38" name="Freeform: Shape 51">
                <a:extLst>
                  <a:ext uri="{FF2B5EF4-FFF2-40B4-BE49-F238E27FC236}">
                    <a16:creationId xmlns:a16="http://schemas.microsoft.com/office/drawing/2014/main" id="{72B3FD04-7A71-492B-94FA-FFBE9DE41D72}"/>
                  </a:ext>
                </a:extLst>
              </p:cNvPr>
              <p:cNvSpPr>
                <a:spLocks/>
              </p:cNvSpPr>
              <p:nvPr/>
            </p:nvSpPr>
            <p:spPr bwMode="auto">
              <a:xfrm>
                <a:off x="376" y="216"/>
                <a:ext cx="3" cy="4"/>
              </a:xfrm>
              <a:custGeom>
                <a:avLst/>
                <a:gdLst>
                  <a:gd name="T0" fmla="*/ 0 w 15151"/>
                  <a:gd name="T1" fmla="*/ 0 h 21600"/>
                  <a:gd name="T2" fmla="*/ 0 w 15151"/>
                  <a:gd name="T3" fmla="*/ 0 h 21600"/>
                  <a:gd name="T4" fmla="*/ 0 w 15151"/>
                  <a:gd name="T5" fmla="*/ 0 h 21600"/>
                  <a:gd name="T6" fmla="*/ 0 w 15151"/>
                  <a:gd name="T7" fmla="*/ 0 h 21600"/>
                  <a:gd name="T8" fmla="*/ 0 w 15151"/>
                  <a:gd name="T9" fmla="*/ 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151" h="21600">
                    <a:moveTo>
                      <a:pt x="10724" y="0"/>
                    </a:moveTo>
                    <a:cubicBezTo>
                      <a:pt x="11899" y="6522"/>
                      <a:pt x="8375" y="7809"/>
                      <a:pt x="0" y="3905"/>
                    </a:cubicBezTo>
                    <a:cubicBezTo>
                      <a:pt x="3373" y="13417"/>
                      <a:pt x="1667" y="15535"/>
                      <a:pt x="7124" y="21600"/>
                    </a:cubicBezTo>
                    <a:cubicBezTo>
                      <a:pt x="9284" y="12503"/>
                      <a:pt x="21600" y="3905"/>
                      <a:pt x="10724" y="0"/>
                    </a:cubicBezTo>
                    <a:close/>
                    <a:moveTo>
                      <a:pt x="10724" y="0"/>
                    </a:moveTo>
                  </a:path>
                </a:pathLst>
              </a:custGeom>
              <a:grpFill/>
              <a:ln>
                <a:noFill/>
              </a:ln>
              <a:extLst>
                <a:ext uri="{91240B29-F687-4f45-9708-019B960494DF}">
                  <a14:hiddenLine xmlns:p14="http://schemas.microsoft.com/office/powerpoint/2010/main" xmlns:a14="http://schemas.microsoft.com/office/drawing/2010/main" xmlns:lc="http://schemas.openxmlformats.org/drawingml/2006/lockedCanvas" xmlns="" w="25400" cap="flat">
                    <a:solidFill>
                      <a:schemeClr val="tx1"/>
                    </a:solidFill>
                    <a:miter lim="800000"/>
                    <a:headEnd type="none" w="med" len="med"/>
                    <a:tailEnd type="none" w="med" len="me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39" name="Freeform: Shape 52">
                <a:extLst>
                  <a:ext uri="{FF2B5EF4-FFF2-40B4-BE49-F238E27FC236}">
                    <a16:creationId xmlns:a16="http://schemas.microsoft.com/office/drawing/2014/main" id="{8960D27F-6E99-47A7-BB71-86620533A0B1}"/>
                  </a:ext>
                </a:extLst>
              </p:cNvPr>
              <p:cNvSpPr>
                <a:spLocks/>
              </p:cNvSpPr>
              <p:nvPr/>
            </p:nvSpPr>
            <p:spPr bwMode="auto">
              <a:xfrm>
                <a:off x="376" y="216"/>
                <a:ext cx="3" cy="5"/>
              </a:xfrm>
              <a:custGeom>
                <a:avLst/>
                <a:gdLst>
                  <a:gd name="T0" fmla="*/ 0 w 14680"/>
                  <a:gd name="T1" fmla="*/ 0 h 18108"/>
                  <a:gd name="T2" fmla="*/ 0 w 14680"/>
                  <a:gd name="T3" fmla="*/ 0 h 18108"/>
                  <a:gd name="T4" fmla="*/ 0 w 14680"/>
                  <a:gd name="T5" fmla="*/ 0 h 18108"/>
                  <a:gd name="T6" fmla="*/ 0 w 14680"/>
                  <a:gd name="T7" fmla="*/ 0 h 18108"/>
                  <a:gd name="T8" fmla="*/ 0 w 14680"/>
                  <a:gd name="T9" fmla="*/ 0 h 181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680" h="18108">
                    <a:moveTo>
                      <a:pt x="10298" y="0"/>
                    </a:moveTo>
                    <a:cubicBezTo>
                      <a:pt x="10298" y="7291"/>
                      <a:pt x="8417" y="10676"/>
                      <a:pt x="5725" y="2364"/>
                    </a:cubicBezTo>
                    <a:cubicBezTo>
                      <a:pt x="-3356" y="2364"/>
                      <a:pt x="1087" y="12243"/>
                      <a:pt x="1087" y="17618"/>
                    </a:cubicBezTo>
                    <a:cubicBezTo>
                      <a:pt x="18244" y="21600"/>
                      <a:pt x="16493" y="0"/>
                      <a:pt x="10298" y="0"/>
                    </a:cubicBezTo>
                    <a:close/>
                    <a:moveTo>
                      <a:pt x="10298" y="0"/>
                    </a:moveTo>
                  </a:path>
                </a:pathLst>
              </a:custGeom>
              <a:grpFill/>
              <a:ln>
                <a:noFill/>
              </a:ln>
              <a:extLst>
                <a:ext uri="{91240B29-F687-4f45-9708-019B960494DF}">
                  <a14:hiddenLine xmlns:p14="http://schemas.microsoft.com/office/powerpoint/2010/main" xmlns:a14="http://schemas.microsoft.com/office/drawing/2010/main" xmlns:lc="http://schemas.openxmlformats.org/drawingml/2006/lockedCanvas" xmlns="" w="25400" cap="flat">
                    <a:solidFill>
                      <a:schemeClr val="tx1"/>
                    </a:solidFill>
                    <a:miter lim="800000"/>
                    <a:headEnd type="none" w="med" len="med"/>
                    <a:tailEnd type="none" w="med" len="me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0" name="Freeform: Shape 53">
                <a:extLst>
                  <a:ext uri="{FF2B5EF4-FFF2-40B4-BE49-F238E27FC236}">
                    <a16:creationId xmlns:a16="http://schemas.microsoft.com/office/drawing/2014/main" id="{45F089E9-2E3F-4F04-A004-3223036A9071}"/>
                  </a:ext>
                </a:extLst>
              </p:cNvPr>
              <p:cNvSpPr>
                <a:spLocks/>
              </p:cNvSpPr>
              <p:nvPr/>
            </p:nvSpPr>
            <p:spPr bwMode="auto">
              <a:xfrm>
                <a:off x="392" y="232"/>
                <a:ext cx="7" cy="3"/>
              </a:xfrm>
              <a:custGeom>
                <a:avLst/>
                <a:gdLst>
                  <a:gd name="T0" fmla="*/ 0 w 21600"/>
                  <a:gd name="T1" fmla="*/ 0 h 9393"/>
                  <a:gd name="T2" fmla="*/ 0 w 21600"/>
                  <a:gd name="T3" fmla="*/ 0 h 9393"/>
                  <a:gd name="T4" fmla="*/ 0 w 21600"/>
                  <a:gd name="T5" fmla="*/ 0 h 9393"/>
                  <a:gd name="T6" fmla="*/ 0 w 21600"/>
                  <a:gd name="T7" fmla="*/ 0 h 9393"/>
                  <a:gd name="T8" fmla="*/ 0 w 21600"/>
                  <a:gd name="T9" fmla="*/ 0 h 939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9393">
                    <a:moveTo>
                      <a:pt x="21600" y="0"/>
                    </a:moveTo>
                    <a:cubicBezTo>
                      <a:pt x="15130" y="2920"/>
                      <a:pt x="18136" y="5863"/>
                      <a:pt x="9453" y="3062"/>
                    </a:cubicBezTo>
                    <a:cubicBezTo>
                      <a:pt x="5701" y="1875"/>
                      <a:pt x="1732" y="-3323"/>
                      <a:pt x="0" y="3371"/>
                    </a:cubicBezTo>
                    <a:cubicBezTo>
                      <a:pt x="11016" y="4439"/>
                      <a:pt x="21600" y="18277"/>
                      <a:pt x="21600" y="0"/>
                    </a:cubicBezTo>
                    <a:close/>
                    <a:moveTo>
                      <a:pt x="21600" y="0"/>
                    </a:moveTo>
                  </a:path>
                </a:pathLst>
              </a:custGeom>
              <a:grpFill/>
              <a:ln>
                <a:noFill/>
              </a:ln>
              <a:extLst>
                <a:ext uri="{91240B29-F687-4f45-9708-019B960494DF}">
                  <a14:hiddenLine xmlns:p14="http://schemas.microsoft.com/office/powerpoint/2010/main" xmlns:a14="http://schemas.microsoft.com/office/drawing/2010/main" xmlns:lc="http://schemas.openxmlformats.org/drawingml/2006/lockedCanvas" xmlns="" w="25400" cap="flat">
                    <a:solidFill>
                      <a:schemeClr val="tx1"/>
                    </a:solidFill>
                    <a:miter lim="800000"/>
                    <a:headEnd type="none" w="med" len="med"/>
                    <a:tailEnd type="none" w="med" len="me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1" name="Freeform: Shape 54">
                <a:extLst>
                  <a:ext uri="{FF2B5EF4-FFF2-40B4-BE49-F238E27FC236}">
                    <a16:creationId xmlns:a16="http://schemas.microsoft.com/office/drawing/2014/main" id="{220F7323-3968-41C4-A92C-5D6873EDEE8D}"/>
                  </a:ext>
                </a:extLst>
              </p:cNvPr>
              <p:cNvSpPr>
                <a:spLocks/>
              </p:cNvSpPr>
              <p:nvPr/>
            </p:nvSpPr>
            <p:spPr bwMode="auto">
              <a:xfrm>
                <a:off x="320" y="232"/>
                <a:ext cx="166" cy="223"/>
              </a:xfrm>
              <a:custGeom>
                <a:avLst/>
                <a:gdLst>
                  <a:gd name="T0" fmla="*/ 0 w 21517"/>
                  <a:gd name="T1" fmla="*/ 0 h 21336"/>
                  <a:gd name="T2" fmla="*/ 0 w 21517"/>
                  <a:gd name="T3" fmla="*/ 0 h 21336"/>
                  <a:gd name="T4" fmla="*/ 0 w 21517"/>
                  <a:gd name="T5" fmla="*/ 0 h 21336"/>
                  <a:gd name="T6" fmla="*/ 0 w 21517"/>
                  <a:gd name="T7" fmla="*/ 0 h 21336"/>
                  <a:gd name="T8" fmla="*/ 0 w 21517"/>
                  <a:gd name="T9" fmla="*/ 0 h 21336"/>
                  <a:gd name="T10" fmla="*/ 0 w 21517"/>
                  <a:gd name="T11" fmla="*/ 0 h 21336"/>
                  <a:gd name="T12" fmla="*/ 0 w 21517"/>
                  <a:gd name="T13" fmla="*/ 0 h 21336"/>
                  <a:gd name="T14" fmla="*/ 0 w 21517"/>
                  <a:gd name="T15" fmla="*/ 0 h 21336"/>
                  <a:gd name="T16" fmla="*/ 0 w 21517"/>
                  <a:gd name="T17" fmla="*/ 0 h 21336"/>
                  <a:gd name="T18" fmla="*/ 0 w 21517"/>
                  <a:gd name="T19" fmla="*/ 0 h 21336"/>
                  <a:gd name="T20" fmla="*/ 0 w 21517"/>
                  <a:gd name="T21" fmla="*/ 0 h 21336"/>
                  <a:gd name="T22" fmla="*/ 0 w 21517"/>
                  <a:gd name="T23" fmla="*/ 0 h 21336"/>
                  <a:gd name="T24" fmla="*/ 0 w 21517"/>
                  <a:gd name="T25" fmla="*/ 0 h 21336"/>
                  <a:gd name="T26" fmla="*/ 0 w 21517"/>
                  <a:gd name="T27" fmla="*/ 0 h 21336"/>
                  <a:gd name="T28" fmla="*/ 0 w 21517"/>
                  <a:gd name="T29" fmla="*/ 0 h 21336"/>
                  <a:gd name="T30" fmla="*/ 0 w 21517"/>
                  <a:gd name="T31" fmla="*/ 0 h 21336"/>
                  <a:gd name="T32" fmla="*/ 0 w 21517"/>
                  <a:gd name="T33" fmla="*/ 0 h 21336"/>
                  <a:gd name="T34" fmla="*/ 0 w 21517"/>
                  <a:gd name="T35" fmla="*/ 0 h 21336"/>
                  <a:gd name="T36" fmla="*/ 0 w 21517"/>
                  <a:gd name="T37" fmla="*/ 0 h 21336"/>
                  <a:gd name="T38" fmla="*/ 0 w 21517"/>
                  <a:gd name="T39" fmla="*/ 0 h 21336"/>
                  <a:gd name="T40" fmla="*/ 0 w 21517"/>
                  <a:gd name="T41" fmla="*/ 0 h 21336"/>
                  <a:gd name="T42" fmla="*/ 0 w 21517"/>
                  <a:gd name="T43" fmla="*/ 0 h 21336"/>
                  <a:gd name="T44" fmla="*/ 0 w 21517"/>
                  <a:gd name="T45" fmla="*/ 0 h 21336"/>
                  <a:gd name="T46" fmla="*/ 0 w 21517"/>
                  <a:gd name="T47" fmla="*/ 0 h 21336"/>
                  <a:gd name="T48" fmla="*/ 0 w 21517"/>
                  <a:gd name="T49" fmla="*/ 0 h 21336"/>
                  <a:gd name="T50" fmla="*/ 0 w 21517"/>
                  <a:gd name="T51" fmla="*/ 0 h 21336"/>
                  <a:gd name="T52" fmla="*/ 0 w 21517"/>
                  <a:gd name="T53" fmla="*/ 0 h 21336"/>
                  <a:gd name="T54" fmla="*/ 0 w 21517"/>
                  <a:gd name="T55" fmla="*/ 0 h 21336"/>
                  <a:gd name="T56" fmla="*/ 0 w 21517"/>
                  <a:gd name="T57" fmla="*/ 0 h 21336"/>
                  <a:gd name="T58" fmla="*/ 0 w 21517"/>
                  <a:gd name="T59" fmla="*/ 0 h 21336"/>
                  <a:gd name="T60" fmla="*/ 0 w 21517"/>
                  <a:gd name="T61" fmla="*/ 0 h 21336"/>
                  <a:gd name="T62" fmla="*/ 0 w 21517"/>
                  <a:gd name="T63" fmla="*/ 0 h 21336"/>
                  <a:gd name="T64" fmla="*/ 0 w 21517"/>
                  <a:gd name="T65" fmla="*/ 0 h 213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1517" h="21336">
                    <a:moveTo>
                      <a:pt x="19567" y="7931"/>
                    </a:moveTo>
                    <a:cubicBezTo>
                      <a:pt x="19048" y="7904"/>
                      <a:pt x="19448" y="7845"/>
                      <a:pt x="19422" y="7719"/>
                    </a:cubicBezTo>
                    <a:cubicBezTo>
                      <a:pt x="19025" y="7719"/>
                      <a:pt x="18300" y="6676"/>
                      <a:pt x="18300" y="6418"/>
                    </a:cubicBezTo>
                    <a:cubicBezTo>
                      <a:pt x="18154" y="6364"/>
                      <a:pt x="18030" y="5984"/>
                      <a:pt x="18056" y="5984"/>
                    </a:cubicBezTo>
                    <a:cubicBezTo>
                      <a:pt x="17943" y="5729"/>
                      <a:pt x="17483" y="5519"/>
                      <a:pt x="17666" y="5262"/>
                    </a:cubicBezTo>
                    <a:cubicBezTo>
                      <a:pt x="17237" y="5072"/>
                      <a:pt x="16781" y="4416"/>
                      <a:pt x="16643" y="4106"/>
                    </a:cubicBezTo>
                    <a:cubicBezTo>
                      <a:pt x="16386" y="3964"/>
                      <a:pt x="16203" y="3565"/>
                      <a:pt x="16203" y="3348"/>
                    </a:cubicBezTo>
                    <a:cubicBezTo>
                      <a:pt x="15909" y="3348"/>
                      <a:pt x="15513" y="2695"/>
                      <a:pt x="15570" y="2445"/>
                    </a:cubicBezTo>
                    <a:cubicBezTo>
                      <a:pt x="15293" y="2445"/>
                      <a:pt x="15220" y="2082"/>
                      <a:pt x="14935" y="2082"/>
                    </a:cubicBezTo>
                    <a:cubicBezTo>
                      <a:pt x="15075" y="1777"/>
                      <a:pt x="13120" y="1748"/>
                      <a:pt x="12791" y="1721"/>
                    </a:cubicBezTo>
                    <a:cubicBezTo>
                      <a:pt x="12847" y="1475"/>
                      <a:pt x="12591" y="1324"/>
                      <a:pt x="12302" y="1324"/>
                    </a:cubicBezTo>
                    <a:cubicBezTo>
                      <a:pt x="12302" y="1706"/>
                      <a:pt x="11199" y="1748"/>
                      <a:pt x="10824" y="1733"/>
                    </a:cubicBezTo>
                    <a:cubicBezTo>
                      <a:pt x="10554" y="1724"/>
                      <a:pt x="9962" y="1667"/>
                      <a:pt x="9962" y="1432"/>
                    </a:cubicBezTo>
                    <a:cubicBezTo>
                      <a:pt x="9775" y="1397"/>
                      <a:pt x="9512" y="1432"/>
                      <a:pt x="9230" y="1432"/>
                    </a:cubicBezTo>
                    <a:cubicBezTo>
                      <a:pt x="9295" y="1188"/>
                      <a:pt x="8622" y="87"/>
                      <a:pt x="8255" y="22"/>
                    </a:cubicBezTo>
                    <a:cubicBezTo>
                      <a:pt x="8255" y="58"/>
                      <a:pt x="8255" y="96"/>
                      <a:pt x="8255" y="132"/>
                    </a:cubicBezTo>
                    <a:cubicBezTo>
                      <a:pt x="7980" y="165"/>
                      <a:pt x="6254" y="-152"/>
                      <a:pt x="6254" y="96"/>
                    </a:cubicBezTo>
                    <a:cubicBezTo>
                      <a:pt x="6047" y="96"/>
                      <a:pt x="5172" y="326"/>
                      <a:pt x="5035" y="529"/>
                    </a:cubicBezTo>
                    <a:cubicBezTo>
                      <a:pt x="4952" y="529"/>
                      <a:pt x="4156" y="817"/>
                      <a:pt x="4156" y="601"/>
                    </a:cubicBezTo>
                    <a:cubicBezTo>
                      <a:pt x="3956" y="601"/>
                      <a:pt x="3715" y="678"/>
                      <a:pt x="3619" y="817"/>
                    </a:cubicBezTo>
                    <a:cubicBezTo>
                      <a:pt x="3402" y="817"/>
                      <a:pt x="3172" y="1103"/>
                      <a:pt x="3035" y="1215"/>
                    </a:cubicBezTo>
                    <a:cubicBezTo>
                      <a:pt x="2658" y="1182"/>
                      <a:pt x="2928" y="1003"/>
                      <a:pt x="2548" y="1396"/>
                    </a:cubicBezTo>
                    <a:cubicBezTo>
                      <a:pt x="2548" y="1525"/>
                      <a:pt x="2261" y="2081"/>
                      <a:pt x="2207" y="2081"/>
                    </a:cubicBezTo>
                    <a:cubicBezTo>
                      <a:pt x="2328" y="2171"/>
                      <a:pt x="2324" y="2220"/>
                      <a:pt x="2207" y="2335"/>
                    </a:cubicBezTo>
                    <a:cubicBezTo>
                      <a:pt x="1938" y="2494"/>
                      <a:pt x="1785" y="2817"/>
                      <a:pt x="1524" y="2913"/>
                    </a:cubicBezTo>
                    <a:cubicBezTo>
                      <a:pt x="1250" y="3250"/>
                      <a:pt x="1191" y="2890"/>
                      <a:pt x="986" y="3269"/>
                    </a:cubicBezTo>
                    <a:cubicBezTo>
                      <a:pt x="875" y="3480"/>
                      <a:pt x="721" y="3638"/>
                      <a:pt x="602" y="3808"/>
                    </a:cubicBezTo>
                    <a:cubicBezTo>
                      <a:pt x="225" y="4344"/>
                      <a:pt x="207" y="4578"/>
                      <a:pt x="207" y="5081"/>
                    </a:cubicBezTo>
                    <a:cubicBezTo>
                      <a:pt x="207" y="5260"/>
                      <a:pt x="-50" y="5426"/>
                      <a:pt x="9" y="5578"/>
                    </a:cubicBezTo>
                    <a:cubicBezTo>
                      <a:pt x="89" y="5782"/>
                      <a:pt x="253" y="6208"/>
                      <a:pt x="207" y="6345"/>
                    </a:cubicBezTo>
                    <a:cubicBezTo>
                      <a:pt x="20" y="6345"/>
                      <a:pt x="-83" y="6832"/>
                      <a:pt x="258" y="6959"/>
                    </a:cubicBezTo>
                    <a:cubicBezTo>
                      <a:pt x="258" y="7279"/>
                      <a:pt x="886" y="8246"/>
                      <a:pt x="1279" y="8440"/>
                    </a:cubicBezTo>
                    <a:cubicBezTo>
                      <a:pt x="1279" y="8705"/>
                      <a:pt x="1993" y="9271"/>
                      <a:pt x="2352" y="9271"/>
                    </a:cubicBezTo>
                    <a:cubicBezTo>
                      <a:pt x="2491" y="9476"/>
                      <a:pt x="3961" y="9781"/>
                      <a:pt x="3961" y="9524"/>
                    </a:cubicBezTo>
                    <a:cubicBezTo>
                      <a:pt x="4560" y="9524"/>
                      <a:pt x="6671" y="9237"/>
                      <a:pt x="6986" y="9705"/>
                    </a:cubicBezTo>
                    <a:cubicBezTo>
                      <a:pt x="7519" y="9705"/>
                      <a:pt x="7714" y="9638"/>
                      <a:pt x="8206" y="9813"/>
                    </a:cubicBezTo>
                    <a:cubicBezTo>
                      <a:pt x="8271" y="10083"/>
                      <a:pt x="8170" y="10898"/>
                      <a:pt x="7914" y="11114"/>
                    </a:cubicBezTo>
                    <a:cubicBezTo>
                      <a:pt x="7914" y="11477"/>
                      <a:pt x="8059" y="11859"/>
                      <a:pt x="8450" y="12053"/>
                    </a:cubicBezTo>
                    <a:cubicBezTo>
                      <a:pt x="8479" y="12141"/>
                      <a:pt x="8758" y="12486"/>
                      <a:pt x="8841" y="12486"/>
                    </a:cubicBezTo>
                    <a:cubicBezTo>
                      <a:pt x="8993" y="12942"/>
                      <a:pt x="9163" y="13337"/>
                      <a:pt x="9049" y="13983"/>
                    </a:cubicBezTo>
                    <a:cubicBezTo>
                      <a:pt x="8944" y="14571"/>
                      <a:pt x="8694" y="14920"/>
                      <a:pt x="8694" y="15448"/>
                    </a:cubicBezTo>
                    <a:cubicBezTo>
                      <a:pt x="8545" y="15448"/>
                      <a:pt x="8841" y="16459"/>
                      <a:pt x="8986" y="16459"/>
                    </a:cubicBezTo>
                    <a:cubicBezTo>
                      <a:pt x="8986" y="16919"/>
                      <a:pt x="9475" y="17333"/>
                      <a:pt x="9475" y="17832"/>
                    </a:cubicBezTo>
                    <a:cubicBezTo>
                      <a:pt x="9504" y="17832"/>
                      <a:pt x="9670" y="18303"/>
                      <a:pt x="9670" y="18446"/>
                    </a:cubicBezTo>
                    <a:cubicBezTo>
                      <a:pt x="9519" y="18446"/>
                      <a:pt x="10450" y="19829"/>
                      <a:pt x="10450" y="19928"/>
                    </a:cubicBezTo>
                    <a:cubicBezTo>
                      <a:pt x="10616" y="19928"/>
                      <a:pt x="10640" y="20397"/>
                      <a:pt x="10790" y="20397"/>
                    </a:cubicBezTo>
                    <a:cubicBezTo>
                      <a:pt x="10816" y="20709"/>
                      <a:pt x="10985" y="20998"/>
                      <a:pt x="10985" y="21228"/>
                    </a:cubicBezTo>
                    <a:cubicBezTo>
                      <a:pt x="11180" y="21448"/>
                      <a:pt x="11986" y="21264"/>
                      <a:pt x="12301" y="21264"/>
                    </a:cubicBezTo>
                    <a:cubicBezTo>
                      <a:pt x="12301" y="21180"/>
                      <a:pt x="13771" y="20975"/>
                      <a:pt x="13958" y="20975"/>
                    </a:cubicBezTo>
                    <a:cubicBezTo>
                      <a:pt x="14057" y="20878"/>
                      <a:pt x="14690" y="20216"/>
                      <a:pt x="14690" y="20216"/>
                    </a:cubicBezTo>
                    <a:cubicBezTo>
                      <a:pt x="14690" y="19882"/>
                      <a:pt x="15601" y="19238"/>
                      <a:pt x="15959" y="19059"/>
                    </a:cubicBezTo>
                    <a:cubicBezTo>
                      <a:pt x="15959" y="19006"/>
                      <a:pt x="16404" y="18192"/>
                      <a:pt x="16349" y="18192"/>
                    </a:cubicBezTo>
                    <a:cubicBezTo>
                      <a:pt x="16349" y="17624"/>
                      <a:pt x="16544" y="17250"/>
                      <a:pt x="16544" y="16748"/>
                    </a:cubicBezTo>
                    <a:cubicBezTo>
                      <a:pt x="16688" y="16748"/>
                      <a:pt x="16830" y="16278"/>
                      <a:pt x="17128" y="16278"/>
                    </a:cubicBezTo>
                    <a:cubicBezTo>
                      <a:pt x="17212" y="16155"/>
                      <a:pt x="17450" y="16107"/>
                      <a:pt x="17616" y="16024"/>
                    </a:cubicBezTo>
                    <a:cubicBezTo>
                      <a:pt x="17616" y="15713"/>
                      <a:pt x="17957" y="15476"/>
                      <a:pt x="17957" y="15087"/>
                    </a:cubicBezTo>
                    <a:cubicBezTo>
                      <a:pt x="18179" y="15087"/>
                      <a:pt x="17812" y="13876"/>
                      <a:pt x="17812" y="13749"/>
                    </a:cubicBezTo>
                    <a:cubicBezTo>
                      <a:pt x="17382" y="13749"/>
                      <a:pt x="17713" y="12307"/>
                      <a:pt x="17713" y="12124"/>
                    </a:cubicBezTo>
                    <a:cubicBezTo>
                      <a:pt x="17437" y="12124"/>
                      <a:pt x="18620" y="11148"/>
                      <a:pt x="18598" y="11208"/>
                    </a:cubicBezTo>
                    <a:cubicBezTo>
                      <a:pt x="18681" y="10953"/>
                      <a:pt x="19316" y="10604"/>
                      <a:pt x="19526" y="10404"/>
                    </a:cubicBezTo>
                    <a:cubicBezTo>
                      <a:pt x="19713" y="10224"/>
                      <a:pt x="20347" y="9878"/>
                      <a:pt x="20347" y="9667"/>
                    </a:cubicBezTo>
                    <a:cubicBezTo>
                      <a:pt x="20620" y="9565"/>
                      <a:pt x="20654" y="9375"/>
                      <a:pt x="20882" y="9269"/>
                    </a:cubicBezTo>
                    <a:cubicBezTo>
                      <a:pt x="20882" y="9177"/>
                      <a:pt x="20727" y="8909"/>
                      <a:pt x="21077" y="8909"/>
                    </a:cubicBezTo>
                    <a:cubicBezTo>
                      <a:pt x="20989" y="8446"/>
                      <a:pt x="21517" y="8183"/>
                      <a:pt x="21517" y="7716"/>
                    </a:cubicBezTo>
                    <a:cubicBezTo>
                      <a:pt x="21101" y="7817"/>
                      <a:pt x="20526" y="7861"/>
                      <a:pt x="20102" y="7861"/>
                    </a:cubicBezTo>
                    <a:cubicBezTo>
                      <a:pt x="20104" y="7926"/>
                      <a:pt x="19637" y="7935"/>
                      <a:pt x="19567" y="7931"/>
                    </a:cubicBezTo>
                    <a:close/>
                    <a:moveTo>
                      <a:pt x="19567" y="7931"/>
                    </a:moveTo>
                  </a:path>
                </a:pathLst>
              </a:custGeom>
              <a:grpFill/>
              <a:ln>
                <a:noFill/>
              </a:ln>
              <a:extLst>
                <a:ext uri="{91240B29-F687-4f45-9708-019B960494DF}">
                  <a14:hiddenLine xmlns:p14="http://schemas.microsoft.com/office/powerpoint/2010/main" xmlns:a14="http://schemas.microsoft.com/office/drawing/2010/main" xmlns:lc="http://schemas.openxmlformats.org/drawingml/2006/lockedCanvas" xmlns="" w="25400" cap="flat">
                    <a:solidFill>
                      <a:schemeClr val="tx1"/>
                    </a:solidFill>
                    <a:miter lim="800000"/>
                    <a:headEnd type="none" w="med" len="med"/>
                    <a:tailEnd type="none" w="med" len="me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2" name="Freeform: Shape 55">
                <a:extLst>
                  <a:ext uri="{FF2B5EF4-FFF2-40B4-BE49-F238E27FC236}">
                    <a16:creationId xmlns:a16="http://schemas.microsoft.com/office/drawing/2014/main" id="{F52B1764-863C-40E2-82F6-66E416AC5D0C}"/>
                  </a:ext>
                </a:extLst>
              </p:cNvPr>
              <p:cNvSpPr>
                <a:spLocks/>
              </p:cNvSpPr>
              <p:nvPr/>
            </p:nvSpPr>
            <p:spPr bwMode="auto">
              <a:xfrm>
                <a:off x="184" y="272"/>
                <a:ext cx="3" cy="2"/>
              </a:xfrm>
              <a:custGeom>
                <a:avLst/>
                <a:gdLst>
                  <a:gd name="T0" fmla="*/ 0 w 16989"/>
                  <a:gd name="T1" fmla="*/ 0 h 15334"/>
                  <a:gd name="T2" fmla="*/ 0 w 16989"/>
                  <a:gd name="T3" fmla="*/ 0 h 15334"/>
                  <a:gd name="T4" fmla="*/ 0 w 16989"/>
                  <a:gd name="T5" fmla="*/ 0 h 15334"/>
                  <a:gd name="T6" fmla="*/ 0 w 16989"/>
                  <a:gd name="T7" fmla="*/ 0 h 15334"/>
                  <a:gd name="T8" fmla="*/ 0 w 16989"/>
                  <a:gd name="T9" fmla="*/ 0 h 153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989" h="15334">
                    <a:moveTo>
                      <a:pt x="5730" y="2266"/>
                    </a:moveTo>
                    <a:cubicBezTo>
                      <a:pt x="4165" y="1591"/>
                      <a:pt x="2498" y="771"/>
                      <a:pt x="900" y="0"/>
                    </a:cubicBezTo>
                    <a:cubicBezTo>
                      <a:pt x="-4611" y="21600"/>
                      <a:pt x="16989" y="17743"/>
                      <a:pt x="16989" y="4629"/>
                    </a:cubicBezTo>
                    <a:cubicBezTo>
                      <a:pt x="12159" y="7955"/>
                      <a:pt x="7839" y="13596"/>
                      <a:pt x="5730" y="2266"/>
                    </a:cubicBezTo>
                    <a:close/>
                    <a:moveTo>
                      <a:pt x="5730" y="2266"/>
                    </a:moveTo>
                  </a:path>
                </a:pathLst>
              </a:custGeom>
              <a:grpFill/>
              <a:ln>
                <a:noFill/>
              </a:ln>
              <a:extLst>
                <a:ext uri="{91240B29-F687-4f45-9708-019B960494DF}">
                  <a14:hiddenLine xmlns:p14="http://schemas.microsoft.com/office/powerpoint/2010/main" xmlns:a14="http://schemas.microsoft.com/office/drawing/2010/main" xmlns:lc="http://schemas.openxmlformats.org/drawingml/2006/lockedCanvas" xmlns="" w="25400" cap="flat">
                    <a:solidFill>
                      <a:schemeClr val="tx1"/>
                    </a:solidFill>
                    <a:miter lim="800000"/>
                    <a:headEnd type="none" w="med" len="med"/>
                    <a:tailEnd type="none" w="med" len="me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3" name="Freeform: Shape 56">
                <a:extLst>
                  <a:ext uri="{FF2B5EF4-FFF2-40B4-BE49-F238E27FC236}">
                    <a16:creationId xmlns:a16="http://schemas.microsoft.com/office/drawing/2014/main" id="{62D43147-BCBE-4C7A-8F75-69AD581EFB92}"/>
                  </a:ext>
                </a:extLst>
              </p:cNvPr>
              <p:cNvSpPr>
                <a:spLocks/>
              </p:cNvSpPr>
              <p:nvPr/>
            </p:nvSpPr>
            <p:spPr bwMode="auto">
              <a:xfrm>
                <a:off x="192" y="272"/>
                <a:ext cx="16" cy="8"/>
              </a:xfrm>
              <a:custGeom>
                <a:avLst/>
                <a:gdLst>
                  <a:gd name="T0" fmla="*/ 0 w 18999"/>
                  <a:gd name="T1" fmla="*/ 0 h 20934"/>
                  <a:gd name="T2" fmla="*/ 0 w 18999"/>
                  <a:gd name="T3" fmla="*/ 0 h 20934"/>
                  <a:gd name="T4" fmla="*/ 0 w 18999"/>
                  <a:gd name="T5" fmla="*/ 0 h 20934"/>
                  <a:gd name="T6" fmla="*/ 0 w 18999"/>
                  <a:gd name="T7" fmla="*/ 0 h 20934"/>
                  <a:gd name="T8" fmla="*/ 0 w 18999"/>
                  <a:gd name="T9" fmla="*/ 0 h 20934"/>
                  <a:gd name="T10" fmla="*/ 0 w 18999"/>
                  <a:gd name="T11" fmla="*/ 0 h 20934"/>
                  <a:gd name="T12" fmla="*/ 0 w 18999"/>
                  <a:gd name="T13" fmla="*/ 0 h 209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999" h="20934">
                    <a:moveTo>
                      <a:pt x="5636" y="0"/>
                    </a:moveTo>
                    <a:cubicBezTo>
                      <a:pt x="4287" y="4948"/>
                      <a:pt x="2148" y="3040"/>
                      <a:pt x="0" y="2842"/>
                    </a:cubicBezTo>
                    <a:cubicBezTo>
                      <a:pt x="1313" y="7114"/>
                      <a:pt x="5600" y="11307"/>
                      <a:pt x="7812" y="11307"/>
                    </a:cubicBezTo>
                    <a:cubicBezTo>
                      <a:pt x="9253" y="17507"/>
                      <a:pt x="13604" y="21600"/>
                      <a:pt x="17047" y="20845"/>
                    </a:cubicBezTo>
                    <a:cubicBezTo>
                      <a:pt x="21600" y="19871"/>
                      <a:pt x="16872" y="12618"/>
                      <a:pt x="16055" y="9439"/>
                    </a:cubicBezTo>
                    <a:cubicBezTo>
                      <a:pt x="11622" y="9439"/>
                      <a:pt x="11135" y="1212"/>
                      <a:pt x="5636" y="0"/>
                    </a:cubicBezTo>
                    <a:close/>
                    <a:moveTo>
                      <a:pt x="5636" y="0"/>
                    </a:moveTo>
                  </a:path>
                </a:pathLst>
              </a:custGeom>
              <a:grpFill/>
              <a:ln>
                <a:noFill/>
              </a:ln>
              <a:extLst>
                <a:ext uri="{91240B29-F687-4f45-9708-019B960494DF}">
                  <a14:hiddenLine xmlns:p14="http://schemas.microsoft.com/office/powerpoint/2010/main" xmlns:a14="http://schemas.microsoft.com/office/drawing/2010/main" xmlns:lc="http://schemas.openxmlformats.org/drawingml/2006/lockedCanvas" xmlns="" w="25400" cap="flat">
                    <a:solidFill>
                      <a:schemeClr val="tx1"/>
                    </a:solidFill>
                    <a:miter lim="800000"/>
                    <a:headEnd type="none" w="med" len="med"/>
                    <a:tailEnd type="none" w="med" len="me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4" name="Freeform: Shape 57">
                <a:extLst>
                  <a:ext uri="{FF2B5EF4-FFF2-40B4-BE49-F238E27FC236}">
                    <a16:creationId xmlns:a16="http://schemas.microsoft.com/office/drawing/2014/main" id="{C9A8475B-6031-497D-8175-E0AF59AAB885}"/>
                  </a:ext>
                </a:extLst>
              </p:cNvPr>
              <p:cNvSpPr>
                <a:spLocks/>
              </p:cNvSpPr>
              <p:nvPr/>
            </p:nvSpPr>
            <p:spPr bwMode="auto">
              <a:xfrm>
                <a:off x="208" y="288"/>
                <a:ext cx="15" cy="4"/>
              </a:xfrm>
              <a:custGeom>
                <a:avLst/>
                <a:gdLst>
                  <a:gd name="T0" fmla="*/ 0 w 21600"/>
                  <a:gd name="T1" fmla="*/ 0 h 19826"/>
                  <a:gd name="T2" fmla="*/ 0 w 21600"/>
                  <a:gd name="T3" fmla="*/ 0 h 19826"/>
                  <a:gd name="T4" fmla="*/ 0 w 21600"/>
                  <a:gd name="T5" fmla="*/ 0 h 19826"/>
                  <a:gd name="T6" fmla="*/ 0 w 21600"/>
                  <a:gd name="T7" fmla="*/ 0 h 19826"/>
                  <a:gd name="T8" fmla="*/ 0 w 21600"/>
                  <a:gd name="T9" fmla="*/ 0 h 19826"/>
                  <a:gd name="T10" fmla="*/ 0 w 21600"/>
                  <a:gd name="T11" fmla="*/ 0 h 19826"/>
                  <a:gd name="T12" fmla="*/ 0 w 21600"/>
                  <a:gd name="T13" fmla="*/ 0 h 19826"/>
                  <a:gd name="T14" fmla="*/ 0 w 21600"/>
                  <a:gd name="T15" fmla="*/ 0 h 19826"/>
                  <a:gd name="T16" fmla="*/ 0 w 21600"/>
                  <a:gd name="T17" fmla="*/ 0 h 198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600" h="19826">
                    <a:moveTo>
                      <a:pt x="15657" y="0"/>
                    </a:moveTo>
                    <a:cubicBezTo>
                      <a:pt x="14560" y="9831"/>
                      <a:pt x="15657" y="658"/>
                      <a:pt x="15657" y="8204"/>
                    </a:cubicBezTo>
                    <a:cubicBezTo>
                      <a:pt x="11646" y="8446"/>
                      <a:pt x="8331" y="1662"/>
                      <a:pt x="5406" y="1662"/>
                    </a:cubicBezTo>
                    <a:cubicBezTo>
                      <a:pt x="6331" y="6612"/>
                      <a:pt x="7554" y="10212"/>
                      <a:pt x="7554" y="14712"/>
                    </a:cubicBezTo>
                    <a:cubicBezTo>
                      <a:pt x="4789" y="18069"/>
                      <a:pt x="2686" y="14712"/>
                      <a:pt x="0" y="14712"/>
                    </a:cubicBezTo>
                    <a:cubicBezTo>
                      <a:pt x="1006" y="20735"/>
                      <a:pt x="8309" y="21600"/>
                      <a:pt x="9189" y="16442"/>
                    </a:cubicBezTo>
                    <a:cubicBezTo>
                      <a:pt x="15417" y="16442"/>
                      <a:pt x="15680" y="16027"/>
                      <a:pt x="21600" y="18000"/>
                    </a:cubicBezTo>
                    <a:cubicBezTo>
                      <a:pt x="21406" y="13015"/>
                      <a:pt x="17349" y="1315"/>
                      <a:pt x="15657" y="0"/>
                    </a:cubicBezTo>
                    <a:close/>
                    <a:moveTo>
                      <a:pt x="15657" y="0"/>
                    </a:moveTo>
                  </a:path>
                </a:pathLst>
              </a:custGeom>
              <a:grpFill/>
              <a:ln>
                <a:noFill/>
              </a:ln>
              <a:extLst>
                <a:ext uri="{91240B29-F687-4f45-9708-019B960494DF}">
                  <a14:hiddenLine xmlns:p14="http://schemas.microsoft.com/office/powerpoint/2010/main" xmlns:a14="http://schemas.microsoft.com/office/drawing/2010/main" xmlns:lc="http://schemas.openxmlformats.org/drawingml/2006/lockedCanvas" xmlns="" w="25400" cap="flat">
                    <a:solidFill>
                      <a:schemeClr val="tx1"/>
                    </a:solidFill>
                    <a:miter lim="800000"/>
                    <a:headEnd type="none" w="med" len="med"/>
                    <a:tailEnd type="none" w="med" len="me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5" name="Freeform: Shape 58">
                <a:extLst>
                  <a:ext uri="{FF2B5EF4-FFF2-40B4-BE49-F238E27FC236}">
                    <a16:creationId xmlns:a16="http://schemas.microsoft.com/office/drawing/2014/main" id="{6EEB0B67-40EB-4BF1-80D2-5461BEB61FE2}"/>
                  </a:ext>
                </a:extLst>
              </p:cNvPr>
              <p:cNvSpPr>
                <a:spLocks/>
              </p:cNvSpPr>
              <p:nvPr/>
            </p:nvSpPr>
            <p:spPr bwMode="auto">
              <a:xfrm>
                <a:off x="200" y="288"/>
                <a:ext cx="2" cy="2"/>
              </a:xfrm>
              <a:custGeom>
                <a:avLst/>
                <a:gdLst>
                  <a:gd name="T0" fmla="*/ 0 w 16604"/>
                  <a:gd name="T1" fmla="*/ 0 h 17442"/>
                  <a:gd name="T2" fmla="*/ 0 w 16604"/>
                  <a:gd name="T3" fmla="*/ 0 h 17442"/>
                  <a:gd name="T4" fmla="*/ 0 w 16604"/>
                  <a:gd name="T5" fmla="*/ 0 h 17442"/>
                  <a:gd name="T6" fmla="*/ 0 w 16604"/>
                  <a:gd name="T7" fmla="*/ 0 h 1744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604" h="17442">
                    <a:moveTo>
                      <a:pt x="1543" y="0"/>
                    </a:moveTo>
                    <a:cubicBezTo>
                      <a:pt x="-4492" y="21600"/>
                      <a:pt x="8577" y="17040"/>
                      <a:pt x="16563" y="17040"/>
                    </a:cubicBezTo>
                    <a:cubicBezTo>
                      <a:pt x="17108" y="7620"/>
                      <a:pt x="12116" y="1920"/>
                      <a:pt x="1543" y="0"/>
                    </a:cubicBezTo>
                    <a:close/>
                    <a:moveTo>
                      <a:pt x="1543" y="0"/>
                    </a:moveTo>
                  </a:path>
                </a:pathLst>
              </a:custGeom>
              <a:grpFill/>
              <a:ln>
                <a:noFill/>
              </a:ln>
              <a:extLst>
                <a:ext uri="{91240B29-F687-4f45-9708-019B960494DF}">
                  <a14:hiddenLine xmlns:p14="http://schemas.microsoft.com/office/powerpoint/2010/main" xmlns:a14="http://schemas.microsoft.com/office/drawing/2010/main" xmlns:lc="http://schemas.openxmlformats.org/drawingml/2006/lockedCanvas" xmlns="" w="25400" cap="flat">
                    <a:solidFill>
                      <a:schemeClr val="tx1"/>
                    </a:solidFill>
                    <a:miter lim="800000"/>
                    <a:headEnd type="none" w="med" len="med"/>
                    <a:tailEnd type="none" w="med" len="me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6" name="Freeform: Shape 59">
                <a:extLst>
                  <a:ext uri="{FF2B5EF4-FFF2-40B4-BE49-F238E27FC236}">
                    <a16:creationId xmlns:a16="http://schemas.microsoft.com/office/drawing/2014/main" id="{9171C1D8-AC5A-4FDB-A55E-AD9FF00C527E}"/>
                  </a:ext>
                </a:extLst>
              </p:cNvPr>
              <p:cNvSpPr>
                <a:spLocks/>
              </p:cNvSpPr>
              <p:nvPr/>
            </p:nvSpPr>
            <p:spPr bwMode="auto">
              <a:xfrm>
                <a:off x="200" y="288"/>
                <a:ext cx="2" cy="2"/>
              </a:xfrm>
              <a:custGeom>
                <a:avLst/>
                <a:gdLst>
                  <a:gd name="T0" fmla="*/ 0 w 21600"/>
                  <a:gd name="T1" fmla="*/ 0 h 12742"/>
                  <a:gd name="T2" fmla="*/ 0 w 21600"/>
                  <a:gd name="T3" fmla="*/ 0 h 12742"/>
                  <a:gd name="T4" fmla="*/ 0 w 21600"/>
                  <a:gd name="T5" fmla="*/ 0 h 12742"/>
                  <a:gd name="T6" fmla="*/ 0 w 21600"/>
                  <a:gd name="T7" fmla="*/ 0 h 1274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12742">
                    <a:moveTo>
                      <a:pt x="0" y="12742"/>
                    </a:moveTo>
                    <a:cubicBezTo>
                      <a:pt x="7251" y="11994"/>
                      <a:pt x="14425" y="11339"/>
                      <a:pt x="21600" y="10545"/>
                    </a:cubicBezTo>
                    <a:cubicBezTo>
                      <a:pt x="17860" y="-8858"/>
                      <a:pt x="2137" y="2550"/>
                      <a:pt x="0" y="12742"/>
                    </a:cubicBezTo>
                    <a:close/>
                    <a:moveTo>
                      <a:pt x="0" y="12742"/>
                    </a:moveTo>
                  </a:path>
                </a:pathLst>
              </a:custGeom>
              <a:grpFill/>
              <a:ln>
                <a:noFill/>
              </a:ln>
              <a:extLst>
                <a:ext uri="{91240B29-F687-4f45-9708-019B960494DF}">
                  <a14:hiddenLine xmlns:p14="http://schemas.microsoft.com/office/powerpoint/2010/main" xmlns:a14="http://schemas.microsoft.com/office/drawing/2010/main" xmlns:lc="http://schemas.openxmlformats.org/drawingml/2006/lockedCanvas" xmlns="" w="25400" cap="flat">
                    <a:solidFill>
                      <a:schemeClr val="tx1"/>
                    </a:solidFill>
                    <a:miter lim="800000"/>
                    <a:headEnd type="none" w="med" len="med"/>
                    <a:tailEnd type="none" w="med" len="me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7" name="Freeform: Shape 60">
                <a:extLst>
                  <a:ext uri="{FF2B5EF4-FFF2-40B4-BE49-F238E27FC236}">
                    <a16:creationId xmlns:a16="http://schemas.microsoft.com/office/drawing/2014/main" id="{23BE1B17-BA40-4FEA-9CCC-38BB9E5388EF}"/>
                  </a:ext>
                </a:extLst>
              </p:cNvPr>
              <p:cNvSpPr>
                <a:spLocks/>
              </p:cNvSpPr>
              <p:nvPr/>
            </p:nvSpPr>
            <p:spPr bwMode="auto">
              <a:xfrm>
                <a:off x="232" y="288"/>
                <a:ext cx="2" cy="1"/>
              </a:xfrm>
              <a:custGeom>
                <a:avLst/>
                <a:gdLst>
                  <a:gd name="T0" fmla="*/ 0 w 17161"/>
                  <a:gd name="T1" fmla="*/ 0 h 13638"/>
                  <a:gd name="T2" fmla="*/ 0 w 17161"/>
                  <a:gd name="T3" fmla="*/ 0 h 13638"/>
                  <a:gd name="T4" fmla="*/ 0 w 17161"/>
                  <a:gd name="T5" fmla="*/ 0 h 13638"/>
                  <a:gd name="T6" fmla="*/ 0 w 17161"/>
                  <a:gd name="T7" fmla="*/ 0 h 1363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161" h="13638">
                    <a:moveTo>
                      <a:pt x="1582" y="0"/>
                    </a:moveTo>
                    <a:cubicBezTo>
                      <a:pt x="-4374" y="21600"/>
                      <a:pt x="7735" y="11073"/>
                      <a:pt x="17161" y="11073"/>
                    </a:cubicBezTo>
                    <a:cubicBezTo>
                      <a:pt x="17226" y="3353"/>
                      <a:pt x="8782" y="0"/>
                      <a:pt x="1582" y="0"/>
                    </a:cubicBezTo>
                    <a:close/>
                    <a:moveTo>
                      <a:pt x="1582" y="0"/>
                    </a:moveTo>
                  </a:path>
                </a:pathLst>
              </a:custGeom>
              <a:grpFill/>
              <a:ln>
                <a:noFill/>
              </a:ln>
              <a:extLst>
                <a:ext uri="{91240B29-F687-4f45-9708-019B960494DF}">
                  <a14:hiddenLine xmlns:p14="http://schemas.microsoft.com/office/powerpoint/2010/main" xmlns:a14="http://schemas.microsoft.com/office/drawing/2010/main" xmlns:lc="http://schemas.openxmlformats.org/drawingml/2006/lockedCanvas" xmlns="" w="25400" cap="flat">
                    <a:solidFill>
                      <a:schemeClr val="tx1"/>
                    </a:solidFill>
                    <a:miter lim="800000"/>
                    <a:headEnd type="none" w="med" len="med"/>
                    <a:tailEnd type="none" w="med" len="me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8" name="Freeform: Shape 61">
                <a:extLst>
                  <a:ext uri="{FF2B5EF4-FFF2-40B4-BE49-F238E27FC236}">
                    <a16:creationId xmlns:a16="http://schemas.microsoft.com/office/drawing/2014/main" id="{783ECD8F-B385-48BE-901D-8EA554E9D4E2}"/>
                  </a:ext>
                </a:extLst>
              </p:cNvPr>
              <p:cNvSpPr>
                <a:spLocks/>
              </p:cNvSpPr>
              <p:nvPr/>
            </p:nvSpPr>
            <p:spPr bwMode="auto">
              <a:xfrm>
                <a:off x="224" y="288"/>
                <a:ext cx="1" cy="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0"/>
                    </a:moveTo>
                    <a:cubicBezTo>
                      <a:pt x="0" y="7500"/>
                      <a:pt x="0" y="14250"/>
                      <a:pt x="0" y="21600"/>
                    </a:cubicBezTo>
                    <a:cubicBezTo>
                      <a:pt x="8975" y="18750"/>
                      <a:pt x="12777" y="14250"/>
                      <a:pt x="21600" y="14250"/>
                    </a:cubicBezTo>
                    <a:cubicBezTo>
                      <a:pt x="21600" y="5100"/>
                      <a:pt x="9279" y="0"/>
                      <a:pt x="0" y="0"/>
                    </a:cubicBezTo>
                    <a:close/>
                    <a:moveTo>
                      <a:pt x="0" y="0"/>
                    </a:moveTo>
                  </a:path>
                </a:pathLst>
              </a:custGeom>
              <a:grpFill/>
              <a:ln>
                <a:noFill/>
              </a:ln>
              <a:extLst>
                <a:ext uri="{91240B29-F687-4f45-9708-019B960494DF}">
                  <a14:hiddenLine xmlns:p14="http://schemas.microsoft.com/office/powerpoint/2010/main" xmlns:a14="http://schemas.microsoft.com/office/drawing/2010/main" xmlns:lc="http://schemas.openxmlformats.org/drawingml/2006/lockedCanvas" xmlns="" w="25400" cap="flat">
                    <a:solidFill>
                      <a:schemeClr val="tx1"/>
                    </a:solidFill>
                    <a:miter lim="800000"/>
                    <a:headEnd type="none" w="med" len="med"/>
                    <a:tailEnd type="none" w="med" len="me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9" name="Freeform: Shape 62">
                <a:extLst>
                  <a:ext uri="{FF2B5EF4-FFF2-40B4-BE49-F238E27FC236}">
                    <a16:creationId xmlns:a16="http://schemas.microsoft.com/office/drawing/2014/main" id="{7E99F590-1A69-4689-80E8-6DBC45AE41C8}"/>
                  </a:ext>
                </a:extLst>
              </p:cNvPr>
              <p:cNvSpPr>
                <a:spLocks/>
              </p:cNvSpPr>
              <p:nvPr/>
            </p:nvSpPr>
            <p:spPr bwMode="auto">
              <a:xfrm>
                <a:off x="216" y="304"/>
                <a:ext cx="1" cy="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21600"/>
                    </a:moveTo>
                    <a:cubicBezTo>
                      <a:pt x="17923" y="21600"/>
                      <a:pt x="17234" y="20571"/>
                      <a:pt x="21600" y="5371"/>
                    </a:cubicBezTo>
                    <a:cubicBezTo>
                      <a:pt x="16200" y="3429"/>
                      <a:pt x="10915" y="1714"/>
                      <a:pt x="5285" y="0"/>
                    </a:cubicBezTo>
                    <a:cubicBezTo>
                      <a:pt x="3447" y="7200"/>
                      <a:pt x="1838" y="14400"/>
                      <a:pt x="0" y="21600"/>
                    </a:cubicBezTo>
                    <a:close/>
                    <a:moveTo>
                      <a:pt x="0" y="21600"/>
                    </a:moveTo>
                  </a:path>
                </a:pathLst>
              </a:custGeom>
              <a:grpFill/>
              <a:ln>
                <a:noFill/>
              </a:ln>
              <a:extLst>
                <a:ext uri="{91240B29-F687-4f45-9708-019B960494DF}">
                  <a14:hiddenLine xmlns:p14="http://schemas.microsoft.com/office/powerpoint/2010/main" xmlns:a14="http://schemas.microsoft.com/office/drawing/2010/main" xmlns:lc="http://schemas.openxmlformats.org/drawingml/2006/lockedCanvas" xmlns="" w="25400" cap="flat">
                    <a:solidFill>
                      <a:schemeClr val="tx1"/>
                    </a:solidFill>
                    <a:miter lim="800000"/>
                    <a:headEnd type="none" w="med" len="med"/>
                    <a:tailEnd type="none" w="med" len="me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50" name="Freeform: Shape 63">
                <a:extLst>
                  <a:ext uri="{FF2B5EF4-FFF2-40B4-BE49-F238E27FC236}">
                    <a16:creationId xmlns:a16="http://schemas.microsoft.com/office/drawing/2014/main" id="{B119E970-03DE-4A5E-A025-463327091B3A}"/>
                  </a:ext>
                </a:extLst>
              </p:cNvPr>
              <p:cNvSpPr>
                <a:spLocks/>
              </p:cNvSpPr>
              <p:nvPr/>
            </p:nvSpPr>
            <p:spPr bwMode="auto">
              <a:xfrm>
                <a:off x="480" y="384"/>
                <a:ext cx="1" cy="2"/>
              </a:xfrm>
              <a:custGeom>
                <a:avLst/>
                <a:gdLst>
                  <a:gd name="T0" fmla="*/ 0 w 16557"/>
                  <a:gd name="T1" fmla="*/ 0 h 18344"/>
                  <a:gd name="T2" fmla="*/ 0 w 16557"/>
                  <a:gd name="T3" fmla="*/ 0 h 18344"/>
                  <a:gd name="T4" fmla="*/ 0 w 16557"/>
                  <a:gd name="T5" fmla="*/ 0 h 18344"/>
                  <a:gd name="T6" fmla="*/ 0 w 16557"/>
                  <a:gd name="T7" fmla="*/ 0 h 1834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557" h="18344">
                    <a:moveTo>
                      <a:pt x="0" y="16234"/>
                    </a:moveTo>
                    <a:cubicBezTo>
                      <a:pt x="21600" y="21600"/>
                      <a:pt x="17408" y="16922"/>
                      <a:pt x="13033" y="0"/>
                    </a:cubicBezTo>
                    <a:cubicBezTo>
                      <a:pt x="2734" y="5916"/>
                      <a:pt x="0" y="4471"/>
                      <a:pt x="0" y="16234"/>
                    </a:cubicBezTo>
                    <a:close/>
                    <a:moveTo>
                      <a:pt x="0" y="16234"/>
                    </a:moveTo>
                  </a:path>
                </a:pathLst>
              </a:custGeom>
              <a:grpFill/>
              <a:ln>
                <a:noFill/>
              </a:ln>
              <a:extLst>
                <a:ext uri="{91240B29-F687-4f45-9708-019B960494DF}">
                  <a14:hiddenLine xmlns:p14="http://schemas.microsoft.com/office/powerpoint/2010/main" xmlns:a14="http://schemas.microsoft.com/office/drawing/2010/main" xmlns:lc="http://schemas.openxmlformats.org/drawingml/2006/lockedCanvas" xmlns="" w="25400" cap="flat">
                    <a:solidFill>
                      <a:schemeClr val="tx1"/>
                    </a:solidFill>
                    <a:miter lim="800000"/>
                    <a:headEnd type="none" w="med" len="med"/>
                    <a:tailEnd type="none" w="med" len="me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grpSp>
      </p:grpSp>
      <p:grpSp>
        <p:nvGrpSpPr>
          <p:cNvPr id="53" name="组合 52">
            <a:extLst>
              <a:ext uri="{FF2B5EF4-FFF2-40B4-BE49-F238E27FC236}">
                <a16:creationId xmlns:a16="http://schemas.microsoft.com/office/drawing/2014/main" id="{3B4BF648-AEBD-418B-B0A1-0EF4CB909564}"/>
              </a:ext>
            </a:extLst>
          </p:cNvPr>
          <p:cNvGrpSpPr/>
          <p:nvPr>
            <p:custDataLst>
              <p:tags r:id="rId2"/>
            </p:custDataLst>
          </p:nvPr>
        </p:nvGrpSpPr>
        <p:grpSpPr>
          <a:xfrm>
            <a:off x="9053595" y="3731476"/>
            <a:ext cx="1972599" cy="2037784"/>
            <a:chOff x="9053595" y="3731476"/>
            <a:chExt cx="1972599" cy="2037784"/>
          </a:xfrm>
        </p:grpSpPr>
        <p:sp>
          <p:nvSpPr>
            <p:cNvPr id="10" name="Oval 65">
              <a:extLst>
                <a:ext uri="{FF2B5EF4-FFF2-40B4-BE49-F238E27FC236}">
                  <a16:creationId xmlns:a16="http://schemas.microsoft.com/office/drawing/2014/main" id="{932CDC8E-DEE6-492D-921D-C3D75648BBA8}"/>
                </a:ext>
              </a:extLst>
            </p:cNvPr>
            <p:cNvSpPr/>
            <p:nvPr/>
          </p:nvSpPr>
          <p:spPr bwMode="auto">
            <a:xfrm>
              <a:off x="9053595" y="3796661"/>
              <a:ext cx="1972599" cy="1972599"/>
            </a:xfrm>
            <a:prstGeom prst="ellipse">
              <a:avLst/>
            </a:prstGeom>
            <a:noFill/>
            <a:ln w="28575" cap="flat" cmpd="sng" algn="ctr">
              <a:solidFill>
                <a:schemeClr val="accent5"/>
              </a:solidFill>
              <a:prstDash val="solid"/>
              <a:round/>
              <a:headEnd type="none" w="med" len="med"/>
              <a:tailEnd type="none" w="med" len="me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11" name="TextBox 66">
              <a:extLst>
                <a:ext uri="{FF2B5EF4-FFF2-40B4-BE49-F238E27FC236}">
                  <a16:creationId xmlns:a16="http://schemas.microsoft.com/office/drawing/2014/main" id="{A289D1D7-E636-46AB-8D78-735E7D43C675}"/>
                </a:ext>
              </a:extLst>
            </p:cNvPr>
            <p:cNvSpPr txBox="1"/>
            <p:nvPr/>
          </p:nvSpPr>
          <p:spPr>
            <a:xfrm>
              <a:off x="9193201" y="4343084"/>
              <a:ext cx="1659685" cy="400110"/>
            </a:xfrm>
            <a:prstGeom prst="rect">
              <a:avLst/>
            </a:prstGeom>
            <a:noFill/>
            <a:effectLst/>
          </p:spPr>
          <p:txBody>
            <a:bodyPr wrap="none" anchor="ctr" anchorCtr="1">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1" i="0" u="none" strike="noStrike" kern="1200" cap="none" spc="0" normalizeH="0" baseline="0" noProof="0" dirty="0">
                  <a:ln>
                    <a:noFill/>
                  </a:ln>
                  <a:solidFill>
                    <a:srgbClr val="404040"/>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rPr>
                <a:t>世界条件：</a:t>
              </a:r>
              <a:endParaRPr kumimoji="0" lang="zh-CN" altLang="en-US" sz="2000" b="1" i="0" u="none" strike="noStrike" kern="1200" cap="none" spc="-83" normalizeH="0" baseline="0" noProof="0" dirty="0">
                <a:ln>
                  <a:noFill/>
                </a:ln>
                <a:solidFill>
                  <a:srgbClr val="1F4966"/>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12" name="TextBox 67">
              <a:extLst>
                <a:ext uri="{FF2B5EF4-FFF2-40B4-BE49-F238E27FC236}">
                  <a16:creationId xmlns:a16="http://schemas.microsoft.com/office/drawing/2014/main" id="{17790591-2172-4E24-812F-C37CCDBBA89F}"/>
                </a:ext>
              </a:extLst>
            </p:cNvPr>
            <p:cNvSpPr txBox="1"/>
            <p:nvPr/>
          </p:nvSpPr>
          <p:spPr>
            <a:xfrm>
              <a:off x="9214417" y="4774815"/>
              <a:ext cx="1650954" cy="665607"/>
            </a:xfrm>
            <a:prstGeom prst="rect">
              <a:avLst/>
            </a:prstGeom>
            <a:noFill/>
            <a:effectLst/>
          </p:spPr>
          <p:txBody>
            <a:bodyPr wrap="square" lIns="0" tIns="0" rIns="0" bIns="0" anchor="ctr">
              <a:norm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srgbClr val="404040"/>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rPr>
                <a:t>注意全球正在发展的行业，用“世界观”发展事业。</a:t>
              </a:r>
              <a:endParaRPr kumimoji="0" lang="zh-CN" altLang="en-US" sz="1200" b="0" i="0" u="none" strike="noStrike" kern="1200" cap="none" spc="0" normalizeH="0" baseline="0" noProof="0" dirty="0">
                <a:ln>
                  <a:noFill/>
                </a:ln>
                <a:solidFill>
                  <a:prstClr val="black">
                    <a:lumMod val="100000"/>
                  </a:prstClr>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13" name="Oval 68">
              <a:extLst>
                <a:ext uri="{FF2B5EF4-FFF2-40B4-BE49-F238E27FC236}">
                  <a16:creationId xmlns:a16="http://schemas.microsoft.com/office/drawing/2014/main" id="{7E0BB5FF-8658-4407-B28A-98895F30FFB9}"/>
                </a:ext>
              </a:extLst>
            </p:cNvPr>
            <p:cNvSpPr>
              <a:spLocks noChangeAspect="1"/>
            </p:cNvSpPr>
            <p:nvPr/>
          </p:nvSpPr>
          <p:spPr bwMode="auto">
            <a:xfrm>
              <a:off x="10361482" y="3731476"/>
              <a:ext cx="661499" cy="661499"/>
            </a:xfrm>
            <a:prstGeom prst="ellipse">
              <a:avLst/>
            </a:prstGeom>
            <a:gradFill>
              <a:gsLst>
                <a:gs pos="21000">
                  <a:srgbClr val="00B0F0"/>
                </a:gs>
                <a:gs pos="100000">
                  <a:srgbClr val="21215D"/>
                </a:gs>
              </a:gsLst>
              <a:lin ang="7200000" scaled="0"/>
            </a:gradFill>
            <a:ln w="9525" cap="flat" cmpd="sng" algn="ctr">
              <a:noFill/>
              <a:prstDash val="solid"/>
              <a:miter lim="800000"/>
              <a:headEnd type="none" w="med" len="med"/>
              <a:tailEnd type="none" w="med" len="me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grpSp>
          <p:nvGrpSpPr>
            <p:cNvPr id="14" name="Group 69">
              <a:extLst>
                <a:ext uri="{FF2B5EF4-FFF2-40B4-BE49-F238E27FC236}">
                  <a16:creationId xmlns:a16="http://schemas.microsoft.com/office/drawing/2014/main" id="{C0F88BBF-4428-47E9-8BB8-A44544483E65}"/>
                </a:ext>
              </a:extLst>
            </p:cNvPr>
            <p:cNvGrpSpPr>
              <a:grpSpLocks/>
            </p:cNvGrpSpPr>
            <p:nvPr/>
          </p:nvGrpSpPr>
          <p:grpSpPr bwMode="auto">
            <a:xfrm>
              <a:off x="10485089" y="3886059"/>
              <a:ext cx="378479" cy="336427"/>
              <a:chOff x="0" y="0"/>
              <a:chExt cx="576" cy="515"/>
            </a:xfrm>
            <a:solidFill>
              <a:schemeClr val="bg1"/>
            </a:solidFill>
            <a:effectLst/>
          </p:grpSpPr>
          <p:sp>
            <p:nvSpPr>
              <p:cNvPr id="30" name="Freeform: Shape 70">
                <a:extLst>
                  <a:ext uri="{FF2B5EF4-FFF2-40B4-BE49-F238E27FC236}">
                    <a16:creationId xmlns:a16="http://schemas.microsoft.com/office/drawing/2014/main" id="{9FCFFDB7-F088-4DD3-BB7C-900191634D29}"/>
                  </a:ext>
                </a:extLst>
              </p:cNvPr>
              <p:cNvSpPr>
                <a:spLocks/>
              </p:cNvSpPr>
              <p:nvPr/>
            </p:nvSpPr>
            <p:spPr bwMode="auto">
              <a:xfrm>
                <a:off x="0" y="0"/>
                <a:ext cx="576" cy="51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1600" h="21600">
                    <a:moveTo>
                      <a:pt x="11936" y="0"/>
                    </a:moveTo>
                    <a:cubicBezTo>
                      <a:pt x="6599" y="0"/>
                      <a:pt x="2272" y="4836"/>
                      <a:pt x="2272" y="10800"/>
                    </a:cubicBezTo>
                    <a:cubicBezTo>
                      <a:pt x="2272" y="10815"/>
                      <a:pt x="2273" y="10840"/>
                      <a:pt x="2273" y="10861"/>
                    </a:cubicBezTo>
                    <a:lnTo>
                      <a:pt x="0" y="10861"/>
                    </a:lnTo>
                    <a:lnTo>
                      <a:pt x="3616" y="14894"/>
                    </a:lnTo>
                    <a:lnTo>
                      <a:pt x="7238" y="10861"/>
                    </a:lnTo>
                    <a:lnTo>
                      <a:pt x="4958" y="10861"/>
                    </a:lnTo>
                    <a:cubicBezTo>
                      <a:pt x="4958" y="10860"/>
                      <a:pt x="4958" y="10859"/>
                      <a:pt x="4958" y="10858"/>
                    </a:cubicBezTo>
                    <a:cubicBezTo>
                      <a:pt x="4958" y="10838"/>
                      <a:pt x="4957" y="10814"/>
                      <a:pt x="4957" y="10800"/>
                    </a:cubicBezTo>
                    <a:cubicBezTo>
                      <a:pt x="4957" y="6499"/>
                      <a:pt x="8088" y="3000"/>
                      <a:pt x="11936" y="3000"/>
                    </a:cubicBezTo>
                    <a:cubicBezTo>
                      <a:pt x="15785" y="3000"/>
                      <a:pt x="18916" y="6499"/>
                      <a:pt x="18916" y="10800"/>
                    </a:cubicBezTo>
                    <a:cubicBezTo>
                      <a:pt x="18916" y="15101"/>
                      <a:pt x="15785" y="18600"/>
                      <a:pt x="11936" y="18600"/>
                    </a:cubicBezTo>
                    <a:cubicBezTo>
                      <a:pt x="9601" y="18600"/>
                      <a:pt x="7530" y="17309"/>
                      <a:pt x="6263" y="15335"/>
                    </a:cubicBezTo>
                    <a:lnTo>
                      <a:pt x="5132" y="16594"/>
                    </a:lnTo>
                    <a:lnTo>
                      <a:pt x="4341" y="17474"/>
                    </a:lnTo>
                    <a:cubicBezTo>
                      <a:pt x="6111" y="19986"/>
                      <a:pt x="8854" y="21600"/>
                      <a:pt x="11936" y="21600"/>
                    </a:cubicBezTo>
                    <a:cubicBezTo>
                      <a:pt x="17274" y="21600"/>
                      <a:pt x="21600" y="16765"/>
                      <a:pt x="21600" y="10800"/>
                    </a:cubicBezTo>
                    <a:cubicBezTo>
                      <a:pt x="21600" y="4836"/>
                      <a:pt x="17273" y="0"/>
                      <a:pt x="11936" y="0"/>
                    </a:cubicBezTo>
                    <a:close/>
                    <a:moveTo>
                      <a:pt x="11936" y="0"/>
                    </a:moveTo>
                  </a:path>
                </a:pathLst>
              </a:custGeom>
              <a:solidFill>
                <a:srgbClr val="FFFFFF"/>
              </a:solidFill>
              <a:ln>
                <a:noFill/>
              </a:ln>
              <a:extLst>
                <a:ext uri="{91240B29-F687-4f45-9708-019B960494DF}">
                  <a14:hiddenLine xmlns:p14="http://schemas.microsoft.com/office/powerpoint/2010/main" xmlns:a14="http://schemas.microsoft.com/office/drawing/2010/main" xmlns:lc="http://schemas.openxmlformats.org/drawingml/2006/lockedCanvas" xmlns="" w="25400" cap="flat">
                    <a:solidFill>
                      <a:schemeClr val="tx1"/>
                    </a:solidFill>
                    <a:miter lim="800000"/>
                    <a:headEnd type="none" w="med" len="med"/>
                    <a:tailEnd type="none" w="med" len="me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31" name="Freeform: Shape 71">
                <a:extLst>
                  <a:ext uri="{FF2B5EF4-FFF2-40B4-BE49-F238E27FC236}">
                    <a16:creationId xmlns:a16="http://schemas.microsoft.com/office/drawing/2014/main" id="{5C6B5F78-610D-4910-9BD6-2EFDC54C0976}"/>
                  </a:ext>
                </a:extLst>
              </p:cNvPr>
              <p:cNvSpPr>
                <a:spLocks/>
              </p:cNvSpPr>
              <p:nvPr/>
            </p:nvSpPr>
            <p:spPr bwMode="auto">
              <a:xfrm>
                <a:off x="304" y="128"/>
                <a:ext cx="134" cy="21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600" h="21600">
                    <a:moveTo>
                      <a:pt x="0" y="0"/>
                    </a:moveTo>
                    <a:lnTo>
                      <a:pt x="0" y="14168"/>
                    </a:lnTo>
                    <a:lnTo>
                      <a:pt x="32" y="14168"/>
                    </a:lnTo>
                    <a:lnTo>
                      <a:pt x="18924" y="21600"/>
                    </a:lnTo>
                    <a:lnTo>
                      <a:pt x="21600" y="18903"/>
                    </a:lnTo>
                    <a:lnTo>
                      <a:pt x="5054" y="12394"/>
                    </a:lnTo>
                    <a:lnTo>
                      <a:pt x="5054" y="0"/>
                    </a:lnTo>
                    <a:lnTo>
                      <a:pt x="0" y="0"/>
                    </a:lnTo>
                    <a:close/>
                    <a:moveTo>
                      <a:pt x="0" y="0"/>
                    </a:moveTo>
                  </a:path>
                </a:pathLst>
              </a:custGeom>
              <a:solidFill>
                <a:srgbClr val="FFFFFF"/>
              </a:solidFill>
              <a:ln>
                <a:noFill/>
              </a:ln>
              <a:extLst>
                <a:ext uri="{91240B29-F687-4f45-9708-019B960494DF}">
                  <a14:hiddenLine xmlns:p14="http://schemas.microsoft.com/office/powerpoint/2010/main" xmlns:a14="http://schemas.microsoft.com/office/drawing/2010/main" xmlns:lc="http://schemas.openxmlformats.org/drawingml/2006/lockedCanvas" xmlns="" w="25400" cap="flat">
                    <a:solidFill>
                      <a:schemeClr val="tx1"/>
                    </a:solidFill>
                    <a:miter lim="800000"/>
                    <a:headEnd type="none" w="med" len="med"/>
                    <a:tailEnd type="none" w="med" len="me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grpSp>
      </p:grpSp>
      <p:grpSp>
        <p:nvGrpSpPr>
          <p:cNvPr id="2" name="组合 1">
            <a:extLst>
              <a:ext uri="{FF2B5EF4-FFF2-40B4-BE49-F238E27FC236}">
                <a16:creationId xmlns:a16="http://schemas.microsoft.com/office/drawing/2014/main" id="{66BD9FFC-837F-47DA-A4EE-5845AD9D7490}"/>
              </a:ext>
            </a:extLst>
          </p:cNvPr>
          <p:cNvGrpSpPr/>
          <p:nvPr>
            <p:custDataLst>
              <p:tags r:id="rId3"/>
            </p:custDataLst>
          </p:nvPr>
        </p:nvGrpSpPr>
        <p:grpSpPr>
          <a:xfrm>
            <a:off x="1055829" y="1340768"/>
            <a:ext cx="1989007" cy="2036050"/>
            <a:chOff x="1055829" y="1340768"/>
            <a:chExt cx="1989007" cy="2036050"/>
          </a:xfrm>
        </p:grpSpPr>
        <p:sp>
          <p:nvSpPr>
            <p:cNvPr id="15" name="Oval 73">
              <a:extLst>
                <a:ext uri="{FF2B5EF4-FFF2-40B4-BE49-F238E27FC236}">
                  <a16:creationId xmlns:a16="http://schemas.microsoft.com/office/drawing/2014/main" id="{1DD194D1-67F2-4F30-BEEE-A0F3D413686C}"/>
                </a:ext>
              </a:extLst>
            </p:cNvPr>
            <p:cNvSpPr/>
            <p:nvPr/>
          </p:nvSpPr>
          <p:spPr bwMode="auto">
            <a:xfrm>
              <a:off x="1055829" y="1658195"/>
              <a:ext cx="1718624" cy="1718623"/>
            </a:xfrm>
            <a:prstGeom prst="ellipse">
              <a:avLst/>
            </a:prstGeom>
            <a:noFill/>
            <a:ln w="28575" cap="flat" cmpd="sng" algn="ctr">
              <a:solidFill>
                <a:schemeClr val="accent1"/>
              </a:solidFill>
              <a:prstDash val="solid"/>
              <a:round/>
              <a:headEnd type="none" w="med" len="med"/>
              <a:tailEnd type="none" w="med" len="me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16" name="TextBox 74">
              <a:extLst>
                <a:ext uri="{FF2B5EF4-FFF2-40B4-BE49-F238E27FC236}">
                  <a16:creationId xmlns:a16="http://schemas.microsoft.com/office/drawing/2014/main" id="{53A5EA23-22D5-4F5F-A847-A67647184598}"/>
                </a:ext>
              </a:extLst>
            </p:cNvPr>
            <p:cNvSpPr txBox="1"/>
            <p:nvPr/>
          </p:nvSpPr>
          <p:spPr>
            <a:xfrm>
              <a:off x="1055829" y="2221403"/>
              <a:ext cx="1722211" cy="400110"/>
            </a:xfrm>
            <a:prstGeom prst="rect">
              <a:avLst/>
            </a:prstGeom>
            <a:noFill/>
            <a:effectLst/>
          </p:spPr>
          <p:txBody>
            <a:bodyPr wrap="none" anchor="ctr" anchorCtr="1">
              <a:normAutofit fontScale="925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404040"/>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rPr>
                <a:t>地区条件</a:t>
              </a:r>
              <a:r>
                <a:rPr kumimoji="0" lang="en-US" altLang="zh-CN" sz="2400" b="1" i="0" u="none" strike="noStrike" kern="1200" cap="none" spc="0" normalizeH="0" baseline="0" noProof="0" dirty="0">
                  <a:ln>
                    <a:noFill/>
                  </a:ln>
                  <a:solidFill>
                    <a:srgbClr val="404040"/>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rPr>
                <a:t>:</a:t>
              </a:r>
              <a:endParaRPr kumimoji="0" lang="zh-CN" altLang="en-US" sz="2400" b="1" i="0" u="none" strike="noStrike" kern="1200" cap="none" spc="-83" normalizeH="0" baseline="30000" noProof="0" dirty="0">
                <a:ln>
                  <a:noFill/>
                </a:ln>
                <a:solidFill>
                  <a:srgbClr val="1F4966"/>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17" name="TextBox 75">
              <a:extLst>
                <a:ext uri="{FF2B5EF4-FFF2-40B4-BE49-F238E27FC236}">
                  <a16:creationId xmlns:a16="http://schemas.microsoft.com/office/drawing/2014/main" id="{6649B2AF-154C-4C20-8FFD-B232217DFAD6}"/>
                </a:ext>
              </a:extLst>
            </p:cNvPr>
            <p:cNvSpPr txBox="1"/>
            <p:nvPr/>
          </p:nvSpPr>
          <p:spPr>
            <a:xfrm>
              <a:off x="1055829" y="2621513"/>
              <a:ext cx="1722211" cy="347403"/>
            </a:xfrm>
            <a:prstGeom prst="rect">
              <a:avLst/>
            </a:prstGeom>
            <a:noFill/>
            <a:effectLst/>
          </p:spPr>
          <p:txBody>
            <a:bodyPr wrap="square" lIns="0" tIns="0" rIns="0" bIns="0" anchor="ctr">
              <a:norm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srgbClr val="404040"/>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rPr>
                <a:t>视行业和企业而定。</a:t>
              </a:r>
              <a:endParaRPr kumimoji="0" lang="zh-CN" altLang="en-US" sz="1200" b="0" i="0" u="none" strike="noStrike" kern="1200" cap="none" spc="0" normalizeH="0" baseline="0" noProof="0" dirty="0">
                <a:ln>
                  <a:noFill/>
                </a:ln>
                <a:solidFill>
                  <a:prstClr val="black">
                    <a:lumMod val="100000"/>
                  </a:prstClr>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18" name="Oval 76">
              <a:extLst>
                <a:ext uri="{FF2B5EF4-FFF2-40B4-BE49-F238E27FC236}">
                  <a16:creationId xmlns:a16="http://schemas.microsoft.com/office/drawing/2014/main" id="{EF992714-4BEB-424F-B984-3CCDC979F356}"/>
                </a:ext>
              </a:extLst>
            </p:cNvPr>
            <p:cNvSpPr>
              <a:spLocks noChangeAspect="1"/>
            </p:cNvSpPr>
            <p:nvPr/>
          </p:nvSpPr>
          <p:spPr bwMode="auto">
            <a:xfrm>
              <a:off x="1169361" y="1340768"/>
              <a:ext cx="661499" cy="661499"/>
            </a:xfrm>
            <a:prstGeom prst="ellipse">
              <a:avLst/>
            </a:prstGeom>
            <a:solidFill>
              <a:schemeClr val="bg1"/>
            </a:solidFill>
            <a:ln w="9525" cap="flat" cmpd="sng" algn="ctr">
              <a:solidFill>
                <a:schemeClr val="accent1"/>
              </a:solidFill>
              <a:prstDash val="solid"/>
              <a:miter lim="800000"/>
              <a:headEnd type="none" w="med" len="med"/>
              <a:tailEnd type="none" w="med" len="me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cxnSp>
          <p:nvCxnSpPr>
            <p:cNvPr id="19" name="Straight Connector 77">
              <a:extLst>
                <a:ext uri="{FF2B5EF4-FFF2-40B4-BE49-F238E27FC236}">
                  <a16:creationId xmlns:a16="http://schemas.microsoft.com/office/drawing/2014/main" id="{0DEAF4F4-475A-494A-866A-A664D5E5B4F0}"/>
                </a:ext>
              </a:extLst>
            </p:cNvPr>
            <p:cNvCxnSpPr/>
            <p:nvPr/>
          </p:nvCxnSpPr>
          <p:spPr bwMode="auto">
            <a:xfrm>
              <a:off x="2770678" y="2930272"/>
              <a:ext cx="274158" cy="95345"/>
            </a:xfrm>
            <a:prstGeom prst="line">
              <a:avLst/>
            </a:prstGeom>
            <a:solidFill>
              <a:schemeClr val="accent1"/>
            </a:solidFill>
            <a:ln w="15875" cap="rnd" cmpd="sng" algn="ctr">
              <a:solidFill>
                <a:schemeClr val="bg1">
                  <a:lumMod val="75000"/>
                </a:schemeClr>
              </a:solidFill>
              <a:prstDash val="sysDot"/>
              <a:round/>
              <a:headEnd type="oval" w="sm" len="sm"/>
              <a:tailEnd type="oval" w="sm" len="sm"/>
            </a:ln>
            <a:effectLst/>
          </p:spPr>
        </p:cxnSp>
        <p:sp>
          <p:nvSpPr>
            <p:cNvPr id="20" name="Freeform: Shape 78">
              <a:extLst>
                <a:ext uri="{FF2B5EF4-FFF2-40B4-BE49-F238E27FC236}">
                  <a16:creationId xmlns:a16="http://schemas.microsoft.com/office/drawing/2014/main" id="{DD4204E4-CAAD-4A8B-9665-3A9AE7870BF3}"/>
                </a:ext>
              </a:extLst>
            </p:cNvPr>
            <p:cNvSpPr>
              <a:spLocks/>
            </p:cNvSpPr>
            <p:nvPr/>
          </p:nvSpPr>
          <p:spPr bwMode="auto">
            <a:xfrm>
              <a:off x="1409242" y="1493217"/>
              <a:ext cx="173311" cy="341525"/>
            </a:xfrm>
            <a:custGeom>
              <a:avLst/>
              <a:gdLst>
                <a:gd name="T0" fmla="*/ 7876052 w 21600"/>
                <a:gd name="T1" fmla="*/ 185358510 h 21600"/>
                <a:gd name="T2" fmla="*/ 8461236 w 21600"/>
                <a:gd name="T3" fmla="*/ 100252083 h 21600"/>
                <a:gd name="T4" fmla="*/ 13475014 w 21600"/>
                <a:gd name="T5" fmla="*/ 51005792 h 21600"/>
                <a:gd name="T6" fmla="*/ 6737509 w 21600"/>
                <a:gd name="T7" fmla="*/ 0 h 21600"/>
                <a:gd name="T8" fmla="*/ 0 w 21600"/>
                <a:gd name="T9" fmla="*/ 51005792 h 21600"/>
                <a:gd name="T10" fmla="*/ 4941496 w 21600"/>
                <a:gd name="T11" fmla="*/ 100110670 h 21600"/>
                <a:gd name="T12" fmla="*/ 5527805 w 21600"/>
                <a:gd name="T13" fmla="*/ 185387119 h 21600"/>
                <a:gd name="T14" fmla="*/ 1748080 w 21600"/>
                <a:gd name="T15" fmla="*/ 194154876 h 21600"/>
                <a:gd name="T16" fmla="*/ 6733136 w 21600"/>
                <a:gd name="T17" fmla="*/ 203194979 h 21600"/>
                <a:gd name="T18" fmla="*/ 11718967 w 21600"/>
                <a:gd name="T19" fmla="*/ 194154876 h 21600"/>
                <a:gd name="T20" fmla="*/ 7876052 w 21600"/>
                <a:gd name="T21" fmla="*/ 185358510 h 21600"/>
                <a:gd name="T22" fmla="*/ 5811038 w 21600"/>
                <a:gd name="T23" fmla="*/ 39764005 h 21600"/>
                <a:gd name="T24" fmla="*/ 3381794 w 21600"/>
                <a:gd name="T25" fmla="*/ 49678959 h 21600"/>
                <a:gd name="T26" fmla="*/ 2388689 w 21600"/>
                <a:gd name="T27" fmla="*/ 30187155 h 21600"/>
                <a:gd name="T28" fmla="*/ 4817314 w 21600"/>
                <a:gd name="T29" fmla="*/ 20272200 h 21600"/>
                <a:gd name="T30" fmla="*/ 5811038 w 21600"/>
                <a:gd name="T31" fmla="*/ 39764005 h 21600"/>
                <a:gd name="T32" fmla="*/ 5811038 w 21600"/>
                <a:gd name="T33" fmla="*/ 39764005 h 216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1600" h="21600">
                  <a:moveTo>
                    <a:pt x="12625" y="19704"/>
                  </a:moveTo>
                  <a:lnTo>
                    <a:pt x="13563" y="10657"/>
                  </a:lnTo>
                  <a:cubicBezTo>
                    <a:pt x="18187" y="10044"/>
                    <a:pt x="21600" y="7936"/>
                    <a:pt x="21600" y="5422"/>
                  </a:cubicBezTo>
                  <a:cubicBezTo>
                    <a:pt x="21600" y="2427"/>
                    <a:pt x="16765" y="0"/>
                    <a:pt x="10800" y="0"/>
                  </a:cubicBezTo>
                  <a:cubicBezTo>
                    <a:pt x="4835" y="0"/>
                    <a:pt x="0" y="2427"/>
                    <a:pt x="0" y="5422"/>
                  </a:cubicBezTo>
                  <a:cubicBezTo>
                    <a:pt x="0" y="7915"/>
                    <a:pt x="3356" y="10009"/>
                    <a:pt x="7921" y="10642"/>
                  </a:cubicBezTo>
                  <a:lnTo>
                    <a:pt x="8861" y="19707"/>
                  </a:lnTo>
                  <a:cubicBezTo>
                    <a:pt x="5382" y="19811"/>
                    <a:pt x="2802" y="20188"/>
                    <a:pt x="2802" y="20639"/>
                  </a:cubicBezTo>
                  <a:cubicBezTo>
                    <a:pt x="2802" y="21170"/>
                    <a:pt x="6379" y="21600"/>
                    <a:pt x="10793" y="21600"/>
                  </a:cubicBezTo>
                  <a:cubicBezTo>
                    <a:pt x="15206" y="21600"/>
                    <a:pt x="18785" y="21169"/>
                    <a:pt x="18785" y="20639"/>
                  </a:cubicBezTo>
                  <a:cubicBezTo>
                    <a:pt x="18785" y="20184"/>
                    <a:pt x="16154" y="19803"/>
                    <a:pt x="12625" y="19704"/>
                  </a:cubicBezTo>
                  <a:close/>
                  <a:moveTo>
                    <a:pt x="9315" y="4227"/>
                  </a:moveTo>
                  <a:cubicBezTo>
                    <a:pt x="8680" y="5090"/>
                    <a:pt x="6937" y="5562"/>
                    <a:pt x="5421" y="5281"/>
                  </a:cubicBezTo>
                  <a:cubicBezTo>
                    <a:pt x="3906" y="5000"/>
                    <a:pt x="3193" y="4072"/>
                    <a:pt x="3829" y="3209"/>
                  </a:cubicBezTo>
                  <a:cubicBezTo>
                    <a:pt x="4464" y="2346"/>
                    <a:pt x="6207" y="1874"/>
                    <a:pt x="7722" y="2155"/>
                  </a:cubicBezTo>
                  <a:cubicBezTo>
                    <a:pt x="9238" y="2436"/>
                    <a:pt x="9951" y="3363"/>
                    <a:pt x="9315" y="4227"/>
                  </a:cubicBezTo>
                  <a:close/>
                  <a:moveTo>
                    <a:pt x="9315" y="4227"/>
                  </a:moveTo>
                </a:path>
              </a:pathLst>
            </a:custGeom>
            <a:solidFill>
              <a:schemeClr val="accent1"/>
            </a:solidFill>
            <a:ln>
              <a:noFill/>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grpSp>
      <p:grpSp>
        <p:nvGrpSpPr>
          <p:cNvPr id="52" name="组合 51">
            <a:extLst>
              <a:ext uri="{FF2B5EF4-FFF2-40B4-BE49-F238E27FC236}">
                <a16:creationId xmlns:a16="http://schemas.microsoft.com/office/drawing/2014/main" id="{5C7B815B-CD5D-49F8-9BC5-3F655020D01A}"/>
              </a:ext>
            </a:extLst>
          </p:cNvPr>
          <p:cNvGrpSpPr/>
          <p:nvPr>
            <p:custDataLst>
              <p:tags r:id="rId4"/>
            </p:custDataLst>
          </p:nvPr>
        </p:nvGrpSpPr>
        <p:grpSpPr>
          <a:xfrm>
            <a:off x="6322156" y="1359343"/>
            <a:ext cx="2889311" cy="2753436"/>
            <a:chOff x="6322156" y="1359343"/>
            <a:chExt cx="2889311" cy="2753436"/>
          </a:xfrm>
        </p:grpSpPr>
        <p:sp>
          <p:nvSpPr>
            <p:cNvPr id="21" name="Oval 80">
              <a:extLst>
                <a:ext uri="{FF2B5EF4-FFF2-40B4-BE49-F238E27FC236}">
                  <a16:creationId xmlns:a16="http://schemas.microsoft.com/office/drawing/2014/main" id="{D49B1DD6-6F5B-464B-981C-ED6DCDC35A2F}"/>
                </a:ext>
              </a:extLst>
            </p:cNvPr>
            <p:cNvSpPr/>
            <p:nvPr/>
          </p:nvSpPr>
          <p:spPr bwMode="auto">
            <a:xfrm>
              <a:off x="6322156" y="1522856"/>
              <a:ext cx="2273808" cy="2273806"/>
            </a:xfrm>
            <a:prstGeom prst="ellipse">
              <a:avLst/>
            </a:prstGeom>
            <a:gradFill>
              <a:gsLst>
                <a:gs pos="21000">
                  <a:srgbClr val="00B0F0"/>
                </a:gs>
                <a:gs pos="100000">
                  <a:srgbClr val="21215D"/>
                </a:gs>
              </a:gsLst>
              <a:lin ang="7200000" scaled="0"/>
            </a:gradFill>
            <a:ln w="28575" cap="flat" cmpd="sng" algn="ctr">
              <a:noFill/>
              <a:prstDash val="solid"/>
              <a:round/>
              <a:headEnd type="none" w="med" len="med"/>
              <a:tailEnd type="none" w="med" len="me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22" name="TextBox 81">
              <a:extLst>
                <a:ext uri="{FF2B5EF4-FFF2-40B4-BE49-F238E27FC236}">
                  <a16:creationId xmlns:a16="http://schemas.microsoft.com/office/drawing/2014/main" id="{6D50C6C4-78C9-47AF-A4EA-AF51AD496C6B}"/>
                </a:ext>
              </a:extLst>
            </p:cNvPr>
            <p:cNvSpPr txBox="1"/>
            <p:nvPr/>
          </p:nvSpPr>
          <p:spPr>
            <a:xfrm>
              <a:off x="6580434" y="2204864"/>
              <a:ext cx="1723549" cy="400110"/>
            </a:xfrm>
            <a:prstGeom prst="rect">
              <a:avLst/>
            </a:prstGeom>
            <a:noFill/>
            <a:effectLst/>
          </p:spPr>
          <p:txBody>
            <a:bodyPr wrap="none" anchor="ctr" anchorCtr="1">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1"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rPr>
                <a:t>企业条件：</a:t>
              </a:r>
              <a:endParaRPr kumimoji="0" lang="zh-CN" altLang="en-US" sz="2000" b="1" i="0" u="none" strike="noStrike" kern="1200" cap="none" spc="-83" normalizeH="0" baseline="3000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23" name="TextBox 82">
              <a:extLst>
                <a:ext uri="{FF2B5EF4-FFF2-40B4-BE49-F238E27FC236}">
                  <a16:creationId xmlns:a16="http://schemas.microsoft.com/office/drawing/2014/main" id="{55F907D4-EA55-4A5F-B63D-4E60D125A194}"/>
                </a:ext>
              </a:extLst>
            </p:cNvPr>
            <p:cNvSpPr txBox="1"/>
            <p:nvPr/>
          </p:nvSpPr>
          <p:spPr>
            <a:xfrm>
              <a:off x="6580434" y="2621514"/>
              <a:ext cx="1705642" cy="880576"/>
            </a:xfrm>
            <a:prstGeom prst="rect">
              <a:avLst/>
            </a:prstGeom>
            <a:noFill/>
            <a:effectLst/>
          </p:spPr>
          <p:txBody>
            <a:bodyPr wrap="square" lIns="0" tIns="0" rIns="0" bIns="0" anchor="ctr">
              <a:norm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rPr>
                <a:t>要稳定，则在大中型企业；要创业，则在小企业。公司需要什么人才？</a:t>
              </a:r>
            </a:p>
          </p:txBody>
        </p:sp>
        <p:sp>
          <p:nvSpPr>
            <p:cNvPr id="24" name="Freeform: Shape 83">
              <a:extLst>
                <a:ext uri="{FF2B5EF4-FFF2-40B4-BE49-F238E27FC236}">
                  <a16:creationId xmlns:a16="http://schemas.microsoft.com/office/drawing/2014/main" id="{D05C8CCF-1188-4843-B3EF-653007431030}"/>
                </a:ext>
              </a:extLst>
            </p:cNvPr>
            <p:cNvSpPr>
              <a:spLocks/>
            </p:cNvSpPr>
            <p:nvPr/>
          </p:nvSpPr>
          <p:spPr bwMode="auto">
            <a:xfrm>
              <a:off x="7698869" y="1359343"/>
              <a:ext cx="800751" cy="800751"/>
            </a:xfrm>
            <a:custGeom>
              <a:avLst/>
              <a:gdLst>
                <a:gd name="T0" fmla="*/ 0 w 3223"/>
                <a:gd name="T1" fmla="*/ 1612 h 3223"/>
                <a:gd name="T2" fmla="*/ 0 w 3223"/>
                <a:gd name="T3" fmla="*/ 1612 h 3223"/>
                <a:gd name="T4" fmla="*/ 1611 w 3223"/>
                <a:gd name="T5" fmla="*/ 0 h 3223"/>
                <a:gd name="T6" fmla="*/ 3223 w 3223"/>
                <a:gd name="T7" fmla="*/ 1612 h 3223"/>
                <a:gd name="T8" fmla="*/ 1611 w 3223"/>
                <a:gd name="T9" fmla="*/ 3223 h 3223"/>
                <a:gd name="T10" fmla="*/ 0 w 3223"/>
                <a:gd name="T11" fmla="*/ 1612 h 3223"/>
              </a:gdLst>
              <a:ahLst/>
              <a:cxnLst>
                <a:cxn ang="0">
                  <a:pos x="T0" y="T1"/>
                </a:cxn>
                <a:cxn ang="0">
                  <a:pos x="T2" y="T3"/>
                </a:cxn>
                <a:cxn ang="0">
                  <a:pos x="T4" y="T5"/>
                </a:cxn>
                <a:cxn ang="0">
                  <a:pos x="T6" y="T7"/>
                </a:cxn>
                <a:cxn ang="0">
                  <a:pos x="T8" y="T9"/>
                </a:cxn>
                <a:cxn ang="0">
                  <a:pos x="T10" y="T11"/>
                </a:cxn>
              </a:cxnLst>
              <a:rect l="0" t="0" r="r" b="b"/>
              <a:pathLst>
                <a:path w="3223" h="3223">
                  <a:moveTo>
                    <a:pt x="0" y="1612"/>
                  </a:moveTo>
                  <a:lnTo>
                    <a:pt x="0" y="1612"/>
                  </a:lnTo>
                  <a:cubicBezTo>
                    <a:pt x="0" y="722"/>
                    <a:pt x="721" y="0"/>
                    <a:pt x="1611" y="0"/>
                  </a:cubicBezTo>
                  <a:cubicBezTo>
                    <a:pt x="2501" y="0"/>
                    <a:pt x="3223" y="722"/>
                    <a:pt x="3223" y="1612"/>
                  </a:cubicBezTo>
                  <a:cubicBezTo>
                    <a:pt x="3223" y="2502"/>
                    <a:pt x="2501" y="3223"/>
                    <a:pt x="1611" y="3223"/>
                  </a:cubicBezTo>
                  <a:cubicBezTo>
                    <a:pt x="721" y="3223"/>
                    <a:pt x="0" y="2502"/>
                    <a:pt x="0" y="1612"/>
                  </a:cubicBezTo>
                  <a:close/>
                </a:path>
              </a:pathLst>
            </a:custGeom>
            <a:solidFill>
              <a:srgbClr val="FFC000"/>
            </a:solidFill>
            <a:ln w="0">
              <a:noFill/>
              <a:prstDash val="solid"/>
              <a:round/>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cxnSp>
          <p:nvCxnSpPr>
            <p:cNvPr id="25" name="Straight Connector 84">
              <a:extLst>
                <a:ext uri="{FF2B5EF4-FFF2-40B4-BE49-F238E27FC236}">
                  <a16:creationId xmlns:a16="http://schemas.microsoft.com/office/drawing/2014/main" id="{686698ED-BE6B-4669-B747-1C14C66A5F94}"/>
                </a:ext>
              </a:extLst>
            </p:cNvPr>
            <p:cNvCxnSpPr/>
            <p:nvPr/>
          </p:nvCxnSpPr>
          <p:spPr bwMode="auto">
            <a:xfrm>
              <a:off x="8395598" y="3447172"/>
              <a:ext cx="815869" cy="665607"/>
            </a:xfrm>
            <a:prstGeom prst="line">
              <a:avLst/>
            </a:prstGeom>
            <a:solidFill>
              <a:schemeClr val="accent1"/>
            </a:solidFill>
            <a:ln w="15875" cap="rnd" cmpd="sng" algn="ctr">
              <a:solidFill>
                <a:schemeClr val="bg1">
                  <a:lumMod val="75000"/>
                </a:schemeClr>
              </a:solidFill>
              <a:prstDash val="sysDot"/>
              <a:round/>
              <a:headEnd type="oval" w="sm" len="sm"/>
              <a:tailEnd type="oval" w="sm" len="sm"/>
            </a:ln>
            <a:effectLst/>
          </p:spPr>
        </p:cxnSp>
        <p:grpSp>
          <p:nvGrpSpPr>
            <p:cNvPr id="26" name="Group 85">
              <a:extLst>
                <a:ext uri="{FF2B5EF4-FFF2-40B4-BE49-F238E27FC236}">
                  <a16:creationId xmlns:a16="http://schemas.microsoft.com/office/drawing/2014/main" id="{695413A7-53F0-4829-8679-DD45B4B4233B}"/>
                </a:ext>
              </a:extLst>
            </p:cNvPr>
            <p:cNvGrpSpPr>
              <a:grpSpLocks/>
            </p:cNvGrpSpPr>
            <p:nvPr/>
          </p:nvGrpSpPr>
          <p:grpSpPr bwMode="auto">
            <a:xfrm>
              <a:off x="7954086" y="1542842"/>
              <a:ext cx="378481" cy="333622"/>
              <a:chOff x="52" y="-52"/>
              <a:chExt cx="578" cy="508"/>
            </a:xfrm>
            <a:solidFill>
              <a:schemeClr val="bg1"/>
            </a:solidFill>
            <a:effectLst/>
          </p:grpSpPr>
          <p:sp>
            <p:nvSpPr>
              <p:cNvPr id="27" name="Freeform: Shape 86">
                <a:extLst>
                  <a:ext uri="{FF2B5EF4-FFF2-40B4-BE49-F238E27FC236}">
                    <a16:creationId xmlns:a16="http://schemas.microsoft.com/office/drawing/2014/main" id="{91DB40C3-6984-4447-8482-C48044CCD155}"/>
                  </a:ext>
                </a:extLst>
              </p:cNvPr>
              <p:cNvSpPr>
                <a:spLocks/>
              </p:cNvSpPr>
              <p:nvPr/>
            </p:nvSpPr>
            <p:spPr bwMode="auto">
              <a:xfrm>
                <a:off x="52" y="44"/>
                <a:ext cx="412" cy="41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1600" h="21600">
                    <a:moveTo>
                      <a:pt x="18899" y="18001"/>
                    </a:moveTo>
                    <a:cubicBezTo>
                      <a:pt x="18899" y="18497"/>
                      <a:pt x="18495" y="18900"/>
                      <a:pt x="17998" y="18900"/>
                    </a:cubicBezTo>
                    <a:lnTo>
                      <a:pt x="3601" y="18900"/>
                    </a:lnTo>
                    <a:cubicBezTo>
                      <a:pt x="3105" y="18900"/>
                      <a:pt x="2701" y="18497"/>
                      <a:pt x="2701" y="18001"/>
                    </a:cubicBezTo>
                    <a:lnTo>
                      <a:pt x="2701" y="3598"/>
                    </a:lnTo>
                    <a:cubicBezTo>
                      <a:pt x="2701" y="3102"/>
                      <a:pt x="3105" y="2698"/>
                      <a:pt x="3601" y="2698"/>
                    </a:cubicBezTo>
                    <a:lnTo>
                      <a:pt x="16077" y="2698"/>
                    </a:lnTo>
                    <a:lnTo>
                      <a:pt x="18707" y="70"/>
                    </a:lnTo>
                    <a:cubicBezTo>
                      <a:pt x="18478" y="25"/>
                      <a:pt x="18241" y="0"/>
                      <a:pt x="17998" y="0"/>
                    </a:cubicBezTo>
                    <a:lnTo>
                      <a:pt x="3601" y="0"/>
                    </a:lnTo>
                    <a:cubicBezTo>
                      <a:pt x="1612" y="0"/>
                      <a:pt x="0" y="1611"/>
                      <a:pt x="0" y="3598"/>
                    </a:cubicBezTo>
                    <a:lnTo>
                      <a:pt x="0" y="18001"/>
                    </a:lnTo>
                    <a:cubicBezTo>
                      <a:pt x="0" y="19989"/>
                      <a:pt x="1612" y="21600"/>
                      <a:pt x="3601" y="21600"/>
                    </a:cubicBezTo>
                    <a:lnTo>
                      <a:pt x="17998" y="21600"/>
                    </a:lnTo>
                    <a:cubicBezTo>
                      <a:pt x="19987" y="21600"/>
                      <a:pt x="21600" y="19989"/>
                      <a:pt x="21600" y="18001"/>
                    </a:cubicBezTo>
                    <a:lnTo>
                      <a:pt x="21600" y="10014"/>
                    </a:lnTo>
                    <a:lnTo>
                      <a:pt x="18899" y="12712"/>
                    </a:lnTo>
                    <a:lnTo>
                      <a:pt x="18899" y="18001"/>
                    </a:lnTo>
                    <a:close/>
                    <a:moveTo>
                      <a:pt x="18899" y="18001"/>
                    </a:moveTo>
                  </a:path>
                </a:pathLst>
              </a:custGeom>
              <a:solidFill>
                <a:srgbClr val="FFFFFF"/>
              </a:solidFill>
              <a:ln>
                <a:noFill/>
              </a:ln>
              <a:extLst>
                <a:ext uri="{91240B29-F687-4f45-9708-019B960494DF}">
                  <a14:hiddenLine xmlns:p14="http://schemas.microsoft.com/office/powerpoint/2010/main" xmlns:a14="http://schemas.microsoft.com/office/drawing/2010/main" xmlns:lc="http://schemas.openxmlformats.org/drawingml/2006/lockedCanvas" xmlns="" w="25400" cap="flat">
                    <a:solidFill>
                      <a:schemeClr val="tx1"/>
                    </a:solidFill>
                    <a:miter lim="800000"/>
                    <a:headEnd type="none" w="med" len="med"/>
                    <a:tailEnd type="none" w="med" len="me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28" name="Freeform: Shape 87">
                <a:extLst>
                  <a:ext uri="{FF2B5EF4-FFF2-40B4-BE49-F238E27FC236}">
                    <a16:creationId xmlns:a16="http://schemas.microsoft.com/office/drawing/2014/main" id="{A103442E-7E88-440D-87A7-BA37240712C4}"/>
                  </a:ext>
                </a:extLst>
              </p:cNvPr>
              <p:cNvSpPr>
                <a:spLocks/>
              </p:cNvSpPr>
              <p:nvPr/>
            </p:nvSpPr>
            <p:spPr bwMode="auto">
              <a:xfrm>
                <a:off x="228" y="28"/>
                <a:ext cx="331" cy="33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600" h="21600">
                    <a:moveTo>
                      <a:pt x="21600" y="4818"/>
                    </a:moveTo>
                    <a:lnTo>
                      <a:pt x="16780" y="0"/>
                    </a:lnTo>
                    <a:lnTo>
                      <a:pt x="2322" y="14460"/>
                    </a:lnTo>
                    <a:lnTo>
                      <a:pt x="2320" y="14460"/>
                    </a:lnTo>
                    <a:lnTo>
                      <a:pt x="2320" y="14462"/>
                    </a:lnTo>
                    <a:lnTo>
                      <a:pt x="2319" y="14462"/>
                    </a:lnTo>
                    <a:lnTo>
                      <a:pt x="2320" y="14462"/>
                    </a:lnTo>
                    <a:lnTo>
                      <a:pt x="0" y="21600"/>
                    </a:lnTo>
                    <a:lnTo>
                      <a:pt x="7138" y="19281"/>
                    </a:lnTo>
                    <a:lnTo>
                      <a:pt x="7140" y="19281"/>
                    </a:lnTo>
                    <a:lnTo>
                      <a:pt x="7140" y="19279"/>
                    </a:lnTo>
                    <a:lnTo>
                      <a:pt x="21600" y="4818"/>
                    </a:lnTo>
                    <a:close/>
                    <a:moveTo>
                      <a:pt x="5635" y="15238"/>
                    </a:moveTo>
                    <a:lnTo>
                      <a:pt x="4840" y="14443"/>
                    </a:lnTo>
                    <a:lnTo>
                      <a:pt x="16793" y="2490"/>
                    </a:lnTo>
                    <a:lnTo>
                      <a:pt x="17587" y="3283"/>
                    </a:lnTo>
                    <a:lnTo>
                      <a:pt x="5635" y="15238"/>
                    </a:lnTo>
                    <a:close/>
                    <a:moveTo>
                      <a:pt x="5635" y="15238"/>
                    </a:moveTo>
                  </a:path>
                </a:pathLst>
              </a:custGeom>
              <a:solidFill>
                <a:srgbClr val="FFFFFF"/>
              </a:solidFill>
              <a:ln>
                <a:noFill/>
              </a:ln>
              <a:extLst>
                <a:ext uri="{91240B29-F687-4f45-9708-019B960494DF}">
                  <a14:hiddenLine xmlns:p14="http://schemas.microsoft.com/office/powerpoint/2010/main" xmlns:a14="http://schemas.microsoft.com/office/drawing/2010/main" xmlns:lc="http://schemas.openxmlformats.org/drawingml/2006/lockedCanvas" xmlns="" w="25400" cap="flat">
                    <a:solidFill>
                      <a:schemeClr val="tx1"/>
                    </a:solidFill>
                    <a:miter lim="800000"/>
                    <a:headEnd type="none" w="med" len="med"/>
                    <a:tailEnd type="none" w="med" len="me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29" name="Freeform: Shape 88">
                <a:extLst>
                  <a:ext uri="{FF2B5EF4-FFF2-40B4-BE49-F238E27FC236}">
                    <a16:creationId xmlns:a16="http://schemas.microsoft.com/office/drawing/2014/main" id="{FBE74415-212C-48EB-ADC9-F830A476B1E9}"/>
                  </a:ext>
                </a:extLst>
              </p:cNvPr>
              <p:cNvSpPr>
                <a:spLocks/>
              </p:cNvSpPr>
              <p:nvPr/>
            </p:nvSpPr>
            <p:spPr bwMode="auto">
              <a:xfrm>
                <a:off x="508" y="-52"/>
                <a:ext cx="122" cy="12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13026" y="21600"/>
                    </a:moveTo>
                    <a:lnTo>
                      <a:pt x="0" y="8574"/>
                    </a:lnTo>
                    <a:lnTo>
                      <a:pt x="8574" y="0"/>
                    </a:lnTo>
                    <a:lnTo>
                      <a:pt x="21600" y="13026"/>
                    </a:lnTo>
                    <a:lnTo>
                      <a:pt x="13026" y="21600"/>
                    </a:lnTo>
                    <a:close/>
                    <a:moveTo>
                      <a:pt x="13026" y="21600"/>
                    </a:moveTo>
                  </a:path>
                </a:pathLst>
              </a:custGeom>
              <a:solidFill>
                <a:srgbClr val="FFFFFF"/>
              </a:solidFill>
              <a:ln>
                <a:noFill/>
              </a:ln>
              <a:extLst>
                <a:ext uri="{91240B29-F687-4f45-9708-019B960494DF}">
                  <a14:hiddenLine xmlns:p14="http://schemas.microsoft.com/office/powerpoint/2010/main" xmlns:a14="http://schemas.microsoft.com/office/drawing/2010/main" xmlns:lc="http://schemas.openxmlformats.org/drawingml/2006/lockedCanvas" xmlns="" w="25400" cap="flat">
                    <a:solidFill>
                      <a:schemeClr val="tx1"/>
                    </a:solidFill>
                    <a:miter lim="800000"/>
                    <a:headEnd type="none" w="med" len="med"/>
                    <a:tailEnd type="none" w="med" len="me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grpSp>
      </p:grpSp>
      <p:grpSp>
        <p:nvGrpSpPr>
          <p:cNvPr id="55" name="组合 54">
            <a:extLst>
              <a:ext uri="{FF2B5EF4-FFF2-40B4-BE49-F238E27FC236}">
                <a16:creationId xmlns:a16="http://schemas.microsoft.com/office/drawing/2014/main" id="{E5293CA9-BB52-4C18-9770-3F634FA8B078}"/>
              </a:ext>
            </a:extLst>
          </p:cNvPr>
          <p:cNvGrpSpPr/>
          <p:nvPr/>
        </p:nvGrpSpPr>
        <p:grpSpPr>
          <a:xfrm>
            <a:off x="292100" y="256540"/>
            <a:ext cx="603885" cy="596900"/>
            <a:chOff x="6997070" y="1404892"/>
            <a:chExt cx="458807" cy="769441"/>
          </a:xfrm>
        </p:grpSpPr>
        <p:sp>
          <p:nvSpPr>
            <p:cNvPr id="56" name="文本框 55">
              <a:extLst>
                <a:ext uri="{FF2B5EF4-FFF2-40B4-BE49-F238E27FC236}">
                  <a16:creationId xmlns:a16="http://schemas.microsoft.com/office/drawing/2014/main" id="{AAF73CD4-1B54-4C3F-B57C-618365B73656}"/>
                </a:ext>
              </a:extLst>
            </p:cNvPr>
            <p:cNvSpPr txBox="1"/>
            <p:nvPr/>
          </p:nvSpPr>
          <p:spPr>
            <a:xfrm>
              <a:off x="6997070" y="1404892"/>
              <a:ext cx="458807" cy="769441"/>
            </a:xfrm>
            <a:prstGeom prst="rect">
              <a:avLst/>
            </a:prstGeom>
            <a:gradFill>
              <a:gsLst>
                <a:gs pos="21000">
                  <a:srgbClr val="0070C0"/>
                </a:gs>
                <a:gs pos="100000">
                  <a:schemeClr val="bg1"/>
                </a:gs>
              </a:gsLst>
              <a:lin ang="2700000" scaled="0"/>
            </a:gradFill>
          </p:spPr>
          <p:txBody>
            <a:bodyPr vert="horz" wrap="square" lIns="91440" tIns="45720" rIns="91440" bIns="45720" rtlCol="0">
              <a:normAutofit/>
            </a:bodyPr>
            <a:lstStyle>
              <a:defPPr>
                <a:defRPr lang="zh-CN"/>
              </a:defPPr>
              <a:lvl1pPr>
                <a:defRPr sz="2400">
                  <a:solidFill>
                    <a:prstClr val="black"/>
                  </a:solidFill>
                  <a:latin typeface="字魂59号-创粗黑" panose="00000500000000000000" pitchFamily="2" charset="-122"/>
                  <a:ea typeface="字魂59号-创粗黑" panose="00000500000000000000" pitchFamily="2" charset="-122"/>
                </a:defRPr>
              </a:lvl1pPr>
            </a:lstStyle>
            <a:p>
              <a:pPr algn="ctr"/>
              <a:r>
                <a:rPr lang="en-US" altLang="zh-CN" sz="3200">
                  <a:solidFill>
                    <a:schemeClr val="bg1"/>
                  </a:solidFill>
                  <a:sym typeface="Century Gothic" panose="020B0502020202020204" pitchFamily="34" charset="0"/>
                </a:rPr>
                <a:t>3</a:t>
              </a:r>
              <a:endParaRPr lang="zh-CN" altLang="en-US" sz="3200" dirty="0">
                <a:solidFill>
                  <a:schemeClr val="bg1"/>
                </a:solidFill>
                <a:sym typeface="Century Gothic" panose="020B0502020202020204" pitchFamily="34" charset="0"/>
              </a:endParaRPr>
            </a:p>
          </p:txBody>
        </p:sp>
        <p:cxnSp>
          <p:nvCxnSpPr>
            <p:cNvPr id="57" name="直接连接符 56">
              <a:extLst>
                <a:ext uri="{FF2B5EF4-FFF2-40B4-BE49-F238E27FC236}">
                  <a16:creationId xmlns:a16="http://schemas.microsoft.com/office/drawing/2014/main" id="{C30E61B7-3B47-42B8-8A0B-833F3B996992}"/>
                </a:ext>
              </a:extLst>
            </p:cNvPr>
            <p:cNvCxnSpPr/>
            <p:nvPr/>
          </p:nvCxnSpPr>
          <p:spPr>
            <a:xfrm>
              <a:off x="7455877" y="1404892"/>
              <a:ext cx="0" cy="0"/>
            </a:xfrm>
            <a:prstGeom prst="line">
              <a:avLst/>
            </a:prstGeom>
            <a:gradFill>
              <a:gsLst>
                <a:gs pos="21000">
                  <a:srgbClr val="0070C0"/>
                </a:gs>
                <a:gs pos="100000">
                  <a:schemeClr val="bg1"/>
                </a:gs>
              </a:gsLst>
              <a:lin ang="2700000" scaled="0"/>
            </a:gradFill>
          </p:spPr>
        </p:cxnSp>
      </p:grpSp>
      <p:sp>
        <p:nvSpPr>
          <p:cNvPr id="58" name="文本框 57">
            <a:extLst>
              <a:ext uri="{FF2B5EF4-FFF2-40B4-BE49-F238E27FC236}">
                <a16:creationId xmlns:a16="http://schemas.microsoft.com/office/drawing/2014/main" id="{71FE5A7D-4F04-46A4-9AB3-E4A7E8EE852A}"/>
              </a:ext>
            </a:extLst>
          </p:cNvPr>
          <p:cNvSpPr txBox="1"/>
          <p:nvPr/>
        </p:nvSpPr>
        <p:spPr>
          <a:xfrm>
            <a:off x="1018442" y="336081"/>
            <a:ext cx="3007458" cy="461665"/>
          </a:xfrm>
          <a:prstGeom prst="rect">
            <a:avLst/>
          </a:prstGeom>
          <a:noFill/>
        </p:spPr>
        <p:txBody>
          <a:bodyPr wrap="square" rtlCol="0">
            <a:spAutoFit/>
          </a:bodyPr>
          <a:lstStyle/>
          <a:p>
            <a:r>
              <a:rPr lang="zh-CN" altLang="en-US" sz="2400">
                <a:solidFill>
                  <a:schemeClr val="tx1">
                    <a:lumMod val="85000"/>
                    <a:lumOff val="15000"/>
                  </a:schemeClr>
                </a:solidFill>
                <a:latin typeface="字魂59号-创粗黑" panose="00000500000000000000" pitchFamily="2" charset="-122"/>
                <a:ea typeface="字魂59号-创粗黑" panose="00000500000000000000" pitchFamily="2" charset="-122"/>
              </a:rPr>
              <a:t>外部环境条件</a:t>
            </a:r>
          </a:p>
        </p:txBody>
      </p:sp>
    </p:spTree>
    <p:extLst>
      <p:ext uri="{BB962C8B-B14F-4D97-AF65-F5344CB8AC3E}">
        <p14:creationId xmlns:p14="http://schemas.microsoft.com/office/powerpoint/2010/main" val="3072463086"/>
      </p:ext>
    </p:extLst>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51"/>
                                        </p:tgtEl>
                                        <p:attrNameLst>
                                          <p:attrName>style.visibility</p:attrName>
                                        </p:attrNameLst>
                                      </p:cBhvr>
                                      <p:to>
                                        <p:strVal val="visible"/>
                                      </p:to>
                                    </p:set>
                                    <p:anim calcmode="lin" valueType="num">
                                      <p:cBhvr>
                                        <p:cTn id="12" dur="500" fill="hold"/>
                                        <p:tgtEl>
                                          <p:spTgt spid="51"/>
                                        </p:tgtEl>
                                        <p:attrNameLst>
                                          <p:attrName>ppt_w</p:attrName>
                                        </p:attrNameLst>
                                      </p:cBhvr>
                                      <p:tavLst>
                                        <p:tav tm="0">
                                          <p:val>
                                            <p:fltVal val="0"/>
                                          </p:val>
                                        </p:tav>
                                        <p:tav tm="100000">
                                          <p:val>
                                            <p:strVal val="#ppt_w"/>
                                          </p:val>
                                        </p:tav>
                                      </p:tavLst>
                                    </p:anim>
                                    <p:anim calcmode="lin" valueType="num">
                                      <p:cBhvr>
                                        <p:cTn id="13" dur="500" fill="hold"/>
                                        <p:tgtEl>
                                          <p:spTgt spid="51"/>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nodeType="afterEffect">
                                  <p:stCondLst>
                                    <p:cond delay="0"/>
                                  </p:stCondLst>
                                  <p:childTnLst>
                                    <p:set>
                                      <p:cBhvr>
                                        <p:cTn id="16" dur="1" fill="hold">
                                          <p:stCondLst>
                                            <p:cond delay="0"/>
                                          </p:stCondLst>
                                        </p:cTn>
                                        <p:tgtEl>
                                          <p:spTgt spid="52"/>
                                        </p:tgtEl>
                                        <p:attrNameLst>
                                          <p:attrName>style.visibility</p:attrName>
                                        </p:attrNameLst>
                                      </p:cBhvr>
                                      <p:to>
                                        <p:strVal val="visible"/>
                                      </p:to>
                                    </p:set>
                                    <p:anim calcmode="lin" valueType="num">
                                      <p:cBhvr>
                                        <p:cTn id="17" dur="500" fill="hold"/>
                                        <p:tgtEl>
                                          <p:spTgt spid="52"/>
                                        </p:tgtEl>
                                        <p:attrNameLst>
                                          <p:attrName>ppt_w</p:attrName>
                                        </p:attrNameLst>
                                      </p:cBhvr>
                                      <p:tavLst>
                                        <p:tav tm="0">
                                          <p:val>
                                            <p:fltVal val="0"/>
                                          </p:val>
                                        </p:tav>
                                        <p:tav tm="100000">
                                          <p:val>
                                            <p:strVal val="#ppt_w"/>
                                          </p:val>
                                        </p:tav>
                                      </p:tavLst>
                                    </p:anim>
                                    <p:anim calcmode="lin" valueType="num">
                                      <p:cBhvr>
                                        <p:cTn id="18" dur="500" fill="hold"/>
                                        <p:tgtEl>
                                          <p:spTgt spid="52"/>
                                        </p:tgtEl>
                                        <p:attrNameLst>
                                          <p:attrName>ppt_h</p:attrName>
                                        </p:attrNameLst>
                                      </p:cBhvr>
                                      <p:tavLst>
                                        <p:tav tm="0">
                                          <p:val>
                                            <p:fltVal val="0"/>
                                          </p:val>
                                        </p:tav>
                                        <p:tav tm="100000">
                                          <p:val>
                                            <p:strVal val="#ppt_h"/>
                                          </p:val>
                                        </p:tav>
                                      </p:tavLst>
                                    </p:anim>
                                  </p:childTnLst>
                                </p:cTn>
                              </p:par>
                            </p:childTnLst>
                          </p:cTn>
                        </p:par>
                        <p:par>
                          <p:cTn id="19" fill="hold">
                            <p:stCondLst>
                              <p:cond delay="1500"/>
                            </p:stCondLst>
                            <p:childTnLst>
                              <p:par>
                                <p:cTn id="20" presetID="23" presetClass="entr" presetSubtype="16" fill="hold" nodeType="afterEffect">
                                  <p:stCondLst>
                                    <p:cond delay="0"/>
                                  </p:stCondLst>
                                  <p:childTnLst>
                                    <p:set>
                                      <p:cBhvr>
                                        <p:cTn id="21" dur="1" fill="hold">
                                          <p:stCondLst>
                                            <p:cond delay="0"/>
                                          </p:stCondLst>
                                        </p:cTn>
                                        <p:tgtEl>
                                          <p:spTgt spid="53"/>
                                        </p:tgtEl>
                                        <p:attrNameLst>
                                          <p:attrName>style.visibility</p:attrName>
                                        </p:attrNameLst>
                                      </p:cBhvr>
                                      <p:to>
                                        <p:strVal val="visible"/>
                                      </p:to>
                                    </p:set>
                                    <p:anim calcmode="lin" valueType="num">
                                      <p:cBhvr>
                                        <p:cTn id="22" dur="500" fill="hold"/>
                                        <p:tgtEl>
                                          <p:spTgt spid="53"/>
                                        </p:tgtEl>
                                        <p:attrNameLst>
                                          <p:attrName>ppt_w</p:attrName>
                                        </p:attrNameLst>
                                      </p:cBhvr>
                                      <p:tavLst>
                                        <p:tav tm="0">
                                          <p:val>
                                            <p:fltVal val="0"/>
                                          </p:val>
                                        </p:tav>
                                        <p:tav tm="100000">
                                          <p:val>
                                            <p:strVal val="#ppt_w"/>
                                          </p:val>
                                        </p:tav>
                                      </p:tavLst>
                                    </p:anim>
                                    <p:anim calcmode="lin" valueType="num">
                                      <p:cBhvr>
                                        <p:cTn id="23" dur="500" fill="hold"/>
                                        <p:tgtEl>
                                          <p:spTgt spid="5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5">
            <a:extLst>
              <a:ext uri="{FF2B5EF4-FFF2-40B4-BE49-F238E27FC236}">
                <a16:creationId xmlns:a16="http://schemas.microsoft.com/office/drawing/2014/main" id="{9D3F656E-8F32-4FBE-8620-5E0E4135D9B9}"/>
              </a:ext>
            </a:extLst>
          </p:cNvPr>
          <p:cNvSpPr/>
          <p:nvPr/>
        </p:nvSpPr>
        <p:spPr>
          <a:xfrm>
            <a:off x="3613434" y="1551577"/>
            <a:ext cx="940139" cy="940139"/>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1F4966"/>
                </a:solidFill>
                <a:effectLst/>
                <a:uLnTx/>
                <a:uFillTx/>
                <a:latin typeface="字魂59号-创粗黑" panose="00000500000000000000" pitchFamily="2" charset="-122"/>
                <a:ea typeface="字魂59号-创粗黑" panose="00000500000000000000" pitchFamily="2" charset="-122"/>
                <a:cs typeface="77-Essential-Icons" charset="0"/>
                <a:sym typeface="字魂59号-创粗黑" panose="00000500000000000000" pitchFamily="2" charset="-122"/>
              </a:rPr>
              <a:t>l</a:t>
            </a:r>
            <a:endParaRPr kumimoji="0" lang="en-US" sz="4800" b="0" i="0" u="none" strike="noStrike" kern="1200" cap="none" spc="0" normalizeH="0" baseline="0" noProof="0" dirty="0">
              <a:ln>
                <a:noFill/>
              </a:ln>
              <a:solidFill>
                <a:srgbClr val="1F4966"/>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8" name="Oval 7">
            <a:extLst>
              <a:ext uri="{FF2B5EF4-FFF2-40B4-BE49-F238E27FC236}">
                <a16:creationId xmlns:a16="http://schemas.microsoft.com/office/drawing/2014/main" id="{F1BC896E-91DF-409B-96CD-374C33917A77}"/>
              </a:ext>
            </a:extLst>
          </p:cNvPr>
          <p:cNvSpPr/>
          <p:nvPr/>
        </p:nvSpPr>
        <p:spPr>
          <a:xfrm>
            <a:off x="7227491" y="1551577"/>
            <a:ext cx="940139" cy="940139"/>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1F4966"/>
                </a:solidFill>
                <a:effectLst/>
                <a:uLnTx/>
                <a:uFillTx/>
                <a:latin typeface="字魂59号-创粗黑" panose="00000500000000000000" pitchFamily="2" charset="-122"/>
                <a:ea typeface="字魂59号-创粗黑" panose="00000500000000000000" pitchFamily="2" charset="-122"/>
                <a:cs typeface="77-Essential-Icons" charset="0"/>
                <a:sym typeface="字魂59号-创粗黑" panose="00000500000000000000" pitchFamily="2" charset="-122"/>
              </a:rPr>
              <a:t>s</a:t>
            </a:r>
            <a:endParaRPr kumimoji="0" lang="en-US" sz="4800" b="0" i="0" u="none" strike="noStrike" kern="1200" cap="none" spc="0" normalizeH="0" baseline="0" noProof="0" dirty="0">
              <a:ln>
                <a:noFill/>
              </a:ln>
              <a:solidFill>
                <a:srgbClr val="1F4966"/>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grpSp>
        <p:nvGrpSpPr>
          <p:cNvPr id="9" name="Group 48">
            <a:extLst>
              <a:ext uri="{FF2B5EF4-FFF2-40B4-BE49-F238E27FC236}">
                <a16:creationId xmlns:a16="http://schemas.microsoft.com/office/drawing/2014/main" id="{27336A5F-ED44-4C9F-8465-42AFFC95C619}"/>
              </a:ext>
            </a:extLst>
          </p:cNvPr>
          <p:cNvGrpSpPr/>
          <p:nvPr/>
        </p:nvGrpSpPr>
        <p:grpSpPr>
          <a:xfrm>
            <a:off x="1046744" y="1188889"/>
            <a:ext cx="2512262" cy="3868746"/>
            <a:chOff x="1399169" y="1485964"/>
            <a:chExt cx="2512262" cy="3868746"/>
          </a:xfrm>
          <a:solidFill>
            <a:srgbClr val="C292CB"/>
          </a:solidFill>
        </p:grpSpPr>
        <p:sp>
          <p:nvSpPr>
            <p:cNvPr id="10" name="Oval 4">
              <a:extLst>
                <a:ext uri="{FF2B5EF4-FFF2-40B4-BE49-F238E27FC236}">
                  <a16:creationId xmlns:a16="http://schemas.microsoft.com/office/drawing/2014/main" id="{B57A4FC8-C6DD-4B42-A309-4AE6B40DE45C}"/>
                </a:ext>
              </a:extLst>
            </p:cNvPr>
            <p:cNvSpPr/>
            <p:nvPr/>
          </p:nvSpPr>
          <p:spPr>
            <a:xfrm>
              <a:off x="1796144" y="1485964"/>
              <a:ext cx="1665514" cy="1665514"/>
            </a:xfrm>
            <a:prstGeom prst="ellipse">
              <a:avLst/>
            </a:prstGeom>
            <a:gradFill>
              <a:gsLst>
                <a:gs pos="21000">
                  <a:srgbClr val="00B0F0"/>
                </a:gs>
                <a:gs pos="100000">
                  <a:srgbClr val="21215D"/>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tIns="0" rIns="9144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77-Essential-Icons" charset="0"/>
                  <a:sym typeface="字魂59号-创粗黑" panose="00000500000000000000" pitchFamily="2" charset="-122"/>
                </a:rPr>
                <a:t>1</a:t>
              </a:r>
              <a:endParaRPr kumimoji="0" lang="en-US" sz="72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grpSp>
          <p:nvGrpSpPr>
            <p:cNvPr id="11" name="Group 9">
              <a:extLst>
                <a:ext uri="{FF2B5EF4-FFF2-40B4-BE49-F238E27FC236}">
                  <a16:creationId xmlns:a16="http://schemas.microsoft.com/office/drawing/2014/main" id="{89C9929C-B965-4760-9066-C4FCF91311F8}"/>
                </a:ext>
              </a:extLst>
            </p:cNvPr>
            <p:cNvGrpSpPr/>
            <p:nvPr/>
          </p:nvGrpSpPr>
          <p:grpSpPr>
            <a:xfrm>
              <a:off x="2366543" y="3362938"/>
              <a:ext cx="524715" cy="558857"/>
              <a:chOff x="5720376" y="2219938"/>
              <a:chExt cx="524715" cy="558857"/>
            </a:xfrm>
            <a:grpFill/>
          </p:grpSpPr>
          <p:cxnSp>
            <p:nvCxnSpPr>
              <p:cNvPr id="15" name="Straight Connector 10">
                <a:extLst>
                  <a:ext uri="{FF2B5EF4-FFF2-40B4-BE49-F238E27FC236}">
                    <a16:creationId xmlns:a16="http://schemas.microsoft.com/office/drawing/2014/main" id="{DE0678EF-AC57-49E8-97DB-0D1233A9975A}"/>
                  </a:ext>
                </a:extLst>
              </p:cNvPr>
              <p:cNvCxnSpPr/>
              <p:nvPr/>
            </p:nvCxnSpPr>
            <p:spPr>
              <a:xfrm>
                <a:off x="5720376" y="2259106"/>
                <a:ext cx="524715" cy="0"/>
              </a:xfrm>
              <a:prstGeom prst="line">
                <a:avLst/>
              </a:prstGeom>
              <a:grpFill/>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 name="Straight Connector 11">
                <a:extLst>
                  <a:ext uri="{FF2B5EF4-FFF2-40B4-BE49-F238E27FC236}">
                    <a16:creationId xmlns:a16="http://schemas.microsoft.com/office/drawing/2014/main" id="{F1DFF76B-9321-44C1-9E07-34CED0311114}"/>
                  </a:ext>
                </a:extLst>
              </p:cNvPr>
              <p:cNvCxnSpPr/>
              <p:nvPr/>
            </p:nvCxnSpPr>
            <p:spPr>
              <a:xfrm flipV="1">
                <a:off x="6007094" y="2259106"/>
                <a:ext cx="1" cy="519689"/>
              </a:xfrm>
              <a:prstGeom prst="line">
                <a:avLst/>
              </a:prstGeom>
              <a:grpFill/>
              <a:ln>
                <a:solidFill>
                  <a:schemeClr val="accent2"/>
                </a:solidFill>
                <a:headEnd type="triangle"/>
              </a:ln>
            </p:spPr>
            <p:style>
              <a:lnRef idx="1">
                <a:schemeClr val="accent1"/>
              </a:lnRef>
              <a:fillRef idx="0">
                <a:schemeClr val="accent1"/>
              </a:fillRef>
              <a:effectRef idx="0">
                <a:schemeClr val="accent1"/>
              </a:effectRef>
              <a:fontRef idx="minor">
                <a:schemeClr val="tx1"/>
              </a:fontRef>
            </p:style>
          </p:cxnSp>
          <p:cxnSp>
            <p:nvCxnSpPr>
              <p:cNvPr id="19" name="Straight Connector 12">
                <a:extLst>
                  <a:ext uri="{FF2B5EF4-FFF2-40B4-BE49-F238E27FC236}">
                    <a16:creationId xmlns:a16="http://schemas.microsoft.com/office/drawing/2014/main" id="{5FAFF58A-88CE-419C-A411-0D0DF0618385}"/>
                  </a:ext>
                </a:extLst>
              </p:cNvPr>
              <p:cNvCxnSpPr/>
              <p:nvPr/>
            </p:nvCxnSpPr>
            <p:spPr>
              <a:xfrm>
                <a:off x="5860227" y="2219938"/>
                <a:ext cx="280199" cy="0"/>
              </a:xfrm>
              <a:prstGeom prst="line">
                <a:avLst/>
              </a:prstGeom>
              <a:grpFill/>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12" name="Group 37">
              <a:extLst>
                <a:ext uri="{FF2B5EF4-FFF2-40B4-BE49-F238E27FC236}">
                  <a16:creationId xmlns:a16="http://schemas.microsoft.com/office/drawing/2014/main" id="{70452942-0577-4DEE-9959-4A35B4B611BD}"/>
                </a:ext>
              </a:extLst>
            </p:cNvPr>
            <p:cNvGrpSpPr/>
            <p:nvPr/>
          </p:nvGrpSpPr>
          <p:grpSpPr>
            <a:xfrm>
              <a:off x="1399169" y="3933623"/>
              <a:ext cx="2512262" cy="1421087"/>
              <a:chOff x="1399169" y="3933623"/>
              <a:chExt cx="2512262" cy="1421087"/>
            </a:xfrm>
            <a:grpFill/>
          </p:grpSpPr>
          <p:sp>
            <p:nvSpPr>
              <p:cNvPr id="13" name="Text Placeholder 2">
                <a:extLst>
                  <a:ext uri="{FF2B5EF4-FFF2-40B4-BE49-F238E27FC236}">
                    <a16:creationId xmlns:a16="http://schemas.microsoft.com/office/drawing/2014/main" id="{5C0E46C5-843D-475C-BB89-93C72A5D3B5A}"/>
                  </a:ext>
                </a:extLst>
              </p:cNvPr>
              <p:cNvSpPr txBox="1">
                <a:spLocks/>
              </p:cNvSpPr>
              <p:nvPr/>
            </p:nvSpPr>
            <p:spPr>
              <a:xfrm>
                <a:off x="1399169" y="3933623"/>
                <a:ext cx="2512262" cy="1421087"/>
              </a:xfrm>
              <a:prstGeom prst="rect">
                <a:avLst/>
              </a:prstGeom>
              <a:noFill/>
            </p:spPr>
            <p:txBody>
              <a:bodyPr/>
              <a:lstStyle>
                <a:lvl1pPr marL="0" indent="0" algn="ctr" defTabSz="914400" rtl="0" eaLnBrk="1" latinLnBrk="0" hangingPunct="1">
                  <a:lnSpc>
                    <a:spcPct val="60000"/>
                  </a:lnSpc>
                  <a:spcBef>
                    <a:spcPts val="1000"/>
                  </a:spcBef>
                  <a:buFont typeface="Arial" panose="020B0604020202020204" pitchFamily="34" charset="0"/>
                  <a:buNone/>
                  <a:defRPr sz="1800" b="0" i="0" kern="1200">
                    <a:solidFill>
                      <a:schemeClr val="tx1"/>
                    </a:solidFill>
                    <a:latin typeface="SF UI Display Thin" charset="0"/>
                    <a:ea typeface="SF UI Display Thin" charset="0"/>
                    <a:cs typeface="SF UI Display Thin"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2200"/>
                  </a:spcBef>
                  <a:spcAft>
                    <a:spcPts val="0"/>
                  </a:spcAft>
                  <a:buClrTx/>
                  <a:buSzTx/>
                  <a:buFont typeface="Arial" panose="020B0604020202020204" pitchFamily="34" charset="0"/>
                  <a:buNone/>
                  <a:tabLst/>
                  <a:defRPr/>
                </a:pPr>
                <a:r>
                  <a:rPr kumimoji="0" lang="zh-CN" altLang="en-US" sz="2400" b="1" i="0" u="none" strike="noStrike" kern="1200" cap="none" spc="0" normalizeH="0" baseline="0" noProof="0" dirty="0">
                    <a:ln>
                      <a:noFill/>
                    </a:ln>
                    <a:solidFill>
                      <a:prstClr val="black">
                        <a:lumMod val="75000"/>
                        <a:lumOff val="25000"/>
                      </a:prstClr>
                    </a:solidFill>
                    <a:effectLst/>
                    <a:uLnTx/>
                    <a:uFillTx/>
                    <a:latin typeface="字魂59号-创粗黑" panose="00000500000000000000" pitchFamily="2" charset="-122"/>
                    <a:ea typeface="字魂59号-创粗黑" panose="00000500000000000000" pitchFamily="2" charset="-122"/>
                    <a:sym typeface="字魂59号-创粗黑" panose="00000500000000000000" pitchFamily="2" charset="-122"/>
                  </a:rPr>
                  <a:t>人脉</a:t>
                </a:r>
                <a:endParaRPr kumimoji="0" lang="en-US" altLang="zh-CN" sz="2400" b="1" i="0" u="none" strike="noStrike" kern="1200" cap="none" spc="0" normalizeH="0" baseline="0" noProof="0" dirty="0">
                  <a:ln>
                    <a:noFill/>
                  </a:ln>
                  <a:solidFill>
                    <a:prstClr val="black">
                      <a:lumMod val="75000"/>
                      <a:lumOff val="25000"/>
                    </a:prstClr>
                  </a:solidFill>
                  <a:effectLst/>
                  <a:uLnTx/>
                  <a:uFillTx/>
                  <a:latin typeface="字魂59号-创粗黑" panose="00000500000000000000" pitchFamily="2" charset="-122"/>
                  <a:ea typeface="字魂59号-创粗黑" panose="00000500000000000000" pitchFamily="2" charset="-122"/>
                  <a:sym typeface="字魂59号-创粗黑" panose="00000500000000000000" pitchFamily="2" charset="-122"/>
                </a:endParaRPr>
              </a:p>
              <a:p>
                <a:pPr marL="0" marR="0" lvl="0" indent="0" algn="ctr" defTabSz="914400" rtl="0" eaLnBrk="1" fontAlgn="auto" latinLnBrk="0" hangingPunct="1">
                  <a:lnSpc>
                    <a:spcPct val="150000"/>
                  </a:lnSpc>
                  <a:spcBef>
                    <a:spcPts val="2200"/>
                  </a:spcBef>
                  <a:spcAft>
                    <a:spcPts val="0"/>
                  </a:spcAft>
                  <a:buClrTx/>
                  <a:buSzTx/>
                  <a:buFont typeface="Arial" panose="020B0604020202020204" pitchFamily="34" charset="0"/>
                  <a:buNone/>
                  <a:tabLst/>
                  <a:defRPr/>
                </a:pPr>
                <a:r>
                  <a:rPr kumimoji="0" lang="zh-CN" altLang="en-US" sz="1400" b="0" i="0" u="none" strike="noStrike" kern="1200" cap="none" spc="0" normalizeH="0" baseline="0" noProof="0" dirty="0">
                    <a:ln>
                      <a:noFill/>
                    </a:ln>
                    <a:solidFill>
                      <a:prstClr val="black">
                        <a:lumMod val="75000"/>
                        <a:lumOff val="25000"/>
                      </a:prstClr>
                    </a:solidFill>
                    <a:effectLst/>
                    <a:uLnTx/>
                    <a:uFillTx/>
                    <a:latin typeface="字魂59号-创粗黑" panose="00000500000000000000" pitchFamily="2" charset="-122"/>
                    <a:ea typeface="字魂59号-创粗黑" panose="00000500000000000000" pitchFamily="2" charset="-122"/>
                    <a:sym typeface="字魂59号-创粗黑" panose="00000500000000000000" pitchFamily="2" charset="-122"/>
                  </a:rPr>
                  <a:t>家族关系、姻亲关系、同事（同学）关系、社会关系。 </a:t>
                </a:r>
                <a:br>
                  <a:rPr kumimoji="0" lang="zh-CN" altLang="en-US" sz="1400" b="0" i="0" u="none" strike="noStrike" kern="1200" cap="none" spc="0" normalizeH="0" baseline="0" noProof="0" dirty="0">
                    <a:ln>
                      <a:noFill/>
                    </a:ln>
                    <a:solidFill>
                      <a:prstClr val="black">
                        <a:lumMod val="75000"/>
                        <a:lumOff val="25000"/>
                      </a:prstClr>
                    </a:solidFill>
                    <a:effectLst/>
                    <a:uLnTx/>
                    <a:uFillTx/>
                    <a:latin typeface="字魂59号-创粗黑" panose="00000500000000000000" pitchFamily="2" charset="-122"/>
                    <a:ea typeface="字魂59号-创粗黑" panose="00000500000000000000" pitchFamily="2" charset="-122"/>
                    <a:sym typeface="字魂59号-创粗黑" panose="00000500000000000000" pitchFamily="2" charset="-122"/>
                  </a:rPr>
                </a:br>
                <a:r>
                  <a:rPr kumimoji="0" lang="en-US" altLang="zh-CN" sz="1400" b="1" i="0" u="none" strike="noStrike" kern="1200" cap="none" spc="0" normalizeH="0" baseline="0" noProof="0" dirty="0">
                    <a:ln>
                      <a:noFill/>
                    </a:ln>
                    <a:solidFill>
                      <a:prstClr val="black">
                        <a:lumMod val="75000"/>
                        <a:lumOff val="25000"/>
                      </a:prstClr>
                    </a:solidFill>
                    <a:effectLst/>
                    <a:uLnTx/>
                    <a:uFillTx/>
                    <a:latin typeface="字魂59号-创粗黑" panose="00000500000000000000" pitchFamily="2" charset="-122"/>
                    <a:ea typeface="字魂59号-创粗黑" panose="00000500000000000000" pitchFamily="2" charset="-122"/>
                    <a:sym typeface="字魂59号-创粗黑" panose="00000500000000000000" pitchFamily="2" charset="-122"/>
                  </a:rPr>
                  <a:t>[</a:t>
                </a:r>
                <a:r>
                  <a:rPr kumimoji="0" lang="zh-CN" altLang="en-US" sz="1400" b="1" i="0" u="none" strike="noStrike" kern="1200" cap="none" spc="0" normalizeH="0" baseline="0" noProof="0" dirty="0">
                    <a:ln>
                      <a:noFill/>
                    </a:ln>
                    <a:solidFill>
                      <a:prstClr val="black">
                        <a:lumMod val="75000"/>
                        <a:lumOff val="25000"/>
                      </a:prstClr>
                    </a:solidFill>
                    <a:effectLst/>
                    <a:uLnTx/>
                    <a:uFillTx/>
                    <a:latin typeface="字魂59号-创粗黑" panose="00000500000000000000" pitchFamily="2" charset="-122"/>
                    <a:ea typeface="字魂59号-创粗黑" panose="00000500000000000000" pitchFamily="2" charset="-122"/>
                    <a:sym typeface="字魂59号-创粗黑" panose="00000500000000000000" pitchFamily="2" charset="-122"/>
                  </a:rPr>
                  <a:t>解决方案</a:t>
                </a:r>
                <a:r>
                  <a:rPr kumimoji="0" lang="en-US" altLang="zh-CN" sz="1400" b="1" i="0" u="none" strike="noStrike" kern="1200" cap="none" spc="0" normalizeH="0" baseline="0" noProof="0" dirty="0">
                    <a:ln>
                      <a:noFill/>
                    </a:ln>
                    <a:solidFill>
                      <a:prstClr val="black">
                        <a:lumMod val="75000"/>
                        <a:lumOff val="25000"/>
                      </a:prstClr>
                    </a:solidFill>
                    <a:effectLst/>
                    <a:uLnTx/>
                    <a:uFillTx/>
                    <a:latin typeface="字魂59号-创粗黑" panose="00000500000000000000" pitchFamily="2" charset="-122"/>
                    <a:ea typeface="字魂59号-创粗黑" panose="00000500000000000000" pitchFamily="2" charset="-122"/>
                    <a:sym typeface="字魂59号-创粗黑" panose="00000500000000000000" pitchFamily="2" charset="-122"/>
                  </a:rPr>
                  <a:t>]</a:t>
                </a:r>
                <a:r>
                  <a:rPr kumimoji="0" lang="zh-CN" altLang="en-US" sz="1400" b="1" i="0" u="none" strike="noStrike" kern="1200" cap="none" spc="0" normalizeH="0" baseline="0" noProof="0" dirty="0">
                    <a:ln>
                      <a:noFill/>
                    </a:ln>
                    <a:solidFill>
                      <a:prstClr val="black">
                        <a:lumMod val="75000"/>
                        <a:lumOff val="25000"/>
                      </a:prstClr>
                    </a:solidFill>
                    <a:effectLst/>
                    <a:uLnTx/>
                    <a:uFillTx/>
                    <a:latin typeface="字魂59号-创粗黑" panose="00000500000000000000" pitchFamily="2" charset="-122"/>
                    <a:ea typeface="字魂59号-创粗黑" panose="00000500000000000000" pitchFamily="2" charset="-122"/>
                    <a:sym typeface="字魂59号-创粗黑" panose="00000500000000000000" pitchFamily="2" charset="-122"/>
                  </a:rPr>
                  <a:t>沟通与自我推销</a:t>
                </a:r>
                <a:endParaRPr kumimoji="0" lang="en-US" sz="1400" b="0" i="0" u="none" strike="noStrike" kern="1200" cap="none" spc="0" normalizeH="0" baseline="0" noProof="0" dirty="0">
                  <a:ln>
                    <a:noFill/>
                  </a:ln>
                  <a:solidFill>
                    <a:prstClr val="black">
                      <a:lumMod val="75000"/>
                      <a:lumOff val="25000"/>
                    </a:prstClr>
                  </a:solidFill>
                  <a:effectLst/>
                  <a:uLnTx/>
                  <a:uFillTx/>
                  <a:latin typeface="字魂59号-创粗黑" panose="00000500000000000000" pitchFamily="2" charset="-122"/>
                  <a:ea typeface="字魂59号-创粗黑" panose="00000500000000000000" pitchFamily="2" charset="-122"/>
                  <a:cs typeface="Roboto Condensed Light" charset="0"/>
                  <a:sym typeface="字魂59号-创粗黑" panose="00000500000000000000" pitchFamily="2" charset="-122"/>
                </a:endParaRPr>
              </a:p>
            </p:txBody>
          </p:sp>
          <p:cxnSp>
            <p:nvCxnSpPr>
              <p:cNvPr id="14" name="Straight Connector 36">
                <a:extLst>
                  <a:ext uri="{FF2B5EF4-FFF2-40B4-BE49-F238E27FC236}">
                    <a16:creationId xmlns:a16="http://schemas.microsoft.com/office/drawing/2014/main" id="{B08CDB4C-4968-4F84-9F67-21DCB14E4FD1}"/>
                  </a:ext>
                </a:extLst>
              </p:cNvPr>
              <p:cNvCxnSpPr/>
              <p:nvPr/>
            </p:nvCxnSpPr>
            <p:spPr>
              <a:xfrm>
                <a:off x="2361385" y="4589992"/>
                <a:ext cx="544286" cy="0"/>
              </a:xfrm>
              <a:prstGeom prst="line">
                <a:avLst/>
              </a:prstGeom>
              <a:grpFill/>
              <a:ln>
                <a:solidFill>
                  <a:schemeClr val="accent2"/>
                </a:solidFill>
              </a:ln>
            </p:spPr>
            <p:style>
              <a:lnRef idx="1">
                <a:schemeClr val="accent1"/>
              </a:lnRef>
              <a:fillRef idx="0">
                <a:schemeClr val="accent1"/>
              </a:fillRef>
              <a:effectRef idx="0">
                <a:schemeClr val="accent1"/>
              </a:effectRef>
              <a:fontRef idx="minor">
                <a:schemeClr val="tx1"/>
              </a:fontRef>
            </p:style>
          </p:cxnSp>
        </p:grpSp>
      </p:grpSp>
      <p:grpSp>
        <p:nvGrpSpPr>
          <p:cNvPr id="20" name="Group 49">
            <a:extLst>
              <a:ext uri="{FF2B5EF4-FFF2-40B4-BE49-F238E27FC236}">
                <a16:creationId xmlns:a16="http://schemas.microsoft.com/office/drawing/2014/main" id="{F4882882-AD9A-4B70-A29C-FD41B1AE1837}"/>
              </a:ext>
            </a:extLst>
          </p:cNvPr>
          <p:cNvGrpSpPr/>
          <p:nvPr/>
        </p:nvGrpSpPr>
        <p:grpSpPr>
          <a:xfrm>
            <a:off x="4384714" y="1188889"/>
            <a:ext cx="3011635" cy="3868746"/>
            <a:chOff x="4737139" y="1485964"/>
            <a:chExt cx="3011635" cy="3868746"/>
          </a:xfrm>
        </p:grpSpPr>
        <p:sp>
          <p:nvSpPr>
            <p:cNvPr id="21" name="Oval 6">
              <a:extLst>
                <a:ext uri="{FF2B5EF4-FFF2-40B4-BE49-F238E27FC236}">
                  <a16:creationId xmlns:a16="http://schemas.microsoft.com/office/drawing/2014/main" id="{DC4F62DE-364B-452A-9F65-C63058CCA718}"/>
                </a:ext>
              </a:extLst>
            </p:cNvPr>
            <p:cNvSpPr/>
            <p:nvPr/>
          </p:nvSpPr>
          <p:spPr>
            <a:xfrm>
              <a:off x="5410201" y="1485964"/>
              <a:ext cx="1665514" cy="1665514"/>
            </a:xfrm>
            <a:prstGeom prst="ellipse">
              <a:avLst/>
            </a:prstGeom>
            <a:gradFill>
              <a:gsLst>
                <a:gs pos="21000">
                  <a:srgbClr val="00B0F0"/>
                </a:gs>
                <a:gs pos="100000">
                  <a:srgbClr val="21215D"/>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tIns="0" rIns="9144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77-Essential-Icons" charset="0"/>
                  <a:sym typeface="字魂59号-创粗黑" panose="00000500000000000000" pitchFamily="2" charset="-122"/>
                </a:rPr>
                <a:t>2</a:t>
              </a:r>
              <a:endParaRPr kumimoji="0" lang="en-US" sz="72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grpSp>
          <p:nvGrpSpPr>
            <p:cNvPr id="22" name="Group 13">
              <a:extLst>
                <a:ext uri="{FF2B5EF4-FFF2-40B4-BE49-F238E27FC236}">
                  <a16:creationId xmlns:a16="http://schemas.microsoft.com/office/drawing/2014/main" id="{13911C47-AD8D-4B36-B02E-BF5B14E5F30F}"/>
                </a:ext>
              </a:extLst>
            </p:cNvPr>
            <p:cNvGrpSpPr/>
            <p:nvPr/>
          </p:nvGrpSpPr>
          <p:grpSpPr>
            <a:xfrm>
              <a:off x="5980600" y="3362938"/>
              <a:ext cx="524715" cy="558857"/>
              <a:chOff x="5720376" y="2219938"/>
              <a:chExt cx="524715" cy="558857"/>
            </a:xfrm>
          </p:grpSpPr>
          <p:cxnSp>
            <p:nvCxnSpPr>
              <p:cNvPr id="26" name="Straight Connector 14">
                <a:extLst>
                  <a:ext uri="{FF2B5EF4-FFF2-40B4-BE49-F238E27FC236}">
                    <a16:creationId xmlns:a16="http://schemas.microsoft.com/office/drawing/2014/main" id="{EED4E7E9-EE25-4678-805C-644FC7398A6E}"/>
                  </a:ext>
                </a:extLst>
              </p:cNvPr>
              <p:cNvCxnSpPr/>
              <p:nvPr/>
            </p:nvCxnSpPr>
            <p:spPr>
              <a:xfrm>
                <a:off x="5720376" y="2259106"/>
                <a:ext cx="52471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7" name="Straight Connector 15">
                <a:extLst>
                  <a:ext uri="{FF2B5EF4-FFF2-40B4-BE49-F238E27FC236}">
                    <a16:creationId xmlns:a16="http://schemas.microsoft.com/office/drawing/2014/main" id="{5E89EBB9-F87A-44A8-AF26-D6438E4CCAA9}"/>
                  </a:ext>
                </a:extLst>
              </p:cNvPr>
              <p:cNvCxnSpPr/>
              <p:nvPr/>
            </p:nvCxnSpPr>
            <p:spPr>
              <a:xfrm flipV="1">
                <a:off x="6007094" y="2259106"/>
                <a:ext cx="1" cy="519689"/>
              </a:xfrm>
              <a:prstGeom prst="line">
                <a:avLst/>
              </a:prstGeom>
              <a:ln>
                <a:solidFill>
                  <a:schemeClr val="accent1"/>
                </a:solidFill>
                <a:headEnd type="triangle"/>
              </a:ln>
            </p:spPr>
            <p:style>
              <a:lnRef idx="1">
                <a:schemeClr val="accent1"/>
              </a:lnRef>
              <a:fillRef idx="0">
                <a:schemeClr val="accent1"/>
              </a:fillRef>
              <a:effectRef idx="0">
                <a:schemeClr val="accent1"/>
              </a:effectRef>
              <a:fontRef idx="minor">
                <a:schemeClr val="tx1"/>
              </a:fontRef>
            </p:style>
          </p:cxnSp>
          <p:cxnSp>
            <p:nvCxnSpPr>
              <p:cNvPr id="28" name="Straight Connector 16">
                <a:extLst>
                  <a:ext uri="{FF2B5EF4-FFF2-40B4-BE49-F238E27FC236}">
                    <a16:creationId xmlns:a16="http://schemas.microsoft.com/office/drawing/2014/main" id="{4BD1361F-3759-4E89-83A5-3AAE627686C6}"/>
                  </a:ext>
                </a:extLst>
              </p:cNvPr>
              <p:cNvCxnSpPr/>
              <p:nvPr/>
            </p:nvCxnSpPr>
            <p:spPr>
              <a:xfrm>
                <a:off x="5860227" y="2219938"/>
                <a:ext cx="280199"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3" name="Group 38">
              <a:extLst>
                <a:ext uri="{FF2B5EF4-FFF2-40B4-BE49-F238E27FC236}">
                  <a16:creationId xmlns:a16="http://schemas.microsoft.com/office/drawing/2014/main" id="{10C92920-C5E3-4386-B6A8-09BA12E7ABF7}"/>
                </a:ext>
              </a:extLst>
            </p:cNvPr>
            <p:cNvGrpSpPr/>
            <p:nvPr/>
          </p:nvGrpSpPr>
          <p:grpSpPr>
            <a:xfrm>
              <a:off x="4737139" y="3933623"/>
              <a:ext cx="3011635" cy="1421087"/>
              <a:chOff x="1125121" y="3933623"/>
              <a:chExt cx="3011635" cy="1421087"/>
            </a:xfrm>
          </p:grpSpPr>
          <p:sp>
            <p:nvSpPr>
              <p:cNvPr id="24" name="Text Placeholder 2">
                <a:extLst>
                  <a:ext uri="{FF2B5EF4-FFF2-40B4-BE49-F238E27FC236}">
                    <a16:creationId xmlns:a16="http://schemas.microsoft.com/office/drawing/2014/main" id="{BEFFF9D2-3171-40F1-B106-39C2EAAA1029}"/>
                  </a:ext>
                </a:extLst>
              </p:cNvPr>
              <p:cNvSpPr txBox="1">
                <a:spLocks/>
              </p:cNvSpPr>
              <p:nvPr/>
            </p:nvSpPr>
            <p:spPr>
              <a:xfrm>
                <a:off x="1125121" y="3933623"/>
                <a:ext cx="3011635" cy="1421087"/>
              </a:xfrm>
              <a:prstGeom prst="rect">
                <a:avLst/>
              </a:prstGeom>
            </p:spPr>
            <p:txBody>
              <a:bodyPr/>
              <a:lstStyle>
                <a:lvl1pPr marL="0" indent="0" algn="ctr" defTabSz="914400" rtl="0" eaLnBrk="1" latinLnBrk="0" hangingPunct="1">
                  <a:lnSpc>
                    <a:spcPct val="60000"/>
                  </a:lnSpc>
                  <a:spcBef>
                    <a:spcPts val="1000"/>
                  </a:spcBef>
                  <a:buFont typeface="Arial" panose="020B0604020202020204" pitchFamily="34" charset="0"/>
                  <a:buNone/>
                  <a:defRPr sz="1800" b="0" i="0" kern="1200">
                    <a:solidFill>
                      <a:schemeClr val="tx1"/>
                    </a:solidFill>
                    <a:latin typeface="SF UI Display Thin" charset="0"/>
                    <a:ea typeface="SF UI Display Thin" charset="0"/>
                    <a:cs typeface="SF UI Display Thin"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2200"/>
                  </a:spcBef>
                  <a:spcAft>
                    <a:spcPts val="0"/>
                  </a:spcAft>
                  <a:buClrTx/>
                  <a:buSzTx/>
                  <a:buFont typeface="Arial" panose="020B0604020202020204" pitchFamily="34" charset="0"/>
                  <a:buNone/>
                  <a:tabLst/>
                  <a:defRPr/>
                </a:pPr>
                <a:r>
                  <a:rPr kumimoji="0" lang="zh-CN" altLang="en-US" sz="2400" b="1" i="0" u="none" strike="noStrike" kern="1200" cap="none" spc="0" normalizeH="0" baseline="0" noProof="0" dirty="0">
                    <a:ln>
                      <a:noFill/>
                    </a:ln>
                    <a:solidFill>
                      <a:prstClr val="black">
                        <a:lumMod val="75000"/>
                        <a:lumOff val="25000"/>
                      </a:prstClr>
                    </a:solidFill>
                    <a:effectLst/>
                    <a:uLnTx/>
                    <a:uFillTx/>
                    <a:latin typeface="字魂59号-创粗黑" panose="00000500000000000000" pitchFamily="2" charset="-122"/>
                    <a:ea typeface="字魂59号-创粗黑" panose="00000500000000000000" pitchFamily="2" charset="-122"/>
                    <a:sym typeface="字魂59号-创粗黑" panose="00000500000000000000" pitchFamily="2" charset="-122"/>
                  </a:rPr>
                  <a:t>金脉</a:t>
                </a:r>
                <a:endParaRPr kumimoji="0" lang="en-US" altLang="zh-CN" sz="2400" b="1" i="0" u="none" strike="noStrike" kern="1200" cap="none" spc="0" normalizeH="0" baseline="0" noProof="0" dirty="0">
                  <a:ln>
                    <a:noFill/>
                  </a:ln>
                  <a:solidFill>
                    <a:prstClr val="black">
                      <a:lumMod val="75000"/>
                      <a:lumOff val="25000"/>
                    </a:prstClr>
                  </a:solidFill>
                  <a:effectLst/>
                  <a:uLnTx/>
                  <a:uFillTx/>
                  <a:latin typeface="字魂59号-创粗黑" panose="00000500000000000000" pitchFamily="2" charset="-122"/>
                  <a:ea typeface="字魂59号-创粗黑" panose="00000500000000000000" pitchFamily="2" charset="-122"/>
                  <a:sym typeface="字魂59号-创粗黑" panose="00000500000000000000" pitchFamily="2" charset="-122"/>
                </a:endParaRPr>
              </a:p>
              <a:p>
                <a:pPr marL="0" marR="0" lvl="0" indent="0" algn="ctr" defTabSz="914400" rtl="0" eaLnBrk="1" fontAlgn="auto" latinLnBrk="0" hangingPunct="1">
                  <a:lnSpc>
                    <a:spcPct val="150000"/>
                  </a:lnSpc>
                  <a:spcBef>
                    <a:spcPts val="2200"/>
                  </a:spcBef>
                  <a:spcAft>
                    <a:spcPts val="0"/>
                  </a:spcAft>
                  <a:buClrTx/>
                  <a:buSzTx/>
                  <a:buFont typeface="Arial" panose="020B0604020202020204" pitchFamily="34" charset="0"/>
                  <a:buNone/>
                  <a:tabLst/>
                  <a:defRPr/>
                </a:pPr>
                <a:r>
                  <a:rPr kumimoji="0" lang="zh-CN" altLang="en-US" sz="1400" b="0" i="0" u="none" strike="noStrike" kern="1200" cap="none" spc="0" normalizeH="0" baseline="0" noProof="0" dirty="0">
                    <a:ln>
                      <a:noFill/>
                    </a:ln>
                    <a:solidFill>
                      <a:prstClr val="black">
                        <a:lumMod val="75000"/>
                        <a:lumOff val="25000"/>
                      </a:prstClr>
                    </a:solidFill>
                    <a:effectLst/>
                    <a:uLnTx/>
                    <a:uFillTx/>
                    <a:latin typeface="字魂59号-创粗黑" panose="00000500000000000000" pitchFamily="2" charset="-122"/>
                    <a:ea typeface="字魂59号-创粗黑" panose="00000500000000000000" pitchFamily="2" charset="-122"/>
                    <a:sym typeface="字魂59号-创粗黑" panose="00000500000000000000" pitchFamily="2" charset="-122"/>
                  </a:rPr>
                  <a:t>薪资所得、有价证券、基金、外币、定期存款、财产（动产、不动产）、信用（与为人和职位有关）。 </a:t>
                </a:r>
                <a:br>
                  <a:rPr kumimoji="0" lang="zh-CN" altLang="en-US" sz="1400" b="0" i="0" u="none" strike="noStrike" kern="1200" cap="none" spc="0" normalizeH="0" baseline="0" noProof="0" dirty="0">
                    <a:ln>
                      <a:noFill/>
                    </a:ln>
                    <a:solidFill>
                      <a:prstClr val="black">
                        <a:lumMod val="75000"/>
                        <a:lumOff val="25000"/>
                      </a:prstClr>
                    </a:solidFill>
                    <a:effectLst/>
                    <a:uLnTx/>
                    <a:uFillTx/>
                    <a:latin typeface="字魂59号-创粗黑" panose="00000500000000000000" pitchFamily="2" charset="-122"/>
                    <a:ea typeface="字魂59号-创粗黑" panose="00000500000000000000" pitchFamily="2" charset="-122"/>
                    <a:sym typeface="字魂59号-创粗黑" panose="00000500000000000000" pitchFamily="2" charset="-122"/>
                  </a:rPr>
                </a:br>
                <a:r>
                  <a:rPr kumimoji="0" lang="en-US" altLang="zh-CN" sz="1400" b="1" i="0" u="none" strike="noStrike" kern="1200" cap="none" spc="0" normalizeH="0" baseline="0" noProof="0" dirty="0">
                    <a:ln>
                      <a:noFill/>
                    </a:ln>
                    <a:solidFill>
                      <a:prstClr val="black">
                        <a:lumMod val="75000"/>
                        <a:lumOff val="25000"/>
                      </a:prstClr>
                    </a:solidFill>
                    <a:effectLst/>
                    <a:uLnTx/>
                    <a:uFillTx/>
                    <a:latin typeface="字魂59号-创粗黑" panose="00000500000000000000" pitchFamily="2" charset="-122"/>
                    <a:ea typeface="字魂59号-创粗黑" panose="00000500000000000000" pitchFamily="2" charset="-122"/>
                    <a:sym typeface="字魂59号-创粗黑" panose="00000500000000000000" pitchFamily="2" charset="-122"/>
                  </a:rPr>
                  <a:t>[</a:t>
                </a:r>
                <a:r>
                  <a:rPr kumimoji="0" lang="zh-CN" altLang="en-US" sz="1400" b="1" i="0" u="none" strike="noStrike" kern="1200" cap="none" spc="0" normalizeH="0" baseline="0" noProof="0" dirty="0">
                    <a:ln>
                      <a:noFill/>
                    </a:ln>
                    <a:solidFill>
                      <a:prstClr val="black">
                        <a:lumMod val="75000"/>
                        <a:lumOff val="25000"/>
                      </a:prstClr>
                    </a:solidFill>
                    <a:effectLst/>
                    <a:uLnTx/>
                    <a:uFillTx/>
                    <a:latin typeface="字魂59号-创粗黑" panose="00000500000000000000" pitchFamily="2" charset="-122"/>
                    <a:ea typeface="字魂59号-创粗黑" panose="00000500000000000000" pitchFamily="2" charset="-122"/>
                    <a:sym typeface="字魂59号-创粗黑" panose="00000500000000000000" pitchFamily="2" charset="-122"/>
                  </a:rPr>
                  <a:t>解决方案</a:t>
                </a:r>
                <a:r>
                  <a:rPr kumimoji="0" lang="en-US" altLang="zh-CN" sz="1400" b="1" i="0" u="none" strike="noStrike" kern="1200" cap="none" spc="0" normalizeH="0" baseline="0" noProof="0" dirty="0">
                    <a:ln>
                      <a:noFill/>
                    </a:ln>
                    <a:solidFill>
                      <a:prstClr val="black">
                        <a:lumMod val="75000"/>
                        <a:lumOff val="25000"/>
                      </a:prstClr>
                    </a:solidFill>
                    <a:effectLst/>
                    <a:uLnTx/>
                    <a:uFillTx/>
                    <a:latin typeface="字魂59号-创粗黑" panose="00000500000000000000" pitchFamily="2" charset="-122"/>
                    <a:ea typeface="字魂59号-创粗黑" panose="00000500000000000000" pitchFamily="2" charset="-122"/>
                    <a:sym typeface="字魂59号-创粗黑" panose="00000500000000000000" pitchFamily="2" charset="-122"/>
                  </a:rPr>
                  <a:t>]</a:t>
                </a:r>
                <a:r>
                  <a:rPr kumimoji="0" lang="zh-CN" altLang="en-US" sz="1400" b="1" i="0" u="none" strike="noStrike" kern="1200" cap="none" spc="0" normalizeH="0" baseline="0" noProof="0" dirty="0">
                    <a:ln>
                      <a:noFill/>
                    </a:ln>
                    <a:solidFill>
                      <a:prstClr val="black">
                        <a:lumMod val="75000"/>
                        <a:lumOff val="25000"/>
                      </a:prstClr>
                    </a:solidFill>
                    <a:effectLst/>
                    <a:uLnTx/>
                    <a:uFillTx/>
                    <a:latin typeface="字魂59号-创粗黑" panose="00000500000000000000" pitchFamily="2" charset="-122"/>
                    <a:ea typeface="字魂59号-创粗黑" panose="00000500000000000000" pitchFamily="2" charset="-122"/>
                    <a:sym typeface="字魂59号-创粗黑" panose="00000500000000000000" pitchFamily="2" charset="-122"/>
                  </a:rPr>
                  <a:t>储蓄、理财有方、夫妻合作、努力工作提高自己的能力条件及职位。</a:t>
                </a:r>
                <a:endParaRPr kumimoji="0" lang="en-US" sz="1400" b="0" i="0" u="none" strike="noStrike" kern="1200" cap="none" spc="0" normalizeH="0" baseline="0" noProof="0" dirty="0">
                  <a:ln>
                    <a:noFill/>
                  </a:ln>
                  <a:solidFill>
                    <a:prstClr val="black">
                      <a:lumMod val="75000"/>
                      <a:lumOff val="25000"/>
                    </a:prstClr>
                  </a:solidFill>
                  <a:effectLst/>
                  <a:uLnTx/>
                  <a:uFillTx/>
                  <a:latin typeface="字魂59号-创粗黑" panose="00000500000000000000" pitchFamily="2" charset="-122"/>
                  <a:ea typeface="字魂59号-创粗黑" panose="00000500000000000000" pitchFamily="2" charset="-122"/>
                  <a:cs typeface="Roboto Condensed Light" charset="0"/>
                  <a:sym typeface="字魂59号-创粗黑" panose="00000500000000000000" pitchFamily="2" charset="-122"/>
                </a:endParaRPr>
              </a:p>
            </p:txBody>
          </p:sp>
          <p:cxnSp>
            <p:nvCxnSpPr>
              <p:cNvPr id="25" name="Straight Connector 40">
                <a:extLst>
                  <a:ext uri="{FF2B5EF4-FFF2-40B4-BE49-F238E27FC236}">
                    <a16:creationId xmlns:a16="http://schemas.microsoft.com/office/drawing/2014/main" id="{95C1B4BF-3042-4251-B931-DFB82BB2E7FC}"/>
                  </a:ext>
                </a:extLst>
              </p:cNvPr>
              <p:cNvCxnSpPr/>
              <p:nvPr/>
            </p:nvCxnSpPr>
            <p:spPr>
              <a:xfrm>
                <a:off x="2361385" y="4589992"/>
                <a:ext cx="544286"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29" name="Group 50">
            <a:extLst>
              <a:ext uri="{FF2B5EF4-FFF2-40B4-BE49-F238E27FC236}">
                <a16:creationId xmlns:a16="http://schemas.microsoft.com/office/drawing/2014/main" id="{00F84E5F-C17A-4F57-B41C-80E5F37734D7}"/>
              </a:ext>
            </a:extLst>
          </p:cNvPr>
          <p:cNvGrpSpPr/>
          <p:nvPr/>
        </p:nvGrpSpPr>
        <p:grpSpPr>
          <a:xfrm>
            <a:off x="7670410" y="1188889"/>
            <a:ext cx="3668355" cy="3802071"/>
            <a:chOff x="8022835" y="1485964"/>
            <a:chExt cx="3668355" cy="3802071"/>
          </a:xfrm>
        </p:grpSpPr>
        <p:sp>
          <p:nvSpPr>
            <p:cNvPr id="30" name="Oval 8">
              <a:extLst>
                <a:ext uri="{FF2B5EF4-FFF2-40B4-BE49-F238E27FC236}">
                  <a16:creationId xmlns:a16="http://schemas.microsoft.com/office/drawing/2014/main" id="{E8C93909-670B-42A2-8CE7-1B744A6117DD}"/>
                </a:ext>
              </a:extLst>
            </p:cNvPr>
            <p:cNvSpPr/>
            <p:nvPr/>
          </p:nvSpPr>
          <p:spPr>
            <a:xfrm>
              <a:off x="9024257" y="1485964"/>
              <a:ext cx="1665514" cy="1665514"/>
            </a:xfrm>
            <a:prstGeom prst="ellipse">
              <a:avLst/>
            </a:prstGeom>
            <a:gradFill>
              <a:gsLst>
                <a:gs pos="21000">
                  <a:srgbClr val="00B0F0"/>
                </a:gs>
                <a:gs pos="100000">
                  <a:srgbClr val="21215D"/>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tIns="0" rIns="9144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77-Essential-Icons" charset="0"/>
                  <a:sym typeface="字魂59号-创粗黑" panose="00000500000000000000" pitchFamily="2" charset="-122"/>
                </a:rPr>
                <a:t>3</a:t>
              </a:r>
              <a:endParaRPr kumimoji="0" lang="en-US" sz="72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grpSp>
          <p:nvGrpSpPr>
            <p:cNvPr id="31" name="Group 17">
              <a:extLst>
                <a:ext uri="{FF2B5EF4-FFF2-40B4-BE49-F238E27FC236}">
                  <a16:creationId xmlns:a16="http://schemas.microsoft.com/office/drawing/2014/main" id="{EEE072E8-CA40-42FC-8A10-9996C6BE1C71}"/>
                </a:ext>
              </a:extLst>
            </p:cNvPr>
            <p:cNvGrpSpPr/>
            <p:nvPr/>
          </p:nvGrpSpPr>
          <p:grpSpPr>
            <a:xfrm>
              <a:off x="9594656" y="3362938"/>
              <a:ext cx="524715" cy="558857"/>
              <a:chOff x="5720376" y="2219938"/>
              <a:chExt cx="524715" cy="558857"/>
            </a:xfrm>
          </p:grpSpPr>
          <p:cxnSp>
            <p:nvCxnSpPr>
              <p:cNvPr id="35" name="Straight Connector 18">
                <a:extLst>
                  <a:ext uri="{FF2B5EF4-FFF2-40B4-BE49-F238E27FC236}">
                    <a16:creationId xmlns:a16="http://schemas.microsoft.com/office/drawing/2014/main" id="{ACE0953C-3B01-4E00-BA37-E3DF50AF3D13}"/>
                  </a:ext>
                </a:extLst>
              </p:cNvPr>
              <p:cNvCxnSpPr/>
              <p:nvPr/>
            </p:nvCxnSpPr>
            <p:spPr>
              <a:xfrm>
                <a:off x="5720376" y="2259106"/>
                <a:ext cx="524715"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6" name="Straight Connector 19">
                <a:extLst>
                  <a:ext uri="{FF2B5EF4-FFF2-40B4-BE49-F238E27FC236}">
                    <a16:creationId xmlns:a16="http://schemas.microsoft.com/office/drawing/2014/main" id="{5E2BF338-FF83-48FB-81C0-E19A2A82F4D4}"/>
                  </a:ext>
                </a:extLst>
              </p:cNvPr>
              <p:cNvCxnSpPr/>
              <p:nvPr/>
            </p:nvCxnSpPr>
            <p:spPr>
              <a:xfrm flipV="1">
                <a:off x="6007094" y="2259106"/>
                <a:ext cx="1" cy="519689"/>
              </a:xfrm>
              <a:prstGeom prst="line">
                <a:avLst/>
              </a:prstGeom>
              <a:ln>
                <a:solidFill>
                  <a:schemeClr val="accent2"/>
                </a:solidFill>
                <a:headEnd type="triangle"/>
              </a:ln>
            </p:spPr>
            <p:style>
              <a:lnRef idx="1">
                <a:schemeClr val="accent1"/>
              </a:lnRef>
              <a:fillRef idx="0">
                <a:schemeClr val="accent1"/>
              </a:fillRef>
              <a:effectRef idx="0">
                <a:schemeClr val="accent1"/>
              </a:effectRef>
              <a:fontRef idx="minor">
                <a:schemeClr val="tx1"/>
              </a:fontRef>
            </p:style>
          </p:cxnSp>
          <p:cxnSp>
            <p:nvCxnSpPr>
              <p:cNvPr id="37" name="Straight Connector 20">
                <a:extLst>
                  <a:ext uri="{FF2B5EF4-FFF2-40B4-BE49-F238E27FC236}">
                    <a16:creationId xmlns:a16="http://schemas.microsoft.com/office/drawing/2014/main" id="{E036BD66-A796-4961-AE14-214243F0204A}"/>
                  </a:ext>
                </a:extLst>
              </p:cNvPr>
              <p:cNvCxnSpPr/>
              <p:nvPr/>
            </p:nvCxnSpPr>
            <p:spPr>
              <a:xfrm>
                <a:off x="5860227" y="2219938"/>
                <a:ext cx="280199"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32" name="Group 41">
              <a:extLst>
                <a:ext uri="{FF2B5EF4-FFF2-40B4-BE49-F238E27FC236}">
                  <a16:creationId xmlns:a16="http://schemas.microsoft.com/office/drawing/2014/main" id="{F0F29AAB-E04B-41E1-8011-D719DE8A67BA}"/>
                </a:ext>
              </a:extLst>
            </p:cNvPr>
            <p:cNvGrpSpPr/>
            <p:nvPr/>
          </p:nvGrpSpPr>
          <p:grpSpPr>
            <a:xfrm>
              <a:off x="8022835" y="3866948"/>
              <a:ext cx="3668355" cy="1421087"/>
              <a:chOff x="796761" y="3866948"/>
              <a:chExt cx="3668355" cy="1421087"/>
            </a:xfrm>
          </p:grpSpPr>
          <p:sp>
            <p:nvSpPr>
              <p:cNvPr id="33" name="Text Placeholder 2">
                <a:extLst>
                  <a:ext uri="{FF2B5EF4-FFF2-40B4-BE49-F238E27FC236}">
                    <a16:creationId xmlns:a16="http://schemas.microsoft.com/office/drawing/2014/main" id="{1C633508-0D31-4E2B-BC5E-17FC74F9B24B}"/>
                  </a:ext>
                </a:extLst>
              </p:cNvPr>
              <p:cNvSpPr txBox="1">
                <a:spLocks/>
              </p:cNvSpPr>
              <p:nvPr/>
            </p:nvSpPr>
            <p:spPr>
              <a:xfrm>
                <a:off x="796761" y="3866948"/>
                <a:ext cx="3668355" cy="1421087"/>
              </a:xfrm>
              <a:prstGeom prst="rect">
                <a:avLst/>
              </a:prstGeom>
            </p:spPr>
            <p:txBody>
              <a:bodyPr/>
              <a:lstStyle>
                <a:lvl1pPr marL="0" indent="0" algn="ctr" defTabSz="914400" rtl="0" eaLnBrk="1" latinLnBrk="0" hangingPunct="1">
                  <a:lnSpc>
                    <a:spcPct val="60000"/>
                  </a:lnSpc>
                  <a:spcBef>
                    <a:spcPts val="1000"/>
                  </a:spcBef>
                  <a:buFont typeface="Arial" panose="020B0604020202020204" pitchFamily="34" charset="0"/>
                  <a:buNone/>
                  <a:defRPr sz="1800" b="0" i="0" kern="1200">
                    <a:solidFill>
                      <a:schemeClr val="tx1"/>
                    </a:solidFill>
                    <a:latin typeface="SF UI Display Thin" charset="0"/>
                    <a:ea typeface="SF UI Display Thin" charset="0"/>
                    <a:cs typeface="SF UI Display Thin"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2200"/>
                  </a:spcBef>
                  <a:spcAft>
                    <a:spcPts val="0"/>
                  </a:spcAft>
                  <a:buClrTx/>
                  <a:buSzTx/>
                  <a:buFont typeface="Arial" panose="020B0604020202020204" pitchFamily="34" charset="0"/>
                  <a:buNone/>
                  <a:tabLst/>
                  <a:defRPr/>
                </a:pPr>
                <a:r>
                  <a:rPr kumimoji="0" lang="zh-CN" altLang="en-US" sz="2400" b="1" i="0" u="none" strike="noStrike" kern="1200" cap="none" spc="0" normalizeH="0" baseline="0" noProof="0" dirty="0">
                    <a:ln>
                      <a:noFill/>
                    </a:ln>
                    <a:solidFill>
                      <a:prstClr val="black">
                        <a:lumMod val="75000"/>
                        <a:lumOff val="25000"/>
                      </a:prstClr>
                    </a:solidFill>
                    <a:effectLst/>
                    <a:uLnTx/>
                    <a:uFillTx/>
                    <a:latin typeface="字魂59号-创粗黑" panose="00000500000000000000" pitchFamily="2" charset="-122"/>
                    <a:ea typeface="字魂59号-创粗黑" panose="00000500000000000000" pitchFamily="2" charset="-122"/>
                    <a:sym typeface="字魂59号-创粗黑" panose="00000500000000000000" pitchFamily="2" charset="-122"/>
                  </a:rPr>
                  <a:t>知脉</a:t>
                </a:r>
                <a:endParaRPr kumimoji="0" lang="en-US" altLang="zh-CN" sz="2400" b="1" i="0" u="none" strike="noStrike" kern="1200" cap="none" spc="0" normalizeH="0" baseline="0" noProof="0" dirty="0">
                  <a:ln>
                    <a:noFill/>
                  </a:ln>
                  <a:solidFill>
                    <a:prstClr val="black">
                      <a:lumMod val="75000"/>
                      <a:lumOff val="25000"/>
                    </a:prstClr>
                  </a:solidFill>
                  <a:effectLst/>
                  <a:uLnTx/>
                  <a:uFillTx/>
                  <a:latin typeface="字魂59号-创粗黑" panose="00000500000000000000" pitchFamily="2" charset="-122"/>
                  <a:ea typeface="字魂59号-创粗黑" panose="00000500000000000000" pitchFamily="2" charset="-122"/>
                  <a:sym typeface="字魂59号-创粗黑" panose="00000500000000000000" pitchFamily="2" charset="-122"/>
                </a:endParaRPr>
              </a:p>
              <a:p>
                <a:pPr marL="0" marR="0" lvl="0" indent="0" algn="ctr" defTabSz="914400" rtl="0" eaLnBrk="1" fontAlgn="auto" latinLnBrk="0" hangingPunct="1">
                  <a:lnSpc>
                    <a:spcPct val="150000"/>
                  </a:lnSpc>
                  <a:spcBef>
                    <a:spcPts val="2200"/>
                  </a:spcBef>
                  <a:spcAft>
                    <a:spcPts val="0"/>
                  </a:spcAft>
                  <a:buClrTx/>
                  <a:buSzTx/>
                  <a:buFont typeface="Arial" panose="020B0604020202020204" pitchFamily="34" charset="0"/>
                  <a:buNone/>
                  <a:tabLst/>
                  <a:defRPr/>
                </a:pPr>
                <a:r>
                  <a:rPr kumimoji="0" lang="zh-CN" altLang="en-US" sz="1400" b="0" i="0" u="none" strike="noStrike" kern="1200" cap="none" spc="0" normalizeH="0" baseline="0" noProof="0" dirty="0">
                    <a:ln>
                      <a:noFill/>
                    </a:ln>
                    <a:solidFill>
                      <a:prstClr val="black">
                        <a:lumMod val="75000"/>
                        <a:lumOff val="25000"/>
                      </a:prstClr>
                    </a:solidFill>
                    <a:effectLst/>
                    <a:uLnTx/>
                    <a:uFillTx/>
                    <a:latin typeface="字魂59号-创粗黑" panose="00000500000000000000" pitchFamily="2" charset="-122"/>
                    <a:ea typeface="字魂59号-创粗黑" panose="00000500000000000000" pitchFamily="2" charset="-122"/>
                    <a:sym typeface="字魂59号-创粗黑" panose="00000500000000000000" pitchFamily="2" charset="-122"/>
                  </a:rPr>
                  <a:t>知识力、技术力、咨讯力、企划力、预测（洞察）力、敏锐力。 </a:t>
                </a:r>
                <a:br>
                  <a:rPr kumimoji="0" lang="zh-CN" altLang="en-US" sz="1600" b="0" i="0" u="none" strike="noStrike" kern="1200" cap="none" spc="0" normalizeH="0" baseline="0" noProof="0" dirty="0">
                    <a:ln>
                      <a:noFill/>
                    </a:ln>
                    <a:solidFill>
                      <a:prstClr val="black">
                        <a:lumMod val="75000"/>
                        <a:lumOff val="25000"/>
                      </a:prstClr>
                    </a:solidFill>
                    <a:effectLst/>
                    <a:uLnTx/>
                    <a:uFillTx/>
                    <a:latin typeface="字魂59号-创粗黑" panose="00000500000000000000" pitchFamily="2" charset="-122"/>
                    <a:ea typeface="字魂59号-创粗黑" panose="00000500000000000000" pitchFamily="2" charset="-122"/>
                    <a:sym typeface="字魂59号-创粗黑" panose="00000500000000000000" pitchFamily="2" charset="-122"/>
                  </a:rPr>
                </a:br>
                <a:r>
                  <a:rPr kumimoji="0" lang="en-US" altLang="zh-CN" sz="1400" b="1" i="0" u="none" strike="noStrike" kern="1200" cap="none" spc="0" normalizeH="0" baseline="0" noProof="0" dirty="0">
                    <a:ln>
                      <a:noFill/>
                    </a:ln>
                    <a:solidFill>
                      <a:prstClr val="black">
                        <a:lumMod val="75000"/>
                        <a:lumOff val="25000"/>
                      </a:prstClr>
                    </a:solidFill>
                    <a:effectLst/>
                    <a:uLnTx/>
                    <a:uFillTx/>
                    <a:latin typeface="字魂59号-创粗黑" panose="00000500000000000000" pitchFamily="2" charset="-122"/>
                    <a:ea typeface="字魂59号-创粗黑" panose="00000500000000000000" pitchFamily="2" charset="-122"/>
                    <a:sym typeface="字魂59号-创粗黑" panose="00000500000000000000" pitchFamily="2" charset="-122"/>
                  </a:rPr>
                  <a:t>[</a:t>
                </a:r>
                <a:r>
                  <a:rPr kumimoji="0" lang="zh-CN" altLang="en-US" sz="1400" b="1" i="0" u="none" strike="noStrike" kern="1200" cap="none" spc="0" normalizeH="0" baseline="0" noProof="0" dirty="0">
                    <a:ln>
                      <a:noFill/>
                    </a:ln>
                    <a:solidFill>
                      <a:prstClr val="black">
                        <a:lumMod val="75000"/>
                        <a:lumOff val="25000"/>
                      </a:prstClr>
                    </a:solidFill>
                    <a:effectLst/>
                    <a:uLnTx/>
                    <a:uFillTx/>
                    <a:latin typeface="字魂59号-创粗黑" panose="00000500000000000000" pitchFamily="2" charset="-122"/>
                    <a:ea typeface="字魂59号-创粗黑" panose="00000500000000000000" pitchFamily="2" charset="-122"/>
                    <a:sym typeface="字魂59号-创粗黑" panose="00000500000000000000" pitchFamily="2" charset="-122"/>
                  </a:rPr>
                  <a:t>解决方案</a:t>
                </a:r>
                <a:r>
                  <a:rPr kumimoji="0" lang="en-US" altLang="zh-CN" sz="1400" b="1" i="0" u="none" strike="noStrike" kern="1200" cap="none" spc="0" normalizeH="0" baseline="0" noProof="0" dirty="0">
                    <a:ln>
                      <a:noFill/>
                    </a:ln>
                    <a:solidFill>
                      <a:prstClr val="black">
                        <a:lumMod val="75000"/>
                        <a:lumOff val="25000"/>
                      </a:prstClr>
                    </a:solidFill>
                    <a:effectLst/>
                    <a:uLnTx/>
                    <a:uFillTx/>
                    <a:latin typeface="字魂59号-创粗黑" panose="00000500000000000000" pitchFamily="2" charset="-122"/>
                    <a:ea typeface="字魂59号-创粗黑" panose="00000500000000000000" pitchFamily="2" charset="-122"/>
                    <a:sym typeface="字魂59号-创粗黑" panose="00000500000000000000" pitchFamily="2" charset="-122"/>
                  </a:rPr>
                  <a:t>]</a:t>
                </a:r>
                <a:r>
                  <a:rPr kumimoji="0" lang="zh-CN" altLang="en-US" sz="1400" b="1" i="0" u="none" strike="noStrike" kern="1200" cap="none" spc="0" normalizeH="0" baseline="0" noProof="0" dirty="0">
                    <a:ln>
                      <a:noFill/>
                    </a:ln>
                    <a:solidFill>
                      <a:prstClr val="black">
                        <a:lumMod val="75000"/>
                        <a:lumOff val="25000"/>
                      </a:prstClr>
                    </a:solidFill>
                    <a:effectLst/>
                    <a:uLnTx/>
                    <a:uFillTx/>
                    <a:latin typeface="字魂59号-创粗黑" panose="00000500000000000000" pitchFamily="2" charset="-122"/>
                    <a:ea typeface="字魂59号-创粗黑" panose="00000500000000000000" pitchFamily="2" charset="-122"/>
                    <a:sym typeface="字魂59号-创粗黑" panose="00000500000000000000" pitchFamily="2" charset="-122"/>
                  </a:rPr>
                  <a:t>做好时间管理、安排学习计划、上课、听讲座、进修、组织内轮调、多做事、反复练习、经常做笔记、做模拟计划。</a:t>
                </a:r>
                <a:endParaRPr kumimoji="0" lang="en-US" sz="1400" b="0" i="0" u="none" strike="noStrike" kern="1200" cap="none" spc="0" normalizeH="0" baseline="0" noProof="0" dirty="0">
                  <a:ln>
                    <a:noFill/>
                  </a:ln>
                  <a:solidFill>
                    <a:prstClr val="black">
                      <a:lumMod val="75000"/>
                      <a:lumOff val="25000"/>
                    </a:prstClr>
                  </a:solidFill>
                  <a:effectLst/>
                  <a:uLnTx/>
                  <a:uFillTx/>
                  <a:latin typeface="字魂59号-创粗黑" panose="00000500000000000000" pitchFamily="2" charset="-122"/>
                  <a:ea typeface="字魂59号-创粗黑" panose="00000500000000000000" pitchFamily="2" charset="-122"/>
                  <a:cs typeface="Roboto Condensed Light" charset="0"/>
                  <a:sym typeface="字魂59号-创粗黑" panose="00000500000000000000" pitchFamily="2" charset="-122"/>
                </a:endParaRPr>
              </a:p>
            </p:txBody>
          </p:sp>
          <p:cxnSp>
            <p:nvCxnSpPr>
              <p:cNvPr id="34" name="Straight Connector 43">
                <a:extLst>
                  <a:ext uri="{FF2B5EF4-FFF2-40B4-BE49-F238E27FC236}">
                    <a16:creationId xmlns:a16="http://schemas.microsoft.com/office/drawing/2014/main" id="{9294CED3-B3AD-40A8-8266-79F0CCFE12A6}"/>
                  </a:ext>
                </a:extLst>
              </p:cNvPr>
              <p:cNvCxnSpPr/>
              <p:nvPr/>
            </p:nvCxnSpPr>
            <p:spPr>
              <a:xfrm>
                <a:off x="2361385" y="4589992"/>
                <a:ext cx="544286"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sp>
        <p:nvSpPr>
          <p:cNvPr id="38" name="L-Shape 44">
            <a:extLst>
              <a:ext uri="{FF2B5EF4-FFF2-40B4-BE49-F238E27FC236}">
                <a16:creationId xmlns:a16="http://schemas.microsoft.com/office/drawing/2014/main" id="{50ACA978-6FC7-421E-B1C8-1C10B3A5B303}"/>
              </a:ext>
            </a:extLst>
          </p:cNvPr>
          <p:cNvSpPr/>
          <p:nvPr/>
        </p:nvSpPr>
        <p:spPr>
          <a:xfrm rot="13500000">
            <a:off x="3286971" y="1950262"/>
            <a:ext cx="142766" cy="142766"/>
          </a:xfrm>
          <a:prstGeom prst="corner">
            <a:avLst>
              <a:gd name="adj1" fmla="val 20588"/>
              <a:gd name="adj2" fmla="val 20589"/>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39" name="L-Shape 45">
            <a:extLst>
              <a:ext uri="{FF2B5EF4-FFF2-40B4-BE49-F238E27FC236}">
                <a16:creationId xmlns:a16="http://schemas.microsoft.com/office/drawing/2014/main" id="{2A0B4B4D-5F6C-4F98-93A6-FD54C2DA0589}"/>
              </a:ext>
            </a:extLst>
          </p:cNvPr>
          <p:cNvSpPr/>
          <p:nvPr/>
        </p:nvSpPr>
        <p:spPr>
          <a:xfrm rot="13500000">
            <a:off x="4701632" y="1950262"/>
            <a:ext cx="142766" cy="142766"/>
          </a:xfrm>
          <a:prstGeom prst="corner">
            <a:avLst>
              <a:gd name="adj1" fmla="val 20588"/>
              <a:gd name="adj2" fmla="val 20589"/>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0" name="L-Shape 46">
            <a:extLst>
              <a:ext uri="{FF2B5EF4-FFF2-40B4-BE49-F238E27FC236}">
                <a16:creationId xmlns:a16="http://schemas.microsoft.com/office/drawing/2014/main" id="{36AE7F6A-4105-4C73-9B1E-1F37D7DB4D19}"/>
              </a:ext>
            </a:extLst>
          </p:cNvPr>
          <p:cNvSpPr/>
          <p:nvPr/>
        </p:nvSpPr>
        <p:spPr>
          <a:xfrm rot="13500000">
            <a:off x="6882235" y="1950263"/>
            <a:ext cx="142766" cy="142766"/>
          </a:xfrm>
          <a:prstGeom prst="corner">
            <a:avLst>
              <a:gd name="adj1" fmla="val 20588"/>
              <a:gd name="adj2" fmla="val 20589"/>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1" name="L-Shape 47">
            <a:extLst>
              <a:ext uri="{FF2B5EF4-FFF2-40B4-BE49-F238E27FC236}">
                <a16:creationId xmlns:a16="http://schemas.microsoft.com/office/drawing/2014/main" id="{C03DE7F3-392D-4649-ADD2-E9C93F3BE74F}"/>
              </a:ext>
            </a:extLst>
          </p:cNvPr>
          <p:cNvSpPr/>
          <p:nvPr/>
        </p:nvSpPr>
        <p:spPr>
          <a:xfrm rot="13500000">
            <a:off x="8302386" y="1950263"/>
            <a:ext cx="142766" cy="142766"/>
          </a:xfrm>
          <a:prstGeom prst="corner">
            <a:avLst>
              <a:gd name="adj1" fmla="val 20588"/>
              <a:gd name="adj2" fmla="val 20589"/>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grpSp>
        <p:nvGrpSpPr>
          <p:cNvPr id="43" name="组合 42">
            <a:extLst>
              <a:ext uri="{FF2B5EF4-FFF2-40B4-BE49-F238E27FC236}">
                <a16:creationId xmlns:a16="http://schemas.microsoft.com/office/drawing/2014/main" id="{53023AE0-CB2F-4E09-8AC3-57D6FD31DB3A}"/>
              </a:ext>
            </a:extLst>
          </p:cNvPr>
          <p:cNvGrpSpPr/>
          <p:nvPr/>
        </p:nvGrpSpPr>
        <p:grpSpPr>
          <a:xfrm>
            <a:off x="292100" y="256540"/>
            <a:ext cx="603885" cy="596900"/>
            <a:chOff x="6997070" y="1404892"/>
            <a:chExt cx="458807" cy="769441"/>
          </a:xfrm>
        </p:grpSpPr>
        <p:sp>
          <p:nvSpPr>
            <p:cNvPr id="44" name="文本框 43">
              <a:extLst>
                <a:ext uri="{FF2B5EF4-FFF2-40B4-BE49-F238E27FC236}">
                  <a16:creationId xmlns:a16="http://schemas.microsoft.com/office/drawing/2014/main" id="{2A4148E4-A29A-4738-829D-28A4B12A8E40}"/>
                </a:ext>
              </a:extLst>
            </p:cNvPr>
            <p:cNvSpPr txBox="1"/>
            <p:nvPr/>
          </p:nvSpPr>
          <p:spPr>
            <a:xfrm>
              <a:off x="6997070" y="1404892"/>
              <a:ext cx="458807" cy="769441"/>
            </a:xfrm>
            <a:prstGeom prst="rect">
              <a:avLst/>
            </a:prstGeom>
            <a:gradFill>
              <a:gsLst>
                <a:gs pos="21000">
                  <a:srgbClr val="0070C0"/>
                </a:gs>
                <a:gs pos="100000">
                  <a:schemeClr val="bg1"/>
                </a:gs>
              </a:gsLst>
              <a:lin ang="2700000" scaled="0"/>
            </a:gradFill>
          </p:spPr>
          <p:txBody>
            <a:bodyPr vert="horz" wrap="square" lIns="91440" tIns="45720" rIns="91440" bIns="45720" rtlCol="0">
              <a:normAutofit/>
            </a:bodyPr>
            <a:lstStyle>
              <a:defPPr>
                <a:defRPr lang="zh-CN"/>
              </a:defPPr>
              <a:lvl1pPr>
                <a:defRPr sz="2400">
                  <a:solidFill>
                    <a:prstClr val="black"/>
                  </a:solidFill>
                  <a:latin typeface="字魂59号-创粗黑" panose="00000500000000000000" pitchFamily="2" charset="-122"/>
                  <a:ea typeface="字魂59号-创粗黑" panose="00000500000000000000" pitchFamily="2" charset="-122"/>
                </a:defRPr>
              </a:lvl1pPr>
            </a:lstStyle>
            <a:p>
              <a:pPr algn="ctr"/>
              <a:r>
                <a:rPr lang="en-US" altLang="zh-CN" sz="3200">
                  <a:solidFill>
                    <a:schemeClr val="bg1"/>
                  </a:solidFill>
                  <a:sym typeface="Century Gothic" panose="020B0502020202020204" pitchFamily="34" charset="0"/>
                </a:rPr>
                <a:t>3</a:t>
              </a:r>
              <a:endParaRPr lang="zh-CN" altLang="en-US" sz="3200" dirty="0">
                <a:solidFill>
                  <a:schemeClr val="bg1"/>
                </a:solidFill>
                <a:sym typeface="Century Gothic" panose="020B0502020202020204" pitchFamily="34" charset="0"/>
              </a:endParaRPr>
            </a:p>
          </p:txBody>
        </p:sp>
        <p:cxnSp>
          <p:nvCxnSpPr>
            <p:cNvPr id="45" name="直接连接符 44">
              <a:extLst>
                <a:ext uri="{FF2B5EF4-FFF2-40B4-BE49-F238E27FC236}">
                  <a16:creationId xmlns:a16="http://schemas.microsoft.com/office/drawing/2014/main" id="{008BFBB5-E199-4261-8DB6-E7CECE9D6591}"/>
                </a:ext>
              </a:extLst>
            </p:cNvPr>
            <p:cNvCxnSpPr/>
            <p:nvPr/>
          </p:nvCxnSpPr>
          <p:spPr>
            <a:xfrm>
              <a:off x="7455877" y="1404892"/>
              <a:ext cx="0" cy="0"/>
            </a:xfrm>
            <a:prstGeom prst="line">
              <a:avLst/>
            </a:prstGeom>
            <a:gradFill>
              <a:gsLst>
                <a:gs pos="21000">
                  <a:srgbClr val="0070C0"/>
                </a:gs>
                <a:gs pos="100000">
                  <a:schemeClr val="bg1"/>
                </a:gs>
              </a:gsLst>
              <a:lin ang="2700000" scaled="0"/>
            </a:gradFill>
          </p:spPr>
        </p:cxnSp>
      </p:grpSp>
      <p:sp>
        <p:nvSpPr>
          <p:cNvPr id="46" name="文本框 45">
            <a:extLst>
              <a:ext uri="{FF2B5EF4-FFF2-40B4-BE49-F238E27FC236}">
                <a16:creationId xmlns:a16="http://schemas.microsoft.com/office/drawing/2014/main" id="{0260E7FF-8B50-4FD9-9D16-638BC4518915}"/>
              </a:ext>
            </a:extLst>
          </p:cNvPr>
          <p:cNvSpPr txBox="1"/>
          <p:nvPr/>
        </p:nvSpPr>
        <p:spPr>
          <a:xfrm>
            <a:off x="1018442" y="336081"/>
            <a:ext cx="3007458" cy="461665"/>
          </a:xfrm>
          <a:prstGeom prst="rect">
            <a:avLst/>
          </a:prstGeom>
          <a:noFill/>
        </p:spPr>
        <p:txBody>
          <a:bodyPr wrap="square" rtlCol="0">
            <a:spAutoFit/>
          </a:bodyPr>
          <a:lstStyle/>
          <a:p>
            <a:r>
              <a:rPr lang="zh-CN" altLang="en-US" sz="2400">
                <a:solidFill>
                  <a:schemeClr val="tx1">
                    <a:lumMod val="85000"/>
                    <a:lumOff val="15000"/>
                  </a:schemeClr>
                </a:solidFill>
                <a:latin typeface="字魂59号-创粗黑" panose="00000500000000000000" pitchFamily="2" charset="-122"/>
                <a:ea typeface="字魂59号-创粗黑" panose="00000500000000000000" pitchFamily="2" charset="-122"/>
              </a:rPr>
              <a:t>外部环境条件</a:t>
            </a:r>
          </a:p>
        </p:txBody>
      </p:sp>
    </p:spTree>
    <p:extLst>
      <p:ext uri="{BB962C8B-B14F-4D97-AF65-F5344CB8AC3E}">
        <p14:creationId xmlns:p14="http://schemas.microsoft.com/office/powerpoint/2010/main" val="3828879109"/>
      </p:ext>
    </p:extLst>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0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50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8" dur="10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50000">
                                      <p:stCondLst>
                                        <p:cond delay="400"/>
                                      </p:stCondLst>
                                      <p:childTnLst>
                                        <p:set>
                                          <p:cBhvr>
                                            <p:cTn id="10" dur="1" fill="hold">
                                              <p:stCondLst>
                                                <p:cond delay="0"/>
                                              </p:stCondLst>
                                            </p:cTn>
                                            <p:tgtEl>
                                              <p:spTgt spid="20"/>
                                            </p:tgtEl>
                                            <p:attrNameLst>
                                              <p:attrName>style.visibility</p:attrName>
                                            </p:attrNameLst>
                                          </p:cBhvr>
                                          <p:to>
                                            <p:strVal val="visible"/>
                                          </p:to>
                                        </p:set>
                                        <p:anim calcmode="lin" valueType="num" p14:bounceEnd="50000">
                                          <p:cBhvr additive="base">
                                            <p:cTn id="11" dur="1000" fill="hold"/>
                                            <p:tgtEl>
                                              <p:spTgt spid="20"/>
                                            </p:tgtEl>
                                            <p:attrNameLst>
                                              <p:attrName>ppt_x</p:attrName>
                                            </p:attrNameLst>
                                          </p:cBhvr>
                                          <p:tavLst>
                                            <p:tav tm="0">
                                              <p:val>
                                                <p:strVal val="#ppt_x"/>
                                              </p:val>
                                            </p:tav>
                                            <p:tav tm="100000">
                                              <p:val>
                                                <p:strVal val="#ppt_x"/>
                                              </p:val>
                                            </p:tav>
                                          </p:tavLst>
                                        </p:anim>
                                        <p:anim calcmode="lin" valueType="num" p14:bounceEnd="50000">
                                          <p:cBhvr additive="base">
                                            <p:cTn id="12" dur="1000" fill="hold"/>
                                            <p:tgtEl>
                                              <p:spTgt spid="2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50000">
                                      <p:stCondLst>
                                        <p:cond delay="800"/>
                                      </p:stCondLst>
                                      <p:childTnLst>
                                        <p:set>
                                          <p:cBhvr>
                                            <p:cTn id="14" dur="1" fill="hold">
                                              <p:stCondLst>
                                                <p:cond delay="0"/>
                                              </p:stCondLst>
                                            </p:cTn>
                                            <p:tgtEl>
                                              <p:spTgt spid="29"/>
                                            </p:tgtEl>
                                            <p:attrNameLst>
                                              <p:attrName>style.visibility</p:attrName>
                                            </p:attrNameLst>
                                          </p:cBhvr>
                                          <p:to>
                                            <p:strVal val="visible"/>
                                          </p:to>
                                        </p:set>
                                        <p:anim calcmode="lin" valueType="num" p14:bounceEnd="50000">
                                          <p:cBhvr additive="base">
                                            <p:cTn id="15" dur="1000" fill="hold"/>
                                            <p:tgtEl>
                                              <p:spTgt spid="29"/>
                                            </p:tgtEl>
                                            <p:attrNameLst>
                                              <p:attrName>ppt_x</p:attrName>
                                            </p:attrNameLst>
                                          </p:cBhvr>
                                          <p:tavLst>
                                            <p:tav tm="0">
                                              <p:val>
                                                <p:strVal val="#ppt_x"/>
                                              </p:val>
                                            </p:tav>
                                            <p:tav tm="100000">
                                              <p:val>
                                                <p:strVal val="#ppt_x"/>
                                              </p:val>
                                            </p:tav>
                                          </p:tavLst>
                                        </p:anim>
                                        <p:anim calcmode="lin" valueType="num" p14:bounceEnd="50000">
                                          <p:cBhvr additive="base">
                                            <p:cTn id="16" dur="1000" fill="hold"/>
                                            <p:tgtEl>
                                              <p:spTgt spid="29"/>
                                            </p:tgtEl>
                                            <p:attrNameLst>
                                              <p:attrName>ppt_y</p:attrName>
                                            </p:attrNameLst>
                                          </p:cBhvr>
                                          <p:tavLst>
                                            <p:tav tm="0">
                                              <p:val>
                                                <p:strVal val="1+#ppt_h/2"/>
                                              </p:val>
                                            </p:tav>
                                            <p:tav tm="100000">
                                              <p:val>
                                                <p:strVal val="#ppt_y"/>
                                              </p:val>
                                            </p:tav>
                                          </p:tavLst>
                                        </p:anim>
                                      </p:childTnLst>
                                    </p:cTn>
                                  </p:par>
                                  <p:par>
                                    <p:cTn id="17" presetID="22" presetClass="entr" presetSubtype="4" fill="hold" grpId="0" nodeType="withEffect">
                                      <p:stCondLst>
                                        <p:cond delay="150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par>
                                    <p:cTn id="20" presetID="22" presetClass="entr" presetSubtype="4" fill="hold" grpId="0" nodeType="withEffect">
                                      <p:stCondLst>
                                        <p:cond delay="1500"/>
                                      </p:stCondLst>
                                      <p:childTnLst>
                                        <p:set>
                                          <p:cBhvr>
                                            <p:cTn id="21" dur="1" fill="hold">
                                              <p:stCondLst>
                                                <p:cond delay="0"/>
                                              </p:stCondLst>
                                            </p:cTn>
                                            <p:tgtEl>
                                              <p:spTgt spid="38"/>
                                            </p:tgtEl>
                                            <p:attrNameLst>
                                              <p:attrName>style.visibility</p:attrName>
                                            </p:attrNameLst>
                                          </p:cBhvr>
                                          <p:to>
                                            <p:strVal val="visible"/>
                                          </p:to>
                                        </p:set>
                                        <p:animEffect transition="in" filter="wipe(down)">
                                          <p:cBhvr>
                                            <p:cTn id="22" dur="500"/>
                                            <p:tgtEl>
                                              <p:spTgt spid="38"/>
                                            </p:tgtEl>
                                          </p:cBhvr>
                                        </p:animEffect>
                                      </p:childTnLst>
                                    </p:cTn>
                                  </p:par>
                                  <p:par>
                                    <p:cTn id="23" presetID="22" presetClass="entr" presetSubtype="4" fill="hold" grpId="0" nodeType="withEffect">
                                      <p:stCondLst>
                                        <p:cond delay="1500"/>
                                      </p:stCondLst>
                                      <p:childTnLst>
                                        <p:set>
                                          <p:cBhvr>
                                            <p:cTn id="24" dur="1" fill="hold">
                                              <p:stCondLst>
                                                <p:cond delay="0"/>
                                              </p:stCondLst>
                                            </p:cTn>
                                            <p:tgtEl>
                                              <p:spTgt spid="39"/>
                                            </p:tgtEl>
                                            <p:attrNameLst>
                                              <p:attrName>style.visibility</p:attrName>
                                            </p:attrNameLst>
                                          </p:cBhvr>
                                          <p:to>
                                            <p:strVal val="visible"/>
                                          </p:to>
                                        </p:set>
                                        <p:animEffect transition="in" filter="wipe(down)">
                                          <p:cBhvr>
                                            <p:cTn id="25" dur="500"/>
                                            <p:tgtEl>
                                              <p:spTgt spid="39"/>
                                            </p:tgtEl>
                                          </p:cBhvr>
                                        </p:animEffect>
                                      </p:childTnLst>
                                    </p:cTn>
                                  </p:par>
                                  <p:par>
                                    <p:cTn id="26" presetID="22" presetClass="entr" presetSubtype="4" fill="hold" grpId="0" nodeType="withEffect">
                                      <p:stCondLst>
                                        <p:cond delay="1500"/>
                                      </p:stCondLst>
                                      <p:childTnLst>
                                        <p:set>
                                          <p:cBhvr>
                                            <p:cTn id="27" dur="1" fill="hold">
                                              <p:stCondLst>
                                                <p:cond delay="0"/>
                                              </p:stCondLst>
                                            </p:cTn>
                                            <p:tgtEl>
                                              <p:spTgt spid="40"/>
                                            </p:tgtEl>
                                            <p:attrNameLst>
                                              <p:attrName>style.visibility</p:attrName>
                                            </p:attrNameLst>
                                          </p:cBhvr>
                                          <p:to>
                                            <p:strVal val="visible"/>
                                          </p:to>
                                        </p:set>
                                        <p:animEffect transition="in" filter="wipe(down)">
                                          <p:cBhvr>
                                            <p:cTn id="28" dur="500"/>
                                            <p:tgtEl>
                                              <p:spTgt spid="40"/>
                                            </p:tgtEl>
                                          </p:cBhvr>
                                        </p:animEffect>
                                      </p:childTnLst>
                                    </p:cTn>
                                  </p:par>
                                  <p:par>
                                    <p:cTn id="29" presetID="22" presetClass="entr" presetSubtype="4" fill="hold" grpId="0" nodeType="withEffect">
                                      <p:stCondLst>
                                        <p:cond delay="1500"/>
                                      </p:stCondLst>
                                      <p:childTnLst>
                                        <p:set>
                                          <p:cBhvr>
                                            <p:cTn id="30" dur="1" fill="hold">
                                              <p:stCondLst>
                                                <p:cond delay="0"/>
                                              </p:stCondLst>
                                            </p:cTn>
                                            <p:tgtEl>
                                              <p:spTgt spid="8"/>
                                            </p:tgtEl>
                                            <p:attrNameLst>
                                              <p:attrName>style.visibility</p:attrName>
                                            </p:attrNameLst>
                                          </p:cBhvr>
                                          <p:to>
                                            <p:strVal val="visible"/>
                                          </p:to>
                                        </p:set>
                                        <p:animEffect transition="in" filter="wipe(down)">
                                          <p:cBhvr>
                                            <p:cTn id="31" dur="500"/>
                                            <p:tgtEl>
                                              <p:spTgt spid="8"/>
                                            </p:tgtEl>
                                          </p:cBhvr>
                                        </p:animEffect>
                                      </p:childTnLst>
                                    </p:cTn>
                                  </p:par>
                                  <p:par>
                                    <p:cTn id="32" presetID="22" presetClass="entr" presetSubtype="4" fill="hold" grpId="0" nodeType="withEffect">
                                      <p:stCondLst>
                                        <p:cond delay="1500"/>
                                      </p:stCondLst>
                                      <p:childTnLst>
                                        <p:set>
                                          <p:cBhvr>
                                            <p:cTn id="33" dur="1" fill="hold">
                                              <p:stCondLst>
                                                <p:cond delay="0"/>
                                              </p:stCondLst>
                                            </p:cTn>
                                            <p:tgtEl>
                                              <p:spTgt spid="41"/>
                                            </p:tgtEl>
                                            <p:attrNameLst>
                                              <p:attrName>style.visibility</p:attrName>
                                            </p:attrNameLst>
                                          </p:cBhvr>
                                          <p:to>
                                            <p:strVal val="visible"/>
                                          </p:to>
                                        </p:set>
                                        <p:animEffect transition="in" filter="wipe(down)">
                                          <p:cBhvr>
                                            <p:cTn id="34"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38" grpId="0" animBg="1"/>
          <p:bldP spid="39" grpId="0" animBg="1"/>
          <p:bldP spid="40" grpId="0" animBg="1"/>
          <p:bldP spid="4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40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1000" fill="hold"/>
                                            <p:tgtEl>
                                              <p:spTgt spid="20"/>
                                            </p:tgtEl>
                                            <p:attrNameLst>
                                              <p:attrName>ppt_x</p:attrName>
                                            </p:attrNameLst>
                                          </p:cBhvr>
                                          <p:tavLst>
                                            <p:tav tm="0">
                                              <p:val>
                                                <p:strVal val="#ppt_x"/>
                                              </p:val>
                                            </p:tav>
                                            <p:tav tm="100000">
                                              <p:val>
                                                <p:strVal val="#ppt_x"/>
                                              </p:val>
                                            </p:tav>
                                          </p:tavLst>
                                        </p:anim>
                                        <p:anim calcmode="lin" valueType="num">
                                          <p:cBhvr additive="base">
                                            <p:cTn id="12" dur="1000" fill="hold"/>
                                            <p:tgtEl>
                                              <p:spTgt spid="2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80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1000" fill="hold"/>
                                            <p:tgtEl>
                                              <p:spTgt spid="29"/>
                                            </p:tgtEl>
                                            <p:attrNameLst>
                                              <p:attrName>ppt_x</p:attrName>
                                            </p:attrNameLst>
                                          </p:cBhvr>
                                          <p:tavLst>
                                            <p:tav tm="0">
                                              <p:val>
                                                <p:strVal val="#ppt_x"/>
                                              </p:val>
                                            </p:tav>
                                            <p:tav tm="100000">
                                              <p:val>
                                                <p:strVal val="#ppt_x"/>
                                              </p:val>
                                            </p:tav>
                                          </p:tavLst>
                                        </p:anim>
                                        <p:anim calcmode="lin" valueType="num">
                                          <p:cBhvr additive="base">
                                            <p:cTn id="16" dur="1000" fill="hold"/>
                                            <p:tgtEl>
                                              <p:spTgt spid="29"/>
                                            </p:tgtEl>
                                            <p:attrNameLst>
                                              <p:attrName>ppt_y</p:attrName>
                                            </p:attrNameLst>
                                          </p:cBhvr>
                                          <p:tavLst>
                                            <p:tav tm="0">
                                              <p:val>
                                                <p:strVal val="1+#ppt_h/2"/>
                                              </p:val>
                                            </p:tav>
                                            <p:tav tm="100000">
                                              <p:val>
                                                <p:strVal val="#ppt_y"/>
                                              </p:val>
                                            </p:tav>
                                          </p:tavLst>
                                        </p:anim>
                                      </p:childTnLst>
                                    </p:cTn>
                                  </p:par>
                                  <p:par>
                                    <p:cTn id="17" presetID="22" presetClass="entr" presetSubtype="4" fill="hold" grpId="0" nodeType="withEffect">
                                      <p:stCondLst>
                                        <p:cond delay="150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par>
                                    <p:cTn id="20" presetID="22" presetClass="entr" presetSubtype="4" fill="hold" grpId="0" nodeType="withEffect">
                                      <p:stCondLst>
                                        <p:cond delay="1500"/>
                                      </p:stCondLst>
                                      <p:childTnLst>
                                        <p:set>
                                          <p:cBhvr>
                                            <p:cTn id="21" dur="1" fill="hold">
                                              <p:stCondLst>
                                                <p:cond delay="0"/>
                                              </p:stCondLst>
                                            </p:cTn>
                                            <p:tgtEl>
                                              <p:spTgt spid="38"/>
                                            </p:tgtEl>
                                            <p:attrNameLst>
                                              <p:attrName>style.visibility</p:attrName>
                                            </p:attrNameLst>
                                          </p:cBhvr>
                                          <p:to>
                                            <p:strVal val="visible"/>
                                          </p:to>
                                        </p:set>
                                        <p:animEffect transition="in" filter="wipe(down)">
                                          <p:cBhvr>
                                            <p:cTn id="22" dur="500"/>
                                            <p:tgtEl>
                                              <p:spTgt spid="38"/>
                                            </p:tgtEl>
                                          </p:cBhvr>
                                        </p:animEffect>
                                      </p:childTnLst>
                                    </p:cTn>
                                  </p:par>
                                  <p:par>
                                    <p:cTn id="23" presetID="22" presetClass="entr" presetSubtype="4" fill="hold" grpId="0" nodeType="withEffect">
                                      <p:stCondLst>
                                        <p:cond delay="1500"/>
                                      </p:stCondLst>
                                      <p:childTnLst>
                                        <p:set>
                                          <p:cBhvr>
                                            <p:cTn id="24" dur="1" fill="hold">
                                              <p:stCondLst>
                                                <p:cond delay="0"/>
                                              </p:stCondLst>
                                            </p:cTn>
                                            <p:tgtEl>
                                              <p:spTgt spid="39"/>
                                            </p:tgtEl>
                                            <p:attrNameLst>
                                              <p:attrName>style.visibility</p:attrName>
                                            </p:attrNameLst>
                                          </p:cBhvr>
                                          <p:to>
                                            <p:strVal val="visible"/>
                                          </p:to>
                                        </p:set>
                                        <p:animEffect transition="in" filter="wipe(down)">
                                          <p:cBhvr>
                                            <p:cTn id="25" dur="500"/>
                                            <p:tgtEl>
                                              <p:spTgt spid="39"/>
                                            </p:tgtEl>
                                          </p:cBhvr>
                                        </p:animEffect>
                                      </p:childTnLst>
                                    </p:cTn>
                                  </p:par>
                                  <p:par>
                                    <p:cTn id="26" presetID="22" presetClass="entr" presetSubtype="4" fill="hold" grpId="0" nodeType="withEffect">
                                      <p:stCondLst>
                                        <p:cond delay="1500"/>
                                      </p:stCondLst>
                                      <p:childTnLst>
                                        <p:set>
                                          <p:cBhvr>
                                            <p:cTn id="27" dur="1" fill="hold">
                                              <p:stCondLst>
                                                <p:cond delay="0"/>
                                              </p:stCondLst>
                                            </p:cTn>
                                            <p:tgtEl>
                                              <p:spTgt spid="40"/>
                                            </p:tgtEl>
                                            <p:attrNameLst>
                                              <p:attrName>style.visibility</p:attrName>
                                            </p:attrNameLst>
                                          </p:cBhvr>
                                          <p:to>
                                            <p:strVal val="visible"/>
                                          </p:to>
                                        </p:set>
                                        <p:animEffect transition="in" filter="wipe(down)">
                                          <p:cBhvr>
                                            <p:cTn id="28" dur="500"/>
                                            <p:tgtEl>
                                              <p:spTgt spid="40"/>
                                            </p:tgtEl>
                                          </p:cBhvr>
                                        </p:animEffect>
                                      </p:childTnLst>
                                    </p:cTn>
                                  </p:par>
                                  <p:par>
                                    <p:cTn id="29" presetID="22" presetClass="entr" presetSubtype="4" fill="hold" grpId="0" nodeType="withEffect">
                                      <p:stCondLst>
                                        <p:cond delay="1500"/>
                                      </p:stCondLst>
                                      <p:childTnLst>
                                        <p:set>
                                          <p:cBhvr>
                                            <p:cTn id="30" dur="1" fill="hold">
                                              <p:stCondLst>
                                                <p:cond delay="0"/>
                                              </p:stCondLst>
                                            </p:cTn>
                                            <p:tgtEl>
                                              <p:spTgt spid="8"/>
                                            </p:tgtEl>
                                            <p:attrNameLst>
                                              <p:attrName>style.visibility</p:attrName>
                                            </p:attrNameLst>
                                          </p:cBhvr>
                                          <p:to>
                                            <p:strVal val="visible"/>
                                          </p:to>
                                        </p:set>
                                        <p:animEffect transition="in" filter="wipe(down)">
                                          <p:cBhvr>
                                            <p:cTn id="31" dur="500"/>
                                            <p:tgtEl>
                                              <p:spTgt spid="8"/>
                                            </p:tgtEl>
                                          </p:cBhvr>
                                        </p:animEffect>
                                      </p:childTnLst>
                                    </p:cTn>
                                  </p:par>
                                  <p:par>
                                    <p:cTn id="32" presetID="22" presetClass="entr" presetSubtype="4" fill="hold" grpId="0" nodeType="withEffect">
                                      <p:stCondLst>
                                        <p:cond delay="1500"/>
                                      </p:stCondLst>
                                      <p:childTnLst>
                                        <p:set>
                                          <p:cBhvr>
                                            <p:cTn id="33" dur="1" fill="hold">
                                              <p:stCondLst>
                                                <p:cond delay="0"/>
                                              </p:stCondLst>
                                            </p:cTn>
                                            <p:tgtEl>
                                              <p:spTgt spid="41"/>
                                            </p:tgtEl>
                                            <p:attrNameLst>
                                              <p:attrName>style.visibility</p:attrName>
                                            </p:attrNameLst>
                                          </p:cBhvr>
                                          <p:to>
                                            <p:strVal val="visible"/>
                                          </p:to>
                                        </p:set>
                                        <p:animEffect transition="in" filter="wipe(down)">
                                          <p:cBhvr>
                                            <p:cTn id="34"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38" grpId="0" animBg="1"/>
          <p:bldP spid="39" grpId="0" animBg="1"/>
          <p:bldP spid="40" grpId="0" animBg="1"/>
          <p:bldP spid="41" grpId="0"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 name="任意多边形: 形状 284"/>
          <p:cNvSpPr/>
          <p:nvPr userDrawn="1"/>
        </p:nvSpPr>
        <p:spPr>
          <a:xfrm flipV="1">
            <a:off x="7620000" y="3541450"/>
            <a:ext cx="4568347" cy="3332371"/>
          </a:xfrm>
          <a:custGeom>
            <a:avLst/>
            <a:gdLst>
              <a:gd name="connsiteX0" fmla="*/ 0 w 7057432"/>
              <a:gd name="connsiteY0" fmla="*/ 0 h 6688669"/>
              <a:gd name="connsiteX1" fmla="*/ 7057432 w 7057432"/>
              <a:gd name="connsiteY1" fmla="*/ 0 h 6688669"/>
              <a:gd name="connsiteX2" fmla="*/ 7057432 w 7057432"/>
              <a:gd name="connsiteY2" fmla="*/ 5056661 h 6688669"/>
              <a:gd name="connsiteX3" fmla="*/ 4325320 w 7057432"/>
              <a:gd name="connsiteY3" fmla="*/ 5915816 h 6688669"/>
              <a:gd name="connsiteX4" fmla="*/ 665320 w 7057432"/>
              <a:gd name="connsiteY4" fmla="*/ 6276662 h 6688669"/>
              <a:gd name="connsiteX5" fmla="*/ 888700 w 7057432"/>
              <a:gd name="connsiteY5" fmla="*/ 4163140 h 6688669"/>
              <a:gd name="connsiteX6" fmla="*/ 2280531 w 7057432"/>
              <a:gd name="connsiteY6" fmla="*/ 1929337 h 6688669"/>
              <a:gd name="connsiteX7" fmla="*/ 79232 w 7057432"/>
              <a:gd name="connsiteY7" fmla="*/ 31096 h 6688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57432" h="6688669">
                <a:moveTo>
                  <a:pt x="0" y="0"/>
                </a:moveTo>
                <a:lnTo>
                  <a:pt x="7057432" y="0"/>
                </a:lnTo>
                <a:lnTo>
                  <a:pt x="7057432" y="5056661"/>
                </a:lnTo>
                <a:cubicBezTo>
                  <a:pt x="6215461" y="4575535"/>
                  <a:pt x="4325320" y="5915816"/>
                  <a:pt x="4325320" y="5915816"/>
                </a:cubicBezTo>
                <a:cubicBezTo>
                  <a:pt x="1713489" y="7410746"/>
                  <a:pt x="665320" y="6276662"/>
                  <a:pt x="665320" y="6276662"/>
                </a:cubicBezTo>
                <a:cubicBezTo>
                  <a:pt x="-314118" y="5280042"/>
                  <a:pt x="888700" y="4163140"/>
                  <a:pt x="888700" y="4163140"/>
                </a:cubicBezTo>
                <a:cubicBezTo>
                  <a:pt x="2830390" y="2994689"/>
                  <a:pt x="2280531" y="1929337"/>
                  <a:pt x="2280531" y="1929337"/>
                </a:cubicBezTo>
                <a:cubicBezTo>
                  <a:pt x="2112996" y="938087"/>
                  <a:pt x="629611" y="253113"/>
                  <a:pt x="79232" y="31096"/>
                </a:cubicBezTo>
                <a:close/>
              </a:path>
            </a:pathLst>
          </a:custGeom>
          <a:gradFill>
            <a:gsLst>
              <a:gs pos="21000">
                <a:srgbClr val="00B0F0"/>
              </a:gs>
              <a:gs pos="100000">
                <a:srgbClr val="21215D"/>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endParaRPr>
          </a:p>
        </p:txBody>
      </p:sp>
      <p:pic>
        <p:nvPicPr>
          <p:cNvPr id="4" name="图片 3"/>
          <p:cNvPicPr>
            <a:picLocks noChangeAspect="1"/>
          </p:cNvPicPr>
          <p:nvPr/>
        </p:nvPicPr>
        <p:blipFill rotWithShape="1">
          <a:blip r:embed="rId2">
            <a:extLst>
              <a:ext uri="{28A0092B-C50C-407E-A947-70E740481C1C}">
                <a14:useLocalDpi xmlns:a14="http://schemas.microsoft.com/office/drawing/2010/main" val="0"/>
              </a:ext>
            </a:extLst>
          </a:blip>
          <a:srcRect l="55922" t="50000" r="15313"/>
          <a:stretch>
            <a:fillRect/>
          </a:stretch>
        </p:blipFill>
        <p:spPr>
          <a:xfrm>
            <a:off x="7368540" y="1958975"/>
            <a:ext cx="5052695" cy="4940300"/>
          </a:xfrm>
          <a:prstGeom prst="rect">
            <a:avLst/>
          </a:prstGeom>
        </p:spPr>
      </p:pic>
      <p:sp>
        <p:nvSpPr>
          <p:cNvPr id="488" name="图形 1"/>
          <p:cNvSpPr/>
          <p:nvPr userDrawn="1"/>
        </p:nvSpPr>
        <p:spPr>
          <a:xfrm rot="10800000">
            <a:off x="-10667" y="-22937"/>
            <a:ext cx="3004064" cy="4394835"/>
          </a:xfrm>
          <a:custGeom>
            <a:avLst/>
            <a:gdLst>
              <a:gd name="connsiteX0" fmla="*/ 2573665 w 2571750"/>
              <a:gd name="connsiteY0" fmla="*/ 14455 h 3762375"/>
              <a:gd name="connsiteX1" fmla="*/ 1773565 w 2571750"/>
              <a:gd name="connsiteY1" fmla="*/ 662155 h 3762375"/>
              <a:gd name="connsiteX2" fmla="*/ 1011565 w 2571750"/>
              <a:gd name="connsiteY2" fmla="*/ 1090780 h 3762375"/>
              <a:gd name="connsiteX3" fmla="*/ 240040 w 2571750"/>
              <a:gd name="connsiteY3" fmla="*/ 1186030 h 3762375"/>
              <a:gd name="connsiteX4" fmla="*/ 173365 w 2571750"/>
              <a:gd name="connsiteY4" fmla="*/ 2329030 h 3762375"/>
              <a:gd name="connsiteX5" fmla="*/ 897265 w 2571750"/>
              <a:gd name="connsiteY5" fmla="*/ 2748130 h 3762375"/>
              <a:gd name="connsiteX6" fmla="*/ 1906915 w 2571750"/>
              <a:gd name="connsiteY6" fmla="*/ 3300580 h 3762375"/>
              <a:gd name="connsiteX7" fmla="*/ 2573665 w 2571750"/>
              <a:gd name="connsiteY7" fmla="*/ 3757780 h 3762375"/>
              <a:gd name="connsiteX8" fmla="*/ 2573665 w 2571750"/>
              <a:gd name="connsiteY8" fmla="*/ 14455 h 37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1750" h="3762375">
                <a:moveTo>
                  <a:pt x="2573665" y="14455"/>
                </a:moveTo>
                <a:cubicBezTo>
                  <a:pt x="2573665" y="14455"/>
                  <a:pt x="2059315" y="-109370"/>
                  <a:pt x="1773565" y="662155"/>
                </a:cubicBezTo>
                <a:cubicBezTo>
                  <a:pt x="1773565" y="662155"/>
                  <a:pt x="1706890" y="1262230"/>
                  <a:pt x="1011565" y="1090780"/>
                </a:cubicBezTo>
                <a:cubicBezTo>
                  <a:pt x="1011565" y="1090780"/>
                  <a:pt x="535315" y="862180"/>
                  <a:pt x="240040" y="1186030"/>
                </a:cubicBezTo>
                <a:cubicBezTo>
                  <a:pt x="240040" y="1186030"/>
                  <a:pt x="-236210" y="1586080"/>
                  <a:pt x="173365" y="2329030"/>
                </a:cubicBezTo>
                <a:cubicBezTo>
                  <a:pt x="173365" y="2329030"/>
                  <a:pt x="440065" y="2710030"/>
                  <a:pt x="897265" y="2748130"/>
                </a:cubicBezTo>
                <a:cubicBezTo>
                  <a:pt x="897265" y="2748130"/>
                  <a:pt x="1678315" y="2843380"/>
                  <a:pt x="1906915" y="3300580"/>
                </a:cubicBezTo>
                <a:cubicBezTo>
                  <a:pt x="1906915" y="3300580"/>
                  <a:pt x="2068840" y="3757780"/>
                  <a:pt x="2573665" y="3757780"/>
                </a:cubicBezTo>
                <a:lnTo>
                  <a:pt x="2573665" y="14455"/>
                </a:lnTo>
                <a:close/>
              </a:path>
            </a:pathLst>
          </a:custGeom>
          <a:gradFill>
            <a:gsLst>
              <a:gs pos="0">
                <a:srgbClr val="61BDFF"/>
              </a:gs>
              <a:gs pos="100000">
                <a:srgbClr val="21215D"/>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endParaRPr>
          </a:p>
        </p:txBody>
      </p:sp>
      <p:grpSp>
        <p:nvGrpSpPr>
          <p:cNvPr id="17" name="组合 16"/>
          <p:cNvGrpSpPr/>
          <p:nvPr/>
        </p:nvGrpSpPr>
        <p:grpSpPr>
          <a:xfrm>
            <a:off x="2926971" y="1098318"/>
            <a:ext cx="3442052" cy="2096770"/>
            <a:chOff x="7443501" y="1155123"/>
            <a:chExt cx="3442052" cy="2096770"/>
          </a:xfrm>
        </p:grpSpPr>
        <p:sp>
          <p:nvSpPr>
            <p:cNvPr id="29" name="矩形 259"/>
            <p:cNvSpPr>
              <a:spLocks noChangeArrowheads="1"/>
            </p:cNvSpPr>
            <p:nvPr/>
          </p:nvSpPr>
          <p:spPr bwMode="auto">
            <a:xfrm>
              <a:off x="8559440" y="1155123"/>
              <a:ext cx="2326113" cy="2096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6697" tIns="43348" rIns="86697" bIns="43348">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marL="0" marR="0" lvl="0" indent="0" algn="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altLang="zh-CN" sz="13065" b="1" i="0" u="none" strike="noStrike" kern="1200" cap="all" spc="284" normalizeH="0" baseline="0" noProof="0">
                  <a:ln>
                    <a:noFill/>
                  </a:ln>
                  <a:solidFill>
                    <a:srgbClr val="0070C0"/>
                  </a:solidFill>
                  <a:effectLst/>
                  <a:uLnTx/>
                  <a:uFillTx/>
                  <a:latin typeface="Century Gothic" panose="020B0502020202020204" pitchFamily="34" charset="0"/>
                  <a:ea typeface="字魂59号-创粗黑" panose="00000500000000000000" pitchFamily="2" charset="-122"/>
                  <a:cs typeface="Arial" panose="020B0604020202020204" pitchFamily="34" charset="0"/>
                  <a:sym typeface="Century Gothic" panose="020B0502020202020204" pitchFamily="34" charset="0"/>
                </a:rPr>
                <a:t>4</a:t>
              </a:r>
              <a:endParaRPr kumimoji="0" lang="en-US" altLang="zh-CN" sz="13065" b="1" i="0" u="none" strike="noStrike" kern="1200" cap="all" spc="284" normalizeH="0" baseline="0" noProof="0" dirty="0">
                <a:ln>
                  <a:noFill/>
                </a:ln>
                <a:solidFill>
                  <a:srgbClr val="0070C0"/>
                </a:solidFill>
                <a:effectLst/>
                <a:uLnTx/>
                <a:uFillTx/>
                <a:latin typeface="Century Gothic" panose="020B0502020202020204" pitchFamily="34" charset="0"/>
                <a:ea typeface="字魂59号-创粗黑" panose="00000500000000000000" pitchFamily="2" charset="-122"/>
                <a:cs typeface="Arial" panose="020B0604020202020204" pitchFamily="34" charset="0"/>
                <a:sym typeface="Century Gothic" panose="020B0502020202020204" pitchFamily="34" charset="0"/>
              </a:endParaRPr>
            </a:p>
          </p:txBody>
        </p:sp>
        <p:sp>
          <p:nvSpPr>
            <p:cNvPr id="34" name="矩形 259"/>
            <p:cNvSpPr>
              <a:spLocks noChangeArrowheads="1"/>
            </p:cNvSpPr>
            <p:nvPr/>
          </p:nvSpPr>
          <p:spPr bwMode="auto">
            <a:xfrm>
              <a:off x="7443501" y="2410719"/>
              <a:ext cx="2326113" cy="579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6697" tIns="43348" rIns="86697" bIns="43348">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altLang="zh-CN" sz="3200" b="1" i="0" u="none" strike="noStrike" kern="1200" cap="all" spc="284" normalizeH="0" baseline="0" noProof="0" dirty="0">
                  <a:ln>
                    <a:noFill/>
                  </a:ln>
                  <a:solidFill>
                    <a:prstClr val="black"/>
                  </a:solidFill>
                  <a:effectLst/>
                  <a:uLnTx/>
                  <a:uFillTx/>
                  <a:latin typeface="Century Gothic" panose="020B0502020202020204" pitchFamily="34" charset="0"/>
                  <a:ea typeface="字魂59号-创粗黑" panose="00000500000000000000" pitchFamily="2" charset="-122"/>
                  <a:cs typeface="Arial" panose="020B0604020202020204" pitchFamily="34" charset="0"/>
                  <a:sym typeface="Century Gothic" panose="020B0502020202020204" pitchFamily="34" charset="0"/>
                </a:rPr>
                <a:t>part</a:t>
              </a:r>
            </a:p>
          </p:txBody>
        </p:sp>
      </p:grpSp>
      <p:sp>
        <p:nvSpPr>
          <p:cNvPr id="37" name="TextBox 48"/>
          <p:cNvSpPr txBox="1"/>
          <p:nvPr/>
        </p:nvSpPr>
        <p:spPr>
          <a:xfrm>
            <a:off x="2705492" y="3445272"/>
            <a:ext cx="4663047" cy="615553"/>
          </a:xfrm>
          <a:prstGeom prst="rect">
            <a:avLst/>
          </a:prstGeom>
          <a:noFill/>
        </p:spPr>
        <p:txBody>
          <a:bodyPr wrap="square" lIns="0" tIns="0" rIns="0" bIns="0" rtlCol="0">
            <a:spAutoFit/>
          </a:bodyPr>
          <a:lstStyle/>
          <a:p>
            <a:pPr lvl="0"/>
            <a:r>
              <a:rPr lang="zh-CN" altLang="en-US" sz="4000" b="1">
                <a:solidFill>
                  <a:prstClr val="black"/>
                </a:solidFill>
                <a:latin typeface="字魂59号-创粗黑" panose="00000500000000000000" pitchFamily="2" charset="-122"/>
                <a:ea typeface="字魂59号-创粗黑" panose="00000500000000000000" pitchFamily="2" charset="-122"/>
                <a:cs typeface="+mn-ea"/>
                <a:sym typeface="Century Gothic" panose="020B0502020202020204" pitchFamily="34" charset="0"/>
              </a:rPr>
              <a:t>职业生涯晋升途径</a:t>
            </a:r>
          </a:p>
        </p:txBody>
      </p:sp>
      <p:sp>
        <p:nvSpPr>
          <p:cNvPr id="24" name="矩形 23"/>
          <p:cNvSpPr/>
          <p:nvPr/>
        </p:nvSpPr>
        <p:spPr>
          <a:xfrm>
            <a:off x="2590957" y="4132424"/>
            <a:ext cx="4544695" cy="1050925"/>
          </a:xfrm>
          <a:prstGeom prst="rect">
            <a:avLst/>
          </a:prstGeom>
        </p:spPr>
        <p:txBody>
          <a:bodyPr wrap="square">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Century Gothic" panose="020B0502020202020204" pitchFamily="34" charset="0"/>
              </a:rPr>
              <a:t>The user can demonstrate on a projector or computer, or print the presentation and make it into a film to be used</a:t>
            </a:r>
          </a:p>
        </p:txBody>
      </p:sp>
    </p:spTree>
    <p:extLst>
      <p:ext uri="{BB962C8B-B14F-4D97-AF65-F5344CB8AC3E}">
        <p14:creationId xmlns:p14="http://schemas.microsoft.com/office/powerpoint/2010/main" val="378631229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par>
                          <p:cTn id="8" fill="hold">
                            <p:stCondLst>
                              <p:cond delay="1000"/>
                            </p:stCondLst>
                            <p:childTnLst>
                              <p:par>
                                <p:cTn id="9" presetID="12" presetClass="entr" presetSubtype="4"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p:tgtEl>
                                          <p:spTgt spid="17"/>
                                        </p:tgtEl>
                                        <p:attrNameLst>
                                          <p:attrName>ppt_y</p:attrName>
                                        </p:attrNameLst>
                                      </p:cBhvr>
                                      <p:tavLst>
                                        <p:tav tm="0">
                                          <p:val>
                                            <p:strVal val="#ppt_y+#ppt_h*1.125000"/>
                                          </p:val>
                                        </p:tav>
                                        <p:tav tm="100000">
                                          <p:val>
                                            <p:strVal val="#ppt_y"/>
                                          </p:val>
                                        </p:tav>
                                      </p:tavLst>
                                    </p:anim>
                                    <p:animEffect transition="in" filter="wipe(up)">
                                      <p:cBhvr>
                                        <p:cTn id="12" dur="500"/>
                                        <p:tgtEl>
                                          <p:spTgt spid="17"/>
                                        </p:tgtEl>
                                      </p:cBhvr>
                                    </p:animEffect>
                                  </p:childTnLst>
                                </p:cTn>
                              </p:par>
                            </p:childTnLst>
                          </p:cTn>
                        </p:par>
                        <p:par>
                          <p:cTn id="13" fill="hold">
                            <p:stCondLst>
                              <p:cond delay="1500"/>
                            </p:stCondLst>
                            <p:childTnLst>
                              <p:par>
                                <p:cTn id="14" presetID="42" presetClass="entr" presetSubtype="0" fill="hold" grpId="0" nodeType="after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1000"/>
                                        <p:tgtEl>
                                          <p:spTgt spid="37"/>
                                        </p:tgtEl>
                                      </p:cBhvr>
                                    </p:animEffect>
                                    <p:anim calcmode="lin" valueType="num">
                                      <p:cBhvr>
                                        <p:cTn id="17" dur="1000" fill="hold"/>
                                        <p:tgtEl>
                                          <p:spTgt spid="37"/>
                                        </p:tgtEl>
                                        <p:attrNameLst>
                                          <p:attrName>ppt_x</p:attrName>
                                        </p:attrNameLst>
                                      </p:cBhvr>
                                      <p:tavLst>
                                        <p:tav tm="0">
                                          <p:val>
                                            <p:strVal val="#ppt_x"/>
                                          </p:val>
                                        </p:tav>
                                        <p:tav tm="100000">
                                          <p:val>
                                            <p:strVal val="#ppt_x"/>
                                          </p:val>
                                        </p:tav>
                                      </p:tavLst>
                                    </p:anim>
                                    <p:anim calcmode="lin" valueType="num">
                                      <p:cBhvr>
                                        <p:cTn id="18" dur="1000" fill="hold"/>
                                        <p:tgtEl>
                                          <p:spTgt spid="37"/>
                                        </p:tgtEl>
                                        <p:attrNameLst>
                                          <p:attrName>ppt_y</p:attrName>
                                        </p:attrNameLst>
                                      </p:cBhvr>
                                      <p:tavLst>
                                        <p:tav tm="0">
                                          <p:val>
                                            <p:strVal val="#ppt_y+.1"/>
                                          </p:val>
                                        </p:tav>
                                        <p:tav tm="100000">
                                          <p:val>
                                            <p:strVal val="#ppt_y"/>
                                          </p:val>
                                        </p:tav>
                                      </p:tavLst>
                                    </p:anim>
                                  </p:childTnLst>
                                </p:cTn>
                              </p:par>
                            </p:childTnLst>
                          </p:cTn>
                        </p:par>
                        <p:par>
                          <p:cTn id="19" fill="hold">
                            <p:stCondLst>
                              <p:cond delay="2500"/>
                            </p:stCondLst>
                            <p:childTnLst>
                              <p:par>
                                <p:cTn id="20" presetID="42" presetClass="entr" presetSubtype="0" fill="hold" grpId="0" nodeType="after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1000"/>
                                        <p:tgtEl>
                                          <p:spTgt spid="24"/>
                                        </p:tgtEl>
                                      </p:cBhvr>
                                    </p:animEffect>
                                    <p:anim calcmode="lin" valueType="num">
                                      <p:cBhvr>
                                        <p:cTn id="23" dur="1000" fill="hold"/>
                                        <p:tgtEl>
                                          <p:spTgt spid="24"/>
                                        </p:tgtEl>
                                        <p:attrNameLst>
                                          <p:attrName>ppt_x</p:attrName>
                                        </p:attrNameLst>
                                      </p:cBhvr>
                                      <p:tavLst>
                                        <p:tav tm="0">
                                          <p:val>
                                            <p:strVal val="#ppt_x"/>
                                          </p:val>
                                        </p:tav>
                                        <p:tav tm="100000">
                                          <p:val>
                                            <p:strVal val="#ppt_x"/>
                                          </p:val>
                                        </p:tav>
                                      </p:tavLst>
                                    </p:anim>
                                    <p:anim calcmode="lin" valueType="num">
                                      <p:cBhvr>
                                        <p:cTn id="2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54">
            <a:extLst>
              <a:ext uri="{FF2B5EF4-FFF2-40B4-BE49-F238E27FC236}">
                <a16:creationId xmlns:a16="http://schemas.microsoft.com/office/drawing/2014/main" id="{0DBCFB65-ED6C-4F19-810B-1E57483D9644}"/>
              </a:ext>
            </a:extLst>
          </p:cNvPr>
          <p:cNvSpPr txBox="1"/>
          <p:nvPr/>
        </p:nvSpPr>
        <p:spPr>
          <a:xfrm>
            <a:off x="1489949" y="2393601"/>
            <a:ext cx="1037351" cy="711698"/>
          </a:xfrm>
          <a:prstGeom prst="rect">
            <a:avLst/>
          </a:prstGeom>
          <a:noFill/>
        </p:spPr>
        <p:txBody>
          <a:bodyPr wrap="square" lIns="49623" tIns="24811" rIns="49623" bIns="2481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d-ID" sz="4299" b="0" i="0" u="none" strike="noStrike" kern="1200" cap="none" spc="0" normalizeH="0" baseline="0" noProof="0" dirty="0">
                <a:ln>
                  <a:noFill/>
                </a:ln>
                <a:solidFill>
                  <a:srgbClr val="0070C0"/>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rPr>
              <a:t>1</a:t>
            </a:r>
            <a:r>
              <a:rPr kumimoji="0" lang="en-US" sz="4299" b="0" i="0" u="none" strike="noStrike" kern="1200" cap="none" spc="0" normalizeH="0" baseline="0" noProof="0" dirty="0">
                <a:ln>
                  <a:noFill/>
                </a:ln>
                <a:solidFill>
                  <a:srgbClr val="0070C0"/>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rPr>
              <a:t>.</a:t>
            </a:r>
            <a:endParaRPr kumimoji="0" lang="id-ID" sz="4299" b="0" i="0" u="none" strike="noStrike" kern="1200" cap="none" spc="0" normalizeH="0" baseline="0" noProof="0" dirty="0">
              <a:ln>
                <a:noFill/>
              </a:ln>
              <a:solidFill>
                <a:srgbClr val="0070C0"/>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18" name="Rectangle 19">
            <a:extLst>
              <a:ext uri="{FF2B5EF4-FFF2-40B4-BE49-F238E27FC236}">
                <a16:creationId xmlns:a16="http://schemas.microsoft.com/office/drawing/2014/main" id="{C5B97A06-F060-4C25-8493-6A00A15B87FF}"/>
              </a:ext>
            </a:extLst>
          </p:cNvPr>
          <p:cNvSpPr/>
          <p:nvPr/>
        </p:nvSpPr>
        <p:spPr>
          <a:xfrm>
            <a:off x="1970926" y="2603455"/>
            <a:ext cx="1439529" cy="430980"/>
          </a:xfrm>
          <a:prstGeom prst="rect">
            <a:avLst/>
          </a:prstGeom>
        </p:spPr>
        <p:txBody>
          <a:bodyPr wrap="square" lIns="49623" tIns="24811" rIns="49623" bIns="24811">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404040"/>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rPr>
              <a:t>向内的 </a:t>
            </a:r>
            <a:endParaRPr kumimoji="0" lang="en-US" altLang="zh-CN" sz="1800" b="0" i="0" u="none" strike="noStrike" kern="1200" cap="none" spc="0" normalizeH="0" baseline="0" noProof="0" dirty="0">
              <a:ln>
                <a:noFill/>
              </a:ln>
              <a:solidFill>
                <a:prstClr val="white">
                  <a:lumMod val="50000"/>
                </a:prstClr>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9" name="TextBox 56">
            <a:extLst>
              <a:ext uri="{FF2B5EF4-FFF2-40B4-BE49-F238E27FC236}">
                <a16:creationId xmlns:a16="http://schemas.microsoft.com/office/drawing/2014/main" id="{7E4376E3-B88B-4A51-A501-D1249573E7FF}"/>
              </a:ext>
            </a:extLst>
          </p:cNvPr>
          <p:cNvSpPr txBox="1"/>
          <p:nvPr/>
        </p:nvSpPr>
        <p:spPr>
          <a:xfrm>
            <a:off x="1489949" y="3356362"/>
            <a:ext cx="796051" cy="711698"/>
          </a:xfrm>
          <a:prstGeom prst="rect">
            <a:avLst/>
          </a:prstGeom>
          <a:noFill/>
        </p:spPr>
        <p:txBody>
          <a:bodyPr wrap="square" lIns="49623" tIns="24811" rIns="49623" bIns="2481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299" b="0" i="0" u="none" strike="noStrike" kern="1200" cap="none" spc="0" normalizeH="0" baseline="0" noProof="0" dirty="0">
                <a:ln>
                  <a:noFill/>
                </a:ln>
                <a:solidFill>
                  <a:srgbClr val="0070C0"/>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rPr>
              <a:t>2.</a:t>
            </a:r>
            <a:endParaRPr kumimoji="0" lang="id-ID" sz="4299" b="0" i="0" u="none" strike="noStrike" kern="1200" cap="none" spc="0" normalizeH="0" baseline="0" noProof="0" dirty="0">
              <a:ln>
                <a:noFill/>
              </a:ln>
              <a:solidFill>
                <a:srgbClr val="0070C0"/>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20" name="Rectangle 19">
            <a:extLst>
              <a:ext uri="{FF2B5EF4-FFF2-40B4-BE49-F238E27FC236}">
                <a16:creationId xmlns:a16="http://schemas.microsoft.com/office/drawing/2014/main" id="{06156214-8250-4853-88B6-7EFFEA36DF19}"/>
              </a:ext>
            </a:extLst>
          </p:cNvPr>
          <p:cNvSpPr/>
          <p:nvPr/>
        </p:nvSpPr>
        <p:spPr>
          <a:xfrm>
            <a:off x="1970926" y="3566218"/>
            <a:ext cx="1439529" cy="430980"/>
          </a:xfrm>
          <a:prstGeom prst="rect">
            <a:avLst/>
          </a:prstGeom>
        </p:spPr>
        <p:txBody>
          <a:bodyPr wrap="square" lIns="49623" tIns="24811" rIns="49623" bIns="24811">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404040"/>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rPr>
              <a:t>垂直的</a:t>
            </a:r>
            <a:endParaRPr kumimoji="0" lang="en-US" altLang="zh-CN" sz="1800" b="0" i="0" u="none" strike="noStrike" kern="1200" cap="none" spc="0" normalizeH="0" baseline="0" noProof="0" dirty="0">
              <a:ln>
                <a:noFill/>
              </a:ln>
              <a:solidFill>
                <a:prstClr val="white">
                  <a:lumMod val="50000"/>
                </a:prstClr>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1" name="TextBox 58">
            <a:extLst>
              <a:ext uri="{FF2B5EF4-FFF2-40B4-BE49-F238E27FC236}">
                <a16:creationId xmlns:a16="http://schemas.microsoft.com/office/drawing/2014/main" id="{16A0047B-6E75-45BC-B954-08F3C5091D73}"/>
              </a:ext>
            </a:extLst>
          </p:cNvPr>
          <p:cNvSpPr txBox="1"/>
          <p:nvPr/>
        </p:nvSpPr>
        <p:spPr>
          <a:xfrm>
            <a:off x="1489949" y="4319944"/>
            <a:ext cx="796051" cy="711698"/>
          </a:xfrm>
          <a:prstGeom prst="rect">
            <a:avLst/>
          </a:prstGeom>
          <a:noFill/>
        </p:spPr>
        <p:txBody>
          <a:bodyPr wrap="square" lIns="49623" tIns="24811" rIns="49623" bIns="2481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299" b="0" i="0" u="none" strike="noStrike" kern="1200" cap="none" spc="0" normalizeH="0" baseline="0" noProof="0" dirty="0">
                <a:ln>
                  <a:noFill/>
                </a:ln>
                <a:solidFill>
                  <a:srgbClr val="0070C0"/>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rPr>
              <a:t>3.</a:t>
            </a:r>
            <a:endParaRPr kumimoji="0" lang="id-ID" sz="4299" b="0" i="0" u="none" strike="noStrike" kern="1200" cap="none" spc="0" normalizeH="0" baseline="0" noProof="0" dirty="0">
              <a:ln>
                <a:noFill/>
              </a:ln>
              <a:solidFill>
                <a:srgbClr val="0070C0"/>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22" name="Rectangle 19">
            <a:extLst>
              <a:ext uri="{FF2B5EF4-FFF2-40B4-BE49-F238E27FC236}">
                <a16:creationId xmlns:a16="http://schemas.microsoft.com/office/drawing/2014/main" id="{EF0D1BAF-AEB0-49B9-AB1A-F583E275F33F}"/>
              </a:ext>
            </a:extLst>
          </p:cNvPr>
          <p:cNvSpPr/>
          <p:nvPr/>
        </p:nvSpPr>
        <p:spPr>
          <a:xfrm>
            <a:off x="1970926" y="4529799"/>
            <a:ext cx="1439529" cy="430980"/>
          </a:xfrm>
          <a:prstGeom prst="rect">
            <a:avLst/>
          </a:prstGeom>
        </p:spPr>
        <p:txBody>
          <a:bodyPr wrap="square" lIns="49623" tIns="24811" rIns="49623" bIns="24811">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404040"/>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rPr>
              <a:t>水平的</a:t>
            </a:r>
            <a:endParaRPr kumimoji="0" lang="en-US" altLang="zh-CN" sz="1800" b="0" i="0" u="none" strike="noStrike" kern="1200" cap="none" spc="0" normalizeH="0" baseline="0" noProof="0" dirty="0">
              <a:ln>
                <a:noFill/>
              </a:ln>
              <a:solidFill>
                <a:prstClr val="white">
                  <a:lumMod val="50000"/>
                </a:prstClr>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cxnSp>
        <p:nvCxnSpPr>
          <p:cNvPr id="23" name="直接连接符 22">
            <a:extLst>
              <a:ext uri="{FF2B5EF4-FFF2-40B4-BE49-F238E27FC236}">
                <a16:creationId xmlns:a16="http://schemas.microsoft.com/office/drawing/2014/main" id="{C19C6993-ECE8-4C81-85C9-979316CBB344}"/>
              </a:ext>
            </a:extLst>
          </p:cNvPr>
          <p:cNvCxnSpPr/>
          <p:nvPr/>
        </p:nvCxnSpPr>
        <p:spPr>
          <a:xfrm>
            <a:off x="1637294" y="3305908"/>
            <a:ext cx="3077581"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直接连接符 23">
            <a:extLst>
              <a:ext uri="{FF2B5EF4-FFF2-40B4-BE49-F238E27FC236}">
                <a16:creationId xmlns:a16="http://schemas.microsoft.com/office/drawing/2014/main" id="{B490AD32-B4C9-4C67-A247-2173A022B17E}"/>
              </a:ext>
            </a:extLst>
          </p:cNvPr>
          <p:cNvCxnSpPr/>
          <p:nvPr/>
        </p:nvCxnSpPr>
        <p:spPr>
          <a:xfrm>
            <a:off x="1637294" y="4216346"/>
            <a:ext cx="3077581"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5" name="圆角矩形 6">
            <a:extLst>
              <a:ext uri="{FF2B5EF4-FFF2-40B4-BE49-F238E27FC236}">
                <a16:creationId xmlns:a16="http://schemas.microsoft.com/office/drawing/2014/main" id="{7700260D-D282-45B1-9FE8-4E0352563C6E}"/>
              </a:ext>
            </a:extLst>
          </p:cNvPr>
          <p:cNvSpPr>
            <a:spLocks noChangeArrowheads="1"/>
          </p:cNvSpPr>
          <p:nvPr/>
        </p:nvSpPr>
        <p:spPr bwMode="auto">
          <a:xfrm>
            <a:off x="1576723" y="1652171"/>
            <a:ext cx="2471166" cy="461856"/>
          </a:xfrm>
          <a:prstGeom prst="roundRect">
            <a:avLst>
              <a:gd name="adj" fmla="val 16667"/>
            </a:avLst>
          </a:prstGeom>
          <a:gradFill>
            <a:gsLst>
              <a:gs pos="21000">
                <a:srgbClr val="00B0F0"/>
              </a:gs>
              <a:gs pos="100000">
                <a:srgbClr val="21215D"/>
              </a:gs>
            </a:gsLst>
            <a:lin ang="7200000" scaled="0"/>
          </a:gradFill>
          <a:ln>
            <a:noFill/>
          </a:ln>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6" name="文本框 7">
            <a:extLst>
              <a:ext uri="{FF2B5EF4-FFF2-40B4-BE49-F238E27FC236}">
                <a16:creationId xmlns:a16="http://schemas.microsoft.com/office/drawing/2014/main" id="{B74D025C-813B-4175-B52F-074D684B6453}"/>
              </a:ext>
            </a:extLst>
          </p:cNvPr>
          <p:cNvSpPr txBox="1">
            <a:spLocks noChangeArrowheads="1"/>
          </p:cNvSpPr>
          <p:nvPr/>
        </p:nvSpPr>
        <p:spPr bwMode="auto">
          <a:xfrm>
            <a:off x="1637294" y="1663282"/>
            <a:ext cx="232348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1216025" rtl="0" eaLnBrk="1" fontAlgn="auto" latinLnBrk="0" hangingPunct="1">
              <a:lnSpc>
                <a:spcPct val="100000"/>
              </a:lnSpc>
              <a:spcBef>
                <a:spcPct val="20000"/>
              </a:spcBef>
              <a:spcAft>
                <a:spcPts val="0"/>
              </a:spcAft>
              <a:buClrTx/>
              <a:buSzTx/>
              <a:buFontTx/>
              <a:buNone/>
              <a:tabLst/>
              <a:defRPr/>
            </a:pPr>
            <a:r>
              <a:rPr kumimoji="0" lang="zh-CN" altLang="en-US" sz="2000" b="1"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rPr>
              <a:t>一、生涯甜筒取向 </a:t>
            </a:r>
            <a:endParaRPr kumimoji="0" lang="en-US" altLang="zh-CN" sz="2000" b="1"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7" name="Rectangle 6">
            <a:extLst>
              <a:ext uri="{FF2B5EF4-FFF2-40B4-BE49-F238E27FC236}">
                <a16:creationId xmlns:a16="http://schemas.microsoft.com/office/drawing/2014/main" id="{D6D6A2B9-F849-496F-A1F6-0B1473695B07}"/>
              </a:ext>
            </a:extLst>
          </p:cNvPr>
          <p:cNvSpPr>
            <a:spLocks noChangeArrowheads="1"/>
          </p:cNvSpPr>
          <p:nvPr/>
        </p:nvSpPr>
        <p:spPr bwMode="auto">
          <a:xfrm>
            <a:off x="1489949" y="5399955"/>
            <a:ext cx="3276600" cy="396875"/>
          </a:xfrm>
          <a:prstGeom prst="rect">
            <a:avLst/>
          </a:prstGeom>
          <a:noFill/>
          <a:ln>
            <a:noFill/>
          </a:ln>
          <a:effec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1" i="0" u="none" strike="noStrike" kern="1200" cap="none" spc="0" normalizeH="0" baseline="0" noProof="0" dirty="0">
                <a:ln>
                  <a:noFill/>
                </a:ln>
                <a:solidFill>
                  <a:prstClr val="black">
                    <a:lumMod val="75000"/>
                    <a:lumOff val="25000"/>
                  </a:prstClr>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rPr>
              <a:t>一个组织的三向度模式</a:t>
            </a:r>
            <a:endParaRPr kumimoji="0" lang="zh-CN" altLang="en-US" sz="1800" b="1" i="0" u="none" strike="noStrike" kern="1200" cap="none" spc="0" normalizeH="0" baseline="0" noProof="0" dirty="0">
              <a:ln>
                <a:noFill/>
              </a:ln>
              <a:solidFill>
                <a:prstClr val="black">
                  <a:lumMod val="75000"/>
                  <a:lumOff val="25000"/>
                </a:prstClr>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2" name="矩形 1">
            <a:extLst>
              <a:ext uri="{FF2B5EF4-FFF2-40B4-BE49-F238E27FC236}">
                <a16:creationId xmlns:a16="http://schemas.microsoft.com/office/drawing/2014/main" id="{359BC1F4-84E1-4CFF-A8ED-70A3B879CCB8}"/>
              </a:ext>
            </a:extLst>
          </p:cNvPr>
          <p:cNvSpPr/>
          <p:nvPr/>
        </p:nvSpPr>
        <p:spPr>
          <a:xfrm>
            <a:off x="5224582" y="2063392"/>
            <a:ext cx="5448298" cy="3336555"/>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grpSp>
        <p:nvGrpSpPr>
          <p:cNvPr id="15" name="组合 14">
            <a:extLst>
              <a:ext uri="{FF2B5EF4-FFF2-40B4-BE49-F238E27FC236}">
                <a16:creationId xmlns:a16="http://schemas.microsoft.com/office/drawing/2014/main" id="{57F07377-3212-498D-A62C-A95CE7C89287}"/>
              </a:ext>
            </a:extLst>
          </p:cNvPr>
          <p:cNvGrpSpPr/>
          <p:nvPr/>
        </p:nvGrpSpPr>
        <p:grpSpPr>
          <a:xfrm>
            <a:off x="292100" y="256540"/>
            <a:ext cx="603885" cy="596900"/>
            <a:chOff x="6997070" y="1404892"/>
            <a:chExt cx="458807" cy="769441"/>
          </a:xfrm>
        </p:grpSpPr>
        <p:sp>
          <p:nvSpPr>
            <p:cNvPr id="16" name="文本框 15">
              <a:extLst>
                <a:ext uri="{FF2B5EF4-FFF2-40B4-BE49-F238E27FC236}">
                  <a16:creationId xmlns:a16="http://schemas.microsoft.com/office/drawing/2014/main" id="{795CB3E7-FC0F-4975-9C29-72B8162E9106}"/>
                </a:ext>
              </a:extLst>
            </p:cNvPr>
            <p:cNvSpPr txBox="1"/>
            <p:nvPr/>
          </p:nvSpPr>
          <p:spPr>
            <a:xfrm>
              <a:off x="6997070" y="1404892"/>
              <a:ext cx="458807" cy="769441"/>
            </a:xfrm>
            <a:prstGeom prst="rect">
              <a:avLst/>
            </a:prstGeom>
            <a:gradFill>
              <a:gsLst>
                <a:gs pos="21000">
                  <a:srgbClr val="0070C0"/>
                </a:gs>
                <a:gs pos="100000">
                  <a:schemeClr val="bg1"/>
                </a:gs>
              </a:gsLst>
              <a:lin ang="2700000" scaled="0"/>
            </a:gradFill>
          </p:spPr>
          <p:txBody>
            <a:bodyPr vert="horz" wrap="square" lIns="91440" tIns="45720" rIns="91440" bIns="45720" rtlCol="0">
              <a:normAutofit/>
            </a:bodyPr>
            <a:lstStyle>
              <a:defPPr>
                <a:defRPr lang="zh-CN"/>
              </a:defPPr>
              <a:lvl1pPr>
                <a:defRPr sz="2400">
                  <a:solidFill>
                    <a:prstClr val="black"/>
                  </a:solidFill>
                  <a:latin typeface="字魂59号-创粗黑" panose="00000500000000000000" pitchFamily="2" charset="-122"/>
                  <a:ea typeface="字魂59号-创粗黑" panose="00000500000000000000" pitchFamily="2" charset="-122"/>
                </a:defRPr>
              </a:lvl1pPr>
            </a:lstStyle>
            <a:p>
              <a:pPr algn="ctr"/>
              <a:r>
                <a:rPr lang="en-US" altLang="zh-CN" sz="3200">
                  <a:solidFill>
                    <a:schemeClr val="bg1"/>
                  </a:solidFill>
                  <a:sym typeface="Century Gothic" panose="020B0502020202020204" pitchFamily="34" charset="0"/>
                </a:rPr>
                <a:t>4</a:t>
              </a:r>
              <a:endParaRPr lang="zh-CN" altLang="en-US" sz="3200" dirty="0">
                <a:solidFill>
                  <a:schemeClr val="bg1"/>
                </a:solidFill>
                <a:sym typeface="Century Gothic" panose="020B0502020202020204" pitchFamily="34" charset="0"/>
              </a:endParaRPr>
            </a:p>
          </p:txBody>
        </p:sp>
        <p:cxnSp>
          <p:nvCxnSpPr>
            <p:cNvPr id="28" name="直接连接符 27">
              <a:extLst>
                <a:ext uri="{FF2B5EF4-FFF2-40B4-BE49-F238E27FC236}">
                  <a16:creationId xmlns:a16="http://schemas.microsoft.com/office/drawing/2014/main" id="{00A77954-2BBF-4D25-8E59-40F98561598D}"/>
                </a:ext>
              </a:extLst>
            </p:cNvPr>
            <p:cNvCxnSpPr/>
            <p:nvPr/>
          </p:nvCxnSpPr>
          <p:spPr>
            <a:xfrm>
              <a:off x="7455877" y="1404892"/>
              <a:ext cx="0" cy="0"/>
            </a:xfrm>
            <a:prstGeom prst="line">
              <a:avLst/>
            </a:prstGeom>
            <a:gradFill>
              <a:gsLst>
                <a:gs pos="21000">
                  <a:srgbClr val="0070C0"/>
                </a:gs>
                <a:gs pos="100000">
                  <a:schemeClr val="bg1"/>
                </a:gs>
              </a:gsLst>
              <a:lin ang="2700000" scaled="0"/>
            </a:gradFill>
          </p:spPr>
        </p:cxnSp>
      </p:grpSp>
      <p:sp>
        <p:nvSpPr>
          <p:cNvPr id="29" name="文本框 28">
            <a:extLst>
              <a:ext uri="{FF2B5EF4-FFF2-40B4-BE49-F238E27FC236}">
                <a16:creationId xmlns:a16="http://schemas.microsoft.com/office/drawing/2014/main" id="{3B8E7FF6-962C-49FC-B29B-1AA15838DB8D}"/>
              </a:ext>
            </a:extLst>
          </p:cNvPr>
          <p:cNvSpPr txBox="1"/>
          <p:nvPr/>
        </p:nvSpPr>
        <p:spPr>
          <a:xfrm>
            <a:off x="1018442" y="336081"/>
            <a:ext cx="3007458" cy="461665"/>
          </a:xfrm>
          <a:prstGeom prst="rect">
            <a:avLst/>
          </a:prstGeom>
          <a:noFill/>
        </p:spPr>
        <p:txBody>
          <a:bodyPr wrap="square" rtlCol="0">
            <a:spAutoFit/>
          </a:bodyPr>
          <a:lstStyle/>
          <a:p>
            <a:r>
              <a:rPr lang="zh-CN" altLang="en-US" sz="2400">
                <a:solidFill>
                  <a:schemeClr val="tx1">
                    <a:lumMod val="85000"/>
                    <a:lumOff val="15000"/>
                  </a:schemeClr>
                </a:solidFill>
                <a:latin typeface="字魂59号-创粗黑" panose="00000500000000000000" pitchFamily="2" charset="-122"/>
                <a:ea typeface="字魂59号-创粗黑" panose="00000500000000000000" pitchFamily="2" charset="-122"/>
              </a:rPr>
              <a:t>职业生涯晋升途径</a:t>
            </a:r>
          </a:p>
        </p:txBody>
      </p:sp>
    </p:spTree>
    <p:extLst>
      <p:ext uri="{BB962C8B-B14F-4D97-AF65-F5344CB8AC3E}">
        <p14:creationId xmlns:p14="http://schemas.microsoft.com/office/powerpoint/2010/main" val="2742423506"/>
      </p:ext>
    </p:extLst>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250"/>
                                        <p:tgtEl>
                                          <p:spTgt spid="25"/>
                                        </p:tgtEl>
                                      </p:cBhvr>
                                    </p:animEffect>
                                    <p:anim calcmode="lin" valueType="num">
                                      <p:cBhvr>
                                        <p:cTn id="12" dur="250" fill="hold"/>
                                        <p:tgtEl>
                                          <p:spTgt spid="25"/>
                                        </p:tgtEl>
                                        <p:attrNameLst>
                                          <p:attrName>ppt_x</p:attrName>
                                        </p:attrNameLst>
                                      </p:cBhvr>
                                      <p:tavLst>
                                        <p:tav tm="0">
                                          <p:val>
                                            <p:strVal val="#ppt_x"/>
                                          </p:val>
                                        </p:tav>
                                        <p:tav tm="100000">
                                          <p:val>
                                            <p:strVal val="#ppt_x"/>
                                          </p:val>
                                        </p:tav>
                                      </p:tavLst>
                                    </p:anim>
                                    <p:anim calcmode="lin" valueType="num">
                                      <p:cBhvr>
                                        <p:cTn id="13" dur="250" fill="hold"/>
                                        <p:tgtEl>
                                          <p:spTgt spid="25"/>
                                        </p:tgtEl>
                                        <p:attrNameLst>
                                          <p:attrName>ppt_y</p:attrName>
                                        </p:attrNameLst>
                                      </p:cBhvr>
                                      <p:tavLst>
                                        <p:tav tm="0">
                                          <p:val>
                                            <p:strVal val="#ppt_y+.1"/>
                                          </p:val>
                                        </p:tav>
                                        <p:tav tm="100000">
                                          <p:val>
                                            <p:strVal val="#ppt_y"/>
                                          </p:val>
                                        </p:tav>
                                      </p:tavLst>
                                    </p:anim>
                                  </p:childTnLst>
                                </p:cTn>
                              </p:par>
                            </p:childTnLst>
                          </p:cTn>
                        </p:par>
                        <p:par>
                          <p:cTn id="14" fill="hold">
                            <p:stCondLst>
                              <p:cond delay="750"/>
                            </p:stCondLst>
                            <p:childTnLst>
                              <p:par>
                                <p:cTn id="15" presetID="42" presetClass="entr" presetSubtype="0" fill="hold" grpId="0" nodeType="after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250"/>
                                        <p:tgtEl>
                                          <p:spTgt spid="26"/>
                                        </p:tgtEl>
                                      </p:cBhvr>
                                    </p:animEffect>
                                    <p:anim calcmode="lin" valueType="num">
                                      <p:cBhvr>
                                        <p:cTn id="18" dur="250" fill="hold"/>
                                        <p:tgtEl>
                                          <p:spTgt spid="26"/>
                                        </p:tgtEl>
                                        <p:attrNameLst>
                                          <p:attrName>ppt_x</p:attrName>
                                        </p:attrNameLst>
                                      </p:cBhvr>
                                      <p:tavLst>
                                        <p:tav tm="0">
                                          <p:val>
                                            <p:strVal val="#ppt_x"/>
                                          </p:val>
                                        </p:tav>
                                        <p:tav tm="100000">
                                          <p:val>
                                            <p:strVal val="#ppt_x"/>
                                          </p:val>
                                        </p:tav>
                                      </p:tavLst>
                                    </p:anim>
                                    <p:anim calcmode="lin" valueType="num">
                                      <p:cBhvr>
                                        <p:cTn id="19" dur="250" fill="hold"/>
                                        <p:tgtEl>
                                          <p:spTgt spid="26"/>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14" presetClass="entr" presetSubtype="10"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randombar(horizontal)">
                                      <p:cBhvr>
                                        <p:cTn id="23" dur="500"/>
                                        <p:tgtEl>
                                          <p:spTgt spid="17"/>
                                        </p:tgtEl>
                                      </p:cBhvr>
                                    </p:animEffect>
                                  </p:childTnLst>
                                </p:cTn>
                              </p:par>
                            </p:childTnLst>
                          </p:cTn>
                        </p:par>
                        <p:par>
                          <p:cTn id="24" fill="hold">
                            <p:stCondLst>
                              <p:cond delay="1500"/>
                            </p:stCondLst>
                            <p:childTnLst>
                              <p:par>
                                <p:cTn id="25" presetID="12" presetClass="entr" presetSubtype="4"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p:tgtEl>
                                          <p:spTgt spid="18"/>
                                        </p:tgtEl>
                                        <p:attrNameLst>
                                          <p:attrName>ppt_y</p:attrName>
                                        </p:attrNameLst>
                                      </p:cBhvr>
                                      <p:tavLst>
                                        <p:tav tm="0">
                                          <p:val>
                                            <p:strVal val="#ppt_y+#ppt_h*1.125000"/>
                                          </p:val>
                                        </p:tav>
                                        <p:tav tm="100000">
                                          <p:val>
                                            <p:strVal val="#ppt_y"/>
                                          </p:val>
                                        </p:tav>
                                      </p:tavLst>
                                    </p:anim>
                                    <p:animEffect transition="in" filter="wipe(up)">
                                      <p:cBhvr>
                                        <p:cTn id="28" dur="500"/>
                                        <p:tgtEl>
                                          <p:spTgt spid="18"/>
                                        </p:tgtEl>
                                      </p:cBhvr>
                                    </p:animEffect>
                                  </p:childTnLst>
                                </p:cTn>
                              </p:par>
                            </p:childTnLst>
                          </p:cTn>
                        </p:par>
                        <p:par>
                          <p:cTn id="29" fill="hold">
                            <p:stCondLst>
                              <p:cond delay="2000"/>
                            </p:stCondLst>
                            <p:childTnLst>
                              <p:par>
                                <p:cTn id="30" presetID="12" presetClass="entr" presetSubtype="4" fill="hold" nodeType="after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p:tgtEl>
                                          <p:spTgt spid="23"/>
                                        </p:tgtEl>
                                        <p:attrNameLst>
                                          <p:attrName>ppt_y</p:attrName>
                                        </p:attrNameLst>
                                      </p:cBhvr>
                                      <p:tavLst>
                                        <p:tav tm="0">
                                          <p:val>
                                            <p:strVal val="#ppt_y+#ppt_h*1.125000"/>
                                          </p:val>
                                        </p:tav>
                                        <p:tav tm="100000">
                                          <p:val>
                                            <p:strVal val="#ppt_y"/>
                                          </p:val>
                                        </p:tav>
                                      </p:tavLst>
                                    </p:anim>
                                    <p:animEffect transition="in" filter="wipe(up)">
                                      <p:cBhvr>
                                        <p:cTn id="33" dur="500"/>
                                        <p:tgtEl>
                                          <p:spTgt spid="2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childTnLst>
                          </p:cTn>
                        </p:par>
                        <p:par>
                          <p:cTn id="39" fill="hold">
                            <p:stCondLst>
                              <p:cond delay="500"/>
                            </p:stCondLst>
                            <p:childTnLst>
                              <p:par>
                                <p:cTn id="40" presetID="12" presetClass="entr" presetSubtype="4" fill="hold" grpId="0" nodeType="afterEffect">
                                  <p:stCondLst>
                                    <p:cond delay="0"/>
                                  </p:stCondLst>
                                  <p:childTnLst>
                                    <p:set>
                                      <p:cBhvr>
                                        <p:cTn id="41" dur="1" fill="hold">
                                          <p:stCondLst>
                                            <p:cond delay="0"/>
                                          </p:stCondLst>
                                        </p:cTn>
                                        <p:tgtEl>
                                          <p:spTgt spid="20"/>
                                        </p:tgtEl>
                                        <p:attrNameLst>
                                          <p:attrName>style.visibility</p:attrName>
                                        </p:attrNameLst>
                                      </p:cBhvr>
                                      <p:to>
                                        <p:strVal val="visible"/>
                                      </p:to>
                                    </p:set>
                                    <p:anim calcmode="lin" valueType="num">
                                      <p:cBhvr additive="base">
                                        <p:cTn id="42" dur="500"/>
                                        <p:tgtEl>
                                          <p:spTgt spid="20"/>
                                        </p:tgtEl>
                                        <p:attrNameLst>
                                          <p:attrName>ppt_y</p:attrName>
                                        </p:attrNameLst>
                                      </p:cBhvr>
                                      <p:tavLst>
                                        <p:tav tm="0">
                                          <p:val>
                                            <p:strVal val="#ppt_y+#ppt_h*1.125000"/>
                                          </p:val>
                                        </p:tav>
                                        <p:tav tm="100000">
                                          <p:val>
                                            <p:strVal val="#ppt_y"/>
                                          </p:val>
                                        </p:tav>
                                      </p:tavLst>
                                    </p:anim>
                                    <p:animEffect transition="in" filter="wipe(up)">
                                      <p:cBhvr>
                                        <p:cTn id="43" dur="500"/>
                                        <p:tgtEl>
                                          <p:spTgt spid="20"/>
                                        </p:tgtEl>
                                      </p:cBhvr>
                                    </p:animEffect>
                                  </p:childTnLst>
                                </p:cTn>
                              </p:par>
                            </p:childTnLst>
                          </p:cTn>
                        </p:par>
                        <p:par>
                          <p:cTn id="44" fill="hold">
                            <p:stCondLst>
                              <p:cond delay="1000"/>
                            </p:stCondLst>
                            <p:childTnLst>
                              <p:par>
                                <p:cTn id="45" presetID="12" presetClass="entr" presetSubtype="4" fill="hold" nodeType="afterEffect">
                                  <p:stCondLst>
                                    <p:cond delay="0"/>
                                  </p:stCondLst>
                                  <p:childTnLst>
                                    <p:set>
                                      <p:cBhvr>
                                        <p:cTn id="46" dur="1" fill="hold">
                                          <p:stCondLst>
                                            <p:cond delay="0"/>
                                          </p:stCondLst>
                                        </p:cTn>
                                        <p:tgtEl>
                                          <p:spTgt spid="24"/>
                                        </p:tgtEl>
                                        <p:attrNameLst>
                                          <p:attrName>style.visibility</p:attrName>
                                        </p:attrNameLst>
                                      </p:cBhvr>
                                      <p:to>
                                        <p:strVal val="visible"/>
                                      </p:to>
                                    </p:set>
                                    <p:anim calcmode="lin" valueType="num">
                                      <p:cBhvr additive="base">
                                        <p:cTn id="47" dur="500"/>
                                        <p:tgtEl>
                                          <p:spTgt spid="24"/>
                                        </p:tgtEl>
                                        <p:attrNameLst>
                                          <p:attrName>ppt_y</p:attrName>
                                        </p:attrNameLst>
                                      </p:cBhvr>
                                      <p:tavLst>
                                        <p:tav tm="0">
                                          <p:val>
                                            <p:strVal val="#ppt_y+#ppt_h*1.125000"/>
                                          </p:val>
                                        </p:tav>
                                        <p:tav tm="100000">
                                          <p:val>
                                            <p:strVal val="#ppt_y"/>
                                          </p:val>
                                        </p:tav>
                                      </p:tavLst>
                                    </p:anim>
                                    <p:animEffect transition="in" filter="wipe(up)">
                                      <p:cBhvr>
                                        <p:cTn id="48" dur="500"/>
                                        <p:tgtEl>
                                          <p:spTgt spid="24"/>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fade">
                                      <p:cBhvr>
                                        <p:cTn id="51" dur="500"/>
                                        <p:tgtEl>
                                          <p:spTgt spid="21"/>
                                        </p:tgtEl>
                                      </p:cBhvr>
                                    </p:animEffect>
                                  </p:childTnLst>
                                </p:cTn>
                              </p:par>
                            </p:childTnLst>
                          </p:cTn>
                        </p:par>
                        <p:par>
                          <p:cTn id="52" fill="hold">
                            <p:stCondLst>
                              <p:cond delay="1500"/>
                            </p:stCondLst>
                            <p:childTnLst>
                              <p:par>
                                <p:cTn id="53" presetID="12" presetClass="entr" presetSubtype="4" fill="hold" grpId="0" nodeType="afterEffect">
                                  <p:stCondLst>
                                    <p:cond delay="0"/>
                                  </p:stCondLst>
                                  <p:childTnLst>
                                    <p:set>
                                      <p:cBhvr>
                                        <p:cTn id="54" dur="1" fill="hold">
                                          <p:stCondLst>
                                            <p:cond delay="0"/>
                                          </p:stCondLst>
                                        </p:cTn>
                                        <p:tgtEl>
                                          <p:spTgt spid="22"/>
                                        </p:tgtEl>
                                        <p:attrNameLst>
                                          <p:attrName>style.visibility</p:attrName>
                                        </p:attrNameLst>
                                      </p:cBhvr>
                                      <p:to>
                                        <p:strVal val="visible"/>
                                      </p:to>
                                    </p:set>
                                    <p:anim calcmode="lin" valueType="num">
                                      <p:cBhvr additive="base">
                                        <p:cTn id="55" dur="500"/>
                                        <p:tgtEl>
                                          <p:spTgt spid="22"/>
                                        </p:tgtEl>
                                        <p:attrNameLst>
                                          <p:attrName>ppt_y</p:attrName>
                                        </p:attrNameLst>
                                      </p:cBhvr>
                                      <p:tavLst>
                                        <p:tav tm="0">
                                          <p:val>
                                            <p:strVal val="#ppt_y+#ppt_h*1.125000"/>
                                          </p:val>
                                        </p:tav>
                                        <p:tav tm="100000">
                                          <p:val>
                                            <p:strVal val="#ppt_y"/>
                                          </p:val>
                                        </p:tav>
                                      </p:tavLst>
                                    </p:anim>
                                    <p:animEffect transition="in" filter="wipe(up)">
                                      <p:cBhvr>
                                        <p:cTn id="56" dur="500"/>
                                        <p:tgtEl>
                                          <p:spTgt spid="22"/>
                                        </p:tgtEl>
                                      </p:cBhvr>
                                    </p:animEffect>
                                  </p:childTnLst>
                                </p:cTn>
                              </p:par>
                              <p:par>
                                <p:cTn id="57" presetID="42" presetClass="entr" presetSubtype="0" fill="hold" grpId="0" nodeType="with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fade">
                                      <p:cBhvr>
                                        <p:cTn id="59" dur="1000"/>
                                        <p:tgtEl>
                                          <p:spTgt spid="27"/>
                                        </p:tgtEl>
                                      </p:cBhvr>
                                    </p:animEffect>
                                    <p:anim calcmode="lin" valueType="num">
                                      <p:cBhvr>
                                        <p:cTn id="60" dur="1000" fill="hold"/>
                                        <p:tgtEl>
                                          <p:spTgt spid="27"/>
                                        </p:tgtEl>
                                        <p:attrNameLst>
                                          <p:attrName>ppt_x</p:attrName>
                                        </p:attrNameLst>
                                      </p:cBhvr>
                                      <p:tavLst>
                                        <p:tav tm="0">
                                          <p:val>
                                            <p:strVal val="#ppt_x"/>
                                          </p:val>
                                        </p:tav>
                                        <p:tav tm="100000">
                                          <p:val>
                                            <p:strVal val="#ppt_x"/>
                                          </p:val>
                                        </p:tav>
                                      </p:tavLst>
                                    </p:anim>
                                    <p:anim calcmode="lin" valueType="num">
                                      <p:cBhvr>
                                        <p:cTn id="61"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22" grpId="0"/>
      <p:bldP spid="25" grpId="0" animBg="1"/>
      <p:bldP spid="26" grpId="0"/>
      <p:bldP spid="27" grpId="0"/>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圆角矩形 6">
            <a:extLst>
              <a:ext uri="{FF2B5EF4-FFF2-40B4-BE49-F238E27FC236}">
                <a16:creationId xmlns:a16="http://schemas.microsoft.com/office/drawing/2014/main" id="{7700260D-D282-45B1-9FE8-4E0352563C6E}"/>
              </a:ext>
            </a:extLst>
          </p:cNvPr>
          <p:cNvSpPr>
            <a:spLocks noChangeArrowheads="1"/>
          </p:cNvSpPr>
          <p:nvPr/>
        </p:nvSpPr>
        <p:spPr bwMode="auto">
          <a:xfrm>
            <a:off x="1235222" y="1282895"/>
            <a:ext cx="2471166" cy="461856"/>
          </a:xfrm>
          <a:prstGeom prst="roundRect">
            <a:avLst>
              <a:gd name="adj" fmla="val 16667"/>
            </a:avLst>
          </a:prstGeom>
          <a:gradFill>
            <a:gsLst>
              <a:gs pos="21000">
                <a:srgbClr val="00B0F0"/>
              </a:gs>
              <a:gs pos="100000">
                <a:srgbClr val="21215D"/>
              </a:gs>
            </a:gsLst>
            <a:lin ang="7200000" scaled="0"/>
          </a:gradFill>
          <a:ln>
            <a:noFill/>
          </a:ln>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6" name="文本框 7">
            <a:extLst>
              <a:ext uri="{FF2B5EF4-FFF2-40B4-BE49-F238E27FC236}">
                <a16:creationId xmlns:a16="http://schemas.microsoft.com/office/drawing/2014/main" id="{B74D025C-813B-4175-B52F-074D684B6453}"/>
              </a:ext>
            </a:extLst>
          </p:cNvPr>
          <p:cNvSpPr txBox="1">
            <a:spLocks noChangeArrowheads="1"/>
          </p:cNvSpPr>
          <p:nvPr/>
        </p:nvSpPr>
        <p:spPr bwMode="auto">
          <a:xfrm>
            <a:off x="1295793" y="1294006"/>
            <a:ext cx="232348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1216025" rtl="0" eaLnBrk="1" fontAlgn="auto" latinLnBrk="0" hangingPunct="1">
              <a:lnSpc>
                <a:spcPct val="100000"/>
              </a:lnSpc>
              <a:spcBef>
                <a:spcPct val="20000"/>
              </a:spcBef>
              <a:spcAft>
                <a:spcPts val="0"/>
              </a:spcAft>
              <a:buClrTx/>
              <a:buSzTx/>
              <a:buFontTx/>
              <a:buNone/>
              <a:tabLst/>
              <a:defRPr/>
            </a:pPr>
            <a:r>
              <a:rPr kumimoji="0" lang="zh-CN" altLang="en-US" sz="2000" b="1"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rPr>
              <a:t>二、</a:t>
            </a:r>
            <a:r>
              <a:rPr kumimoji="0" lang="en-US" altLang="zh-CN" sz="2000" b="1"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rPr>
              <a:t> </a:t>
            </a:r>
            <a:r>
              <a:rPr kumimoji="0" lang="zh-CN" altLang="en-US" sz="2000" b="1"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rPr>
              <a:t>生涯角色取向 </a:t>
            </a:r>
            <a:endParaRPr kumimoji="0" lang="en-US" altLang="zh-CN" sz="2000" b="1"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3" name="Rectangle 3">
            <a:extLst>
              <a:ext uri="{FF2B5EF4-FFF2-40B4-BE49-F238E27FC236}">
                <a16:creationId xmlns:a16="http://schemas.microsoft.com/office/drawing/2014/main" id="{C9BDE891-E76F-417E-A26B-9E9AB554596F}"/>
              </a:ext>
            </a:extLst>
          </p:cNvPr>
          <p:cNvSpPr txBox="1">
            <a:spLocks noChangeArrowheads="1"/>
          </p:cNvSpPr>
          <p:nvPr/>
        </p:nvSpPr>
        <p:spPr>
          <a:xfrm>
            <a:off x="1235222" y="1934957"/>
            <a:ext cx="9303434" cy="57794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zh-CN" altLang="en-US" sz="2000" b="0" i="0" u="none" strike="noStrike" kern="1200" cap="none" spc="0" normalizeH="0" baseline="0" noProof="0" dirty="0">
                <a:ln>
                  <a:noFill/>
                </a:ln>
                <a:solidFill>
                  <a:srgbClr val="404040"/>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rPr>
              <a:t>个人生涯可能承担的专业角色与生涯发展的七阶段</a:t>
            </a:r>
          </a:p>
        </p:txBody>
      </p:sp>
      <p:graphicFrame>
        <p:nvGraphicFramePr>
          <p:cNvPr id="14" name="表格 13">
            <a:extLst>
              <a:ext uri="{FF2B5EF4-FFF2-40B4-BE49-F238E27FC236}">
                <a16:creationId xmlns:a16="http://schemas.microsoft.com/office/drawing/2014/main" id="{B9E1DE4F-C255-431B-98E3-EA3B73E15385}"/>
              </a:ext>
            </a:extLst>
          </p:cNvPr>
          <p:cNvGraphicFramePr>
            <a:graphicFrameLocks noGrp="1"/>
          </p:cNvGraphicFramePr>
          <p:nvPr>
            <p:extLst>
              <p:ext uri="{D42A27DB-BD31-4B8C-83A1-F6EECF244321}">
                <p14:modId xmlns:p14="http://schemas.microsoft.com/office/powerpoint/2010/main" val="4215140049"/>
              </p:ext>
            </p:extLst>
          </p:nvPr>
        </p:nvGraphicFramePr>
        <p:xfrm>
          <a:off x="1235222" y="2703111"/>
          <a:ext cx="9721556" cy="3348508"/>
        </p:xfrm>
        <a:graphic>
          <a:graphicData uri="http://schemas.openxmlformats.org/drawingml/2006/table">
            <a:tbl>
              <a:tblPr firstRow="1" bandRow="1">
                <a:tableStyleId>{5C22544A-7EE6-4342-B048-85BDC9FD1C3A}</a:tableStyleId>
              </a:tblPr>
              <a:tblGrid>
                <a:gridCol w="1002334">
                  <a:extLst>
                    <a:ext uri="{9D8B030D-6E8A-4147-A177-3AD203B41FA5}">
                      <a16:colId xmlns:a16="http://schemas.microsoft.com/office/drawing/2014/main" val="1902583799"/>
                    </a:ext>
                  </a:extLst>
                </a:gridCol>
                <a:gridCol w="864581">
                  <a:extLst>
                    <a:ext uri="{9D8B030D-6E8A-4147-A177-3AD203B41FA5}">
                      <a16:colId xmlns:a16="http://schemas.microsoft.com/office/drawing/2014/main" val="2009766972"/>
                    </a:ext>
                  </a:extLst>
                </a:gridCol>
                <a:gridCol w="3839923">
                  <a:extLst>
                    <a:ext uri="{9D8B030D-6E8A-4147-A177-3AD203B41FA5}">
                      <a16:colId xmlns:a16="http://schemas.microsoft.com/office/drawing/2014/main" val="452449485"/>
                    </a:ext>
                  </a:extLst>
                </a:gridCol>
                <a:gridCol w="4014718">
                  <a:extLst>
                    <a:ext uri="{9D8B030D-6E8A-4147-A177-3AD203B41FA5}">
                      <a16:colId xmlns:a16="http://schemas.microsoft.com/office/drawing/2014/main" val="525412446"/>
                    </a:ext>
                  </a:extLst>
                </a:gridCol>
              </a:tblGrid>
              <a:tr h="158261">
                <a:tc>
                  <a:txBody>
                    <a:bodyPr/>
                    <a:lstStyle/>
                    <a:p>
                      <a:pPr algn="ctr">
                        <a:lnSpc>
                          <a:spcPct val="100000"/>
                        </a:lnSpc>
                      </a:pPr>
                      <a:r>
                        <a:rPr lang="zh-CN" altLang="en-US" sz="1800" dirty="0">
                          <a:latin typeface="字魂59号-创粗黑" panose="00000500000000000000" pitchFamily="2" charset="-122"/>
                          <a:ea typeface="字魂59号-创粗黑" panose="00000500000000000000" pitchFamily="2" charset="-122"/>
                          <a:sym typeface="字魂59号-创粗黑" panose="00000500000000000000" pitchFamily="2" charset="-122"/>
                        </a:rPr>
                        <a:t>阶段</a:t>
                      </a:r>
                    </a:p>
                  </a:txBody>
                  <a:tcPr>
                    <a:lnB w="12700" cap="flat" cmpd="sng" algn="ctr">
                      <a:solidFill>
                        <a:schemeClr val="bg1">
                          <a:lumMod val="85000"/>
                        </a:schemeClr>
                      </a:solidFill>
                      <a:prstDash val="solid"/>
                      <a:round/>
                      <a:headEnd type="none" w="med" len="med"/>
                      <a:tailEnd type="none" w="med" len="med"/>
                    </a:lnB>
                    <a:solidFill>
                      <a:srgbClr val="0070C0"/>
                    </a:solidFill>
                  </a:tcPr>
                </a:tc>
                <a:tc>
                  <a:txBody>
                    <a:bodyPr/>
                    <a:lstStyle/>
                    <a:p>
                      <a:pPr algn="ctr">
                        <a:lnSpc>
                          <a:spcPct val="100000"/>
                        </a:lnSpc>
                      </a:pPr>
                      <a:r>
                        <a:rPr lang="zh-CN" altLang="en-US" sz="1800" dirty="0">
                          <a:latin typeface="字魂59号-创粗黑" panose="00000500000000000000" pitchFamily="2" charset="-122"/>
                          <a:ea typeface="字魂59号-创粗黑" panose="00000500000000000000" pitchFamily="2" charset="-122"/>
                          <a:sym typeface="字魂59号-创粗黑" panose="00000500000000000000" pitchFamily="2" charset="-122"/>
                        </a:rPr>
                        <a:t>角色</a:t>
                      </a:r>
                    </a:p>
                  </a:txBody>
                  <a:tcPr>
                    <a:lnB w="12700" cap="flat" cmpd="sng" algn="ctr">
                      <a:solidFill>
                        <a:schemeClr val="bg1">
                          <a:lumMod val="85000"/>
                        </a:schemeClr>
                      </a:solidFill>
                      <a:prstDash val="solid"/>
                      <a:round/>
                      <a:headEnd type="none" w="med" len="med"/>
                      <a:tailEnd type="none" w="med" len="med"/>
                    </a:lnB>
                    <a:solidFill>
                      <a:srgbClr val="0070C0"/>
                    </a:solidFill>
                  </a:tcPr>
                </a:tc>
                <a:tc>
                  <a:txBody>
                    <a:bodyPr/>
                    <a:lstStyle/>
                    <a:p>
                      <a:pPr algn="ctr">
                        <a:lnSpc>
                          <a:spcPct val="100000"/>
                        </a:lnSpc>
                      </a:pPr>
                      <a:r>
                        <a:rPr lang="zh-CN" altLang="en-US" sz="1800" dirty="0">
                          <a:latin typeface="字魂59号-创粗黑" panose="00000500000000000000" pitchFamily="2" charset="-122"/>
                          <a:ea typeface="字魂59号-创粗黑" panose="00000500000000000000" pitchFamily="2" charset="-122"/>
                          <a:sym typeface="字魂59号-创粗黑" panose="00000500000000000000" pitchFamily="2" charset="-122"/>
                        </a:rPr>
                        <a:t>主要任务</a:t>
                      </a:r>
                    </a:p>
                  </a:txBody>
                  <a:tcPr>
                    <a:lnB w="12700" cap="flat" cmpd="sng" algn="ctr">
                      <a:solidFill>
                        <a:schemeClr val="bg1">
                          <a:lumMod val="85000"/>
                        </a:schemeClr>
                      </a:solidFill>
                      <a:prstDash val="solid"/>
                      <a:round/>
                      <a:headEnd type="none" w="med" len="med"/>
                      <a:tailEnd type="none" w="med" len="med"/>
                    </a:lnB>
                    <a:solidFill>
                      <a:srgbClr val="0070C0"/>
                    </a:solidFill>
                  </a:tcPr>
                </a:tc>
                <a:tc>
                  <a:txBody>
                    <a:bodyPr/>
                    <a:lstStyle/>
                    <a:p>
                      <a:pPr algn="ctr">
                        <a:lnSpc>
                          <a:spcPct val="100000"/>
                        </a:lnSpc>
                      </a:pPr>
                      <a:r>
                        <a:rPr lang="zh-CN" altLang="en-US" sz="1800" dirty="0">
                          <a:latin typeface="字魂59号-创粗黑" panose="00000500000000000000" pitchFamily="2" charset="-122"/>
                          <a:ea typeface="字魂59号-创粗黑" panose="00000500000000000000" pitchFamily="2" charset="-122"/>
                          <a:sym typeface="字魂59号-创粗黑" panose="00000500000000000000" pitchFamily="2" charset="-122"/>
                        </a:rPr>
                        <a:t>重大心理</a:t>
                      </a:r>
                    </a:p>
                  </a:txBody>
                  <a:tcPr>
                    <a:lnB w="12700" cap="flat" cmpd="sng" algn="ctr">
                      <a:solidFill>
                        <a:schemeClr val="bg1">
                          <a:lumMod val="85000"/>
                        </a:schemeClr>
                      </a:solidFill>
                      <a:prstDash val="solid"/>
                      <a:round/>
                      <a:headEnd type="none" w="med" len="med"/>
                      <a:tailEnd type="none" w="med" len="med"/>
                    </a:lnB>
                    <a:solidFill>
                      <a:srgbClr val="0070C0"/>
                    </a:solidFill>
                  </a:tcPr>
                </a:tc>
                <a:extLst>
                  <a:ext uri="{0D108BD9-81ED-4DB2-BD59-A6C34878D82A}">
                    <a16:rowId xmlns:a16="http://schemas.microsoft.com/office/drawing/2014/main" val="1580435241"/>
                  </a:ext>
                </a:extLst>
              </a:tr>
              <a:tr h="656876">
                <a:tc>
                  <a:txBody>
                    <a:bodyPr/>
                    <a:lstStyle/>
                    <a:p>
                      <a:pPr algn="ctr">
                        <a:lnSpc>
                          <a:spcPct val="100000"/>
                        </a:lnSpc>
                      </a:pPr>
                      <a:r>
                        <a:rPr lang="zh-CN" altLang="en-US" sz="1600" b="0" dirty="0">
                          <a:solidFill>
                            <a:schemeClr val="tx1">
                              <a:lumMod val="75000"/>
                              <a:lumOff val="25000"/>
                            </a:schemeClr>
                          </a:solidFill>
                          <a:latin typeface="字魂59号-创粗黑" panose="00000500000000000000" pitchFamily="2" charset="-122"/>
                          <a:ea typeface="字魂59号-创粗黑" panose="00000500000000000000" pitchFamily="2" charset="-122"/>
                          <a:sym typeface="字魂59号-创粗黑" panose="00000500000000000000" pitchFamily="2" charset="-122"/>
                        </a:rPr>
                        <a:t>阶段一</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lnSpc>
                          <a:spcPct val="100000"/>
                        </a:lnSpc>
                      </a:pPr>
                      <a:r>
                        <a:rPr lang="zh-CN" altLang="en-US" sz="1600" b="0" dirty="0">
                          <a:solidFill>
                            <a:schemeClr val="tx1">
                              <a:lumMod val="75000"/>
                              <a:lumOff val="25000"/>
                            </a:schemeClr>
                          </a:solidFill>
                          <a:latin typeface="字魂59号-创粗黑" panose="00000500000000000000" pitchFamily="2" charset="-122"/>
                          <a:ea typeface="字魂59号-创粗黑" panose="00000500000000000000" pitchFamily="2" charset="-122"/>
                          <a:sym typeface="字魂59号-创粗黑" panose="00000500000000000000" pitchFamily="2" charset="-122"/>
                        </a:rPr>
                        <a:t>学生</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lnSpc>
                          <a:spcPct val="100000"/>
                        </a:lnSpc>
                      </a:pPr>
                      <a:r>
                        <a:rPr lang="zh-CN" altLang="en-US" sz="1400" b="0" dirty="0">
                          <a:solidFill>
                            <a:schemeClr val="tx1">
                              <a:lumMod val="75000"/>
                              <a:lumOff val="25000"/>
                            </a:schemeClr>
                          </a:solidFill>
                          <a:latin typeface="字魂59号-创粗黑" panose="00000500000000000000" pitchFamily="2" charset="-122"/>
                          <a:ea typeface="字魂59号-创粗黑" panose="00000500000000000000" pitchFamily="2" charset="-122"/>
                          <a:sym typeface="字魂59号-创粗黑" panose="00000500000000000000" pitchFamily="2" charset="-122"/>
                        </a:rPr>
                        <a:t>发展及发现个人的价值、兴趣和能力，拟定明智的教育策略</a:t>
                      </a:r>
                      <a:r>
                        <a:rPr lang="en-US" altLang="zh-CN" sz="1400" b="0" dirty="0">
                          <a:solidFill>
                            <a:schemeClr val="tx1">
                              <a:lumMod val="75000"/>
                              <a:lumOff val="25000"/>
                            </a:schemeClr>
                          </a:solidFill>
                          <a:latin typeface="字魂59号-创粗黑" panose="00000500000000000000" pitchFamily="2" charset="-122"/>
                          <a:ea typeface="字魂59号-创粗黑" panose="00000500000000000000" pitchFamily="2" charset="-122"/>
                          <a:sym typeface="字魂59号-创粗黑" panose="00000500000000000000" pitchFamily="2" charset="-122"/>
                        </a:rPr>
                        <a:t>:</a:t>
                      </a:r>
                      <a:r>
                        <a:rPr lang="zh-CN" altLang="en-US" sz="1400" b="0" dirty="0">
                          <a:solidFill>
                            <a:schemeClr val="tx1">
                              <a:lumMod val="75000"/>
                              <a:lumOff val="25000"/>
                            </a:schemeClr>
                          </a:solidFill>
                          <a:latin typeface="字魂59号-创粗黑" panose="00000500000000000000" pitchFamily="2" charset="-122"/>
                          <a:ea typeface="字魂59号-创粗黑" panose="00000500000000000000" pitchFamily="2" charset="-122"/>
                          <a:sym typeface="字魂59号-创粗黑" panose="00000500000000000000" pitchFamily="2" charset="-122"/>
                        </a:rPr>
                        <a:t>经由讨论、观察及工作经验，找出可能的职业选择</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lnSpc>
                          <a:spcPct val="100000"/>
                        </a:lnSpc>
                      </a:pPr>
                      <a:r>
                        <a:rPr lang="zh-CN" altLang="en-US" sz="1400" b="0" dirty="0">
                          <a:solidFill>
                            <a:schemeClr val="tx1">
                              <a:lumMod val="75000"/>
                              <a:lumOff val="25000"/>
                            </a:schemeClr>
                          </a:solidFill>
                          <a:latin typeface="字魂59号-创粗黑" panose="00000500000000000000" pitchFamily="2" charset="-122"/>
                          <a:ea typeface="字魂59号-创粗黑" panose="00000500000000000000" pitchFamily="2" charset="-122"/>
                          <a:sym typeface="字魂59号-创粗黑" panose="00000500000000000000" pitchFamily="2" charset="-122"/>
                        </a:rPr>
                        <a:t>接受个人被择的责任</a:t>
                      </a:r>
                      <a:r>
                        <a:rPr lang="en-US" altLang="zh-CN" sz="1400" b="0" dirty="0">
                          <a:solidFill>
                            <a:schemeClr val="tx1">
                              <a:lumMod val="75000"/>
                              <a:lumOff val="25000"/>
                            </a:schemeClr>
                          </a:solidFill>
                          <a:latin typeface="字魂59号-创粗黑" panose="00000500000000000000" pitchFamily="2" charset="-122"/>
                          <a:ea typeface="字魂59号-创粗黑" panose="00000500000000000000" pitchFamily="2" charset="-122"/>
                          <a:sym typeface="字魂59号-创粗黑" panose="00000500000000000000" pitchFamily="2" charset="-122"/>
                        </a:rPr>
                        <a:t>.</a:t>
                      </a:r>
                      <a:endParaRPr lang="zh-CN" altLang="en-US" sz="1400" b="0" dirty="0">
                        <a:solidFill>
                          <a:schemeClr val="tx1">
                            <a:lumMod val="75000"/>
                            <a:lumOff val="25000"/>
                          </a:schemeClr>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449039039"/>
                  </a:ext>
                </a:extLst>
              </a:tr>
              <a:tr h="656876">
                <a:tc>
                  <a:txBody>
                    <a:bodyPr/>
                    <a:lstStyle/>
                    <a:p>
                      <a:pPr algn="ctr">
                        <a:lnSpc>
                          <a:spcPct val="100000"/>
                        </a:lnSpc>
                      </a:pPr>
                      <a:r>
                        <a:rPr lang="zh-CN" altLang="en-US" sz="1600" b="0" dirty="0">
                          <a:solidFill>
                            <a:schemeClr val="tx1">
                              <a:lumMod val="75000"/>
                              <a:lumOff val="25000"/>
                            </a:schemeClr>
                          </a:solidFill>
                          <a:latin typeface="字魂59号-创粗黑" panose="00000500000000000000" pitchFamily="2" charset="-122"/>
                          <a:ea typeface="字魂59号-创粗黑" panose="00000500000000000000" pitchFamily="2" charset="-122"/>
                          <a:sym typeface="字魂59号-创粗黑" panose="00000500000000000000" pitchFamily="2" charset="-122"/>
                        </a:rPr>
                        <a:t>阶段二</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lnSpc>
                          <a:spcPct val="100000"/>
                        </a:lnSpc>
                      </a:pPr>
                      <a:r>
                        <a:rPr lang="zh-CN" altLang="en-US" sz="1600" b="0" dirty="0">
                          <a:solidFill>
                            <a:schemeClr val="tx1">
                              <a:lumMod val="75000"/>
                              <a:lumOff val="25000"/>
                            </a:schemeClr>
                          </a:solidFill>
                          <a:latin typeface="字魂59号-创粗黑" panose="00000500000000000000" pitchFamily="2" charset="-122"/>
                          <a:ea typeface="字魂59号-创粗黑" panose="00000500000000000000" pitchFamily="2" charset="-122"/>
                          <a:sym typeface="字魂59号-创粗黑" panose="00000500000000000000" pitchFamily="2" charset="-122"/>
                        </a:rPr>
                        <a:t>应征者</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lnSpc>
                          <a:spcPct val="100000"/>
                        </a:lnSpc>
                      </a:pPr>
                      <a:r>
                        <a:rPr lang="zh-CN" altLang="en-US" sz="1400" b="0" dirty="0">
                          <a:solidFill>
                            <a:schemeClr val="tx1">
                              <a:lumMod val="75000"/>
                              <a:lumOff val="25000"/>
                            </a:schemeClr>
                          </a:solidFill>
                          <a:latin typeface="字魂59号-创粗黑" panose="00000500000000000000" pitchFamily="2" charset="-122"/>
                          <a:ea typeface="字魂59号-创粗黑" panose="00000500000000000000" pitchFamily="2" charset="-122"/>
                          <a:sym typeface="字魂59号-创粗黑" panose="00000500000000000000" pitchFamily="2" charset="-122"/>
                        </a:rPr>
                        <a:t>学习如何找工作</a:t>
                      </a:r>
                      <a:r>
                        <a:rPr lang="en-US" altLang="zh-CN" sz="1400" b="0" dirty="0">
                          <a:solidFill>
                            <a:schemeClr val="tx1">
                              <a:lumMod val="75000"/>
                              <a:lumOff val="25000"/>
                            </a:schemeClr>
                          </a:solidFill>
                          <a:latin typeface="字魂59号-创粗黑" panose="00000500000000000000" pitchFamily="2" charset="-122"/>
                          <a:ea typeface="字魂59号-创粗黑" panose="00000500000000000000" pitchFamily="2" charset="-122"/>
                          <a:sym typeface="字魂59号-创粗黑" panose="00000500000000000000" pitchFamily="2" charset="-122"/>
                        </a:rPr>
                        <a:t>,</a:t>
                      </a:r>
                      <a:r>
                        <a:rPr lang="zh-CN" altLang="en-US" sz="1400" b="0" dirty="0">
                          <a:solidFill>
                            <a:schemeClr val="tx1">
                              <a:lumMod val="75000"/>
                              <a:lumOff val="25000"/>
                            </a:schemeClr>
                          </a:solidFill>
                          <a:latin typeface="字魂59号-创粗黑" panose="00000500000000000000" pitchFamily="2" charset="-122"/>
                          <a:ea typeface="字魂59号-创粗黑" panose="00000500000000000000" pitchFamily="2" charset="-122"/>
                          <a:sym typeface="字魂59号-创粗黑" panose="00000500000000000000" pitchFamily="2" charset="-122"/>
                        </a:rPr>
                        <a:t>如何磋商一场就业面谈</a:t>
                      </a:r>
                      <a:r>
                        <a:rPr lang="en-US" altLang="zh-CN" sz="1400" b="0" dirty="0">
                          <a:solidFill>
                            <a:schemeClr val="tx1">
                              <a:lumMod val="75000"/>
                              <a:lumOff val="25000"/>
                            </a:schemeClr>
                          </a:solidFill>
                          <a:latin typeface="字魂59号-创粗黑" panose="00000500000000000000" pitchFamily="2" charset="-122"/>
                          <a:ea typeface="字魂59号-创粗黑" panose="00000500000000000000" pitchFamily="2" charset="-122"/>
                          <a:sym typeface="字魂59号-创粗黑" panose="00000500000000000000" pitchFamily="2" charset="-122"/>
                        </a:rPr>
                        <a:t>;</a:t>
                      </a:r>
                      <a:r>
                        <a:rPr lang="zh-CN" altLang="en-US" sz="1400" b="0" dirty="0">
                          <a:solidFill>
                            <a:schemeClr val="tx1">
                              <a:lumMod val="75000"/>
                              <a:lumOff val="25000"/>
                            </a:schemeClr>
                          </a:solidFill>
                          <a:latin typeface="字魂59号-创粗黑" panose="00000500000000000000" pitchFamily="2" charset="-122"/>
                          <a:ea typeface="字魂59号-创粗黑" panose="00000500000000000000" pitchFamily="2" charset="-122"/>
                          <a:sym typeface="字魂59号-创粗黑" panose="00000500000000000000" pitchFamily="2" charset="-122"/>
                        </a:rPr>
                        <a:t>学习如何评估关于一个工作和一个组织的资讯</a:t>
                      </a:r>
                      <a:r>
                        <a:rPr lang="en-US" altLang="zh-CN" sz="1400" b="0" dirty="0">
                          <a:solidFill>
                            <a:schemeClr val="tx1">
                              <a:lumMod val="75000"/>
                              <a:lumOff val="25000"/>
                            </a:schemeClr>
                          </a:solidFill>
                          <a:latin typeface="字魂59号-创粗黑" panose="00000500000000000000" pitchFamily="2" charset="-122"/>
                          <a:ea typeface="字魂59号-创粗黑" panose="00000500000000000000" pitchFamily="2" charset="-122"/>
                          <a:sym typeface="字魂59号-创粗黑" panose="00000500000000000000" pitchFamily="2" charset="-122"/>
                        </a:rPr>
                        <a:t>;</a:t>
                      </a:r>
                      <a:r>
                        <a:rPr lang="zh-CN" altLang="en-US" sz="1400" b="0" dirty="0">
                          <a:solidFill>
                            <a:schemeClr val="tx1">
                              <a:lumMod val="75000"/>
                              <a:lumOff val="25000"/>
                            </a:schemeClr>
                          </a:solidFill>
                          <a:latin typeface="字魂59号-创粗黑" panose="00000500000000000000" pitchFamily="2" charset="-122"/>
                          <a:ea typeface="字魂59号-创粗黑" panose="00000500000000000000" pitchFamily="2" charset="-122"/>
                          <a:sym typeface="字魂59号-创粗黑" panose="00000500000000000000" pitchFamily="2" charset="-122"/>
                        </a:rPr>
                        <a:t>拟定实际且有效的工作抉择</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lnSpc>
                          <a:spcPct val="100000"/>
                        </a:lnSpc>
                      </a:pPr>
                      <a:r>
                        <a:rPr lang="zh-CN" altLang="en-US" sz="1400" b="0" dirty="0">
                          <a:solidFill>
                            <a:schemeClr val="tx1">
                              <a:lumMod val="75000"/>
                              <a:lumOff val="25000"/>
                            </a:schemeClr>
                          </a:solidFill>
                          <a:latin typeface="字魂59号-创粗黑" panose="00000500000000000000" pitchFamily="2" charset="-122"/>
                          <a:ea typeface="字魂59号-创粗黑" panose="00000500000000000000" pitchFamily="2" charset="-122"/>
                          <a:sym typeface="字魂59号-创粗黑" panose="00000500000000000000" pitchFamily="2" charset="-122"/>
                        </a:rPr>
                        <a:t>果断的将自己呈现给别人</a:t>
                      </a:r>
                      <a:r>
                        <a:rPr lang="en-US" altLang="zh-CN" sz="1400" b="0" dirty="0">
                          <a:solidFill>
                            <a:schemeClr val="tx1">
                              <a:lumMod val="75000"/>
                              <a:lumOff val="25000"/>
                            </a:schemeClr>
                          </a:solidFill>
                          <a:latin typeface="字魂59号-创粗黑" panose="00000500000000000000" pitchFamily="2" charset="-122"/>
                          <a:ea typeface="字魂59号-创粗黑" panose="00000500000000000000" pitchFamily="2" charset="-122"/>
                          <a:sym typeface="字魂59号-创粗黑" panose="00000500000000000000" pitchFamily="2" charset="-122"/>
                        </a:rPr>
                        <a:t>:</a:t>
                      </a:r>
                      <a:r>
                        <a:rPr lang="zh-CN" altLang="en-US" sz="1400" b="0" dirty="0">
                          <a:solidFill>
                            <a:schemeClr val="tx1">
                              <a:lumMod val="75000"/>
                              <a:lumOff val="25000"/>
                            </a:schemeClr>
                          </a:solidFill>
                          <a:latin typeface="字魂59号-创粗黑" panose="00000500000000000000" pitchFamily="2" charset="-122"/>
                          <a:ea typeface="字魂59号-创粗黑" panose="00000500000000000000" pitchFamily="2" charset="-122"/>
                          <a:sym typeface="字魂59号-创粗黑" panose="00000500000000000000" pitchFamily="2" charset="-122"/>
                        </a:rPr>
                        <a:t>忍受不确定性</a:t>
                      </a:r>
                      <a:r>
                        <a:rPr lang="en-US" altLang="zh-CN" sz="1400" b="0" dirty="0">
                          <a:solidFill>
                            <a:schemeClr val="tx1">
                              <a:lumMod val="75000"/>
                              <a:lumOff val="25000"/>
                            </a:schemeClr>
                          </a:solidFill>
                          <a:latin typeface="字魂59号-创粗黑" panose="00000500000000000000" pitchFamily="2" charset="-122"/>
                          <a:ea typeface="字魂59号-创粗黑" panose="00000500000000000000" pitchFamily="2" charset="-122"/>
                          <a:sym typeface="字魂59号-创粗黑" panose="00000500000000000000" pitchFamily="2" charset="-122"/>
                        </a:rPr>
                        <a:t>.</a:t>
                      </a:r>
                      <a:endParaRPr lang="zh-CN" altLang="en-US" sz="1400" b="0" dirty="0">
                        <a:solidFill>
                          <a:schemeClr val="tx1">
                            <a:lumMod val="75000"/>
                            <a:lumOff val="25000"/>
                          </a:schemeClr>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448181636"/>
                  </a:ext>
                </a:extLst>
              </a:tr>
              <a:tr h="594893">
                <a:tc>
                  <a:txBody>
                    <a:bodyPr/>
                    <a:lstStyle/>
                    <a:p>
                      <a:pPr algn="ctr">
                        <a:lnSpc>
                          <a:spcPct val="100000"/>
                        </a:lnSpc>
                      </a:pPr>
                      <a:r>
                        <a:rPr lang="zh-CN" altLang="en-US" sz="1600" b="0" dirty="0">
                          <a:solidFill>
                            <a:schemeClr val="tx1">
                              <a:lumMod val="75000"/>
                              <a:lumOff val="25000"/>
                            </a:schemeClr>
                          </a:solidFill>
                          <a:latin typeface="字魂59号-创粗黑" panose="00000500000000000000" pitchFamily="2" charset="-122"/>
                          <a:ea typeface="字魂59号-创粗黑" panose="00000500000000000000" pitchFamily="2" charset="-122"/>
                          <a:sym typeface="字魂59号-创粗黑" panose="00000500000000000000" pitchFamily="2" charset="-122"/>
                        </a:rPr>
                        <a:t>阶段三</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lnSpc>
                          <a:spcPct val="100000"/>
                        </a:lnSpc>
                      </a:pPr>
                      <a:r>
                        <a:rPr lang="zh-CN" altLang="en-US" sz="1600" b="0" dirty="0">
                          <a:solidFill>
                            <a:schemeClr val="tx1">
                              <a:lumMod val="75000"/>
                              <a:lumOff val="25000"/>
                            </a:schemeClr>
                          </a:solidFill>
                          <a:latin typeface="字魂59号-创粗黑" panose="00000500000000000000" pitchFamily="2" charset="-122"/>
                          <a:ea typeface="字魂59号-创粗黑" panose="00000500000000000000" pitchFamily="2" charset="-122"/>
                          <a:sym typeface="字魂59号-创粗黑" panose="00000500000000000000" pitchFamily="2" charset="-122"/>
                        </a:rPr>
                        <a:t>储备人员</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lnSpc>
                          <a:spcPct val="100000"/>
                        </a:lnSpc>
                      </a:pPr>
                      <a:r>
                        <a:rPr lang="zh-CN" altLang="en-US" sz="1400" b="0" dirty="0">
                          <a:solidFill>
                            <a:schemeClr val="tx1">
                              <a:lumMod val="75000"/>
                              <a:lumOff val="25000"/>
                            </a:schemeClr>
                          </a:solidFill>
                          <a:latin typeface="字魂59号-创粗黑" panose="00000500000000000000" pitchFamily="2" charset="-122"/>
                          <a:ea typeface="字魂59号-创粗黑" panose="00000500000000000000" pitchFamily="2" charset="-122"/>
                          <a:sym typeface="字魂59号-创粗黑" panose="00000500000000000000" pitchFamily="2" charset="-122"/>
                        </a:rPr>
                        <a:t>学习组织的诀窍</a:t>
                      </a:r>
                      <a:r>
                        <a:rPr lang="en-US" altLang="zh-CN" sz="1400" b="0" dirty="0">
                          <a:solidFill>
                            <a:schemeClr val="tx1">
                              <a:lumMod val="75000"/>
                              <a:lumOff val="25000"/>
                            </a:schemeClr>
                          </a:solidFill>
                          <a:latin typeface="字魂59号-创粗黑" panose="00000500000000000000" pitchFamily="2" charset="-122"/>
                          <a:ea typeface="字魂59号-创粗黑" panose="00000500000000000000" pitchFamily="2" charset="-122"/>
                          <a:sym typeface="字魂59号-创粗黑" panose="00000500000000000000" pitchFamily="2" charset="-122"/>
                        </a:rPr>
                        <a:t>;</a:t>
                      </a:r>
                      <a:r>
                        <a:rPr lang="zh-CN" altLang="en-US" sz="1400" b="0" dirty="0">
                          <a:solidFill>
                            <a:schemeClr val="tx1">
                              <a:lumMod val="75000"/>
                              <a:lumOff val="25000"/>
                            </a:schemeClr>
                          </a:solidFill>
                          <a:latin typeface="字魂59号-创粗黑" panose="00000500000000000000" pitchFamily="2" charset="-122"/>
                          <a:ea typeface="字魂59号-创粗黑" panose="00000500000000000000" pitchFamily="2" charset="-122"/>
                          <a:sym typeface="字魂59号-创粗黑" panose="00000500000000000000" pitchFamily="2" charset="-122"/>
                        </a:rPr>
                        <a:t>协助别人</a:t>
                      </a:r>
                      <a:r>
                        <a:rPr lang="en-US" altLang="zh-CN" sz="1400" b="0" dirty="0">
                          <a:solidFill>
                            <a:schemeClr val="tx1">
                              <a:lumMod val="75000"/>
                              <a:lumOff val="25000"/>
                            </a:schemeClr>
                          </a:solidFill>
                          <a:latin typeface="字魂59号-创粗黑" panose="00000500000000000000" pitchFamily="2" charset="-122"/>
                          <a:ea typeface="字魂59号-创粗黑" panose="00000500000000000000" pitchFamily="2" charset="-122"/>
                          <a:sym typeface="字魂59号-创粗黑" panose="00000500000000000000" pitchFamily="2" charset="-122"/>
                        </a:rPr>
                        <a:t>;</a:t>
                      </a:r>
                      <a:r>
                        <a:rPr lang="zh-CN" altLang="en-US" sz="1400" b="0" dirty="0">
                          <a:solidFill>
                            <a:schemeClr val="tx1">
                              <a:lumMod val="75000"/>
                              <a:lumOff val="25000"/>
                            </a:schemeClr>
                          </a:solidFill>
                          <a:latin typeface="字魂59号-创粗黑" panose="00000500000000000000" pitchFamily="2" charset="-122"/>
                          <a:ea typeface="字魂59号-创粗黑" panose="00000500000000000000" pitchFamily="2" charset="-122"/>
                          <a:sym typeface="字魂59号-创粗黑" panose="00000500000000000000" pitchFamily="2" charset="-122"/>
                        </a:rPr>
                        <a:t>遵循命令</a:t>
                      </a:r>
                      <a:r>
                        <a:rPr lang="en-US" altLang="zh-CN" sz="1400" b="0" dirty="0">
                          <a:solidFill>
                            <a:schemeClr val="tx1">
                              <a:lumMod val="75000"/>
                              <a:lumOff val="25000"/>
                            </a:schemeClr>
                          </a:solidFill>
                          <a:latin typeface="字魂59号-创粗黑" panose="00000500000000000000" pitchFamily="2" charset="-122"/>
                          <a:ea typeface="字魂59号-创粗黑" panose="00000500000000000000" pitchFamily="2" charset="-122"/>
                          <a:sym typeface="字魂59号-创粗黑" panose="00000500000000000000" pitchFamily="2" charset="-122"/>
                        </a:rPr>
                        <a:t>;</a:t>
                      </a:r>
                      <a:r>
                        <a:rPr lang="zh-CN" altLang="en-US" sz="1400" b="0" dirty="0">
                          <a:solidFill>
                            <a:schemeClr val="tx1">
                              <a:lumMod val="75000"/>
                              <a:lumOff val="25000"/>
                            </a:schemeClr>
                          </a:solidFill>
                          <a:latin typeface="字魂59号-创粗黑" panose="00000500000000000000" pitchFamily="2" charset="-122"/>
                          <a:ea typeface="字魂59号-创粗黑" panose="00000500000000000000" pitchFamily="2" charset="-122"/>
                          <a:sym typeface="字魂59号-创粗黑" panose="00000500000000000000" pitchFamily="2" charset="-122"/>
                        </a:rPr>
                        <a:t>获得认可。</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lnSpc>
                          <a:spcPct val="100000"/>
                        </a:lnSpc>
                      </a:pPr>
                      <a:r>
                        <a:rPr lang="zh-CN" altLang="en-US" sz="1400" b="0" dirty="0">
                          <a:solidFill>
                            <a:schemeClr val="tx1">
                              <a:lumMod val="75000"/>
                              <a:lumOff val="25000"/>
                            </a:schemeClr>
                          </a:solidFill>
                          <a:latin typeface="字魂59号-创粗黑" panose="00000500000000000000" pitchFamily="2" charset="-122"/>
                          <a:ea typeface="字魂59号-创粗黑" panose="00000500000000000000" pitchFamily="2" charset="-122"/>
                          <a:sym typeface="字魂59号-创粗黑" panose="00000500000000000000" pitchFamily="2" charset="-122"/>
                        </a:rPr>
                        <a:t>依赖他人</a:t>
                      </a:r>
                      <a:r>
                        <a:rPr lang="en-US" altLang="zh-CN" sz="1400" b="0" dirty="0">
                          <a:solidFill>
                            <a:schemeClr val="tx1">
                              <a:lumMod val="75000"/>
                              <a:lumOff val="25000"/>
                            </a:schemeClr>
                          </a:solidFill>
                          <a:latin typeface="字魂59号-创粗黑" panose="00000500000000000000" pitchFamily="2" charset="-122"/>
                          <a:ea typeface="字魂59号-创粗黑" panose="00000500000000000000" pitchFamily="2" charset="-122"/>
                          <a:sym typeface="字魂59号-创粗黑" panose="00000500000000000000" pitchFamily="2" charset="-122"/>
                        </a:rPr>
                        <a:t>:</a:t>
                      </a:r>
                      <a:r>
                        <a:rPr lang="zh-CN" altLang="en-US" sz="1400" b="0" dirty="0">
                          <a:solidFill>
                            <a:schemeClr val="tx1">
                              <a:lumMod val="75000"/>
                              <a:lumOff val="25000"/>
                            </a:schemeClr>
                          </a:solidFill>
                          <a:latin typeface="字魂59号-创粗黑" panose="00000500000000000000" pitchFamily="2" charset="-122"/>
                          <a:ea typeface="字魂59号-创粗黑" panose="00000500000000000000" pitchFamily="2" charset="-122"/>
                          <a:sym typeface="字魂59号-创粗黑" panose="00000500000000000000" pitchFamily="2" charset="-122"/>
                        </a:rPr>
                        <a:t>面对现实及组织真相所带来的震撼</a:t>
                      </a:r>
                      <a:r>
                        <a:rPr lang="en-US" altLang="zh-CN" sz="1400" b="0" dirty="0">
                          <a:solidFill>
                            <a:schemeClr val="tx1">
                              <a:lumMod val="75000"/>
                              <a:lumOff val="25000"/>
                            </a:schemeClr>
                          </a:solidFill>
                          <a:latin typeface="字魂59号-创粗黑" panose="00000500000000000000" pitchFamily="2" charset="-122"/>
                          <a:ea typeface="字魂59号-创粗黑" panose="00000500000000000000" pitchFamily="2" charset="-122"/>
                          <a:sym typeface="字魂59号-创粗黑" panose="00000500000000000000" pitchFamily="2" charset="-122"/>
                        </a:rPr>
                        <a:t>:</a:t>
                      </a:r>
                      <a:r>
                        <a:rPr lang="zh-CN" altLang="en-US" sz="1400" b="0" dirty="0">
                          <a:solidFill>
                            <a:schemeClr val="tx1">
                              <a:lumMod val="75000"/>
                              <a:lumOff val="25000"/>
                            </a:schemeClr>
                          </a:solidFill>
                          <a:latin typeface="字魂59号-创粗黑" panose="00000500000000000000" pitchFamily="2" charset="-122"/>
                          <a:ea typeface="字魂59号-创粗黑" panose="00000500000000000000" pitchFamily="2" charset="-122"/>
                          <a:sym typeface="字魂59号-创粗黑" panose="00000500000000000000" pitchFamily="2" charset="-122"/>
                        </a:rPr>
                        <a:t>克服不安全感。</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613981013"/>
                  </a:ext>
                </a:extLst>
              </a:tr>
              <a:tr h="924815">
                <a:tc>
                  <a:txBody>
                    <a:bodyPr/>
                    <a:lstStyle/>
                    <a:p>
                      <a:pPr algn="ctr">
                        <a:lnSpc>
                          <a:spcPct val="100000"/>
                        </a:lnSpc>
                      </a:pPr>
                      <a:r>
                        <a:rPr lang="zh-CN" altLang="en-US" sz="1600" b="0" dirty="0">
                          <a:solidFill>
                            <a:schemeClr val="tx1">
                              <a:lumMod val="75000"/>
                              <a:lumOff val="25000"/>
                            </a:schemeClr>
                          </a:solidFill>
                          <a:latin typeface="字魂59号-创粗黑" panose="00000500000000000000" pitchFamily="2" charset="-122"/>
                          <a:ea typeface="字魂59号-创粗黑" panose="00000500000000000000" pitchFamily="2" charset="-122"/>
                          <a:sym typeface="字魂59号-创粗黑" panose="00000500000000000000" pitchFamily="2" charset="-122"/>
                        </a:rPr>
                        <a:t>阶段四</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lnSpc>
                          <a:spcPct val="100000"/>
                        </a:lnSpc>
                      </a:pPr>
                      <a:r>
                        <a:rPr lang="zh-CN" altLang="en-US" sz="1600" b="0" dirty="0">
                          <a:solidFill>
                            <a:schemeClr val="tx1">
                              <a:lumMod val="75000"/>
                              <a:lumOff val="25000"/>
                            </a:schemeClr>
                          </a:solidFill>
                          <a:latin typeface="字魂59号-创粗黑" panose="00000500000000000000" pitchFamily="2" charset="-122"/>
                          <a:ea typeface="字魂59号-创粗黑" panose="00000500000000000000" pitchFamily="2" charset="-122"/>
                          <a:sym typeface="字魂59号-创粗黑" panose="00000500000000000000" pitchFamily="2" charset="-122"/>
                        </a:rPr>
                        <a:t>同事</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lnSpc>
                          <a:spcPct val="100000"/>
                        </a:lnSpc>
                      </a:pPr>
                      <a:r>
                        <a:rPr lang="zh-CN" altLang="en-US" sz="1400" b="0" dirty="0">
                          <a:solidFill>
                            <a:schemeClr val="tx1">
                              <a:lumMod val="75000"/>
                              <a:lumOff val="25000"/>
                            </a:schemeClr>
                          </a:solidFill>
                          <a:latin typeface="字魂59号-创粗黑" panose="00000500000000000000" pitchFamily="2" charset="-122"/>
                          <a:ea typeface="字魂59号-创粗黑" panose="00000500000000000000" pitchFamily="2" charset="-122"/>
                          <a:sym typeface="字魂59号-创粗黑" panose="00000500000000000000" pitchFamily="2" charset="-122"/>
                        </a:rPr>
                        <a:t>成为一个独立的贡献者</a:t>
                      </a:r>
                      <a:r>
                        <a:rPr lang="en-US" altLang="zh-CN" sz="1400" b="0" dirty="0">
                          <a:solidFill>
                            <a:schemeClr val="tx1">
                              <a:lumMod val="75000"/>
                              <a:lumOff val="25000"/>
                            </a:schemeClr>
                          </a:solidFill>
                          <a:latin typeface="字魂59号-创粗黑" panose="00000500000000000000" pitchFamily="2" charset="-122"/>
                          <a:ea typeface="字魂59号-创粗黑" panose="00000500000000000000" pitchFamily="2" charset="-122"/>
                          <a:sym typeface="字魂59号-创粗黑" panose="00000500000000000000" pitchFamily="2" charset="-122"/>
                        </a:rPr>
                        <a:t>;</a:t>
                      </a:r>
                      <a:r>
                        <a:rPr lang="zh-CN" altLang="en-US" sz="1400" b="0" dirty="0">
                          <a:solidFill>
                            <a:schemeClr val="tx1">
                              <a:lumMod val="75000"/>
                              <a:lumOff val="25000"/>
                            </a:schemeClr>
                          </a:solidFill>
                          <a:latin typeface="字魂59号-创粗黑" panose="00000500000000000000" pitchFamily="2" charset="-122"/>
                          <a:ea typeface="字魂59号-创粗黑" panose="00000500000000000000" pitchFamily="2" charset="-122"/>
                          <a:sym typeface="字魂59号-创粗黑" panose="00000500000000000000" pitchFamily="2" charset="-122"/>
                        </a:rPr>
                        <a:t>在组织找到一个担任专家的适当位置</a:t>
                      </a:r>
                      <a:r>
                        <a:rPr lang="en-US" altLang="zh-CN" sz="1400" b="0" dirty="0">
                          <a:solidFill>
                            <a:schemeClr val="tx1">
                              <a:lumMod val="75000"/>
                              <a:lumOff val="25000"/>
                            </a:schemeClr>
                          </a:solidFill>
                          <a:latin typeface="字魂59号-创粗黑" panose="00000500000000000000" pitchFamily="2" charset="-122"/>
                          <a:ea typeface="字魂59号-创粗黑" panose="00000500000000000000" pitchFamily="2" charset="-122"/>
                          <a:sym typeface="字魂59号-创粗黑" panose="00000500000000000000" pitchFamily="2" charset="-122"/>
                        </a:rPr>
                        <a:t>.</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lnSpc>
                          <a:spcPct val="100000"/>
                        </a:lnSpc>
                      </a:pPr>
                      <a:r>
                        <a:rPr lang="zh-CN" altLang="en-US" sz="1400" b="0" dirty="0">
                          <a:solidFill>
                            <a:schemeClr val="tx1">
                              <a:lumMod val="75000"/>
                              <a:lumOff val="25000"/>
                            </a:schemeClr>
                          </a:solidFill>
                          <a:latin typeface="字魂59号-创粗黑" panose="00000500000000000000" pitchFamily="2" charset="-122"/>
                          <a:ea typeface="字魂59号-创粗黑" panose="00000500000000000000" pitchFamily="2" charset="-122"/>
                          <a:sym typeface="字魂59号-创粗黑" panose="00000500000000000000" pitchFamily="2" charset="-122"/>
                        </a:rPr>
                        <a:t>根据新的自我知识和在组织内的发展潜能重新评估原始的生涯目标</a:t>
                      </a:r>
                      <a:r>
                        <a:rPr lang="en-US" altLang="zh-CN" sz="1400" b="0" dirty="0">
                          <a:solidFill>
                            <a:schemeClr val="tx1">
                              <a:lumMod val="75000"/>
                              <a:lumOff val="25000"/>
                            </a:schemeClr>
                          </a:solidFill>
                          <a:latin typeface="字魂59号-创粗黑" panose="00000500000000000000" pitchFamily="2" charset="-122"/>
                          <a:ea typeface="字魂59号-创粗黑" panose="00000500000000000000" pitchFamily="2" charset="-122"/>
                          <a:sym typeface="字魂59号-创粗黑" panose="00000500000000000000" pitchFamily="2" charset="-122"/>
                        </a:rPr>
                        <a:t>;</a:t>
                      </a:r>
                      <a:r>
                        <a:rPr lang="zh-CN" altLang="en-US" sz="1400" b="0" dirty="0">
                          <a:solidFill>
                            <a:schemeClr val="tx1">
                              <a:lumMod val="75000"/>
                              <a:lumOff val="25000"/>
                            </a:schemeClr>
                          </a:solidFill>
                          <a:latin typeface="字魂59号-创粗黑" panose="00000500000000000000" pitchFamily="2" charset="-122"/>
                          <a:ea typeface="字魂59号-创粗黑" panose="00000500000000000000" pitchFamily="2" charset="-122"/>
                          <a:sym typeface="字魂59号-创粗黑" panose="00000500000000000000" pitchFamily="2" charset="-122"/>
                        </a:rPr>
                        <a:t>独立</a:t>
                      </a:r>
                      <a:r>
                        <a:rPr lang="en-US" altLang="zh-CN" sz="1400" b="0" dirty="0">
                          <a:solidFill>
                            <a:schemeClr val="tx1">
                              <a:lumMod val="75000"/>
                              <a:lumOff val="25000"/>
                            </a:schemeClr>
                          </a:solidFill>
                          <a:latin typeface="字魂59号-创粗黑" panose="00000500000000000000" pitchFamily="2" charset="-122"/>
                          <a:ea typeface="字魂59号-创粗黑" panose="00000500000000000000" pitchFamily="2" charset="-122"/>
                          <a:sym typeface="字魂59号-创粗黑" panose="00000500000000000000" pitchFamily="2" charset="-122"/>
                        </a:rPr>
                        <a:t>:</a:t>
                      </a:r>
                      <a:r>
                        <a:rPr lang="zh-CN" altLang="en-US" sz="1400" b="0" dirty="0">
                          <a:solidFill>
                            <a:schemeClr val="tx1">
                              <a:lumMod val="75000"/>
                              <a:lumOff val="25000"/>
                            </a:schemeClr>
                          </a:solidFill>
                          <a:latin typeface="字魂59号-创粗黑" panose="00000500000000000000" pitchFamily="2" charset="-122"/>
                          <a:ea typeface="字魂59号-创粗黑" panose="00000500000000000000" pitchFamily="2" charset="-122"/>
                          <a:sym typeface="字魂59号-创粗黑" panose="00000500000000000000" pitchFamily="2" charset="-122"/>
                        </a:rPr>
                        <a:t>接受个人成败的责任</a:t>
                      </a:r>
                      <a:r>
                        <a:rPr lang="en-US" altLang="zh-CN" sz="1400" b="0" dirty="0">
                          <a:solidFill>
                            <a:schemeClr val="tx1">
                              <a:lumMod val="75000"/>
                              <a:lumOff val="25000"/>
                            </a:schemeClr>
                          </a:solidFill>
                          <a:latin typeface="字魂59号-创粗黑" panose="00000500000000000000" pitchFamily="2" charset="-122"/>
                          <a:ea typeface="字魂59号-创粗黑" panose="00000500000000000000" pitchFamily="2" charset="-122"/>
                          <a:sym typeface="字魂59号-创粗黑" panose="00000500000000000000" pitchFamily="2" charset="-122"/>
                        </a:rPr>
                        <a:t>;</a:t>
                      </a:r>
                      <a:r>
                        <a:rPr lang="zh-CN" altLang="en-US" sz="1400" b="0" dirty="0">
                          <a:solidFill>
                            <a:schemeClr val="tx1">
                              <a:lumMod val="75000"/>
                              <a:lumOff val="25000"/>
                            </a:schemeClr>
                          </a:solidFill>
                          <a:latin typeface="字魂59号-创粗黑" panose="00000500000000000000" pitchFamily="2" charset="-122"/>
                          <a:ea typeface="字魂59号-创粗黑" panose="00000500000000000000" pitchFamily="2" charset="-122"/>
                          <a:sym typeface="字魂59号-创粗黑" panose="00000500000000000000" pitchFamily="2" charset="-122"/>
                        </a:rPr>
                        <a:t>建立平衡的生活形态</a:t>
                      </a:r>
                      <a:endParaRPr lang="en-US" altLang="zh-CN" sz="1400" b="0" dirty="0">
                        <a:solidFill>
                          <a:schemeClr val="tx1">
                            <a:lumMod val="75000"/>
                            <a:lumOff val="25000"/>
                          </a:schemeClr>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800119618"/>
                  </a:ext>
                </a:extLst>
              </a:tr>
            </a:tbl>
          </a:graphicData>
        </a:graphic>
      </p:graphicFrame>
      <p:grpSp>
        <p:nvGrpSpPr>
          <p:cNvPr id="7" name="组合 6">
            <a:extLst>
              <a:ext uri="{FF2B5EF4-FFF2-40B4-BE49-F238E27FC236}">
                <a16:creationId xmlns:a16="http://schemas.microsoft.com/office/drawing/2014/main" id="{3AE05DBB-B887-4F5A-8E02-64FB380E6FC8}"/>
              </a:ext>
            </a:extLst>
          </p:cNvPr>
          <p:cNvGrpSpPr/>
          <p:nvPr/>
        </p:nvGrpSpPr>
        <p:grpSpPr>
          <a:xfrm>
            <a:off x="292100" y="256540"/>
            <a:ext cx="603885" cy="596900"/>
            <a:chOff x="6997070" y="1404892"/>
            <a:chExt cx="458807" cy="769441"/>
          </a:xfrm>
        </p:grpSpPr>
        <p:sp>
          <p:nvSpPr>
            <p:cNvPr id="8" name="文本框 7">
              <a:extLst>
                <a:ext uri="{FF2B5EF4-FFF2-40B4-BE49-F238E27FC236}">
                  <a16:creationId xmlns:a16="http://schemas.microsoft.com/office/drawing/2014/main" id="{503097E6-1D8A-4D70-9D7D-839EC5429951}"/>
                </a:ext>
              </a:extLst>
            </p:cNvPr>
            <p:cNvSpPr txBox="1"/>
            <p:nvPr/>
          </p:nvSpPr>
          <p:spPr>
            <a:xfrm>
              <a:off x="6997070" y="1404892"/>
              <a:ext cx="458807" cy="769441"/>
            </a:xfrm>
            <a:prstGeom prst="rect">
              <a:avLst/>
            </a:prstGeom>
            <a:gradFill>
              <a:gsLst>
                <a:gs pos="21000">
                  <a:srgbClr val="0070C0"/>
                </a:gs>
                <a:gs pos="100000">
                  <a:schemeClr val="bg1"/>
                </a:gs>
              </a:gsLst>
              <a:lin ang="2700000" scaled="0"/>
            </a:gradFill>
          </p:spPr>
          <p:txBody>
            <a:bodyPr vert="horz" wrap="square" lIns="91440" tIns="45720" rIns="91440" bIns="45720" rtlCol="0">
              <a:normAutofit/>
            </a:bodyPr>
            <a:lstStyle>
              <a:defPPr>
                <a:defRPr lang="zh-CN"/>
              </a:defPPr>
              <a:lvl1pPr>
                <a:defRPr sz="2400">
                  <a:solidFill>
                    <a:prstClr val="black"/>
                  </a:solidFill>
                  <a:latin typeface="字魂59号-创粗黑" panose="00000500000000000000" pitchFamily="2" charset="-122"/>
                  <a:ea typeface="字魂59号-创粗黑" panose="00000500000000000000" pitchFamily="2" charset="-122"/>
                </a:defRPr>
              </a:lvl1pPr>
            </a:lstStyle>
            <a:p>
              <a:pPr algn="ctr"/>
              <a:r>
                <a:rPr lang="en-US" altLang="zh-CN" sz="3200">
                  <a:solidFill>
                    <a:schemeClr val="bg1"/>
                  </a:solidFill>
                  <a:sym typeface="Century Gothic" panose="020B0502020202020204" pitchFamily="34" charset="0"/>
                </a:rPr>
                <a:t>4</a:t>
              </a:r>
              <a:endParaRPr lang="zh-CN" altLang="en-US" sz="3200" dirty="0">
                <a:solidFill>
                  <a:schemeClr val="bg1"/>
                </a:solidFill>
                <a:sym typeface="Century Gothic" panose="020B0502020202020204" pitchFamily="34" charset="0"/>
              </a:endParaRPr>
            </a:p>
          </p:txBody>
        </p:sp>
        <p:cxnSp>
          <p:nvCxnSpPr>
            <p:cNvPr id="9" name="直接连接符 8">
              <a:extLst>
                <a:ext uri="{FF2B5EF4-FFF2-40B4-BE49-F238E27FC236}">
                  <a16:creationId xmlns:a16="http://schemas.microsoft.com/office/drawing/2014/main" id="{350A8364-6B63-473B-890E-CD2FBDC0BB7F}"/>
                </a:ext>
              </a:extLst>
            </p:cNvPr>
            <p:cNvCxnSpPr/>
            <p:nvPr/>
          </p:nvCxnSpPr>
          <p:spPr>
            <a:xfrm>
              <a:off x="7455877" y="1404892"/>
              <a:ext cx="0" cy="0"/>
            </a:xfrm>
            <a:prstGeom prst="line">
              <a:avLst/>
            </a:prstGeom>
            <a:gradFill>
              <a:gsLst>
                <a:gs pos="21000">
                  <a:srgbClr val="0070C0"/>
                </a:gs>
                <a:gs pos="100000">
                  <a:schemeClr val="bg1"/>
                </a:gs>
              </a:gsLst>
              <a:lin ang="2700000" scaled="0"/>
            </a:gradFill>
          </p:spPr>
        </p:cxnSp>
      </p:grpSp>
      <p:sp>
        <p:nvSpPr>
          <p:cNvPr id="10" name="文本框 9">
            <a:extLst>
              <a:ext uri="{FF2B5EF4-FFF2-40B4-BE49-F238E27FC236}">
                <a16:creationId xmlns:a16="http://schemas.microsoft.com/office/drawing/2014/main" id="{DADB6671-712C-4372-BB50-14D652B27EAD}"/>
              </a:ext>
            </a:extLst>
          </p:cNvPr>
          <p:cNvSpPr txBox="1"/>
          <p:nvPr/>
        </p:nvSpPr>
        <p:spPr>
          <a:xfrm>
            <a:off x="1018442" y="336081"/>
            <a:ext cx="3007458" cy="461665"/>
          </a:xfrm>
          <a:prstGeom prst="rect">
            <a:avLst/>
          </a:prstGeom>
          <a:noFill/>
        </p:spPr>
        <p:txBody>
          <a:bodyPr wrap="square" rtlCol="0">
            <a:spAutoFit/>
          </a:bodyPr>
          <a:lstStyle/>
          <a:p>
            <a:r>
              <a:rPr lang="zh-CN" altLang="en-US" sz="2400">
                <a:solidFill>
                  <a:schemeClr val="tx1">
                    <a:lumMod val="85000"/>
                    <a:lumOff val="15000"/>
                  </a:schemeClr>
                </a:solidFill>
                <a:latin typeface="字魂59号-创粗黑" panose="00000500000000000000" pitchFamily="2" charset="-122"/>
                <a:ea typeface="字魂59号-创粗黑" panose="00000500000000000000" pitchFamily="2" charset="-122"/>
              </a:rPr>
              <a:t>职业生涯晋升途径</a:t>
            </a:r>
          </a:p>
        </p:txBody>
      </p:sp>
    </p:spTree>
    <p:extLst>
      <p:ext uri="{BB962C8B-B14F-4D97-AF65-F5344CB8AC3E}">
        <p14:creationId xmlns:p14="http://schemas.microsoft.com/office/powerpoint/2010/main" val="4002272724"/>
      </p:ext>
    </p:extLst>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250"/>
                                        <p:tgtEl>
                                          <p:spTgt spid="25"/>
                                        </p:tgtEl>
                                      </p:cBhvr>
                                    </p:animEffect>
                                    <p:anim calcmode="lin" valueType="num">
                                      <p:cBhvr>
                                        <p:cTn id="8" dur="250" fill="hold"/>
                                        <p:tgtEl>
                                          <p:spTgt spid="25"/>
                                        </p:tgtEl>
                                        <p:attrNameLst>
                                          <p:attrName>ppt_x</p:attrName>
                                        </p:attrNameLst>
                                      </p:cBhvr>
                                      <p:tavLst>
                                        <p:tav tm="0">
                                          <p:val>
                                            <p:strVal val="#ppt_x"/>
                                          </p:val>
                                        </p:tav>
                                        <p:tav tm="100000">
                                          <p:val>
                                            <p:strVal val="#ppt_x"/>
                                          </p:val>
                                        </p:tav>
                                      </p:tavLst>
                                    </p:anim>
                                    <p:anim calcmode="lin" valueType="num">
                                      <p:cBhvr>
                                        <p:cTn id="9" dur="250" fill="hold"/>
                                        <p:tgtEl>
                                          <p:spTgt spid="25"/>
                                        </p:tgtEl>
                                        <p:attrNameLst>
                                          <p:attrName>ppt_y</p:attrName>
                                        </p:attrNameLst>
                                      </p:cBhvr>
                                      <p:tavLst>
                                        <p:tav tm="0">
                                          <p:val>
                                            <p:strVal val="#ppt_y+.1"/>
                                          </p:val>
                                        </p:tav>
                                        <p:tav tm="100000">
                                          <p:val>
                                            <p:strVal val="#ppt_y"/>
                                          </p:val>
                                        </p:tav>
                                      </p:tavLst>
                                    </p:anim>
                                  </p:childTnLst>
                                </p:cTn>
                              </p:par>
                            </p:childTnLst>
                          </p:cTn>
                        </p:par>
                        <p:par>
                          <p:cTn id="10" fill="hold">
                            <p:stCondLst>
                              <p:cond delay="250"/>
                            </p:stCondLst>
                            <p:childTnLst>
                              <p:par>
                                <p:cTn id="11" presetID="42" presetClass="entr" presetSubtype="0" fill="hold" grpId="0" nodeType="after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250"/>
                                        <p:tgtEl>
                                          <p:spTgt spid="26"/>
                                        </p:tgtEl>
                                      </p:cBhvr>
                                    </p:animEffect>
                                    <p:anim calcmode="lin" valueType="num">
                                      <p:cBhvr>
                                        <p:cTn id="14" dur="250" fill="hold"/>
                                        <p:tgtEl>
                                          <p:spTgt spid="26"/>
                                        </p:tgtEl>
                                        <p:attrNameLst>
                                          <p:attrName>ppt_x</p:attrName>
                                        </p:attrNameLst>
                                      </p:cBhvr>
                                      <p:tavLst>
                                        <p:tav tm="0">
                                          <p:val>
                                            <p:strVal val="#ppt_x"/>
                                          </p:val>
                                        </p:tav>
                                        <p:tav tm="100000">
                                          <p:val>
                                            <p:strVal val="#ppt_x"/>
                                          </p:val>
                                        </p:tav>
                                      </p:tavLst>
                                    </p:anim>
                                    <p:anim calcmode="lin" valueType="num">
                                      <p:cBhvr>
                                        <p:cTn id="15" dur="25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anim calcmode="lin" valueType="num">
                                      <p:cBhvr>
                                        <p:cTn id="26" dur="1000" fill="hold"/>
                                        <p:tgtEl>
                                          <p:spTgt spid="14"/>
                                        </p:tgtEl>
                                        <p:attrNameLst>
                                          <p:attrName>ppt_x</p:attrName>
                                        </p:attrNameLst>
                                      </p:cBhvr>
                                      <p:tavLst>
                                        <p:tav tm="0">
                                          <p:val>
                                            <p:strVal val="#ppt_x"/>
                                          </p:val>
                                        </p:tav>
                                        <p:tav tm="100000">
                                          <p:val>
                                            <p:strVal val="#ppt_x"/>
                                          </p:val>
                                        </p:tav>
                                      </p:tavLst>
                                    </p:anim>
                                    <p:anim calcmode="lin" valueType="num">
                                      <p:cBhvr>
                                        <p:cTn id="2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表格 8">
            <a:extLst>
              <a:ext uri="{FF2B5EF4-FFF2-40B4-BE49-F238E27FC236}">
                <a16:creationId xmlns:a16="http://schemas.microsoft.com/office/drawing/2014/main" id="{DAADC64D-7DD7-4184-8835-35B8EDC958C3}"/>
              </a:ext>
            </a:extLst>
          </p:cNvPr>
          <p:cNvGraphicFramePr>
            <a:graphicFrameLocks noGrp="1"/>
          </p:cNvGraphicFramePr>
          <p:nvPr>
            <p:extLst>
              <p:ext uri="{D42A27DB-BD31-4B8C-83A1-F6EECF244321}">
                <p14:modId xmlns:p14="http://schemas.microsoft.com/office/powerpoint/2010/main" val="114045451"/>
              </p:ext>
            </p:extLst>
          </p:nvPr>
        </p:nvGraphicFramePr>
        <p:xfrm>
          <a:off x="1339898" y="1970731"/>
          <a:ext cx="9787646" cy="3516194"/>
        </p:xfrm>
        <a:graphic>
          <a:graphicData uri="http://schemas.openxmlformats.org/drawingml/2006/table">
            <a:tbl>
              <a:tblPr firstRow="1" bandRow="1">
                <a:tableStyleId>{5C22544A-7EE6-4342-B048-85BDC9FD1C3A}</a:tableStyleId>
              </a:tblPr>
              <a:tblGrid>
                <a:gridCol w="1009148">
                  <a:extLst>
                    <a:ext uri="{9D8B030D-6E8A-4147-A177-3AD203B41FA5}">
                      <a16:colId xmlns:a16="http://schemas.microsoft.com/office/drawing/2014/main" val="1902583799"/>
                    </a:ext>
                  </a:extLst>
                </a:gridCol>
                <a:gridCol w="1096140">
                  <a:extLst>
                    <a:ext uri="{9D8B030D-6E8A-4147-A177-3AD203B41FA5}">
                      <a16:colId xmlns:a16="http://schemas.microsoft.com/office/drawing/2014/main" val="2009766972"/>
                    </a:ext>
                  </a:extLst>
                </a:gridCol>
                <a:gridCol w="3640347">
                  <a:extLst>
                    <a:ext uri="{9D8B030D-6E8A-4147-A177-3AD203B41FA5}">
                      <a16:colId xmlns:a16="http://schemas.microsoft.com/office/drawing/2014/main" val="452449485"/>
                    </a:ext>
                  </a:extLst>
                </a:gridCol>
                <a:gridCol w="4042011">
                  <a:extLst>
                    <a:ext uri="{9D8B030D-6E8A-4147-A177-3AD203B41FA5}">
                      <a16:colId xmlns:a16="http://schemas.microsoft.com/office/drawing/2014/main" val="525412446"/>
                    </a:ext>
                  </a:extLst>
                </a:gridCol>
              </a:tblGrid>
              <a:tr h="420777">
                <a:tc>
                  <a:txBody>
                    <a:bodyPr/>
                    <a:lstStyle/>
                    <a:p>
                      <a:pPr algn="ctr">
                        <a:lnSpc>
                          <a:spcPct val="100000"/>
                        </a:lnSpc>
                      </a:pPr>
                      <a:r>
                        <a:rPr lang="zh-CN" altLang="en-US" sz="1800" dirty="0">
                          <a:solidFill>
                            <a:schemeClr val="bg1"/>
                          </a:solidFill>
                          <a:latin typeface="字魂59号-创粗黑" panose="00000500000000000000" pitchFamily="2" charset="-122"/>
                          <a:ea typeface="字魂59号-创粗黑" panose="00000500000000000000" pitchFamily="2" charset="-122"/>
                          <a:sym typeface="字魂59号-创粗黑" panose="00000500000000000000" pitchFamily="2" charset="-122"/>
                        </a:rPr>
                        <a:t>阶段</a:t>
                      </a:r>
                    </a:p>
                  </a:txBody>
                  <a:tcPr>
                    <a:lnB w="12700" cap="flat" cmpd="sng" algn="ctr">
                      <a:solidFill>
                        <a:schemeClr val="bg1">
                          <a:lumMod val="85000"/>
                        </a:schemeClr>
                      </a:solidFill>
                      <a:prstDash val="solid"/>
                      <a:round/>
                      <a:headEnd type="none" w="med" len="med"/>
                      <a:tailEnd type="none" w="med" len="med"/>
                    </a:lnB>
                    <a:solidFill>
                      <a:srgbClr val="0070C0"/>
                    </a:solidFill>
                  </a:tcPr>
                </a:tc>
                <a:tc>
                  <a:txBody>
                    <a:bodyPr/>
                    <a:lstStyle/>
                    <a:p>
                      <a:pPr algn="ctr">
                        <a:lnSpc>
                          <a:spcPct val="100000"/>
                        </a:lnSpc>
                      </a:pPr>
                      <a:r>
                        <a:rPr lang="zh-CN" altLang="en-US" sz="1800" dirty="0">
                          <a:solidFill>
                            <a:schemeClr val="bg1"/>
                          </a:solidFill>
                          <a:latin typeface="字魂59号-创粗黑" panose="00000500000000000000" pitchFamily="2" charset="-122"/>
                          <a:ea typeface="字魂59号-创粗黑" panose="00000500000000000000" pitchFamily="2" charset="-122"/>
                          <a:sym typeface="字魂59号-创粗黑" panose="00000500000000000000" pitchFamily="2" charset="-122"/>
                        </a:rPr>
                        <a:t>角色</a:t>
                      </a:r>
                    </a:p>
                  </a:txBody>
                  <a:tcPr>
                    <a:lnB w="12700" cap="flat" cmpd="sng" algn="ctr">
                      <a:solidFill>
                        <a:schemeClr val="bg1">
                          <a:lumMod val="85000"/>
                        </a:schemeClr>
                      </a:solidFill>
                      <a:prstDash val="solid"/>
                      <a:round/>
                      <a:headEnd type="none" w="med" len="med"/>
                      <a:tailEnd type="none" w="med" len="med"/>
                    </a:lnB>
                    <a:solidFill>
                      <a:srgbClr val="0070C0"/>
                    </a:solidFill>
                  </a:tcPr>
                </a:tc>
                <a:tc>
                  <a:txBody>
                    <a:bodyPr/>
                    <a:lstStyle/>
                    <a:p>
                      <a:pPr algn="ctr">
                        <a:lnSpc>
                          <a:spcPct val="100000"/>
                        </a:lnSpc>
                      </a:pPr>
                      <a:r>
                        <a:rPr lang="zh-CN" altLang="en-US" sz="1800" dirty="0">
                          <a:solidFill>
                            <a:schemeClr val="bg1"/>
                          </a:solidFill>
                          <a:latin typeface="字魂59号-创粗黑" panose="00000500000000000000" pitchFamily="2" charset="-122"/>
                          <a:ea typeface="字魂59号-创粗黑" panose="00000500000000000000" pitchFamily="2" charset="-122"/>
                          <a:sym typeface="字魂59号-创粗黑" panose="00000500000000000000" pitchFamily="2" charset="-122"/>
                        </a:rPr>
                        <a:t>主要任务</a:t>
                      </a:r>
                    </a:p>
                  </a:txBody>
                  <a:tcPr>
                    <a:lnB w="12700" cap="flat" cmpd="sng" algn="ctr">
                      <a:solidFill>
                        <a:schemeClr val="bg1">
                          <a:lumMod val="85000"/>
                        </a:schemeClr>
                      </a:solidFill>
                      <a:prstDash val="solid"/>
                      <a:round/>
                      <a:headEnd type="none" w="med" len="med"/>
                      <a:tailEnd type="none" w="med" len="med"/>
                    </a:lnB>
                    <a:solidFill>
                      <a:srgbClr val="0070C0"/>
                    </a:solidFill>
                  </a:tcPr>
                </a:tc>
                <a:tc>
                  <a:txBody>
                    <a:bodyPr/>
                    <a:lstStyle/>
                    <a:p>
                      <a:pPr algn="ctr">
                        <a:lnSpc>
                          <a:spcPct val="100000"/>
                        </a:lnSpc>
                      </a:pPr>
                      <a:r>
                        <a:rPr lang="zh-CN" altLang="en-US" sz="1800" dirty="0">
                          <a:solidFill>
                            <a:schemeClr val="bg1"/>
                          </a:solidFill>
                          <a:latin typeface="字魂59号-创粗黑" panose="00000500000000000000" pitchFamily="2" charset="-122"/>
                          <a:ea typeface="字魂59号-创粗黑" panose="00000500000000000000" pitchFamily="2" charset="-122"/>
                          <a:sym typeface="字魂59号-创粗黑" panose="00000500000000000000" pitchFamily="2" charset="-122"/>
                        </a:rPr>
                        <a:t>重大心理</a:t>
                      </a:r>
                    </a:p>
                  </a:txBody>
                  <a:tcPr>
                    <a:lnB w="12700" cap="flat" cmpd="sng" algn="ctr">
                      <a:solidFill>
                        <a:schemeClr val="bg1">
                          <a:lumMod val="85000"/>
                        </a:schemeClr>
                      </a:solidFill>
                      <a:prstDash val="solid"/>
                      <a:round/>
                      <a:headEnd type="none" w="med" len="med"/>
                      <a:tailEnd type="none" w="med" len="med"/>
                    </a:lnB>
                    <a:solidFill>
                      <a:srgbClr val="0070C0"/>
                    </a:solidFill>
                  </a:tcPr>
                </a:tc>
                <a:extLst>
                  <a:ext uri="{0D108BD9-81ED-4DB2-BD59-A6C34878D82A}">
                    <a16:rowId xmlns:a16="http://schemas.microsoft.com/office/drawing/2014/main" val="1580435241"/>
                  </a:ext>
                </a:extLst>
              </a:tr>
              <a:tr h="956882">
                <a:tc>
                  <a:txBody>
                    <a:bodyPr/>
                    <a:lstStyle/>
                    <a:p>
                      <a:pPr algn="ctr">
                        <a:lnSpc>
                          <a:spcPct val="300000"/>
                        </a:lnSpc>
                      </a:pPr>
                      <a:r>
                        <a:rPr lang="zh-CN" altLang="en-US" sz="1600" b="0" dirty="0">
                          <a:solidFill>
                            <a:schemeClr val="tx1">
                              <a:lumMod val="75000"/>
                              <a:lumOff val="25000"/>
                            </a:schemeClr>
                          </a:solidFill>
                          <a:latin typeface="字魂59号-创粗黑" panose="00000500000000000000" pitchFamily="2" charset="-122"/>
                          <a:ea typeface="字魂59号-创粗黑" panose="00000500000000000000" pitchFamily="2" charset="-122"/>
                          <a:sym typeface="字魂59号-创粗黑" panose="00000500000000000000" pitchFamily="2" charset="-122"/>
                        </a:rPr>
                        <a:t>阶段五</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lnSpc>
                          <a:spcPct val="300000"/>
                        </a:lnSpc>
                      </a:pPr>
                      <a:r>
                        <a:rPr lang="zh-CN" altLang="en-US" sz="1600" b="0" dirty="0">
                          <a:solidFill>
                            <a:schemeClr val="tx1">
                              <a:lumMod val="75000"/>
                              <a:lumOff val="25000"/>
                            </a:schemeClr>
                          </a:solidFill>
                          <a:latin typeface="字魂59号-创粗黑" panose="00000500000000000000" pitchFamily="2" charset="-122"/>
                          <a:ea typeface="字魂59号-创粗黑" panose="00000500000000000000" pitchFamily="2" charset="-122"/>
                          <a:sym typeface="字魂59号-创粗黑" panose="00000500000000000000" pitchFamily="2" charset="-122"/>
                        </a:rPr>
                        <a:t>指导者</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lnSpc>
                          <a:spcPct val="150000"/>
                        </a:lnSpc>
                      </a:pPr>
                      <a:r>
                        <a:rPr lang="zh-CN" altLang="en-US" sz="1400" b="0" dirty="0">
                          <a:solidFill>
                            <a:schemeClr val="tx1">
                              <a:lumMod val="75000"/>
                              <a:lumOff val="25000"/>
                            </a:schemeClr>
                          </a:solidFill>
                          <a:latin typeface="字魂59号-创粗黑" panose="00000500000000000000" pitchFamily="2" charset="-122"/>
                          <a:ea typeface="字魂59号-创粗黑" panose="00000500000000000000" pitchFamily="2" charset="-122"/>
                          <a:sym typeface="字魂59号-创粗黑" panose="00000500000000000000" pitchFamily="2" charset="-122"/>
                        </a:rPr>
                        <a:t>训练</a:t>
                      </a:r>
                      <a:r>
                        <a:rPr lang="en-US" altLang="zh-CN" sz="1400" b="0" dirty="0">
                          <a:solidFill>
                            <a:schemeClr val="tx1">
                              <a:lumMod val="75000"/>
                              <a:lumOff val="25000"/>
                            </a:schemeClr>
                          </a:solidFill>
                          <a:latin typeface="字魂59号-创粗黑" panose="00000500000000000000" pitchFamily="2" charset="-122"/>
                          <a:ea typeface="字魂59号-创粗黑" panose="00000500000000000000" pitchFamily="2" charset="-122"/>
                          <a:sym typeface="字魂59号-创粗黑" panose="00000500000000000000" pitchFamily="2" charset="-122"/>
                        </a:rPr>
                        <a:t>/</a:t>
                      </a:r>
                      <a:r>
                        <a:rPr lang="zh-CN" altLang="en-US" sz="1400" b="0" dirty="0">
                          <a:solidFill>
                            <a:schemeClr val="tx1">
                              <a:lumMod val="75000"/>
                              <a:lumOff val="25000"/>
                            </a:schemeClr>
                          </a:solidFill>
                          <a:latin typeface="字魂59号-创粗黑" panose="00000500000000000000" pitchFamily="2" charset="-122"/>
                          <a:ea typeface="字魂59号-创粗黑" panose="00000500000000000000" pitchFamily="2" charset="-122"/>
                          <a:sym typeface="字魂59号-创粗黑" panose="00000500000000000000" pitchFamily="2" charset="-122"/>
                        </a:rPr>
                        <a:t>指导其他人</a:t>
                      </a:r>
                      <a:r>
                        <a:rPr lang="en-US" altLang="zh-CN" sz="1400" b="0" dirty="0">
                          <a:solidFill>
                            <a:schemeClr val="tx1">
                              <a:lumMod val="75000"/>
                              <a:lumOff val="25000"/>
                            </a:schemeClr>
                          </a:solidFill>
                          <a:latin typeface="字魂59号-创粗黑" panose="00000500000000000000" pitchFamily="2" charset="-122"/>
                          <a:ea typeface="字魂59号-创粗黑" panose="00000500000000000000" pitchFamily="2" charset="-122"/>
                          <a:sym typeface="字魂59号-创粗黑" panose="00000500000000000000" pitchFamily="2" charset="-122"/>
                        </a:rPr>
                        <a:t>:</a:t>
                      </a:r>
                      <a:r>
                        <a:rPr lang="zh-CN" altLang="en-US" sz="1400" b="0" dirty="0">
                          <a:solidFill>
                            <a:schemeClr val="tx1">
                              <a:lumMod val="75000"/>
                              <a:lumOff val="25000"/>
                            </a:schemeClr>
                          </a:solidFill>
                          <a:latin typeface="字魂59号-创粗黑" panose="00000500000000000000" pitchFamily="2" charset="-122"/>
                          <a:ea typeface="字魂59号-创粗黑" panose="00000500000000000000" pitchFamily="2" charset="-122"/>
                          <a:sym typeface="字魂59号-创粗黑" panose="00000500000000000000" pitchFamily="2" charset="-122"/>
                        </a:rPr>
                        <a:t>介入组织的其他单位</a:t>
                      </a:r>
                      <a:r>
                        <a:rPr lang="en-US" altLang="zh-CN" sz="1400" b="0" dirty="0">
                          <a:solidFill>
                            <a:schemeClr val="tx1">
                              <a:lumMod val="75000"/>
                              <a:lumOff val="25000"/>
                            </a:schemeClr>
                          </a:solidFill>
                          <a:latin typeface="字魂59号-创粗黑" panose="00000500000000000000" pitchFamily="2" charset="-122"/>
                          <a:ea typeface="字魂59号-创粗黑" panose="00000500000000000000" pitchFamily="2" charset="-122"/>
                          <a:sym typeface="字魂59号-创粗黑" panose="00000500000000000000" pitchFamily="2" charset="-122"/>
                        </a:rPr>
                        <a:t>:</a:t>
                      </a:r>
                      <a:r>
                        <a:rPr lang="zh-CN" altLang="en-US" sz="1400" b="0" dirty="0">
                          <a:solidFill>
                            <a:schemeClr val="tx1">
                              <a:lumMod val="75000"/>
                              <a:lumOff val="25000"/>
                            </a:schemeClr>
                          </a:solidFill>
                          <a:latin typeface="字魂59号-创粗黑" panose="00000500000000000000" pitchFamily="2" charset="-122"/>
                          <a:ea typeface="字魂59号-创粗黑" panose="00000500000000000000" pitchFamily="2" charset="-122"/>
                          <a:sym typeface="字魂59号-创粗黑" panose="00000500000000000000" pitchFamily="2" charset="-122"/>
                        </a:rPr>
                        <a:t>管理小组专案计划</a:t>
                      </a:r>
                      <a:r>
                        <a:rPr lang="en-US" altLang="zh-CN" sz="1400" b="0" dirty="0">
                          <a:solidFill>
                            <a:schemeClr val="tx1">
                              <a:lumMod val="75000"/>
                              <a:lumOff val="25000"/>
                            </a:schemeClr>
                          </a:solidFill>
                          <a:latin typeface="字魂59号-创粗黑" panose="00000500000000000000" pitchFamily="2" charset="-122"/>
                          <a:ea typeface="字魂59号-创粗黑" panose="00000500000000000000" pitchFamily="2" charset="-122"/>
                          <a:sym typeface="字魂59号-创粗黑" panose="00000500000000000000" pitchFamily="2" charset="-122"/>
                        </a:rPr>
                        <a:t>.</a:t>
                      </a:r>
                      <a:endParaRPr lang="zh-CN" altLang="en-US" sz="1400" b="0" dirty="0">
                        <a:solidFill>
                          <a:schemeClr val="tx1">
                            <a:lumMod val="75000"/>
                            <a:lumOff val="25000"/>
                          </a:schemeClr>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lnSpc>
                          <a:spcPct val="150000"/>
                        </a:lnSpc>
                      </a:pPr>
                      <a:r>
                        <a:rPr lang="zh-CN" altLang="en-US" sz="1400" b="0" dirty="0">
                          <a:solidFill>
                            <a:schemeClr val="tx1">
                              <a:lumMod val="75000"/>
                              <a:lumOff val="25000"/>
                            </a:schemeClr>
                          </a:solidFill>
                          <a:latin typeface="字魂59号-创粗黑" panose="00000500000000000000" pitchFamily="2" charset="-122"/>
                          <a:ea typeface="字魂59号-创粗黑" panose="00000500000000000000" pitchFamily="2" charset="-122"/>
                          <a:sym typeface="字魂59号-创粗黑" panose="00000500000000000000" pitchFamily="2" charset="-122"/>
                        </a:rPr>
                        <a:t>为别人承担责任</a:t>
                      </a:r>
                      <a:r>
                        <a:rPr lang="en-US" altLang="zh-CN" sz="1400" b="0" dirty="0">
                          <a:solidFill>
                            <a:schemeClr val="tx1">
                              <a:lumMod val="75000"/>
                              <a:lumOff val="25000"/>
                            </a:schemeClr>
                          </a:solidFill>
                          <a:latin typeface="字魂59号-创粗黑" panose="00000500000000000000" pitchFamily="2" charset="-122"/>
                          <a:ea typeface="字魂59号-创粗黑" panose="00000500000000000000" pitchFamily="2" charset="-122"/>
                          <a:sym typeface="字魂59号-创粗黑" panose="00000500000000000000" pitchFamily="2" charset="-122"/>
                        </a:rPr>
                        <a:t>;</a:t>
                      </a:r>
                      <a:r>
                        <a:rPr lang="zh-CN" altLang="en-US" sz="1400" b="0" dirty="0">
                          <a:solidFill>
                            <a:schemeClr val="tx1">
                              <a:lumMod val="75000"/>
                              <a:lumOff val="25000"/>
                            </a:schemeClr>
                          </a:solidFill>
                          <a:latin typeface="字魂59号-创粗黑" panose="00000500000000000000" pitchFamily="2" charset="-122"/>
                          <a:ea typeface="字魂59号-创粗黑" panose="00000500000000000000" pitchFamily="2" charset="-122"/>
                          <a:sym typeface="字魂59号-创粗黑" panose="00000500000000000000" pitchFamily="2" charset="-122"/>
                        </a:rPr>
                        <a:t>从别人的成就中获得满足</a:t>
                      </a:r>
                      <a:r>
                        <a:rPr lang="en-US" altLang="zh-CN" sz="1400" b="0" dirty="0">
                          <a:solidFill>
                            <a:schemeClr val="tx1">
                              <a:lumMod val="75000"/>
                              <a:lumOff val="25000"/>
                            </a:schemeClr>
                          </a:solidFill>
                          <a:latin typeface="字魂59号-创粗黑" panose="00000500000000000000" pitchFamily="2" charset="-122"/>
                          <a:ea typeface="字魂59号-创粗黑" panose="00000500000000000000" pitchFamily="2" charset="-122"/>
                          <a:sym typeface="字魂59号-创粗黑" panose="00000500000000000000" pitchFamily="2" charset="-122"/>
                        </a:rPr>
                        <a:t>:</a:t>
                      </a:r>
                      <a:r>
                        <a:rPr lang="zh-CN" altLang="en-US" sz="1400" b="0" dirty="0">
                          <a:solidFill>
                            <a:schemeClr val="tx1">
                              <a:lumMod val="75000"/>
                              <a:lumOff val="25000"/>
                            </a:schemeClr>
                          </a:solidFill>
                          <a:latin typeface="字魂59号-创粗黑" panose="00000500000000000000" pitchFamily="2" charset="-122"/>
                          <a:ea typeface="字魂59号-创粗黑" panose="00000500000000000000" pitchFamily="2" charset="-122"/>
                          <a:sym typeface="字魂59号-创粗黑" panose="00000500000000000000" pitchFamily="2" charset="-122"/>
                        </a:rPr>
                        <a:t>如果不是位居管理的角色</a:t>
                      </a:r>
                      <a:r>
                        <a:rPr lang="en-US" altLang="zh-CN" sz="1400" b="0" dirty="0">
                          <a:solidFill>
                            <a:schemeClr val="tx1">
                              <a:lumMod val="75000"/>
                              <a:lumOff val="25000"/>
                            </a:schemeClr>
                          </a:solidFill>
                          <a:latin typeface="字魂59号-创粗黑" panose="00000500000000000000" pitchFamily="2" charset="-122"/>
                          <a:ea typeface="字魂59号-创粗黑" panose="00000500000000000000" pitchFamily="2" charset="-122"/>
                          <a:sym typeface="字魂59号-创粗黑" panose="00000500000000000000" pitchFamily="2" charset="-122"/>
                        </a:rPr>
                        <a:t>,</a:t>
                      </a:r>
                      <a:r>
                        <a:rPr lang="zh-CN" altLang="en-US" sz="1400" b="0" dirty="0">
                          <a:solidFill>
                            <a:schemeClr val="tx1">
                              <a:lumMod val="75000"/>
                              <a:lumOff val="25000"/>
                            </a:schemeClr>
                          </a:solidFill>
                          <a:latin typeface="字魂59号-创粗黑" panose="00000500000000000000" pitchFamily="2" charset="-122"/>
                          <a:ea typeface="字魂59号-创粗黑" panose="00000500000000000000" pitchFamily="2" charset="-122"/>
                          <a:sym typeface="字魂59号-创粗黑" panose="00000500000000000000" pitchFamily="2" charset="-122"/>
                        </a:rPr>
                        <a:t>则接受现有的专业角色，并从横向发展中发现机会</a:t>
                      </a:r>
                      <a:r>
                        <a:rPr lang="en-US" altLang="zh-CN" sz="1400" b="0" dirty="0">
                          <a:solidFill>
                            <a:schemeClr val="tx1">
                              <a:lumMod val="75000"/>
                              <a:lumOff val="25000"/>
                            </a:schemeClr>
                          </a:solidFill>
                          <a:latin typeface="字魂59号-创粗黑" panose="00000500000000000000" pitchFamily="2" charset="-122"/>
                          <a:ea typeface="字魂59号-创粗黑" panose="00000500000000000000" pitchFamily="2" charset="-122"/>
                          <a:sym typeface="字魂59号-创粗黑" panose="00000500000000000000" pitchFamily="2" charset="-122"/>
                        </a:rPr>
                        <a:t>.</a:t>
                      </a:r>
                      <a:r>
                        <a:rPr lang="zh-CN" altLang="en-US" sz="1400" b="0" dirty="0">
                          <a:solidFill>
                            <a:schemeClr val="tx1">
                              <a:lumMod val="75000"/>
                              <a:lumOff val="25000"/>
                            </a:schemeClr>
                          </a:solidFill>
                          <a:latin typeface="字魂59号-创粗黑" panose="00000500000000000000" pitchFamily="2" charset="-122"/>
                          <a:ea typeface="字魂59号-创粗黑" panose="00000500000000000000" pitchFamily="2" charset="-122"/>
                          <a:sym typeface="字魂59号-创粗黑" panose="00000500000000000000" pitchFamily="2" charset="-122"/>
                        </a:rPr>
                        <a:t> </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449039039"/>
                  </a:ext>
                </a:extLst>
              </a:tr>
              <a:tr h="956882">
                <a:tc>
                  <a:txBody>
                    <a:bodyPr/>
                    <a:lstStyle/>
                    <a:p>
                      <a:pPr algn="ctr">
                        <a:lnSpc>
                          <a:spcPct val="300000"/>
                        </a:lnSpc>
                      </a:pPr>
                      <a:r>
                        <a:rPr lang="zh-CN" altLang="en-US" sz="1600" b="0" dirty="0">
                          <a:solidFill>
                            <a:schemeClr val="tx1">
                              <a:lumMod val="75000"/>
                              <a:lumOff val="25000"/>
                            </a:schemeClr>
                          </a:solidFill>
                          <a:latin typeface="字魂59号-创粗黑" panose="00000500000000000000" pitchFamily="2" charset="-122"/>
                          <a:ea typeface="字魂59号-创粗黑" panose="00000500000000000000" pitchFamily="2" charset="-122"/>
                          <a:sym typeface="字魂59号-创粗黑" panose="00000500000000000000" pitchFamily="2" charset="-122"/>
                        </a:rPr>
                        <a:t>阶段六</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lnSpc>
                          <a:spcPct val="300000"/>
                        </a:lnSpc>
                      </a:pPr>
                      <a:r>
                        <a:rPr lang="zh-CN" altLang="en-US" sz="1600" b="0" dirty="0">
                          <a:solidFill>
                            <a:schemeClr val="tx1">
                              <a:lumMod val="75000"/>
                              <a:lumOff val="25000"/>
                            </a:schemeClr>
                          </a:solidFill>
                          <a:latin typeface="字魂59号-创粗黑" panose="00000500000000000000" pitchFamily="2" charset="-122"/>
                          <a:ea typeface="字魂59号-创粗黑" panose="00000500000000000000" pitchFamily="2" charset="-122"/>
                          <a:sym typeface="字魂59号-创粗黑" panose="00000500000000000000" pitchFamily="2" charset="-122"/>
                        </a:rPr>
                        <a:t>资助者</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lnSpc>
                          <a:spcPct val="150000"/>
                        </a:lnSpc>
                      </a:pPr>
                      <a:r>
                        <a:rPr lang="zh-CN" altLang="en-US" sz="1400" b="0" dirty="0">
                          <a:solidFill>
                            <a:schemeClr val="tx1">
                              <a:lumMod val="75000"/>
                              <a:lumOff val="25000"/>
                            </a:schemeClr>
                          </a:solidFill>
                          <a:latin typeface="字魂59号-创粗黑" panose="00000500000000000000" pitchFamily="2" charset="-122"/>
                          <a:ea typeface="字魂59号-创粗黑" panose="00000500000000000000" pitchFamily="2" charset="-122"/>
                          <a:sym typeface="字魂59号-创粗黑" panose="00000500000000000000" pitchFamily="2" charset="-122"/>
                        </a:rPr>
                        <a:t>分析复杂的问题、影响组织的方向</a:t>
                      </a:r>
                      <a:r>
                        <a:rPr lang="en-US" altLang="zh-CN" sz="1400" b="0" dirty="0">
                          <a:solidFill>
                            <a:schemeClr val="tx1">
                              <a:lumMod val="75000"/>
                              <a:lumOff val="25000"/>
                            </a:schemeClr>
                          </a:solidFill>
                          <a:latin typeface="字魂59号-创粗黑" panose="00000500000000000000" pitchFamily="2" charset="-122"/>
                          <a:ea typeface="字魂59号-创粗黑" panose="00000500000000000000" pitchFamily="2" charset="-122"/>
                          <a:sym typeface="字魂59号-创粗黑" panose="00000500000000000000" pitchFamily="2" charset="-122"/>
                        </a:rPr>
                        <a:t>:</a:t>
                      </a:r>
                      <a:r>
                        <a:rPr lang="zh-CN" altLang="en-US" sz="1400" b="0" dirty="0">
                          <a:solidFill>
                            <a:schemeClr val="tx1">
                              <a:lumMod val="75000"/>
                              <a:lumOff val="25000"/>
                            </a:schemeClr>
                          </a:solidFill>
                          <a:latin typeface="字魂59号-创粗黑" panose="00000500000000000000" pitchFamily="2" charset="-122"/>
                          <a:ea typeface="字魂59号-创粗黑" panose="00000500000000000000" pitchFamily="2" charset="-122"/>
                          <a:sym typeface="字魂59号-创粗黑" panose="00000500000000000000" pitchFamily="2" charset="-122"/>
                        </a:rPr>
                        <a:t>处理组织的机密</a:t>
                      </a:r>
                      <a:r>
                        <a:rPr lang="en-US" altLang="zh-CN" sz="1400" b="0" dirty="0">
                          <a:solidFill>
                            <a:schemeClr val="tx1">
                              <a:lumMod val="75000"/>
                              <a:lumOff val="25000"/>
                            </a:schemeClr>
                          </a:solidFill>
                          <a:latin typeface="字魂59号-创粗黑" panose="00000500000000000000" pitchFamily="2" charset="-122"/>
                          <a:ea typeface="字魂59号-创粗黑" panose="00000500000000000000" pitchFamily="2" charset="-122"/>
                          <a:sym typeface="字魂59号-创粗黑" panose="00000500000000000000" pitchFamily="2" charset="-122"/>
                        </a:rPr>
                        <a:t>:</a:t>
                      </a:r>
                      <a:r>
                        <a:rPr lang="zh-CN" altLang="en-US" sz="1400" b="0" dirty="0">
                          <a:solidFill>
                            <a:schemeClr val="tx1">
                              <a:lumMod val="75000"/>
                              <a:lumOff val="25000"/>
                            </a:schemeClr>
                          </a:solidFill>
                          <a:latin typeface="字魂59号-创粗黑" panose="00000500000000000000" pitchFamily="2" charset="-122"/>
                          <a:ea typeface="字魂59号-创粗黑" panose="00000500000000000000" pitchFamily="2" charset="-122"/>
                          <a:sym typeface="字魂59号-创粗黑" panose="00000500000000000000" pitchFamily="2" charset="-122"/>
                        </a:rPr>
                        <a:t>发展新的想法</a:t>
                      </a:r>
                      <a:r>
                        <a:rPr lang="en-US" altLang="zh-CN" sz="1400" b="0" dirty="0">
                          <a:solidFill>
                            <a:schemeClr val="tx1">
                              <a:lumMod val="75000"/>
                              <a:lumOff val="25000"/>
                            </a:schemeClr>
                          </a:solidFill>
                          <a:latin typeface="字魂59号-创粗黑" panose="00000500000000000000" pitchFamily="2" charset="-122"/>
                          <a:ea typeface="字魂59号-创粗黑" panose="00000500000000000000" pitchFamily="2" charset="-122"/>
                          <a:sym typeface="字魂59号-创粗黑" panose="00000500000000000000" pitchFamily="2" charset="-122"/>
                        </a:rPr>
                        <a:t>;</a:t>
                      </a:r>
                      <a:r>
                        <a:rPr lang="zh-CN" altLang="en-US" sz="1400" b="0" dirty="0">
                          <a:solidFill>
                            <a:schemeClr val="tx1">
                              <a:lumMod val="75000"/>
                              <a:lumOff val="25000"/>
                            </a:schemeClr>
                          </a:solidFill>
                          <a:latin typeface="字魂59号-创粗黑" panose="00000500000000000000" pitchFamily="2" charset="-122"/>
                          <a:ea typeface="字魂59号-创粗黑" panose="00000500000000000000" pitchFamily="2" charset="-122"/>
                          <a:sym typeface="字魂59号-创粗黑" panose="00000500000000000000" pitchFamily="2" charset="-122"/>
                        </a:rPr>
                        <a:t>赞助别人具创意的专案计划</a:t>
                      </a:r>
                      <a:r>
                        <a:rPr lang="en-US" altLang="zh-CN" sz="1400" b="0" dirty="0">
                          <a:solidFill>
                            <a:schemeClr val="tx1">
                              <a:lumMod val="75000"/>
                              <a:lumOff val="25000"/>
                            </a:schemeClr>
                          </a:solidFill>
                          <a:latin typeface="字魂59号-创粗黑" panose="00000500000000000000" pitchFamily="2" charset="-122"/>
                          <a:ea typeface="字魂59号-创粗黑" panose="00000500000000000000" pitchFamily="2" charset="-122"/>
                          <a:sym typeface="字魂59号-创粗黑" panose="00000500000000000000" pitchFamily="2" charset="-122"/>
                        </a:rPr>
                        <a:t>:</a:t>
                      </a:r>
                      <a:r>
                        <a:rPr lang="zh-CN" altLang="en-US" sz="1400" b="0" dirty="0">
                          <a:solidFill>
                            <a:schemeClr val="tx1">
                              <a:lumMod val="75000"/>
                              <a:lumOff val="25000"/>
                            </a:schemeClr>
                          </a:solidFill>
                          <a:latin typeface="字魂59号-创粗黑" panose="00000500000000000000" pitchFamily="2" charset="-122"/>
                          <a:ea typeface="字魂59号-创粗黑" panose="00000500000000000000" pitchFamily="2" charset="-122"/>
                          <a:sym typeface="字魂59号-创粗黑" panose="00000500000000000000" pitchFamily="2" charset="-122"/>
                        </a:rPr>
                        <a:t>管理权力和责任</a:t>
                      </a:r>
                      <a:r>
                        <a:rPr lang="en-US" altLang="zh-CN" sz="1400" b="0" dirty="0">
                          <a:solidFill>
                            <a:schemeClr val="tx1">
                              <a:lumMod val="75000"/>
                              <a:lumOff val="25000"/>
                            </a:schemeClr>
                          </a:solidFill>
                          <a:latin typeface="字魂59号-创粗黑" panose="00000500000000000000" pitchFamily="2" charset="-122"/>
                          <a:ea typeface="字魂59号-创粗黑" panose="00000500000000000000" pitchFamily="2" charset="-122"/>
                          <a:sym typeface="字魂59号-创粗黑" panose="00000500000000000000" pitchFamily="2" charset="-122"/>
                        </a:rPr>
                        <a:t>.</a:t>
                      </a:r>
                      <a:endParaRPr lang="zh-CN" altLang="en-US" sz="1400" b="0" dirty="0">
                        <a:solidFill>
                          <a:schemeClr val="tx1">
                            <a:lumMod val="75000"/>
                            <a:lumOff val="25000"/>
                          </a:schemeClr>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lnSpc>
                          <a:spcPct val="150000"/>
                        </a:lnSpc>
                      </a:pPr>
                      <a:r>
                        <a:rPr lang="zh-CN" altLang="en-US" sz="1400" b="0" dirty="0">
                          <a:solidFill>
                            <a:schemeClr val="tx1">
                              <a:lumMod val="75000"/>
                              <a:lumOff val="25000"/>
                            </a:schemeClr>
                          </a:solidFill>
                          <a:latin typeface="字魂59号-创粗黑" panose="00000500000000000000" pitchFamily="2" charset="-122"/>
                          <a:ea typeface="字魂59号-创粗黑" panose="00000500000000000000" pitchFamily="2" charset="-122"/>
                          <a:sym typeface="字魂59号-创粗黑" panose="00000500000000000000" pitchFamily="2" charset="-122"/>
                        </a:rPr>
                        <a:t>接触对自我或所有权的主要关切</a:t>
                      </a:r>
                      <a:r>
                        <a:rPr lang="en-US" altLang="zh-CN" sz="1400" b="0" dirty="0">
                          <a:solidFill>
                            <a:schemeClr val="tx1">
                              <a:lumMod val="75000"/>
                              <a:lumOff val="25000"/>
                            </a:schemeClr>
                          </a:solidFill>
                          <a:latin typeface="字魂59号-创粗黑" panose="00000500000000000000" pitchFamily="2" charset="-122"/>
                          <a:ea typeface="字魂59号-创粗黑" panose="00000500000000000000" pitchFamily="2" charset="-122"/>
                          <a:sym typeface="字魂59号-创粗黑" panose="00000500000000000000" pitchFamily="2" charset="-122"/>
                        </a:rPr>
                        <a:t>,</a:t>
                      </a:r>
                      <a:r>
                        <a:rPr lang="zh-CN" altLang="en-US" sz="1400" b="0" dirty="0">
                          <a:solidFill>
                            <a:schemeClr val="tx1">
                              <a:lumMod val="75000"/>
                              <a:lumOff val="25000"/>
                            </a:schemeClr>
                          </a:solidFill>
                          <a:latin typeface="字魂59号-创粗黑" panose="00000500000000000000" pitchFamily="2" charset="-122"/>
                          <a:ea typeface="字魂59号-创粗黑" panose="00000500000000000000" pitchFamily="2" charset="-122"/>
                          <a:sym typeface="字魂59号-创粗黑" panose="00000500000000000000" pitchFamily="2" charset="-122"/>
                        </a:rPr>
                        <a:t>变得比较关切组织的利益</a:t>
                      </a:r>
                      <a:r>
                        <a:rPr lang="en-US" altLang="zh-CN" sz="1400" b="0" dirty="0">
                          <a:solidFill>
                            <a:schemeClr val="tx1">
                              <a:lumMod val="75000"/>
                              <a:lumOff val="25000"/>
                            </a:schemeClr>
                          </a:solidFill>
                          <a:latin typeface="字魂59号-创粗黑" panose="00000500000000000000" pitchFamily="2" charset="-122"/>
                          <a:ea typeface="字魂59号-创粗黑" panose="00000500000000000000" pitchFamily="2" charset="-122"/>
                          <a:sym typeface="字魂59号-创粗黑" panose="00000500000000000000" pitchFamily="2" charset="-122"/>
                        </a:rPr>
                        <a:t>;</a:t>
                      </a:r>
                      <a:r>
                        <a:rPr lang="zh-CN" altLang="en-US" sz="1400" b="0" dirty="0">
                          <a:solidFill>
                            <a:schemeClr val="tx1">
                              <a:lumMod val="75000"/>
                              <a:lumOff val="25000"/>
                            </a:schemeClr>
                          </a:solidFill>
                          <a:latin typeface="字魂59号-创粗黑" panose="00000500000000000000" pitchFamily="2" charset="-122"/>
                          <a:ea typeface="字魂59号-创粗黑" panose="00000500000000000000" pitchFamily="2" charset="-122"/>
                          <a:sym typeface="字魂59号-创粗黑" panose="00000500000000000000" pitchFamily="2" charset="-122"/>
                        </a:rPr>
                        <a:t>管理对高压力水准的个人情绪反应</a:t>
                      </a:r>
                      <a:r>
                        <a:rPr lang="en-US" altLang="zh-CN" sz="1400" b="0" dirty="0">
                          <a:solidFill>
                            <a:schemeClr val="tx1">
                              <a:lumMod val="75000"/>
                              <a:lumOff val="25000"/>
                            </a:schemeClr>
                          </a:solidFill>
                          <a:latin typeface="字魂59号-创粗黑" panose="00000500000000000000" pitchFamily="2" charset="-122"/>
                          <a:ea typeface="字魂59号-创粗黑" panose="00000500000000000000" pitchFamily="2" charset="-122"/>
                          <a:sym typeface="字魂59号-创粗黑" panose="00000500000000000000" pitchFamily="2" charset="-122"/>
                        </a:rPr>
                        <a:t>;</a:t>
                      </a:r>
                      <a:r>
                        <a:rPr lang="zh-CN" altLang="en-US" sz="1400" b="0" dirty="0">
                          <a:solidFill>
                            <a:schemeClr val="tx1">
                              <a:lumMod val="75000"/>
                              <a:lumOff val="25000"/>
                            </a:schemeClr>
                          </a:solidFill>
                          <a:latin typeface="字魂59号-创粗黑" panose="00000500000000000000" pitchFamily="2" charset="-122"/>
                          <a:ea typeface="字魂59号-创粗黑" panose="00000500000000000000" pitchFamily="2" charset="-122"/>
                          <a:sym typeface="字魂59号-创粗黑" panose="00000500000000000000" pitchFamily="2" charset="-122"/>
                        </a:rPr>
                        <a:t>平街工作和家庭</a:t>
                      </a:r>
                      <a:r>
                        <a:rPr lang="en-US" altLang="zh-CN" sz="1400" b="0" dirty="0">
                          <a:solidFill>
                            <a:schemeClr val="tx1">
                              <a:lumMod val="75000"/>
                              <a:lumOff val="25000"/>
                            </a:schemeClr>
                          </a:solidFill>
                          <a:latin typeface="字魂59号-创粗黑" panose="00000500000000000000" pitchFamily="2" charset="-122"/>
                          <a:ea typeface="字魂59号-创粗黑" panose="00000500000000000000" pitchFamily="2" charset="-122"/>
                          <a:sym typeface="字魂59号-创粗黑" panose="00000500000000000000" pitchFamily="2" charset="-122"/>
                        </a:rPr>
                        <a:t>;</a:t>
                      </a:r>
                      <a:r>
                        <a:rPr lang="zh-CN" altLang="en-US" sz="1400" b="0" dirty="0">
                          <a:solidFill>
                            <a:schemeClr val="tx1">
                              <a:lumMod val="75000"/>
                              <a:lumOff val="25000"/>
                            </a:schemeClr>
                          </a:solidFill>
                          <a:latin typeface="字魂59号-创粗黑" panose="00000500000000000000" pitchFamily="2" charset="-122"/>
                          <a:ea typeface="字魂59号-创粗黑" panose="00000500000000000000" pitchFamily="2" charset="-122"/>
                          <a:sym typeface="字魂59号-创粗黑" panose="00000500000000000000" pitchFamily="2" charset="-122"/>
                        </a:rPr>
                        <a:t>对退休生活的规划</a:t>
                      </a:r>
                      <a:r>
                        <a:rPr lang="en-US" altLang="zh-CN" sz="1400" b="0" dirty="0">
                          <a:solidFill>
                            <a:schemeClr val="tx1">
                              <a:lumMod val="75000"/>
                              <a:lumOff val="25000"/>
                            </a:schemeClr>
                          </a:solidFill>
                          <a:latin typeface="字魂59号-创粗黑" panose="00000500000000000000" pitchFamily="2" charset="-122"/>
                          <a:ea typeface="字魂59号-创粗黑" panose="00000500000000000000" pitchFamily="2" charset="-122"/>
                          <a:sym typeface="字魂59号-创粗黑" panose="00000500000000000000" pitchFamily="2" charset="-122"/>
                        </a:rPr>
                        <a:t>.</a:t>
                      </a:r>
                      <a:endParaRPr lang="zh-CN" altLang="en-US" sz="1400" b="0" dirty="0">
                        <a:solidFill>
                          <a:schemeClr val="tx1">
                            <a:lumMod val="75000"/>
                            <a:lumOff val="25000"/>
                          </a:schemeClr>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448181636"/>
                  </a:ext>
                </a:extLst>
              </a:tr>
              <a:tr h="1045637">
                <a:tc>
                  <a:txBody>
                    <a:bodyPr/>
                    <a:lstStyle/>
                    <a:p>
                      <a:pPr algn="ctr">
                        <a:lnSpc>
                          <a:spcPct val="300000"/>
                        </a:lnSpc>
                      </a:pPr>
                      <a:r>
                        <a:rPr lang="zh-CN" altLang="en-US" sz="1600" b="0" dirty="0">
                          <a:solidFill>
                            <a:schemeClr val="tx1">
                              <a:lumMod val="75000"/>
                              <a:lumOff val="25000"/>
                            </a:schemeClr>
                          </a:solidFill>
                          <a:latin typeface="字魂59号-创粗黑" panose="00000500000000000000" pitchFamily="2" charset="-122"/>
                          <a:ea typeface="字魂59号-创粗黑" panose="00000500000000000000" pitchFamily="2" charset="-122"/>
                          <a:sym typeface="字魂59号-创粗黑" panose="00000500000000000000" pitchFamily="2" charset="-122"/>
                        </a:rPr>
                        <a:t>阶段七</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lnSpc>
                          <a:spcPct val="300000"/>
                        </a:lnSpc>
                      </a:pPr>
                      <a:r>
                        <a:rPr lang="zh-CN" altLang="en-US" sz="1600" b="0" dirty="0">
                          <a:solidFill>
                            <a:schemeClr val="tx1">
                              <a:lumMod val="75000"/>
                              <a:lumOff val="25000"/>
                            </a:schemeClr>
                          </a:solidFill>
                          <a:latin typeface="字魂59号-创粗黑" panose="00000500000000000000" pitchFamily="2" charset="-122"/>
                          <a:ea typeface="字魂59号-创粗黑" panose="00000500000000000000" pitchFamily="2" charset="-122"/>
                          <a:sym typeface="字魂59号-创粗黑" panose="00000500000000000000" pitchFamily="2" charset="-122"/>
                        </a:rPr>
                        <a:t>退休者</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lnSpc>
                          <a:spcPct val="150000"/>
                        </a:lnSpc>
                      </a:pPr>
                      <a:r>
                        <a:rPr lang="zh-CN" altLang="en-US" sz="1400" b="0" dirty="0">
                          <a:solidFill>
                            <a:schemeClr val="tx1">
                              <a:lumMod val="75000"/>
                              <a:lumOff val="25000"/>
                            </a:schemeClr>
                          </a:solidFill>
                          <a:latin typeface="字魂59号-创粗黑" panose="00000500000000000000" pitchFamily="2" charset="-122"/>
                          <a:ea typeface="字魂59号-创粗黑" panose="00000500000000000000" pitchFamily="2" charset="-122"/>
                          <a:sym typeface="字魂59号-创粗黑" panose="00000500000000000000" pitchFamily="2" charset="-122"/>
                        </a:rPr>
                        <a:t>适应生活标准和生活形态的变化</a:t>
                      </a:r>
                      <a:r>
                        <a:rPr lang="en-US" altLang="zh-CN" sz="1400" b="0" dirty="0">
                          <a:solidFill>
                            <a:schemeClr val="tx1">
                              <a:lumMod val="75000"/>
                              <a:lumOff val="25000"/>
                            </a:schemeClr>
                          </a:solidFill>
                          <a:latin typeface="字魂59号-创粗黑" panose="00000500000000000000" pitchFamily="2" charset="-122"/>
                          <a:ea typeface="字魂59号-创粗黑" panose="00000500000000000000" pitchFamily="2" charset="-122"/>
                          <a:sym typeface="字魂59号-创粗黑" panose="00000500000000000000" pitchFamily="2" charset="-122"/>
                        </a:rPr>
                        <a:t>;</a:t>
                      </a:r>
                      <a:r>
                        <a:rPr lang="zh-CN" altLang="en-US" sz="1400" b="0" dirty="0">
                          <a:solidFill>
                            <a:schemeClr val="tx1">
                              <a:lumMod val="75000"/>
                              <a:lumOff val="25000"/>
                            </a:schemeClr>
                          </a:solidFill>
                          <a:latin typeface="字魂59号-创粗黑" panose="00000500000000000000" pitchFamily="2" charset="-122"/>
                          <a:ea typeface="字魂59号-创粗黑" panose="00000500000000000000" pitchFamily="2" charset="-122"/>
                          <a:sym typeface="字魂59号-创粗黑" panose="00000500000000000000" pitchFamily="2" charset="-122"/>
                        </a:rPr>
                        <a:t>找出表这个人天份和兴趣的新方法</a:t>
                      </a:r>
                      <a:r>
                        <a:rPr lang="en-US" altLang="zh-CN" sz="1400" b="0" dirty="0">
                          <a:solidFill>
                            <a:schemeClr val="tx1">
                              <a:lumMod val="75000"/>
                              <a:lumOff val="25000"/>
                            </a:schemeClr>
                          </a:solidFill>
                          <a:latin typeface="字魂59号-创粗黑" panose="00000500000000000000" pitchFamily="2" charset="-122"/>
                          <a:ea typeface="字魂59号-创粗黑" panose="00000500000000000000" pitchFamily="2" charset="-122"/>
                          <a:sym typeface="字魂59号-创粗黑" panose="00000500000000000000" pitchFamily="2" charset="-122"/>
                        </a:rPr>
                        <a:t>.</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lnSpc>
                          <a:spcPct val="150000"/>
                        </a:lnSpc>
                      </a:pPr>
                      <a:r>
                        <a:rPr lang="zh-CN" altLang="en-US" sz="1400" b="0" dirty="0">
                          <a:solidFill>
                            <a:schemeClr val="tx1">
                              <a:lumMod val="75000"/>
                              <a:lumOff val="25000"/>
                            </a:schemeClr>
                          </a:solidFill>
                          <a:latin typeface="字魂59号-创粗黑" panose="00000500000000000000" pitchFamily="2" charset="-122"/>
                          <a:ea typeface="字魂59号-创粗黑" panose="00000500000000000000" pitchFamily="2" charset="-122"/>
                          <a:sym typeface="字魂59号-创粗黑" panose="00000500000000000000" pitchFamily="2" charset="-122"/>
                        </a:rPr>
                        <a:t>在个人过去的生涯成就中找到满足的同时，也对个人发展的祈途径保持开放的态度</a:t>
                      </a:r>
                      <a:r>
                        <a:rPr lang="en-US" altLang="zh-CN" sz="1400" b="0" dirty="0">
                          <a:solidFill>
                            <a:schemeClr val="tx1">
                              <a:lumMod val="75000"/>
                              <a:lumOff val="25000"/>
                            </a:schemeClr>
                          </a:solidFill>
                          <a:latin typeface="字魂59号-创粗黑" panose="00000500000000000000" pitchFamily="2" charset="-122"/>
                          <a:ea typeface="字魂59号-创粗黑" panose="00000500000000000000" pitchFamily="2" charset="-122"/>
                          <a:sym typeface="字魂59号-创粗黑" panose="00000500000000000000" pitchFamily="2" charset="-122"/>
                        </a:rPr>
                        <a:t>.</a:t>
                      </a:r>
                    </a:p>
                    <a:p>
                      <a:pPr algn="ctr">
                        <a:lnSpc>
                          <a:spcPct val="150000"/>
                        </a:lnSpc>
                      </a:pPr>
                      <a:endParaRPr lang="zh-CN" altLang="en-US" sz="1400" b="0" dirty="0">
                        <a:solidFill>
                          <a:schemeClr val="tx1">
                            <a:lumMod val="75000"/>
                            <a:lumOff val="25000"/>
                          </a:schemeClr>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613981013"/>
                  </a:ext>
                </a:extLst>
              </a:tr>
            </a:tbl>
          </a:graphicData>
        </a:graphic>
      </p:graphicFrame>
      <p:grpSp>
        <p:nvGrpSpPr>
          <p:cNvPr id="4" name="组合 3">
            <a:extLst>
              <a:ext uri="{FF2B5EF4-FFF2-40B4-BE49-F238E27FC236}">
                <a16:creationId xmlns:a16="http://schemas.microsoft.com/office/drawing/2014/main" id="{A7513B62-F04F-4402-835E-60EC5CF36D6D}"/>
              </a:ext>
            </a:extLst>
          </p:cNvPr>
          <p:cNvGrpSpPr/>
          <p:nvPr/>
        </p:nvGrpSpPr>
        <p:grpSpPr>
          <a:xfrm>
            <a:off x="292100" y="256540"/>
            <a:ext cx="603885" cy="596900"/>
            <a:chOff x="6997070" y="1404892"/>
            <a:chExt cx="458807" cy="769441"/>
          </a:xfrm>
        </p:grpSpPr>
        <p:sp>
          <p:nvSpPr>
            <p:cNvPr id="5" name="文本框 4">
              <a:extLst>
                <a:ext uri="{FF2B5EF4-FFF2-40B4-BE49-F238E27FC236}">
                  <a16:creationId xmlns:a16="http://schemas.microsoft.com/office/drawing/2014/main" id="{1C41BC8A-1DEF-481C-B56B-4407CE58D10B}"/>
                </a:ext>
              </a:extLst>
            </p:cNvPr>
            <p:cNvSpPr txBox="1"/>
            <p:nvPr/>
          </p:nvSpPr>
          <p:spPr>
            <a:xfrm>
              <a:off x="6997070" y="1404892"/>
              <a:ext cx="458807" cy="769441"/>
            </a:xfrm>
            <a:prstGeom prst="rect">
              <a:avLst/>
            </a:prstGeom>
            <a:gradFill>
              <a:gsLst>
                <a:gs pos="21000">
                  <a:srgbClr val="0070C0"/>
                </a:gs>
                <a:gs pos="100000">
                  <a:schemeClr val="bg1"/>
                </a:gs>
              </a:gsLst>
              <a:lin ang="2700000" scaled="0"/>
            </a:gradFill>
          </p:spPr>
          <p:txBody>
            <a:bodyPr vert="horz" wrap="square" lIns="91440" tIns="45720" rIns="91440" bIns="45720" rtlCol="0">
              <a:normAutofit/>
            </a:bodyPr>
            <a:lstStyle>
              <a:defPPr>
                <a:defRPr lang="zh-CN"/>
              </a:defPPr>
              <a:lvl1pPr>
                <a:defRPr sz="2400">
                  <a:solidFill>
                    <a:prstClr val="black"/>
                  </a:solidFill>
                  <a:latin typeface="字魂59号-创粗黑" panose="00000500000000000000" pitchFamily="2" charset="-122"/>
                  <a:ea typeface="字魂59号-创粗黑" panose="00000500000000000000" pitchFamily="2" charset="-122"/>
                </a:defRPr>
              </a:lvl1pPr>
            </a:lstStyle>
            <a:p>
              <a:pPr algn="ctr"/>
              <a:r>
                <a:rPr lang="en-US" altLang="zh-CN" sz="3200">
                  <a:solidFill>
                    <a:schemeClr val="bg1"/>
                  </a:solidFill>
                  <a:sym typeface="Century Gothic" panose="020B0502020202020204" pitchFamily="34" charset="0"/>
                </a:rPr>
                <a:t>4</a:t>
              </a:r>
              <a:endParaRPr lang="zh-CN" altLang="en-US" sz="3200" dirty="0">
                <a:solidFill>
                  <a:schemeClr val="bg1"/>
                </a:solidFill>
                <a:sym typeface="Century Gothic" panose="020B0502020202020204" pitchFamily="34" charset="0"/>
              </a:endParaRPr>
            </a:p>
          </p:txBody>
        </p:sp>
        <p:cxnSp>
          <p:nvCxnSpPr>
            <p:cNvPr id="6" name="直接连接符 5">
              <a:extLst>
                <a:ext uri="{FF2B5EF4-FFF2-40B4-BE49-F238E27FC236}">
                  <a16:creationId xmlns:a16="http://schemas.microsoft.com/office/drawing/2014/main" id="{47802141-664C-4D62-A3D0-8810A5816040}"/>
                </a:ext>
              </a:extLst>
            </p:cNvPr>
            <p:cNvCxnSpPr/>
            <p:nvPr/>
          </p:nvCxnSpPr>
          <p:spPr>
            <a:xfrm>
              <a:off x="7455877" y="1404892"/>
              <a:ext cx="0" cy="0"/>
            </a:xfrm>
            <a:prstGeom prst="line">
              <a:avLst/>
            </a:prstGeom>
            <a:gradFill>
              <a:gsLst>
                <a:gs pos="21000">
                  <a:srgbClr val="0070C0"/>
                </a:gs>
                <a:gs pos="100000">
                  <a:schemeClr val="bg1"/>
                </a:gs>
              </a:gsLst>
              <a:lin ang="2700000" scaled="0"/>
            </a:gradFill>
          </p:spPr>
        </p:cxnSp>
      </p:grpSp>
      <p:sp>
        <p:nvSpPr>
          <p:cNvPr id="7" name="文本框 6">
            <a:extLst>
              <a:ext uri="{FF2B5EF4-FFF2-40B4-BE49-F238E27FC236}">
                <a16:creationId xmlns:a16="http://schemas.microsoft.com/office/drawing/2014/main" id="{C44E32FA-266D-45AB-B73B-5E615EA3D487}"/>
              </a:ext>
            </a:extLst>
          </p:cNvPr>
          <p:cNvSpPr txBox="1"/>
          <p:nvPr/>
        </p:nvSpPr>
        <p:spPr>
          <a:xfrm>
            <a:off x="1018442" y="336081"/>
            <a:ext cx="3007458" cy="461665"/>
          </a:xfrm>
          <a:prstGeom prst="rect">
            <a:avLst/>
          </a:prstGeom>
          <a:noFill/>
        </p:spPr>
        <p:txBody>
          <a:bodyPr wrap="square" rtlCol="0">
            <a:spAutoFit/>
          </a:bodyPr>
          <a:lstStyle/>
          <a:p>
            <a:r>
              <a:rPr lang="zh-CN" altLang="en-US" sz="2400">
                <a:solidFill>
                  <a:schemeClr val="tx1">
                    <a:lumMod val="85000"/>
                    <a:lumOff val="15000"/>
                  </a:schemeClr>
                </a:solidFill>
                <a:latin typeface="字魂59号-创粗黑" panose="00000500000000000000" pitchFamily="2" charset="-122"/>
                <a:ea typeface="字魂59号-创粗黑" panose="00000500000000000000" pitchFamily="2" charset="-122"/>
              </a:rPr>
              <a:t>职业生涯晋升途径</a:t>
            </a:r>
          </a:p>
        </p:txBody>
      </p:sp>
    </p:spTree>
    <p:extLst>
      <p:ext uri="{BB962C8B-B14F-4D97-AF65-F5344CB8AC3E}">
        <p14:creationId xmlns:p14="http://schemas.microsoft.com/office/powerpoint/2010/main" val="4159792111"/>
      </p:ext>
    </p:extLst>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圆角矩形 6">
            <a:extLst>
              <a:ext uri="{FF2B5EF4-FFF2-40B4-BE49-F238E27FC236}">
                <a16:creationId xmlns:a16="http://schemas.microsoft.com/office/drawing/2014/main" id="{7700260D-D282-45B1-9FE8-4E0352563C6E}"/>
              </a:ext>
            </a:extLst>
          </p:cNvPr>
          <p:cNvSpPr>
            <a:spLocks noChangeArrowheads="1"/>
          </p:cNvSpPr>
          <p:nvPr/>
        </p:nvSpPr>
        <p:spPr bwMode="auto">
          <a:xfrm>
            <a:off x="1235222" y="1282895"/>
            <a:ext cx="2471166" cy="461856"/>
          </a:xfrm>
          <a:prstGeom prst="roundRect">
            <a:avLst>
              <a:gd name="adj" fmla="val 16667"/>
            </a:avLst>
          </a:prstGeom>
          <a:gradFill>
            <a:gsLst>
              <a:gs pos="21000">
                <a:srgbClr val="00B0F0"/>
              </a:gs>
              <a:gs pos="100000">
                <a:srgbClr val="21215D"/>
              </a:gs>
            </a:gsLst>
            <a:lin ang="7200000" scaled="0"/>
          </a:gradFill>
          <a:ln>
            <a:noFill/>
          </a:ln>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6" name="文本框 7">
            <a:extLst>
              <a:ext uri="{FF2B5EF4-FFF2-40B4-BE49-F238E27FC236}">
                <a16:creationId xmlns:a16="http://schemas.microsoft.com/office/drawing/2014/main" id="{B74D025C-813B-4175-B52F-074D684B6453}"/>
              </a:ext>
            </a:extLst>
          </p:cNvPr>
          <p:cNvSpPr txBox="1">
            <a:spLocks noChangeArrowheads="1"/>
          </p:cNvSpPr>
          <p:nvPr/>
        </p:nvSpPr>
        <p:spPr bwMode="auto">
          <a:xfrm>
            <a:off x="1260622" y="1294006"/>
            <a:ext cx="247116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1216025" rtl="0" eaLnBrk="1" fontAlgn="auto" latinLnBrk="0" hangingPunct="1">
              <a:lnSpc>
                <a:spcPct val="100000"/>
              </a:lnSpc>
              <a:spcBef>
                <a:spcPct val="20000"/>
              </a:spcBef>
              <a:spcAft>
                <a:spcPts val="0"/>
              </a:spcAft>
              <a:buClrTx/>
              <a:buSzTx/>
              <a:buFontTx/>
              <a:buNone/>
              <a:tabLst/>
              <a:defRPr/>
            </a:pPr>
            <a:r>
              <a:rPr kumimoji="0" lang="zh-CN" altLang="en-US" sz="2000" b="1"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rPr>
              <a:t>三、主要职能的开发</a:t>
            </a:r>
            <a:endParaRPr kumimoji="0" lang="en-US" altLang="zh-CN" sz="2000" b="1"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3" name="Rectangle 3">
            <a:extLst>
              <a:ext uri="{FF2B5EF4-FFF2-40B4-BE49-F238E27FC236}">
                <a16:creationId xmlns:a16="http://schemas.microsoft.com/office/drawing/2014/main" id="{C9BDE891-E76F-417E-A26B-9E9AB554596F}"/>
              </a:ext>
            </a:extLst>
          </p:cNvPr>
          <p:cNvSpPr txBox="1">
            <a:spLocks noChangeArrowheads="1"/>
          </p:cNvSpPr>
          <p:nvPr/>
        </p:nvSpPr>
        <p:spPr>
          <a:xfrm>
            <a:off x="1235222" y="1934957"/>
            <a:ext cx="9303434" cy="768154"/>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zh-CN" altLang="en-US" sz="2400" b="0" i="0" u="none" strike="noStrike" kern="1200" cap="none" spc="0" normalizeH="0" baseline="0" noProof="0" dirty="0">
                <a:ln>
                  <a:noFill/>
                </a:ln>
                <a:solidFill>
                  <a:srgbClr val="404040"/>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rPr>
              <a:t>管理人员能力的培养：</a:t>
            </a:r>
            <a:endParaRPr kumimoji="0" lang="en-US" altLang="zh-CN" sz="2400" b="0" i="0" u="none" strike="noStrike" kern="1200" cap="none" spc="0" normalizeH="0" baseline="0" noProof="0" dirty="0">
              <a:ln>
                <a:noFill/>
              </a:ln>
              <a:solidFill>
                <a:srgbClr val="404040"/>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zh-CN" sz="2000" b="0" i="0" u="none" strike="noStrike" kern="1200" cap="none" spc="0" normalizeH="0" baseline="0" noProof="0" dirty="0">
                <a:ln>
                  <a:noFill/>
                </a:ln>
                <a:solidFill>
                  <a:srgbClr val="404040"/>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rPr>
              <a:t>1</a:t>
            </a:r>
            <a:r>
              <a:rPr kumimoji="0" lang="zh-CN" altLang="en-US" sz="2000" b="0" i="0" u="none" strike="noStrike" kern="1200" cap="none" spc="0" normalizeH="0" baseline="0" noProof="0" dirty="0">
                <a:ln>
                  <a:noFill/>
                </a:ln>
                <a:solidFill>
                  <a:srgbClr val="404040"/>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rPr>
              <a:t>、各阶层管理人员必备的素质 </a:t>
            </a:r>
          </a:p>
        </p:txBody>
      </p:sp>
      <p:graphicFrame>
        <p:nvGraphicFramePr>
          <p:cNvPr id="6" name="表格 5">
            <a:extLst>
              <a:ext uri="{FF2B5EF4-FFF2-40B4-BE49-F238E27FC236}">
                <a16:creationId xmlns:a16="http://schemas.microsoft.com/office/drawing/2014/main" id="{798662E9-80E5-4BCC-9E3B-C78DA5ECC8C8}"/>
              </a:ext>
            </a:extLst>
          </p:cNvPr>
          <p:cNvGraphicFramePr>
            <a:graphicFrameLocks noGrp="1"/>
          </p:cNvGraphicFramePr>
          <p:nvPr>
            <p:extLst>
              <p:ext uri="{D42A27DB-BD31-4B8C-83A1-F6EECF244321}">
                <p14:modId xmlns:p14="http://schemas.microsoft.com/office/powerpoint/2010/main" val="3806088062"/>
              </p:ext>
            </p:extLst>
          </p:nvPr>
        </p:nvGraphicFramePr>
        <p:xfrm>
          <a:off x="1059376" y="2835644"/>
          <a:ext cx="10194779" cy="3688080"/>
        </p:xfrm>
        <a:graphic>
          <a:graphicData uri="http://schemas.openxmlformats.org/drawingml/2006/table">
            <a:tbl>
              <a:tblPr firstRow="1" bandRow="1">
                <a:tableStyleId>{5C22544A-7EE6-4342-B048-85BDC9FD1C3A}</a:tableStyleId>
              </a:tblPr>
              <a:tblGrid>
                <a:gridCol w="1271012">
                  <a:extLst>
                    <a:ext uri="{9D8B030D-6E8A-4147-A177-3AD203B41FA5}">
                      <a16:colId xmlns:a16="http://schemas.microsoft.com/office/drawing/2014/main" val="1902583799"/>
                    </a:ext>
                  </a:extLst>
                </a:gridCol>
                <a:gridCol w="2542688">
                  <a:extLst>
                    <a:ext uri="{9D8B030D-6E8A-4147-A177-3AD203B41FA5}">
                      <a16:colId xmlns:a16="http://schemas.microsoft.com/office/drawing/2014/main" val="2009766972"/>
                    </a:ext>
                  </a:extLst>
                </a:gridCol>
                <a:gridCol w="2988509">
                  <a:extLst>
                    <a:ext uri="{9D8B030D-6E8A-4147-A177-3AD203B41FA5}">
                      <a16:colId xmlns:a16="http://schemas.microsoft.com/office/drawing/2014/main" val="452449485"/>
                    </a:ext>
                  </a:extLst>
                </a:gridCol>
                <a:gridCol w="3392570">
                  <a:extLst>
                    <a:ext uri="{9D8B030D-6E8A-4147-A177-3AD203B41FA5}">
                      <a16:colId xmlns:a16="http://schemas.microsoft.com/office/drawing/2014/main" val="525412446"/>
                    </a:ext>
                  </a:extLst>
                </a:gridCol>
              </a:tblGrid>
              <a:tr h="326725">
                <a:tc>
                  <a:txBody>
                    <a:bodyPr/>
                    <a:lstStyle/>
                    <a:p>
                      <a:pPr algn="ctr">
                        <a:lnSpc>
                          <a:spcPct val="150000"/>
                        </a:lnSpc>
                      </a:pPr>
                      <a:r>
                        <a:rPr lang="zh-CN" altLang="en-US" sz="1600" dirty="0">
                          <a:solidFill>
                            <a:schemeClr val="bg1"/>
                          </a:solidFill>
                          <a:latin typeface="字魂59号-创粗黑" panose="00000500000000000000" pitchFamily="2" charset="-122"/>
                          <a:ea typeface="字魂59号-创粗黑" panose="00000500000000000000" pitchFamily="2" charset="-122"/>
                          <a:sym typeface="字魂59号-创粗黑" panose="00000500000000000000" pitchFamily="2" charset="-122"/>
                        </a:rPr>
                        <a:t>顺位</a:t>
                      </a:r>
                    </a:p>
                  </a:txBody>
                  <a:tcPr>
                    <a:lnB w="12700" cap="flat" cmpd="sng" algn="ctr">
                      <a:solidFill>
                        <a:schemeClr val="bg1">
                          <a:lumMod val="85000"/>
                        </a:schemeClr>
                      </a:solidFill>
                      <a:prstDash val="solid"/>
                      <a:round/>
                      <a:headEnd type="none" w="med" len="med"/>
                      <a:tailEnd type="none" w="med" len="med"/>
                    </a:lnB>
                    <a:solidFill>
                      <a:srgbClr val="0070C0"/>
                    </a:solidFill>
                  </a:tcPr>
                </a:tc>
                <a:tc>
                  <a:txBody>
                    <a:bodyPr/>
                    <a:lstStyle/>
                    <a:p>
                      <a:pPr algn="ctr">
                        <a:lnSpc>
                          <a:spcPct val="150000"/>
                        </a:lnSpc>
                      </a:pPr>
                      <a:r>
                        <a:rPr lang="zh-CN" altLang="en-US" sz="1600" dirty="0">
                          <a:solidFill>
                            <a:schemeClr val="bg1"/>
                          </a:solidFill>
                          <a:latin typeface="字魂59号-创粗黑" panose="00000500000000000000" pitchFamily="2" charset="-122"/>
                          <a:ea typeface="字魂59号-创粗黑" panose="00000500000000000000" pitchFamily="2" charset="-122"/>
                          <a:sym typeface="字魂59号-创粗黑" panose="00000500000000000000" pitchFamily="2" charset="-122"/>
                        </a:rPr>
                        <a:t>初级管理人员</a:t>
                      </a:r>
                    </a:p>
                  </a:txBody>
                  <a:tcPr>
                    <a:lnB w="12700" cap="flat" cmpd="sng" algn="ctr">
                      <a:solidFill>
                        <a:schemeClr val="bg1">
                          <a:lumMod val="85000"/>
                        </a:schemeClr>
                      </a:solidFill>
                      <a:prstDash val="solid"/>
                      <a:round/>
                      <a:headEnd type="none" w="med" len="med"/>
                      <a:tailEnd type="none" w="med" len="med"/>
                    </a:lnB>
                    <a:solidFill>
                      <a:srgbClr val="0070C0"/>
                    </a:solidFill>
                  </a:tcPr>
                </a:tc>
                <a:tc>
                  <a:txBody>
                    <a:bodyPr/>
                    <a:lstStyle/>
                    <a:p>
                      <a:pPr algn="ctr">
                        <a:lnSpc>
                          <a:spcPct val="150000"/>
                        </a:lnSpc>
                      </a:pPr>
                      <a:r>
                        <a:rPr lang="zh-CN" altLang="en-US" sz="1600" dirty="0">
                          <a:solidFill>
                            <a:schemeClr val="bg1"/>
                          </a:solidFill>
                          <a:latin typeface="字魂59号-创粗黑" panose="00000500000000000000" pitchFamily="2" charset="-122"/>
                          <a:ea typeface="字魂59号-创粗黑" panose="00000500000000000000" pitchFamily="2" charset="-122"/>
                          <a:sym typeface="字魂59号-创粗黑" panose="00000500000000000000" pitchFamily="2" charset="-122"/>
                        </a:rPr>
                        <a:t>中级管理人员</a:t>
                      </a:r>
                    </a:p>
                  </a:txBody>
                  <a:tcPr>
                    <a:lnB w="12700" cap="flat" cmpd="sng" algn="ctr">
                      <a:solidFill>
                        <a:schemeClr val="bg1">
                          <a:lumMod val="85000"/>
                        </a:schemeClr>
                      </a:solidFill>
                      <a:prstDash val="solid"/>
                      <a:round/>
                      <a:headEnd type="none" w="med" len="med"/>
                      <a:tailEnd type="none" w="med" len="med"/>
                    </a:lnB>
                    <a:solidFill>
                      <a:srgbClr val="0070C0"/>
                    </a:solidFill>
                  </a:tcPr>
                </a:tc>
                <a:tc>
                  <a:txBody>
                    <a:bodyPr/>
                    <a:lstStyle/>
                    <a:p>
                      <a:pPr algn="ctr">
                        <a:lnSpc>
                          <a:spcPct val="150000"/>
                        </a:lnSpc>
                      </a:pPr>
                      <a:r>
                        <a:rPr lang="zh-CN" altLang="en-US" sz="1600" dirty="0">
                          <a:solidFill>
                            <a:schemeClr val="bg1"/>
                          </a:solidFill>
                          <a:latin typeface="字魂59号-创粗黑" panose="00000500000000000000" pitchFamily="2" charset="-122"/>
                          <a:ea typeface="字魂59号-创粗黑" panose="00000500000000000000" pitchFamily="2" charset="-122"/>
                          <a:sym typeface="字魂59号-创粗黑" panose="00000500000000000000" pitchFamily="2" charset="-122"/>
                        </a:rPr>
                        <a:t>高级管理人员</a:t>
                      </a:r>
                    </a:p>
                  </a:txBody>
                  <a:tcPr>
                    <a:lnB w="12700" cap="flat" cmpd="sng" algn="ctr">
                      <a:solidFill>
                        <a:schemeClr val="bg1">
                          <a:lumMod val="85000"/>
                        </a:schemeClr>
                      </a:solidFill>
                      <a:prstDash val="solid"/>
                      <a:round/>
                      <a:headEnd type="none" w="med" len="med"/>
                      <a:tailEnd type="none" w="med" len="med"/>
                    </a:lnB>
                    <a:solidFill>
                      <a:srgbClr val="0070C0"/>
                    </a:solidFill>
                  </a:tcPr>
                </a:tc>
                <a:extLst>
                  <a:ext uri="{0D108BD9-81ED-4DB2-BD59-A6C34878D82A}">
                    <a16:rowId xmlns:a16="http://schemas.microsoft.com/office/drawing/2014/main" val="1580435241"/>
                  </a:ext>
                </a:extLst>
              </a:tr>
              <a:tr h="226194">
                <a:tc>
                  <a:txBody>
                    <a:bodyPr/>
                    <a:lstStyle/>
                    <a:p>
                      <a:pPr algn="ctr"/>
                      <a:r>
                        <a:rPr lang="en-US" altLang="zh-CN" sz="1400" dirty="0">
                          <a:solidFill>
                            <a:srgbClr val="404040"/>
                          </a:solidFill>
                          <a:latin typeface="字魂59号-创粗黑" panose="00000500000000000000" pitchFamily="2" charset="-122"/>
                          <a:ea typeface="字魂59号-创粗黑" panose="00000500000000000000" pitchFamily="2" charset="-122"/>
                          <a:sym typeface="字魂59号-创粗黑" panose="00000500000000000000" pitchFamily="2" charset="-122"/>
                        </a:rPr>
                        <a:t>1</a:t>
                      </a:r>
                      <a:endParaRPr lang="zh-CN" altLang="en-US" sz="1400" dirty="0">
                        <a:solidFill>
                          <a:srgbClr val="404040"/>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r>
                        <a:rPr lang="zh-CN" altLang="en-US" sz="1400" dirty="0">
                          <a:solidFill>
                            <a:srgbClr val="404040"/>
                          </a:solidFill>
                          <a:latin typeface="字魂59号-创粗黑" panose="00000500000000000000" pitchFamily="2" charset="-122"/>
                          <a:ea typeface="字魂59号-创粗黑" panose="00000500000000000000" pitchFamily="2" charset="-122"/>
                          <a:sym typeface="字魂59号-创粗黑" panose="00000500000000000000" pitchFamily="2" charset="-122"/>
                        </a:rPr>
                        <a:t>业务知识技能</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r>
                        <a:rPr lang="zh-CN" altLang="en-US" sz="1400" dirty="0">
                          <a:solidFill>
                            <a:srgbClr val="404040"/>
                          </a:solidFill>
                          <a:latin typeface="字魂59号-创粗黑" panose="00000500000000000000" pitchFamily="2" charset="-122"/>
                          <a:ea typeface="字魂59号-创粗黑" panose="00000500000000000000" pitchFamily="2" charset="-122"/>
                          <a:sym typeface="字魂59号-创粗黑" panose="00000500000000000000" pitchFamily="2" charset="-122"/>
                        </a:rPr>
                        <a:t>领导统御力</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r>
                        <a:rPr lang="zh-CN" altLang="en-US" sz="1400" dirty="0">
                          <a:solidFill>
                            <a:srgbClr val="404040"/>
                          </a:solidFill>
                          <a:latin typeface="字魂59号-创粗黑" panose="00000500000000000000" pitchFamily="2" charset="-122"/>
                          <a:ea typeface="字魂59号-创粗黑" panose="00000500000000000000" pitchFamily="2" charset="-122"/>
                          <a:sym typeface="字魂59号-创粗黑" panose="00000500000000000000" pitchFamily="2" charset="-122"/>
                        </a:rPr>
                        <a:t>领导统御力组织</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3449039039"/>
                  </a:ext>
                </a:extLst>
              </a:tr>
              <a:tr h="226194">
                <a:tc>
                  <a:txBody>
                    <a:bodyPr/>
                    <a:lstStyle/>
                    <a:p>
                      <a:pPr algn="ctr"/>
                      <a:r>
                        <a:rPr lang="en-US" altLang="zh-CN" sz="1400" dirty="0">
                          <a:solidFill>
                            <a:srgbClr val="404040"/>
                          </a:solidFill>
                          <a:latin typeface="字魂59号-创粗黑" panose="00000500000000000000" pitchFamily="2" charset="-122"/>
                          <a:ea typeface="字魂59号-创粗黑" panose="00000500000000000000" pitchFamily="2" charset="-122"/>
                          <a:sym typeface="字魂59号-创粗黑" panose="00000500000000000000" pitchFamily="2" charset="-122"/>
                        </a:rPr>
                        <a:t>2</a:t>
                      </a:r>
                      <a:endParaRPr lang="zh-CN" altLang="en-US" sz="1400" dirty="0">
                        <a:solidFill>
                          <a:srgbClr val="404040"/>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r>
                        <a:rPr lang="zh-CN" altLang="en-US" sz="1400" dirty="0">
                          <a:solidFill>
                            <a:srgbClr val="404040"/>
                          </a:solidFill>
                          <a:latin typeface="字魂59号-创粗黑" panose="00000500000000000000" pitchFamily="2" charset="-122"/>
                          <a:ea typeface="字魂59号-创粗黑" panose="00000500000000000000" pitchFamily="2" charset="-122"/>
                          <a:sym typeface="字魂59号-创粗黑" panose="00000500000000000000" pitchFamily="2" charset="-122"/>
                        </a:rPr>
                        <a:t>统御力</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r>
                        <a:rPr lang="zh-CN" altLang="en-US" sz="1400" dirty="0">
                          <a:solidFill>
                            <a:srgbClr val="404040"/>
                          </a:solidFill>
                          <a:latin typeface="字魂59号-创粗黑" panose="00000500000000000000" pitchFamily="2" charset="-122"/>
                          <a:ea typeface="字魂59号-创粗黑" panose="00000500000000000000" pitchFamily="2" charset="-122"/>
                          <a:sym typeface="字魂59号-创粗黑" panose="00000500000000000000" pitchFamily="2" charset="-122"/>
                        </a:rPr>
                        <a:t>企划力</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r>
                        <a:rPr lang="zh-CN" altLang="en-US" sz="1400" dirty="0">
                          <a:solidFill>
                            <a:srgbClr val="404040"/>
                          </a:solidFill>
                          <a:latin typeface="字魂59号-创粗黑" panose="00000500000000000000" pitchFamily="2" charset="-122"/>
                          <a:ea typeface="字魂59号-创粗黑" panose="00000500000000000000" pitchFamily="2" charset="-122"/>
                          <a:sym typeface="字魂59号-创粗黑" panose="00000500000000000000" pitchFamily="2" charset="-122"/>
                        </a:rPr>
                        <a:t>先见性</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2448181636"/>
                  </a:ext>
                </a:extLst>
              </a:tr>
              <a:tr h="226194">
                <a:tc>
                  <a:txBody>
                    <a:bodyPr/>
                    <a:lstStyle/>
                    <a:p>
                      <a:pPr algn="ctr"/>
                      <a:r>
                        <a:rPr lang="en-US" altLang="zh-CN" sz="1400" dirty="0">
                          <a:solidFill>
                            <a:srgbClr val="404040"/>
                          </a:solidFill>
                          <a:latin typeface="字魂59号-创粗黑" panose="00000500000000000000" pitchFamily="2" charset="-122"/>
                          <a:ea typeface="字魂59号-创粗黑" panose="00000500000000000000" pitchFamily="2" charset="-122"/>
                          <a:sym typeface="字魂59号-创粗黑" panose="00000500000000000000" pitchFamily="2" charset="-122"/>
                        </a:rPr>
                        <a:t>3</a:t>
                      </a:r>
                      <a:endParaRPr lang="zh-CN" altLang="en-US" sz="1400" dirty="0">
                        <a:solidFill>
                          <a:srgbClr val="404040"/>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r>
                        <a:rPr lang="zh-CN" altLang="en-US" sz="1400" dirty="0">
                          <a:solidFill>
                            <a:srgbClr val="404040"/>
                          </a:solidFill>
                          <a:latin typeface="字魂59号-创粗黑" panose="00000500000000000000" pitchFamily="2" charset="-122"/>
                          <a:ea typeface="字魂59号-创粗黑" panose="00000500000000000000" pitchFamily="2" charset="-122"/>
                          <a:sym typeface="字魂59号-创粗黑" panose="00000500000000000000" pitchFamily="2" charset="-122"/>
                        </a:rPr>
                        <a:t>积极性</a:t>
                      </a:r>
                      <a:r>
                        <a:rPr lang="en-US" altLang="zh-CN" sz="1400" dirty="0">
                          <a:solidFill>
                            <a:srgbClr val="404040"/>
                          </a:solidFill>
                          <a:latin typeface="字魂59号-创粗黑" panose="00000500000000000000" pitchFamily="2" charset="-122"/>
                          <a:ea typeface="字魂59号-创粗黑" panose="00000500000000000000" pitchFamily="2" charset="-122"/>
                          <a:sym typeface="字魂59号-创粗黑" panose="00000500000000000000" pitchFamily="2" charset="-122"/>
                        </a:rPr>
                        <a:t>(</a:t>
                      </a:r>
                      <a:r>
                        <a:rPr lang="zh-CN" altLang="en-US" sz="1400" dirty="0">
                          <a:solidFill>
                            <a:srgbClr val="404040"/>
                          </a:solidFill>
                          <a:latin typeface="字魂59号-创粗黑" panose="00000500000000000000" pitchFamily="2" charset="-122"/>
                          <a:ea typeface="字魂59号-创粗黑" panose="00000500000000000000" pitchFamily="2" charset="-122"/>
                          <a:sym typeface="字魂59号-创粗黑" panose="00000500000000000000" pitchFamily="2" charset="-122"/>
                        </a:rPr>
                        <a:t>行动力</a:t>
                      </a:r>
                      <a:r>
                        <a:rPr lang="en-US" altLang="zh-CN" sz="1400" dirty="0">
                          <a:solidFill>
                            <a:srgbClr val="404040"/>
                          </a:solidFill>
                          <a:latin typeface="字魂59号-创粗黑" panose="00000500000000000000" pitchFamily="2" charset="-122"/>
                          <a:ea typeface="字魂59号-创粗黑" panose="00000500000000000000" pitchFamily="2" charset="-122"/>
                          <a:sym typeface="字魂59号-创粗黑" panose="00000500000000000000" pitchFamily="2" charset="-122"/>
                        </a:rPr>
                        <a:t>)</a:t>
                      </a:r>
                      <a:endParaRPr lang="zh-CN" altLang="en-US" sz="1400" dirty="0">
                        <a:solidFill>
                          <a:srgbClr val="404040"/>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r>
                        <a:rPr lang="zh-CN" altLang="en-US" sz="1400" dirty="0">
                          <a:solidFill>
                            <a:srgbClr val="404040"/>
                          </a:solidFill>
                          <a:latin typeface="字魂59号-创粗黑" panose="00000500000000000000" pitchFamily="2" charset="-122"/>
                          <a:ea typeface="字魂59号-创粗黑" panose="00000500000000000000" pitchFamily="2" charset="-122"/>
                          <a:sym typeface="字魂59号-创粗黑" panose="00000500000000000000" pitchFamily="2" charset="-122"/>
                        </a:rPr>
                        <a:t>业务知识技能</a:t>
                      </a:r>
                      <a:endParaRPr lang="en-US" altLang="zh-CN" sz="1400" dirty="0">
                        <a:solidFill>
                          <a:srgbClr val="404040"/>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r>
                        <a:rPr lang="zh-CN" altLang="en-US" sz="1400" dirty="0">
                          <a:solidFill>
                            <a:srgbClr val="404040"/>
                          </a:solidFill>
                          <a:latin typeface="字魂59号-创粗黑" panose="00000500000000000000" pitchFamily="2" charset="-122"/>
                          <a:ea typeface="字魂59号-创粗黑" panose="00000500000000000000" pitchFamily="2" charset="-122"/>
                          <a:sym typeface="字魂59号-创粗黑" panose="00000500000000000000" pitchFamily="2" charset="-122"/>
                        </a:rPr>
                        <a:t>谈判力</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2613981013"/>
                  </a:ext>
                </a:extLst>
              </a:tr>
              <a:tr h="226194">
                <a:tc>
                  <a:txBody>
                    <a:bodyPr/>
                    <a:lstStyle/>
                    <a:p>
                      <a:pPr algn="ctr"/>
                      <a:r>
                        <a:rPr lang="en-US" altLang="zh-CN" sz="1400" dirty="0">
                          <a:solidFill>
                            <a:srgbClr val="404040"/>
                          </a:solidFill>
                          <a:latin typeface="字魂59号-创粗黑" panose="00000500000000000000" pitchFamily="2" charset="-122"/>
                          <a:ea typeface="字魂59号-创粗黑" panose="00000500000000000000" pitchFamily="2" charset="-122"/>
                          <a:sym typeface="字魂59号-创粗黑" panose="00000500000000000000" pitchFamily="2" charset="-122"/>
                        </a:rPr>
                        <a:t>4</a:t>
                      </a:r>
                      <a:endParaRPr lang="zh-CN" altLang="en-US" sz="1400" dirty="0">
                        <a:solidFill>
                          <a:srgbClr val="404040"/>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r>
                        <a:rPr lang="zh-CN" altLang="en-US" sz="1400" dirty="0">
                          <a:solidFill>
                            <a:srgbClr val="404040"/>
                          </a:solidFill>
                          <a:latin typeface="字魂59号-创粗黑" panose="00000500000000000000" pitchFamily="2" charset="-122"/>
                          <a:ea typeface="字魂59号-创粗黑" panose="00000500000000000000" pitchFamily="2" charset="-122"/>
                          <a:sym typeface="字魂59号-创粗黑" panose="00000500000000000000" pitchFamily="2" charset="-122"/>
                        </a:rPr>
                        <a:t>谈判力</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1400" dirty="0">
                          <a:solidFill>
                            <a:srgbClr val="404040"/>
                          </a:solidFill>
                          <a:latin typeface="字魂59号-创粗黑" panose="00000500000000000000" pitchFamily="2" charset="-122"/>
                          <a:ea typeface="字魂59号-创粗黑" panose="00000500000000000000" pitchFamily="2" charset="-122"/>
                          <a:sym typeface="字魂59号-创粗黑" panose="00000500000000000000" pitchFamily="2" charset="-122"/>
                        </a:rPr>
                        <a:t>谈判力</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r>
                        <a:rPr lang="zh-CN" altLang="en-US" sz="1400" dirty="0">
                          <a:solidFill>
                            <a:srgbClr val="404040"/>
                          </a:solidFill>
                          <a:latin typeface="字魂59号-创粗黑" panose="00000500000000000000" pitchFamily="2" charset="-122"/>
                          <a:ea typeface="字魂59号-创粗黑" panose="00000500000000000000" pitchFamily="2" charset="-122"/>
                          <a:sym typeface="字魂59号-创粗黑" panose="00000500000000000000" pitchFamily="2" charset="-122"/>
                        </a:rPr>
                        <a:t>领导魅力</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720180365"/>
                  </a:ext>
                </a:extLst>
              </a:tr>
              <a:tr h="226194">
                <a:tc>
                  <a:txBody>
                    <a:bodyPr/>
                    <a:lstStyle/>
                    <a:p>
                      <a:pPr algn="ctr"/>
                      <a:r>
                        <a:rPr lang="en-US" altLang="zh-CN" sz="1400" dirty="0">
                          <a:solidFill>
                            <a:srgbClr val="404040"/>
                          </a:solidFill>
                          <a:latin typeface="字魂59号-创粗黑" panose="00000500000000000000" pitchFamily="2" charset="-122"/>
                          <a:ea typeface="字魂59号-创粗黑" panose="00000500000000000000" pitchFamily="2" charset="-122"/>
                          <a:sym typeface="字魂59号-创粗黑" panose="00000500000000000000" pitchFamily="2" charset="-122"/>
                        </a:rPr>
                        <a:t>5</a:t>
                      </a:r>
                      <a:endParaRPr lang="zh-CN" altLang="en-US" sz="1400" dirty="0">
                        <a:solidFill>
                          <a:srgbClr val="404040"/>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r>
                        <a:rPr lang="zh-CN" altLang="en-US" sz="1400" dirty="0">
                          <a:solidFill>
                            <a:srgbClr val="404040"/>
                          </a:solidFill>
                          <a:latin typeface="字魂59号-创粗黑" panose="00000500000000000000" pitchFamily="2" charset="-122"/>
                          <a:ea typeface="字魂59号-创粗黑" panose="00000500000000000000" pitchFamily="2" charset="-122"/>
                          <a:sym typeface="字魂59号-创粗黑" panose="00000500000000000000" pitchFamily="2" charset="-122"/>
                        </a:rPr>
                        <a:t>企划力</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r>
                        <a:rPr lang="zh-CN" altLang="en-US" sz="1400" dirty="0">
                          <a:solidFill>
                            <a:srgbClr val="404040"/>
                          </a:solidFill>
                          <a:latin typeface="字魂59号-创粗黑" panose="00000500000000000000" pitchFamily="2" charset="-122"/>
                          <a:ea typeface="字魂59号-创粗黑" panose="00000500000000000000" pitchFamily="2" charset="-122"/>
                          <a:sym typeface="字魂59号-创粗黑" panose="00000500000000000000" pitchFamily="2" charset="-122"/>
                        </a:rPr>
                        <a:t>先见性</a:t>
                      </a:r>
                      <a:endParaRPr lang="en-US" altLang="zh-CN" sz="1400" dirty="0">
                        <a:solidFill>
                          <a:srgbClr val="404040"/>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r>
                        <a:rPr lang="zh-CN" altLang="en-US" sz="1400" dirty="0">
                          <a:solidFill>
                            <a:srgbClr val="404040"/>
                          </a:solidFill>
                          <a:latin typeface="字魂59号-创粗黑" panose="00000500000000000000" pitchFamily="2" charset="-122"/>
                          <a:ea typeface="字魂59号-创粗黑" panose="00000500000000000000" pitchFamily="2" charset="-122"/>
                          <a:sym typeface="字魂59号-创粗黑" panose="00000500000000000000" pitchFamily="2" charset="-122"/>
                        </a:rPr>
                        <a:t>企划力</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56027448"/>
                  </a:ext>
                </a:extLst>
              </a:tr>
              <a:tr h="226194">
                <a:tc>
                  <a:txBody>
                    <a:bodyPr/>
                    <a:lstStyle/>
                    <a:p>
                      <a:pPr algn="ctr"/>
                      <a:r>
                        <a:rPr lang="en-US" altLang="zh-CN" sz="1400" dirty="0">
                          <a:solidFill>
                            <a:srgbClr val="404040"/>
                          </a:solidFill>
                          <a:latin typeface="字魂59号-创粗黑" panose="00000500000000000000" pitchFamily="2" charset="-122"/>
                          <a:ea typeface="字魂59号-创粗黑" panose="00000500000000000000" pitchFamily="2" charset="-122"/>
                          <a:sym typeface="字魂59号-创粗黑" panose="00000500000000000000" pitchFamily="2" charset="-122"/>
                        </a:rPr>
                        <a:t>6</a:t>
                      </a:r>
                      <a:endParaRPr lang="zh-CN" altLang="en-US" sz="1400" dirty="0">
                        <a:solidFill>
                          <a:srgbClr val="404040"/>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r>
                        <a:rPr lang="zh-CN" altLang="en-US" sz="1400" dirty="0">
                          <a:solidFill>
                            <a:srgbClr val="404040"/>
                          </a:solidFill>
                          <a:latin typeface="字魂59号-创粗黑" panose="00000500000000000000" pitchFamily="2" charset="-122"/>
                          <a:ea typeface="字魂59号-创粗黑" panose="00000500000000000000" pitchFamily="2" charset="-122"/>
                          <a:sym typeface="字魂59号-创粗黑" panose="00000500000000000000" pitchFamily="2" charset="-122"/>
                        </a:rPr>
                        <a:t>指导培养部属能力</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r>
                        <a:rPr lang="zh-CN" altLang="en-US" sz="1400" dirty="0">
                          <a:solidFill>
                            <a:srgbClr val="404040"/>
                          </a:solidFill>
                          <a:latin typeface="字魂59号-创粗黑" panose="00000500000000000000" pitchFamily="2" charset="-122"/>
                          <a:ea typeface="字魂59号-创粗黑" panose="00000500000000000000" pitchFamily="2" charset="-122"/>
                          <a:sym typeface="字魂59号-创粗黑" panose="00000500000000000000" pitchFamily="2" charset="-122"/>
                        </a:rPr>
                        <a:t>判断力</a:t>
                      </a:r>
                      <a:endParaRPr lang="en-US" altLang="zh-CN" sz="1400" dirty="0">
                        <a:solidFill>
                          <a:srgbClr val="404040"/>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r>
                        <a:rPr lang="zh-CN" altLang="en-US" sz="1400" dirty="0">
                          <a:solidFill>
                            <a:srgbClr val="404040"/>
                          </a:solidFill>
                          <a:latin typeface="字魂59号-创粗黑" panose="00000500000000000000" pitchFamily="2" charset="-122"/>
                          <a:ea typeface="字魂59号-创粗黑" panose="00000500000000000000" pitchFamily="2" charset="-122"/>
                          <a:sym typeface="字魂59号-创粗黑" panose="00000500000000000000" pitchFamily="2" charset="-122"/>
                        </a:rPr>
                        <a:t>决断力</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578865315"/>
                  </a:ext>
                </a:extLst>
              </a:tr>
              <a:tr h="226194">
                <a:tc>
                  <a:txBody>
                    <a:bodyPr/>
                    <a:lstStyle/>
                    <a:p>
                      <a:pPr algn="ctr"/>
                      <a:r>
                        <a:rPr lang="en-US" altLang="zh-CN" sz="1400" dirty="0">
                          <a:solidFill>
                            <a:srgbClr val="404040"/>
                          </a:solidFill>
                          <a:latin typeface="字魂59号-创粗黑" panose="00000500000000000000" pitchFamily="2" charset="-122"/>
                          <a:ea typeface="字魂59号-创粗黑" panose="00000500000000000000" pitchFamily="2" charset="-122"/>
                          <a:sym typeface="字魂59号-创粗黑" panose="00000500000000000000" pitchFamily="2" charset="-122"/>
                        </a:rPr>
                        <a:t>7</a:t>
                      </a:r>
                      <a:endParaRPr lang="zh-CN" altLang="en-US" sz="1400" dirty="0">
                        <a:solidFill>
                          <a:srgbClr val="404040"/>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1400" dirty="0">
                          <a:solidFill>
                            <a:srgbClr val="404040"/>
                          </a:solidFill>
                          <a:latin typeface="字魂59号-创粗黑" panose="00000500000000000000" pitchFamily="2" charset="-122"/>
                          <a:ea typeface="字魂59号-创粗黑" panose="00000500000000000000" pitchFamily="2" charset="-122"/>
                          <a:sym typeface="字魂59号-创粗黑" panose="00000500000000000000" pitchFamily="2" charset="-122"/>
                        </a:rPr>
                        <a:t>创造力理解、</a:t>
                      </a:r>
                      <a:endParaRPr lang="zh-CN" altLang="en-US" sz="2000" dirty="0">
                        <a:solidFill>
                          <a:srgbClr val="404040"/>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r>
                        <a:rPr lang="zh-CN" altLang="en-US" sz="1400" dirty="0">
                          <a:solidFill>
                            <a:srgbClr val="404040"/>
                          </a:solidFill>
                          <a:latin typeface="字魂59号-创粗黑" panose="00000500000000000000" pitchFamily="2" charset="-122"/>
                          <a:ea typeface="字魂59号-创粗黑" panose="00000500000000000000" pitchFamily="2" charset="-122"/>
                          <a:sym typeface="字魂59号-创粗黑" panose="00000500000000000000" pitchFamily="2" charset="-122"/>
                        </a:rPr>
                        <a:t>创造力</a:t>
                      </a:r>
                      <a:endParaRPr lang="en-US" altLang="zh-CN" sz="1400" dirty="0">
                        <a:solidFill>
                          <a:srgbClr val="404040"/>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r>
                        <a:rPr lang="zh-CN" altLang="en-US" sz="1400" dirty="0">
                          <a:solidFill>
                            <a:srgbClr val="404040"/>
                          </a:solidFill>
                          <a:latin typeface="字魂59号-创粗黑" panose="00000500000000000000" pitchFamily="2" charset="-122"/>
                          <a:ea typeface="字魂59号-创粗黑" panose="00000500000000000000" pitchFamily="2" charset="-122"/>
                          <a:sym typeface="字魂59号-创粗黑" panose="00000500000000000000" pitchFamily="2" charset="-122"/>
                        </a:rPr>
                        <a:t>创造力</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811630362"/>
                  </a:ext>
                </a:extLst>
              </a:tr>
              <a:tr h="226194">
                <a:tc>
                  <a:txBody>
                    <a:bodyPr/>
                    <a:lstStyle/>
                    <a:p>
                      <a:pPr algn="ctr"/>
                      <a:r>
                        <a:rPr lang="en-US" altLang="zh-CN" sz="1400" dirty="0">
                          <a:solidFill>
                            <a:srgbClr val="404040"/>
                          </a:solidFill>
                          <a:latin typeface="字魂59号-创粗黑" panose="00000500000000000000" pitchFamily="2" charset="-122"/>
                          <a:ea typeface="字魂59号-创粗黑" panose="00000500000000000000" pitchFamily="2" charset="-122"/>
                          <a:sym typeface="字魂59号-创粗黑" panose="00000500000000000000" pitchFamily="2" charset="-122"/>
                        </a:rPr>
                        <a:t>8</a:t>
                      </a:r>
                      <a:endParaRPr lang="zh-CN" altLang="en-US" sz="1400" dirty="0">
                        <a:solidFill>
                          <a:srgbClr val="404040"/>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1400" dirty="0">
                          <a:solidFill>
                            <a:srgbClr val="404040"/>
                          </a:solidFill>
                          <a:latin typeface="字魂59号-创粗黑" panose="00000500000000000000" pitchFamily="2" charset="-122"/>
                          <a:ea typeface="字魂59号-创粗黑" panose="00000500000000000000" pitchFamily="2" charset="-122"/>
                          <a:sym typeface="字魂59号-创粗黑" panose="00000500000000000000" pitchFamily="2" charset="-122"/>
                        </a:rPr>
                        <a:t>判断力</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r>
                        <a:rPr lang="zh-CN" altLang="en-US" sz="1400" dirty="0">
                          <a:solidFill>
                            <a:srgbClr val="404040"/>
                          </a:solidFill>
                          <a:latin typeface="字魂59号-创粗黑" panose="00000500000000000000" pitchFamily="2" charset="-122"/>
                          <a:ea typeface="字魂59号-创粗黑" panose="00000500000000000000" pitchFamily="2" charset="-122"/>
                          <a:sym typeface="字魂59号-创粗黑" panose="00000500000000000000" pitchFamily="2" charset="-122"/>
                        </a:rPr>
                        <a:t>积极性</a:t>
                      </a:r>
                      <a:endParaRPr lang="en-US" altLang="zh-CN" sz="1400" dirty="0">
                        <a:solidFill>
                          <a:srgbClr val="404040"/>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r>
                        <a:rPr lang="zh-CN" altLang="en-US" sz="1400" dirty="0">
                          <a:solidFill>
                            <a:srgbClr val="404040"/>
                          </a:solidFill>
                          <a:latin typeface="字魂59号-创粗黑" panose="00000500000000000000" pitchFamily="2" charset="-122"/>
                          <a:ea typeface="字魂59号-创粗黑" panose="00000500000000000000" pitchFamily="2" charset="-122"/>
                          <a:sym typeface="字魂59号-创粗黑" panose="00000500000000000000" pitchFamily="2" charset="-122"/>
                        </a:rPr>
                        <a:t>管理知识、能力</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809870668"/>
                  </a:ext>
                </a:extLst>
              </a:tr>
              <a:tr h="226194">
                <a:tc>
                  <a:txBody>
                    <a:bodyPr/>
                    <a:lstStyle/>
                    <a:p>
                      <a:pPr algn="ctr"/>
                      <a:r>
                        <a:rPr lang="en-US" altLang="zh-CN" sz="1400" dirty="0">
                          <a:solidFill>
                            <a:srgbClr val="404040"/>
                          </a:solidFill>
                          <a:latin typeface="字魂59号-创粗黑" panose="00000500000000000000" pitchFamily="2" charset="-122"/>
                          <a:ea typeface="字魂59号-创粗黑" panose="00000500000000000000" pitchFamily="2" charset="-122"/>
                          <a:sym typeface="字魂59号-创粗黑" panose="00000500000000000000" pitchFamily="2" charset="-122"/>
                        </a:rPr>
                        <a:t>9</a:t>
                      </a:r>
                      <a:endParaRPr lang="zh-CN" altLang="en-US" sz="1400" dirty="0">
                        <a:solidFill>
                          <a:srgbClr val="404040"/>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1400" dirty="0">
                          <a:solidFill>
                            <a:srgbClr val="404040"/>
                          </a:solidFill>
                          <a:latin typeface="字魂59号-创粗黑" panose="00000500000000000000" pitchFamily="2" charset="-122"/>
                          <a:ea typeface="字魂59号-创粗黑" panose="00000500000000000000" pitchFamily="2" charset="-122"/>
                          <a:sym typeface="字魂59号-创粗黑" panose="00000500000000000000" pitchFamily="2" charset="-122"/>
                        </a:rPr>
                        <a:t>管理实践能力</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r>
                        <a:rPr lang="zh-CN" altLang="en-US" sz="1400" dirty="0">
                          <a:solidFill>
                            <a:srgbClr val="404040"/>
                          </a:solidFill>
                          <a:latin typeface="字魂59号-创粗黑" panose="00000500000000000000" pitchFamily="2" charset="-122"/>
                          <a:ea typeface="字魂59号-创粗黑" panose="00000500000000000000" pitchFamily="2" charset="-122"/>
                          <a:sym typeface="字魂59号-创粗黑" panose="00000500000000000000" pitchFamily="2" charset="-122"/>
                        </a:rPr>
                        <a:t>对外、调整力</a:t>
                      </a:r>
                      <a:endParaRPr lang="en-US" altLang="zh-CN" sz="1400" dirty="0">
                        <a:solidFill>
                          <a:srgbClr val="404040"/>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1400" dirty="0">
                          <a:solidFill>
                            <a:srgbClr val="404040"/>
                          </a:solidFill>
                          <a:latin typeface="字魂59号-创粗黑" panose="00000500000000000000" pitchFamily="2" charset="-122"/>
                          <a:ea typeface="字魂59号-创粗黑" panose="00000500000000000000" pitchFamily="2" charset="-122"/>
                          <a:sym typeface="字魂59号-创粗黑" panose="00000500000000000000" pitchFamily="2" charset="-122"/>
                        </a:rPr>
                        <a:t>革新力</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4286573229"/>
                  </a:ext>
                </a:extLst>
              </a:tr>
              <a:tr h="376990">
                <a:tc>
                  <a:txBody>
                    <a:bodyPr/>
                    <a:lstStyle/>
                    <a:p>
                      <a:pPr algn="ctr"/>
                      <a:r>
                        <a:rPr lang="en-US" altLang="zh-CN" sz="1400" dirty="0">
                          <a:solidFill>
                            <a:srgbClr val="404040"/>
                          </a:solidFill>
                          <a:latin typeface="字魂59号-创粗黑" panose="00000500000000000000" pitchFamily="2" charset="-122"/>
                          <a:ea typeface="字魂59号-创粗黑" panose="00000500000000000000" pitchFamily="2" charset="-122"/>
                          <a:sym typeface="字魂59号-创粗黑" panose="00000500000000000000" pitchFamily="2" charset="-122"/>
                        </a:rPr>
                        <a:t>10</a:t>
                      </a:r>
                      <a:endParaRPr lang="zh-CN" altLang="en-US" sz="1400" dirty="0">
                        <a:solidFill>
                          <a:srgbClr val="404040"/>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1400" dirty="0">
                          <a:solidFill>
                            <a:srgbClr val="404040"/>
                          </a:solidFill>
                          <a:latin typeface="字魂59号-创粗黑" panose="00000500000000000000" pitchFamily="2" charset="-122"/>
                          <a:ea typeface="字魂59号-创粗黑" panose="00000500000000000000" pitchFamily="2" charset="-122"/>
                          <a:sym typeface="字魂59号-创粗黑" panose="00000500000000000000" pitchFamily="2" charset="-122"/>
                        </a:rPr>
                        <a:t>发掘、解决问题能力</a:t>
                      </a:r>
                    </a:p>
                    <a:p>
                      <a:pPr algn="ctr"/>
                      <a:endParaRPr lang="zh-CN" altLang="en-US" sz="1400" dirty="0">
                        <a:solidFill>
                          <a:srgbClr val="404040"/>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r>
                        <a:rPr lang="zh-CN" altLang="en-US" sz="1400" dirty="0">
                          <a:solidFill>
                            <a:srgbClr val="404040"/>
                          </a:solidFill>
                          <a:latin typeface="字魂59号-创粗黑" panose="00000500000000000000" pitchFamily="2" charset="-122"/>
                          <a:ea typeface="字魂59号-创粗黑" panose="00000500000000000000" pitchFamily="2" charset="-122"/>
                          <a:sym typeface="字魂59号-创粗黑" panose="00000500000000000000" pitchFamily="2" charset="-122"/>
                        </a:rPr>
                        <a:t>领导魅力</a:t>
                      </a:r>
                    </a:p>
                    <a:p>
                      <a:pPr algn="ctr"/>
                      <a:endParaRPr lang="en-US" altLang="zh-CN" sz="1400" dirty="0">
                        <a:solidFill>
                          <a:srgbClr val="404040"/>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r>
                        <a:rPr lang="zh-CN" altLang="en-US" sz="1400" dirty="0">
                          <a:solidFill>
                            <a:srgbClr val="404040"/>
                          </a:solidFill>
                          <a:latin typeface="字魂59号-创粗黑" panose="00000500000000000000" pitchFamily="2" charset="-122"/>
                          <a:ea typeface="字魂59号-创粗黑" panose="00000500000000000000" pitchFamily="2" charset="-122"/>
                          <a:sym typeface="字魂59号-创粗黑" panose="00000500000000000000" pitchFamily="2" charset="-122"/>
                        </a:rPr>
                        <a:t>判断力</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662284875"/>
                  </a:ext>
                </a:extLst>
              </a:tr>
            </a:tbl>
          </a:graphicData>
        </a:graphic>
      </p:graphicFrame>
      <p:grpSp>
        <p:nvGrpSpPr>
          <p:cNvPr id="8" name="组合 7">
            <a:extLst>
              <a:ext uri="{FF2B5EF4-FFF2-40B4-BE49-F238E27FC236}">
                <a16:creationId xmlns:a16="http://schemas.microsoft.com/office/drawing/2014/main" id="{4B8A62EF-3CE8-41D8-BCE7-BE4078951F62}"/>
              </a:ext>
            </a:extLst>
          </p:cNvPr>
          <p:cNvGrpSpPr/>
          <p:nvPr/>
        </p:nvGrpSpPr>
        <p:grpSpPr>
          <a:xfrm>
            <a:off x="292100" y="256540"/>
            <a:ext cx="603885" cy="596900"/>
            <a:chOff x="6997070" y="1404892"/>
            <a:chExt cx="458807" cy="769441"/>
          </a:xfrm>
        </p:grpSpPr>
        <p:sp>
          <p:nvSpPr>
            <p:cNvPr id="9" name="文本框 8">
              <a:extLst>
                <a:ext uri="{FF2B5EF4-FFF2-40B4-BE49-F238E27FC236}">
                  <a16:creationId xmlns:a16="http://schemas.microsoft.com/office/drawing/2014/main" id="{656A0FD5-4ED3-4FE4-910A-FE497E9E3063}"/>
                </a:ext>
              </a:extLst>
            </p:cNvPr>
            <p:cNvSpPr txBox="1"/>
            <p:nvPr/>
          </p:nvSpPr>
          <p:spPr>
            <a:xfrm>
              <a:off x="6997070" y="1404892"/>
              <a:ext cx="458807" cy="769441"/>
            </a:xfrm>
            <a:prstGeom prst="rect">
              <a:avLst/>
            </a:prstGeom>
            <a:gradFill>
              <a:gsLst>
                <a:gs pos="21000">
                  <a:srgbClr val="0070C0"/>
                </a:gs>
                <a:gs pos="100000">
                  <a:schemeClr val="bg1"/>
                </a:gs>
              </a:gsLst>
              <a:lin ang="2700000" scaled="0"/>
            </a:gradFill>
          </p:spPr>
          <p:txBody>
            <a:bodyPr vert="horz" wrap="square" lIns="91440" tIns="45720" rIns="91440" bIns="45720" rtlCol="0">
              <a:normAutofit/>
            </a:bodyPr>
            <a:lstStyle>
              <a:defPPr>
                <a:defRPr lang="zh-CN"/>
              </a:defPPr>
              <a:lvl1pPr>
                <a:defRPr sz="2400">
                  <a:solidFill>
                    <a:prstClr val="black"/>
                  </a:solidFill>
                  <a:latin typeface="字魂59号-创粗黑" panose="00000500000000000000" pitchFamily="2" charset="-122"/>
                  <a:ea typeface="字魂59号-创粗黑" panose="00000500000000000000" pitchFamily="2" charset="-122"/>
                </a:defRPr>
              </a:lvl1pPr>
            </a:lstStyle>
            <a:p>
              <a:pPr algn="ctr"/>
              <a:r>
                <a:rPr lang="en-US" altLang="zh-CN" sz="3200">
                  <a:solidFill>
                    <a:schemeClr val="bg1"/>
                  </a:solidFill>
                  <a:sym typeface="Century Gothic" panose="020B0502020202020204" pitchFamily="34" charset="0"/>
                </a:rPr>
                <a:t>4</a:t>
              </a:r>
              <a:endParaRPr lang="zh-CN" altLang="en-US" sz="3200" dirty="0">
                <a:solidFill>
                  <a:schemeClr val="bg1"/>
                </a:solidFill>
                <a:sym typeface="Century Gothic" panose="020B0502020202020204" pitchFamily="34" charset="0"/>
              </a:endParaRPr>
            </a:p>
          </p:txBody>
        </p:sp>
        <p:cxnSp>
          <p:nvCxnSpPr>
            <p:cNvPr id="10" name="直接连接符 9">
              <a:extLst>
                <a:ext uri="{FF2B5EF4-FFF2-40B4-BE49-F238E27FC236}">
                  <a16:creationId xmlns:a16="http://schemas.microsoft.com/office/drawing/2014/main" id="{E352A807-FB67-4B2C-9974-14B35B490100}"/>
                </a:ext>
              </a:extLst>
            </p:cNvPr>
            <p:cNvCxnSpPr/>
            <p:nvPr/>
          </p:nvCxnSpPr>
          <p:spPr>
            <a:xfrm>
              <a:off x="7455877" y="1404892"/>
              <a:ext cx="0" cy="0"/>
            </a:xfrm>
            <a:prstGeom prst="line">
              <a:avLst/>
            </a:prstGeom>
            <a:gradFill>
              <a:gsLst>
                <a:gs pos="21000">
                  <a:srgbClr val="0070C0"/>
                </a:gs>
                <a:gs pos="100000">
                  <a:schemeClr val="bg1"/>
                </a:gs>
              </a:gsLst>
              <a:lin ang="2700000" scaled="0"/>
            </a:gradFill>
          </p:spPr>
        </p:cxnSp>
      </p:grpSp>
      <p:sp>
        <p:nvSpPr>
          <p:cNvPr id="11" name="文本框 10">
            <a:extLst>
              <a:ext uri="{FF2B5EF4-FFF2-40B4-BE49-F238E27FC236}">
                <a16:creationId xmlns:a16="http://schemas.microsoft.com/office/drawing/2014/main" id="{49FCD8EC-52AC-47B9-A5DB-F080D118B6F2}"/>
              </a:ext>
            </a:extLst>
          </p:cNvPr>
          <p:cNvSpPr txBox="1"/>
          <p:nvPr/>
        </p:nvSpPr>
        <p:spPr>
          <a:xfrm>
            <a:off x="1018442" y="336081"/>
            <a:ext cx="3007458" cy="461665"/>
          </a:xfrm>
          <a:prstGeom prst="rect">
            <a:avLst/>
          </a:prstGeom>
          <a:noFill/>
        </p:spPr>
        <p:txBody>
          <a:bodyPr wrap="square" rtlCol="0">
            <a:spAutoFit/>
          </a:bodyPr>
          <a:lstStyle/>
          <a:p>
            <a:r>
              <a:rPr lang="zh-CN" altLang="en-US" sz="2400">
                <a:solidFill>
                  <a:schemeClr val="tx1">
                    <a:lumMod val="85000"/>
                    <a:lumOff val="15000"/>
                  </a:schemeClr>
                </a:solidFill>
                <a:latin typeface="字魂59号-创粗黑" panose="00000500000000000000" pitchFamily="2" charset="-122"/>
                <a:ea typeface="字魂59号-创粗黑" panose="00000500000000000000" pitchFamily="2" charset="-122"/>
              </a:rPr>
              <a:t>职业生涯晋升途径</a:t>
            </a:r>
          </a:p>
        </p:txBody>
      </p:sp>
    </p:spTree>
    <p:extLst>
      <p:ext uri="{BB962C8B-B14F-4D97-AF65-F5344CB8AC3E}">
        <p14:creationId xmlns:p14="http://schemas.microsoft.com/office/powerpoint/2010/main" val="1588110799"/>
      </p:ext>
    </p:extLst>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250"/>
                                        <p:tgtEl>
                                          <p:spTgt spid="25"/>
                                        </p:tgtEl>
                                      </p:cBhvr>
                                    </p:animEffect>
                                    <p:anim calcmode="lin" valueType="num">
                                      <p:cBhvr>
                                        <p:cTn id="8" dur="250" fill="hold"/>
                                        <p:tgtEl>
                                          <p:spTgt spid="25"/>
                                        </p:tgtEl>
                                        <p:attrNameLst>
                                          <p:attrName>ppt_x</p:attrName>
                                        </p:attrNameLst>
                                      </p:cBhvr>
                                      <p:tavLst>
                                        <p:tav tm="0">
                                          <p:val>
                                            <p:strVal val="#ppt_x"/>
                                          </p:val>
                                        </p:tav>
                                        <p:tav tm="100000">
                                          <p:val>
                                            <p:strVal val="#ppt_x"/>
                                          </p:val>
                                        </p:tav>
                                      </p:tavLst>
                                    </p:anim>
                                    <p:anim calcmode="lin" valueType="num">
                                      <p:cBhvr>
                                        <p:cTn id="9" dur="250" fill="hold"/>
                                        <p:tgtEl>
                                          <p:spTgt spid="25"/>
                                        </p:tgtEl>
                                        <p:attrNameLst>
                                          <p:attrName>ppt_y</p:attrName>
                                        </p:attrNameLst>
                                      </p:cBhvr>
                                      <p:tavLst>
                                        <p:tav tm="0">
                                          <p:val>
                                            <p:strVal val="#ppt_y+.1"/>
                                          </p:val>
                                        </p:tav>
                                        <p:tav tm="100000">
                                          <p:val>
                                            <p:strVal val="#ppt_y"/>
                                          </p:val>
                                        </p:tav>
                                      </p:tavLst>
                                    </p:anim>
                                  </p:childTnLst>
                                </p:cTn>
                              </p:par>
                            </p:childTnLst>
                          </p:cTn>
                        </p:par>
                        <p:par>
                          <p:cTn id="10" fill="hold">
                            <p:stCondLst>
                              <p:cond delay="250"/>
                            </p:stCondLst>
                            <p:childTnLst>
                              <p:par>
                                <p:cTn id="11" presetID="42" presetClass="entr" presetSubtype="0" fill="hold" grpId="0" nodeType="after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250"/>
                                        <p:tgtEl>
                                          <p:spTgt spid="26"/>
                                        </p:tgtEl>
                                      </p:cBhvr>
                                    </p:animEffect>
                                    <p:anim calcmode="lin" valueType="num">
                                      <p:cBhvr>
                                        <p:cTn id="14" dur="250" fill="hold"/>
                                        <p:tgtEl>
                                          <p:spTgt spid="26"/>
                                        </p:tgtEl>
                                        <p:attrNameLst>
                                          <p:attrName>ppt_x</p:attrName>
                                        </p:attrNameLst>
                                      </p:cBhvr>
                                      <p:tavLst>
                                        <p:tav tm="0">
                                          <p:val>
                                            <p:strVal val="#ppt_x"/>
                                          </p:val>
                                        </p:tav>
                                        <p:tav tm="100000">
                                          <p:val>
                                            <p:strVal val="#ppt_x"/>
                                          </p:val>
                                        </p:tav>
                                      </p:tavLst>
                                    </p:anim>
                                    <p:anim calcmode="lin" valueType="num">
                                      <p:cBhvr>
                                        <p:cTn id="15" dur="25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4CD81C19-5AC3-494E-95AA-1672F4A4D4A4}"/>
              </a:ext>
            </a:extLst>
          </p:cNvPr>
          <p:cNvSpPr txBox="1">
            <a:spLocks noChangeArrowheads="1"/>
          </p:cNvSpPr>
          <p:nvPr/>
        </p:nvSpPr>
        <p:spPr>
          <a:xfrm>
            <a:off x="858921" y="1233597"/>
            <a:ext cx="3859238" cy="62195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altLang="zh-CN" sz="2400" b="1" i="0" u="none" strike="noStrike" kern="1200" cap="none" spc="0" normalizeH="0" baseline="0" noProof="0" dirty="0">
                <a:ln>
                  <a:noFill/>
                </a:ln>
                <a:solidFill>
                  <a:srgbClr val="404040"/>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rPr>
              <a:t>2</a:t>
            </a:r>
            <a:r>
              <a:rPr kumimoji="0" lang="zh-CN" altLang="en-US" sz="2400" b="1" i="0" u="none" strike="noStrike" kern="1200" cap="none" spc="0" normalizeH="0" baseline="0" noProof="0" dirty="0">
                <a:ln>
                  <a:noFill/>
                </a:ln>
                <a:solidFill>
                  <a:srgbClr val="404040"/>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rPr>
              <a:t>、能力的结构与学习</a:t>
            </a:r>
          </a:p>
        </p:txBody>
      </p:sp>
      <p:graphicFrame>
        <p:nvGraphicFramePr>
          <p:cNvPr id="3" name="表格 2">
            <a:extLst>
              <a:ext uri="{FF2B5EF4-FFF2-40B4-BE49-F238E27FC236}">
                <a16:creationId xmlns:a16="http://schemas.microsoft.com/office/drawing/2014/main" id="{9AE87AEC-2DF9-4193-897D-1CE9FE487D87}"/>
              </a:ext>
            </a:extLst>
          </p:cNvPr>
          <p:cNvGraphicFramePr>
            <a:graphicFrameLocks noGrp="1"/>
          </p:cNvGraphicFramePr>
          <p:nvPr>
            <p:extLst>
              <p:ext uri="{D42A27DB-BD31-4B8C-83A1-F6EECF244321}">
                <p14:modId xmlns:p14="http://schemas.microsoft.com/office/powerpoint/2010/main" val="2350367436"/>
              </p:ext>
            </p:extLst>
          </p:nvPr>
        </p:nvGraphicFramePr>
        <p:xfrm>
          <a:off x="858921" y="2026998"/>
          <a:ext cx="10474157" cy="4421220"/>
        </p:xfrm>
        <a:graphic>
          <a:graphicData uri="http://schemas.openxmlformats.org/drawingml/2006/table">
            <a:tbl>
              <a:tblPr firstRow="1" bandRow="1">
                <a:tableStyleId>{5C22544A-7EE6-4342-B048-85BDC9FD1C3A}</a:tableStyleId>
              </a:tblPr>
              <a:tblGrid>
                <a:gridCol w="1699525">
                  <a:extLst>
                    <a:ext uri="{9D8B030D-6E8A-4147-A177-3AD203B41FA5}">
                      <a16:colId xmlns:a16="http://schemas.microsoft.com/office/drawing/2014/main" val="1902583799"/>
                    </a:ext>
                  </a:extLst>
                </a:gridCol>
                <a:gridCol w="2218686">
                  <a:extLst>
                    <a:ext uri="{9D8B030D-6E8A-4147-A177-3AD203B41FA5}">
                      <a16:colId xmlns:a16="http://schemas.microsoft.com/office/drawing/2014/main" val="2009766972"/>
                    </a:ext>
                  </a:extLst>
                </a:gridCol>
                <a:gridCol w="3070404">
                  <a:extLst>
                    <a:ext uri="{9D8B030D-6E8A-4147-A177-3AD203B41FA5}">
                      <a16:colId xmlns:a16="http://schemas.microsoft.com/office/drawing/2014/main" val="452449485"/>
                    </a:ext>
                  </a:extLst>
                </a:gridCol>
                <a:gridCol w="3485542">
                  <a:extLst>
                    <a:ext uri="{9D8B030D-6E8A-4147-A177-3AD203B41FA5}">
                      <a16:colId xmlns:a16="http://schemas.microsoft.com/office/drawing/2014/main" val="525412446"/>
                    </a:ext>
                  </a:extLst>
                </a:gridCol>
              </a:tblGrid>
              <a:tr h="484016">
                <a:tc>
                  <a:txBody>
                    <a:bodyPr/>
                    <a:lstStyle/>
                    <a:p>
                      <a:pPr algn="ctr">
                        <a:lnSpc>
                          <a:spcPct val="150000"/>
                        </a:lnSpc>
                      </a:pPr>
                      <a:endParaRPr lang="zh-CN" altLang="en-US" sz="1600" dirty="0">
                        <a:solidFill>
                          <a:schemeClr val="bg1"/>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a:txBody>
                  <a:tcPr>
                    <a:lnB w="12700" cap="flat" cmpd="sng" algn="ctr">
                      <a:solidFill>
                        <a:schemeClr val="bg1">
                          <a:lumMod val="85000"/>
                        </a:schemeClr>
                      </a:solidFill>
                      <a:prstDash val="solid"/>
                      <a:round/>
                      <a:headEnd type="none" w="med" len="med"/>
                      <a:tailEnd type="none" w="med" len="med"/>
                    </a:lnB>
                    <a:solidFill>
                      <a:srgbClr val="0070C0"/>
                    </a:solidFill>
                  </a:tcPr>
                </a:tc>
                <a:tc>
                  <a:txBody>
                    <a:bodyPr/>
                    <a:lstStyle/>
                    <a:p>
                      <a:pPr algn="ctr">
                        <a:lnSpc>
                          <a:spcPct val="150000"/>
                        </a:lnSpc>
                      </a:pPr>
                      <a:r>
                        <a:rPr lang="zh-CN" altLang="en-US" sz="1600" dirty="0">
                          <a:solidFill>
                            <a:schemeClr val="bg1"/>
                          </a:solidFill>
                          <a:latin typeface="字魂59号-创粗黑" panose="00000500000000000000" pitchFamily="2" charset="-122"/>
                          <a:ea typeface="字魂59号-创粗黑" panose="00000500000000000000" pitchFamily="2" charset="-122"/>
                          <a:sym typeface="字魂59号-创粗黑" panose="00000500000000000000" pitchFamily="2" charset="-122"/>
                        </a:rPr>
                        <a:t>初级管理人员</a:t>
                      </a:r>
                    </a:p>
                  </a:txBody>
                  <a:tcPr>
                    <a:lnB w="12700" cap="flat" cmpd="sng" algn="ctr">
                      <a:solidFill>
                        <a:schemeClr val="bg1">
                          <a:lumMod val="85000"/>
                        </a:schemeClr>
                      </a:solidFill>
                      <a:prstDash val="solid"/>
                      <a:round/>
                      <a:headEnd type="none" w="med" len="med"/>
                      <a:tailEnd type="none" w="med" len="med"/>
                    </a:lnB>
                    <a:solidFill>
                      <a:srgbClr val="0070C0"/>
                    </a:solidFill>
                  </a:tcPr>
                </a:tc>
                <a:tc>
                  <a:txBody>
                    <a:bodyPr/>
                    <a:lstStyle/>
                    <a:p>
                      <a:pPr algn="ctr">
                        <a:lnSpc>
                          <a:spcPct val="150000"/>
                        </a:lnSpc>
                      </a:pPr>
                      <a:r>
                        <a:rPr lang="zh-CN" altLang="en-US" sz="1600" dirty="0">
                          <a:solidFill>
                            <a:schemeClr val="bg1"/>
                          </a:solidFill>
                          <a:latin typeface="字魂59号-创粗黑" panose="00000500000000000000" pitchFamily="2" charset="-122"/>
                          <a:ea typeface="字魂59号-创粗黑" panose="00000500000000000000" pitchFamily="2" charset="-122"/>
                          <a:sym typeface="字魂59号-创粗黑" panose="00000500000000000000" pitchFamily="2" charset="-122"/>
                        </a:rPr>
                        <a:t>中级管理人员</a:t>
                      </a:r>
                    </a:p>
                  </a:txBody>
                  <a:tcPr>
                    <a:lnB w="12700" cap="flat" cmpd="sng" algn="ctr">
                      <a:solidFill>
                        <a:schemeClr val="bg1">
                          <a:lumMod val="85000"/>
                        </a:schemeClr>
                      </a:solidFill>
                      <a:prstDash val="solid"/>
                      <a:round/>
                      <a:headEnd type="none" w="med" len="med"/>
                      <a:tailEnd type="none" w="med" len="med"/>
                    </a:lnB>
                    <a:solidFill>
                      <a:srgbClr val="0070C0"/>
                    </a:solidFill>
                  </a:tcPr>
                </a:tc>
                <a:tc>
                  <a:txBody>
                    <a:bodyPr/>
                    <a:lstStyle/>
                    <a:p>
                      <a:pPr algn="ctr">
                        <a:lnSpc>
                          <a:spcPct val="150000"/>
                        </a:lnSpc>
                      </a:pPr>
                      <a:r>
                        <a:rPr lang="zh-CN" altLang="en-US" sz="1600" dirty="0">
                          <a:solidFill>
                            <a:schemeClr val="bg1"/>
                          </a:solidFill>
                          <a:latin typeface="字魂59号-创粗黑" panose="00000500000000000000" pitchFamily="2" charset="-122"/>
                          <a:ea typeface="字魂59号-创粗黑" panose="00000500000000000000" pitchFamily="2" charset="-122"/>
                          <a:sym typeface="字魂59号-创粗黑" panose="00000500000000000000" pitchFamily="2" charset="-122"/>
                        </a:rPr>
                        <a:t>高级管理人员</a:t>
                      </a:r>
                    </a:p>
                  </a:txBody>
                  <a:tcPr>
                    <a:lnB w="12700" cap="flat" cmpd="sng" algn="ctr">
                      <a:solidFill>
                        <a:schemeClr val="bg1">
                          <a:lumMod val="85000"/>
                        </a:schemeClr>
                      </a:solidFill>
                      <a:prstDash val="solid"/>
                      <a:round/>
                      <a:headEnd type="none" w="med" len="med"/>
                      <a:tailEnd type="none" w="med" len="med"/>
                    </a:lnB>
                    <a:solidFill>
                      <a:srgbClr val="0070C0"/>
                    </a:solidFill>
                  </a:tcPr>
                </a:tc>
                <a:extLst>
                  <a:ext uri="{0D108BD9-81ED-4DB2-BD59-A6C34878D82A}">
                    <a16:rowId xmlns:a16="http://schemas.microsoft.com/office/drawing/2014/main" val="1580435241"/>
                  </a:ext>
                </a:extLst>
              </a:tr>
              <a:tr h="945763">
                <a:tc>
                  <a:txBody>
                    <a:bodyPr/>
                    <a:lstStyle/>
                    <a:p>
                      <a:pPr algn="ctr">
                        <a:lnSpc>
                          <a:spcPct val="150000"/>
                        </a:lnSpc>
                      </a:pPr>
                      <a:r>
                        <a:rPr lang="zh-CN" altLang="en-US" sz="1400" dirty="0">
                          <a:solidFill>
                            <a:srgbClr val="404040"/>
                          </a:solidFill>
                          <a:latin typeface="字魂59号-创粗黑" panose="00000500000000000000" pitchFamily="2" charset="-122"/>
                          <a:ea typeface="字魂59号-创粗黑" panose="00000500000000000000" pitchFamily="2" charset="-122"/>
                          <a:sym typeface="字魂59号-创粗黑" panose="00000500000000000000" pitchFamily="2" charset="-122"/>
                        </a:rPr>
                        <a:t>第一级</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lnSpc>
                          <a:spcPct val="150000"/>
                        </a:lnSpc>
                      </a:pPr>
                      <a:r>
                        <a:rPr lang="zh-CN" altLang="en-US" sz="1400" dirty="0">
                          <a:solidFill>
                            <a:srgbClr val="404040"/>
                          </a:solidFill>
                          <a:latin typeface="字魂59号-创粗黑" panose="00000500000000000000" pitchFamily="2" charset="-122"/>
                          <a:ea typeface="字魂59号-创粗黑" panose="00000500000000000000" pitchFamily="2" charset="-122"/>
                          <a:sym typeface="字魂59号-创粗黑" panose="00000500000000000000" pitchFamily="2" charset="-122"/>
                        </a:rPr>
                        <a:t>在执行管理工作时</a:t>
                      </a:r>
                      <a:r>
                        <a:rPr lang="en-US" altLang="zh-CN" sz="1400" dirty="0">
                          <a:solidFill>
                            <a:srgbClr val="404040"/>
                          </a:solidFill>
                          <a:latin typeface="字魂59号-创粗黑" panose="00000500000000000000" pitchFamily="2" charset="-122"/>
                          <a:ea typeface="字魂59号-创粗黑" panose="00000500000000000000" pitchFamily="2" charset="-122"/>
                          <a:sym typeface="字魂59号-创粗黑" panose="00000500000000000000" pitchFamily="2" charset="-122"/>
                        </a:rPr>
                        <a:t>,</a:t>
                      </a:r>
                      <a:r>
                        <a:rPr lang="zh-CN" altLang="en-US" sz="1400" dirty="0">
                          <a:solidFill>
                            <a:srgbClr val="404040"/>
                          </a:solidFill>
                          <a:latin typeface="字魂59号-创粗黑" panose="00000500000000000000" pitchFamily="2" charset="-122"/>
                          <a:ea typeface="字魂59号-创粗黑" panose="00000500000000000000" pitchFamily="2" charset="-122"/>
                          <a:sym typeface="字魂59号-创粗黑" panose="00000500000000000000" pitchFamily="2" charset="-122"/>
                        </a:rPr>
                        <a:t>直接需要的能力。</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lnSpc>
                          <a:spcPct val="150000"/>
                        </a:lnSpc>
                      </a:pPr>
                      <a:r>
                        <a:rPr lang="zh-CN" altLang="en-US" sz="1400" dirty="0">
                          <a:solidFill>
                            <a:srgbClr val="404040"/>
                          </a:solidFill>
                          <a:latin typeface="字魂59号-创粗黑" panose="00000500000000000000" pitchFamily="2" charset="-122"/>
                          <a:ea typeface="字魂59号-创粗黑" panose="00000500000000000000" pitchFamily="2" charset="-122"/>
                          <a:sym typeface="字魂59号-创粗黑" panose="00000500000000000000" pitchFamily="2" charset="-122"/>
                        </a:rPr>
                        <a:t>目标设定力</a:t>
                      </a:r>
                      <a:endParaRPr lang="en-US" altLang="zh-CN" sz="1400" dirty="0">
                        <a:solidFill>
                          <a:srgbClr val="404040"/>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a:p>
                      <a:pPr algn="ctr">
                        <a:lnSpc>
                          <a:spcPct val="150000"/>
                        </a:lnSpc>
                      </a:pPr>
                      <a:r>
                        <a:rPr lang="zh-CN" altLang="en-US" sz="1400" dirty="0">
                          <a:solidFill>
                            <a:srgbClr val="404040"/>
                          </a:solidFill>
                          <a:latin typeface="字魂59号-创粗黑" panose="00000500000000000000" pitchFamily="2" charset="-122"/>
                          <a:ea typeface="字魂59号-创粗黑" panose="00000500000000000000" pitchFamily="2" charset="-122"/>
                          <a:sym typeface="字魂59号-创粗黑" panose="00000500000000000000" pitchFamily="2" charset="-122"/>
                        </a:rPr>
                        <a:t>计划化力</a:t>
                      </a:r>
                      <a:r>
                        <a:rPr lang="en-US" altLang="zh-CN" sz="1400" dirty="0">
                          <a:solidFill>
                            <a:srgbClr val="404040"/>
                          </a:solidFill>
                          <a:latin typeface="字魂59号-创粗黑" panose="00000500000000000000" pitchFamily="2" charset="-122"/>
                          <a:ea typeface="字魂59号-创粗黑" panose="00000500000000000000" pitchFamily="2" charset="-122"/>
                          <a:sym typeface="字魂59号-创粗黑" panose="00000500000000000000" pitchFamily="2" charset="-122"/>
                        </a:rPr>
                        <a:t>/</a:t>
                      </a:r>
                      <a:r>
                        <a:rPr lang="zh-CN" altLang="en-US" sz="1400" dirty="0">
                          <a:solidFill>
                            <a:srgbClr val="404040"/>
                          </a:solidFill>
                          <a:latin typeface="字魂59号-创粗黑" panose="00000500000000000000" pitchFamily="2" charset="-122"/>
                          <a:ea typeface="字魂59号-创粗黑" panose="00000500000000000000" pitchFamily="2" charset="-122"/>
                          <a:sym typeface="字魂59号-创粗黑" panose="00000500000000000000" pitchFamily="2" charset="-122"/>
                        </a:rPr>
                        <a:t>组织化力</a:t>
                      </a:r>
                      <a:endParaRPr lang="en-US" altLang="zh-CN" sz="1400" dirty="0">
                        <a:solidFill>
                          <a:srgbClr val="404040"/>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a:p>
                      <a:pPr algn="ctr">
                        <a:lnSpc>
                          <a:spcPct val="150000"/>
                        </a:lnSpc>
                      </a:pPr>
                      <a:r>
                        <a:rPr lang="zh-CN" altLang="en-US" sz="1400" dirty="0">
                          <a:solidFill>
                            <a:srgbClr val="404040"/>
                          </a:solidFill>
                          <a:latin typeface="字魂59号-创粗黑" panose="00000500000000000000" pitchFamily="2" charset="-122"/>
                          <a:ea typeface="字魂59号-创粗黑" panose="00000500000000000000" pitchFamily="2" charset="-122"/>
                          <a:sym typeface="字魂59号-创粗黑" panose="00000500000000000000" pitchFamily="2" charset="-122"/>
                        </a:rPr>
                        <a:t>统制力</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lnSpc>
                          <a:spcPct val="150000"/>
                        </a:lnSpc>
                      </a:pPr>
                      <a:r>
                        <a:rPr lang="zh-CN" altLang="en-US" sz="1400" dirty="0">
                          <a:solidFill>
                            <a:srgbClr val="404040"/>
                          </a:solidFill>
                          <a:latin typeface="字魂59号-创粗黑" panose="00000500000000000000" pitchFamily="2" charset="-122"/>
                          <a:ea typeface="字魂59号-创粗黑" panose="00000500000000000000" pitchFamily="2" charset="-122"/>
                          <a:sym typeface="字魂59号-创粗黑" panose="00000500000000000000" pitchFamily="2" charset="-122"/>
                        </a:rPr>
                        <a:t>经由实践的过程中可以学习到的领域</a:t>
                      </a:r>
                      <a:r>
                        <a:rPr lang="en-US" altLang="zh-CN" sz="1400" dirty="0">
                          <a:solidFill>
                            <a:srgbClr val="404040"/>
                          </a:solidFill>
                          <a:latin typeface="字魂59号-创粗黑" panose="00000500000000000000" pitchFamily="2" charset="-122"/>
                          <a:ea typeface="字魂59号-创粗黑" panose="00000500000000000000" pitchFamily="2" charset="-122"/>
                          <a:sym typeface="字魂59号-创粗黑" panose="00000500000000000000" pitchFamily="2" charset="-122"/>
                        </a:rPr>
                        <a:t>.</a:t>
                      </a:r>
                      <a:endParaRPr lang="zh-CN" altLang="en-US" sz="1400" dirty="0">
                        <a:solidFill>
                          <a:srgbClr val="404040"/>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3449039039"/>
                  </a:ext>
                </a:extLst>
              </a:tr>
              <a:tr h="945763">
                <a:tc>
                  <a:txBody>
                    <a:bodyPr/>
                    <a:lstStyle/>
                    <a:p>
                      <a:pPr algn="ctr">
                        <a:lnSpc>
                          <a:spcPct val="150000"/>
                        </a:lnSpc>
                      </a:pPr>
                      <a:r>
                        <a:rPr lang="zh-CN" altLang="en-US" sz="1400" dirty="0">
                          <a:solidFill>
                            <a:srgbClr val="404040"/>
                          </a:solidFill>
                          <a:latin typeface="字魂59号-创粗黑" panose="00000500000000000000" pitchFamily="2" charset="-122"/>
                          <a:ea typeface="字魂59号-创粗黑" panose="00000500000000000000" pitchFamily="2" charset="-122"/>
                          <a:sym typeface="字魂59号-创粗黑" panose="00000500000000000000" pitchFamily="2" charset="-122"/>
                        </a:rPr>
                        <a:t>第二级</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lnSpc>
                          <a:spcPct val="150000"/>
                        </a:lnSpc>
                      </a:pPr>
                      <a:r>
                        <a:rPr lang="zh-CN" altLang="en-US" sz="1400" dirty="0">
                          <a:solidFill>
                            <a:srgbClr val="404040"/>
                          </a:solidFill>
                          <a:latin typeface="字魂59号-创粗黑" panose="00000500000000000000" pitchFamily="2" charset="-122"/>
                          <a:ea typeface="字魂59号-创粗黑" panose="00000500000000000000" pitchFamily="2" charset="-122"/>
                          <a:sym typeface="字魂59号-创粗黑" panose="00000500000000000000" pitchFamily="2" charset="-122"/>
                        </a:rPr>
                        <a:t>支持第一级的能力</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lnSpc>
                          <a:spcPct val="150000"/>
                        </a:lnSpc>
                      </a:pPr>
                      <a:r>
                        <a:rPr lang="zh-CN" altLang="en-US" sz="1400" dirty="0">
                          <a:solidFill>
                            <a:srgbClr val="404040"/>
                          </a:solidFill>
                          <a:latin typeface="字魂59号-创粗黑" panose="00000500000000000000" pitchFamily="2" charset="-122"/>
                          <a:ea typeface="字魂59号-创粗黑" panose="00000500000000000000" pitchFamily="2" charset="-122"/>
                          <a:sym typeface="字魂59号-创粗黑" panose="00000500000000000000" pitchFamily="2" charset="-122"/>
                        </a:rPr>
                        <a:t>战略的思考力</a:t>
                      </a:r>
                      <a:endParaRPr lang="en-US" altLang="zh-CN" sz="1400" dirty="0">
                        <a:solidFill>
                          <a:srgbClr val="404040"/>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a:p>
                      <a:pPr algn="ctr">
                        <a:lnSpc>
                          <a:spcPct val="150000"/>
                        </a:lnSpc>
                      </a:pPr>
                      <a:r>
                        <a:rPr lang="zh-CN" altLang="en-US" sz="1400" dirty="0">
                          <a:solidFill>
                            <a:srgbClr val="404040"/>
                          </a:solidFill>
                          <a:latin typeface="字魂59号-创粗黑" panose="00000500000000000000" pitchFamily="2" charset="-122"/>
                          <a:ea typeface="字魂59号-创粗黑" panose="00000500000000000000" pitchFamily="2" charset="-122"/>
                          <a:sym typeface="字魂59号-创粗黑" panose="00000500000000000000" pitchFamily="2" charset="-122"/>
                        </a:rPr>
                        <a:t>创造力洞察力协调力</a:t>
                      </a:r>
                      <a:endParaRPr lang="en-US" altLang="zh-CN" sz="1400" dirty="0">
                        <a:solidFill>
                          <a:srgbClr val="404040"/>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a:p>
                      <a:pPr algn="ctr">
                        <a:lnSpc>
                          <a:spcPct val="150000"/>
                        </a:lnSpc>
                      </a:pPr>
                      <a:r>
                        <a:rPr lang="zh-CN" altLang="en-US" sz="1400" dirty="0">
                          <a:solidFill>
                            <a:srgbClr val="404040"/>
                          </a:solidFill>
                          <a:latin typeface="字魂59号-创粗黑" panose="00000500000000000000" pitchFamily="2" charset="-122"/>
                          <a:ea typeface="字魂59号-创粗黑" panose="00000500000000000000" pitchFamily="2" charset="-122"/>
                          <a:sym typeface="字魂59号-创粗黑" panose="00000500000000000000" pitchFamily="2" charset="-122"/>
                        </a:rPr>
                        <a:t>解决问题能力等</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lnSpc>
                          <a:spcPct val="150000"/>
                        </a:lnSpc>
                      </a:pPr>
                      <a:r>
                        <a:rPr lang="zh-CN" altLang="en-US" sz="1400" dirty="0">
                          <a:solidFill>
                            <a:srgbClr val="404040"/>
                          </a:solidFill>
                          <a:latin typeface="字魂59号-创粗黑" panose="00000500000000000000" pitchFamily="2" charset="-122"/>
                          <a:ea typeface="字魂59号-创粗黑" panose="00000500000000000000" pitchFamily="2" charset="-122"/>
                          <a:sym typeface="字魂59号-创粗黑" panose="00000500000000000000" pitchFamily="2" charset="-122"/>
                        </a:rPr>
                        <a:t>经由实践的过程中可以学习到的领域</a:t>
                      </a:r>
                      <a:r>
                        <a:rPr lang="en-US" altLang="zh-CN" sz="1400" dirty="0">
                          <a:solidFill>
                            <a:srgbClr val="404040"/>
                          </a:solidFill>
                          <a:latin typeface="字魂59号-创粗黑" panose="00000500000000000000" pitchFamily="2" charset="-122"/>
                          <a:ea typeface="字魂59号-创粗黑" panose="00000500000000000000" pitchFamily="2" charset="-122"/>
                          <a:sym typeface="字魂59号-创粗黑" panose="00000500000000000000" pitchFamily="2" charset="-122"/>
                        </a:rPr>
                        <a:t>.</a:t>
                      </a:r>
                      <a:endParaRPr lang="zh-CN" altLang="en-US" sz="1400" dirty="0">
                        <a:solidFill>
                          <a:srgbClr val="404040"/>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2448181636"/>
                  </a:ext>
                </a:extLst>
              </a:tr>
              <a:tr h="758543">
                <a:tc>
                  <a:txBody>
                    <a:bodyPr/>
                    <a:lstStyle/>
                    <a:p>
                      <a:pPr algn="ctr">
                        <a:lnSpc>
                          <a:spcPct val="150000"/>
                        </a:lnSpc>
                      </a:pPr>
                      <a:r>
                        <a:rPr lang="zh-CN" altLang="en-US" sz="1400" dirty="0">
                          <a:solidFill>
                            <a:srgbClr val="404040"/>
                          </a:solidFill>
                          <a:latin typeface="字魂59号-创粗黑" panose="00000500000000000000" pitchFamily="2" charset="-122"/>
                          <a:ea typeface="字魂59号-创粗黑" panose="00000500000000000000" pitchFamily="2" charset="-122"/>
                          <a:sym typeface="字魂59号-创粗黑" panose="00000500000000000000" pitchFamily="2" charset="-122"/>
                        </a:rPr>
                        <a:t>第三级</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lnSpc>
                          <a:spcPct val="150000"/>
                        </a:lnSpc>
                      </a:pPr>
                      <a:r>
                        <a:rPr lang="zh-CN" altLang="en-US" sz="1400" dirty="0">
                          <a:solidFill>
                            <a:srgbClr val="404040"/>
                          </a:solidFill>
                          <a:latin typeface="字魂59号-创粗黑" panose="00000500000000000000" pitchFamily="2" charset="-122"/>
                          <a:ea typeface="字魂59号-创粗黑" panose="00000500000000000000" pitchFamily="2" charset="-122"/>
                          <a:sym typeface="字魂59号-创粗黑" panose="00000500000000000000" pitchFamily="2" charset="-122"/>
                        </a:rPr>
                        <a:t>要培养第一、二级能力所必要的知识、技能</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lnSpc>
                          <a:spcPct val="150000"/>
                        </a:lnSpc>
                      </a:pPr>
                      <a:r>
                        <a:rPr lang="zh-CN" altLang="en-US" sz="1400" dirty="0">
                          <a:solidFill>
                            <a:srgbClr val="404040"/>
                          </a:solidFill>
                          <a:latin typeface="字魂59号-创粗黑" panose="00000500000000000000" pitchFamily="2" charset="-122"/>
                          <a:ea typeface="字魂59号-创粗黑" panose="00000500000000000000" pitchFamily="2" charset="-122"/>
                          <a:sym typeface="字魂59号-创粗黑" panose="00000500000000000000" pitchFamily="2" charset="-122"/>
                        </a:rPr>
                        <a:t>与管理有关的知识和方法，有关本公司、本部门门的知识等。</a:t>
                      </a:r>
                      <a:endParaRPr lang="en-US" altLang="zh-CN" sz="1400" dirty="0">
                        <a:solidFill>
                          <a:srgbClr val="404040"/>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lnSpc>
                          <a:spcPct val="150000"/>
                        </a:lnSpc>
                      </a:pPr>
                      <a:r>
                        <a:rPr lang="en-US" altLang="zh-CN" sz="1400" dirty="0">
                          <a:solidFill>
                            <a:srgbClr val="404040"/>
                          </a:solidFill>
                          <a:latin typeface="字魂59号-创粗黑" panose="00000500000000000000" pitchFamily="2" charset="-122"/>
                          <a:ea typeface="字魂59号-创粗黑" panose="00000500000000000000" pitchFamily="2" charset="-122"/>
                          <a:sym typeface="字魂59号-创粗黑" panose="00000500000000000000" pitchFamily="2" charset="-122"/>
                        </a:rPr>
                        <a:t>OFFT</a:t>
                      </a:r>
                      <a:r>
                        <a:rPr lang="zh-CN" altLang="en-US" sz="1400" dirty="0">
                          <a:solidFill>
                            <a:srgbClr val="404040"/>
                          </a:solidFill>
                          <a:latin typeface="字魂59号-创粗黑" panose="00000500000000000000" pitchFamily="2" charset="-122"/>
                          <a:ea typeface="字魂59号-创粗黑" panose="00000500000000000000" pitchFamily="2" charset="-122"/>
                          <a:sym typeface="字魂59号-创粗黑" panose="00000500000000000000" pitchFamily="2" charset="-122"/>
                        </a:rPr>
                        <a:t>所需要的领域</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2613981013"/>
                  </a:ext>
                </a:extLst>
              </a:tr>
              <a:tr h="1128881">
                <a:tc>
                  <a:txBody>
                    <a:bodyPr/>
                    <a:lstStyle/>
                    <a:p>
                      <a:pPr algn="ctr">
                        <a:lnSpc>
                          <a:spcPct val="150000"/>
                        </a:lnSpc>
                      </a:pPr>
                      <a:r>
                        <a:rPr lang="zh-CN" altLang="en-US" sz="1400" dirty="0">
                          <a:solidFill>
                            <a:srgbClr val="404040"/>
                          </a:solidFill>
                          <a:latin typeface="字魂59号-创粗黑" panose="00000500000000000000" pitchFamily="2" charset="-122"/>
                          <a:ea typeface="字魂59号-创粗黑" panose="00000500000000000000" pitchFamily="2" charset="-122"/>
                          <a:sym typeface="字魂59号-创粗黑" panose="00000500000000000000" pitchFamily="2" charset="-122"/>
                        </a:rPr>
                        <a:t>第四级</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lnSpc>
                          <a:spcPct val="150000"/>
                        </a:lnSpc>
                      </a:pPr>
                      <a:r>
                        <a:rPr lang="zh-CN" altLang="en-US" sz="1400" dirty="0">
                          <a:solidFill>
                            <a:srgbClr val="404040"/>
                          </a:solidFill>
                          <a:latin typeface="字魂59号-创粗黑" panose="00000500000000000000" pitchFamily="2" charset="-122"/>
                          <a:ea typeface="字魂59号-创粗黑" panose="00000500000000000000" pitchFamily="2" charset="-122"/>
                          <a:sym typeface="字魂59号-创粗黑" panose="00000500000000000000" pitchFamily="2" charset="-122"/>
                        </a:rPr>
                        <a:t>管理人员必备的人格特性</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zh-CN" altLang="en-US" sz="1400" dirty="0">
                          <a:solidFill>
                            <a:srgbClr val="404040"/>
                          </a:solidFill>
                          <a:latin typeface="字魂59号-创粗黑" panose="00000500000000000000" pitchFamily="2" charset="-122"/>
                          <a:ea typeface="字魂59号-创粗黑" panose="00000500000000000000" pitchFamily="2" charset="-122"/>
                          <a:sym typeface="字魂59号-创粗黑" panose="00000500000000000000" pitchFamily="2" charset="-122"/>
                        </a:rPr>
                        <a:t>积极性、感情的安定性</a:t>
                      </a:r>
                      <a:endParaRPr lang="en-US" altLang="zh-CN" sz="1400" dirty="0">
                        <a:solidFill>
                          <a:srgbClr val="404040"/>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a:p>
                      <a:pPr marL="0" marR="0" indent="0" algn="ctr" defTabSz="914400" rtl="0" eaLnBrk="1" fontAlgn="auto" latinLnBrk="0" hangingPunct="1">
                        <a:lnSpc>
                          <a:spcPct val="150000"/>
                        </a:lnSpc>
                        <a:spcBef>
                          <a:spcPts val="0"/>
                        </a:spcBef>
                        <a:spcAft>
                          <a:spcPts val="0"/>
                        </a:spcAft>
                        <a:buClrTx/>
                        <a:buSzTx/>
                        <a:buFontTx/>
                        <a:buNone/>
                        <a:tabLst/>
                        <a:defRPr/>
                      </a:pPr>
                      <a:r>
                        <a:rPr lang="zh-CN" altLang="en-US" sz="1400" dirty="0">
                          <a:solidFill>
                            <a:srgbClr val="404040"/>
                          </a:solidFill>
                          <a:latin typeface="字魂59号-创粗黑" panose="00000500000000000000" pitchFamily="2" charset="-122"/>
                          <a:ea typeface="字魂59号-创粗黑" panose="00000500000000000000" pitchFamily="2" charset="-122"/>
                          <a:sym typeface="字魂59号-创粗黑" panose="00000500000000000000" pitchFamily="2" charset="-122"/>
                        </a:rPr>
                        <a:t>自发性、责任感等</a:t>
                      </a:r>
                      <a:endParaRPr lang="en-US" altLang="zh-CN" sz="1400" dirty="0">
                        <a:solidFill>
                          <a:srgbClr val="404040"/>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a:p>
                      <a:pPr marL="0" marR="0" indent="0" algn="ctr" defTabSz="914400" rtl="0" eaLnBrk="1" fontAlgn="auto" latinLnBrk="0" hangingPunct="1">
                        <a:lnSpc>
                          <a:spcPct val="150000"/>
                        </a:lnSpc>
                        <a:spcBef>
                          <a:spcPts val="0"/>
                        </a:spcBef>
                        <a:spcAft>
                          <a:spcPts val="0"/>
                        </a:spcAft>
                        <a:buClrTx/>
                        <a:buSzTx/>
                        <a:buFontTx/>
                        <a:buNone/>
                        <a:tabLst/>
                        <a:defRPr/>
                      </a:pPr>
                      <a:r>
                        <a:rPr lang="zh-CN" altLang="en-US" sz="1400" dirty="0">
                          <a:solidFill>
                            <a:srgbClr val="404040"/>
                          </a:solidFill>
                          <a:latin typeface="字魂59号-创粗黑" panose="00000500000000000000" pitchFamily="2" charset="-122"/>
                          <a:ea typeface="字魂59号-创粗黑" panose="00000500000000000000" pitchFamily="2" charset="-122"/>
                          <a:sym typeface="字魂59号-创粗黑" panose="00000500000000000000" pitchFamily="2" charset="-122"/>
                        </a:rPr>
                        <a:t>行动性、持续性等</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lnSpc>
                          <a:spcPct val="150000"/>
                        </a:lnSpc>
                      </a:pPr>
                      <a:r>
                        <a:rPr lang="zh-CN" altLang="en-US" sz="1400" dirty="0">
                          <a:solidFill>
                            <a:srgbClr val="404040"/>
                          </a:solidFill>
                          <a:latin typeface="字魂59号-创粗黑" panose="00000500000000000000" pitchFamily="2" charset="-122"/>
                          <a:ea typeface="字魂59号-创粗黑" panose="00000500000000000000" pitchFamily="2" charset="-122"/>
                          <a:sym typeface="字魂59号-创粗黑" panose="00000500000000000000" pitchFamily="2" charset="-122"/>
                        </a:rPr>
                        <a:t>经由</a:t>
                      </a:r>
                      <a:r>
                        <a:rPr lang="en-US" altLang="zh-CN" sz="1400" dirty="0">
                          <a:solidFill>
                            <a:srgbClr val="404040"/>
                          </a:solidFill>
                          <a:latin typeface="字魂59号-创粗黑" panose="00000500000000000000" pitchFamily="2" charset="-122"/>
                          <a:ea typeface="字魂59号-创粗黑" panose="00000500000000000000" pitchFamily="2" charset="-122"/>
                          <a:sym typeface="字魂59号-创粗黑" panose="00000500000000000000" pitchFamily="2" charset="-122"/>
                        </a:rPr>
                        <a:t>OJT-OFFJT</a:t>
                      </a:r>
                      <a:r>
                        <a:rPr lang="zh-CN" altLang="en-US" sz="1400" dirty="0">
                          <a:solidFill>
                            <a:srgbClr val="404040"/>
                          </a:solidFill>
                          <a:latin typeface="字魂59号-创粗黑" panose="00000500000000000000" pitchFamily="2" charset="-122"/>
                          <a:ea typeface="字魂59号-创粗黑" panose="00000500000000000000" pitchFamily="2" charset="-122"/>
                          <a:sym typeface="字魂59号-创粗黑" panose="00000500000000000000" pitchFamily="2" charset="-122"/>
                        </a:rPr>
                        <a:t>可能改变的领域很难改变的领域</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720180365"/>
                  </a:ext>
                </a:extLst>
              </a:tr>
            </a:tbl>
          </a:graphicData>
        </a:graphic>
      </p:graphicFrame>
      <p:grpSp>
        <p:nvGrpSpPr>
          <p:cNvPr id="5" name="组合 4">
            <a:extLst>
              <a:ext uri="{FF2B5EF4-FFF2-40B4-BE49-F238E27FC236}">
                <a16:creationId xmlns:a16="http://schemas.microsoft.com/office/drawing/2014/main" id="{0314896B-66EE-4C8F-A248-A939B4755DA7}"/>
              </a:ext>
            </a:extLst>
          </p:cNvPr>
          <p:cNvGrpSpPr/>
          <p:nvPr/>
        </p:nvGrpSpPr>
        <p:grpSpPr>
          <a:xfrm>
            <a:off x="292100" y="256540"/>
            <a:ext cx="603885" cy="596900"/>
            <a:chOff x="6997070" y="1404892"/>
            <a:chExt cx="458807" cy="769441"/>
          </a:xfrm>
        </p:grpSpPr>
        <p:sp>
          <p:nvSpPr>
            <p:cNvPr id="6" name="文本框 5">
              <a:extLst>
                <a:ext uri="{FF2B5EF4-FFF2-40B4-BE49-F238E27FC236}">
                  <a16:creationId xmlns:a16="http://schemas.microsoft.com/office/drawing/2014/main" id="{E33814E2-FA5E-41F5-9065-C2D2254BEE78}"/>
                </a:ext>
              </a:extLst>
            </p:cNvPr>
            <p:cNvSpPr txBox="1"/>
            <p:nvPr/>
          </p:nvSpPr>
          <p:spPr>
            <a:xfrm>
              <a:off x="6997070" y="1404892"/>
              <a:ext cx="458807" cy="769441"/>
            </a:xfrm>
            <a:prstGeom prst="rect">
              <a:avLst/>
            </a:prstGeom>
            <a:gradFill>
              <a:gsLst>
                <a:gs pos="21000">
                  <a:srgbClr val="0070C0"/>
                </a:gs>
                <a:gs pos="100000">
                  <a:schemeClr val="bg1"/>
                </a:gs>
              </a:gsLst>
              <a:lin ang="2700000" scaled="0"/>
            </a:gradFill>
          </p:spPr>
          <p:txBody>
            <a:bodyPr vert="horz" wrap="square" lIns="91440" tIns="45720" rIns="91440" bIns="45720" rtlCol="0">
              <a:normAutofit/>
            </a:bodyPr>
            <a:lstStyle>
              <a:defPPr>
                <a:defRPr lang="zh-CN"/>
              </a:defPPr>
              <a:lvl1pPr>
                <a:defRPr sz="2400">
                  <a:solidFill>
                    <a:prstClr val="black"/>
                  </a:solidFill>
                  <a:latin typeface="字魂59号-创粗黑" panose="00000500000000000000" pitchFamily="2" charset="-122"/>
                  <a:ea typeface="字魂59号-创粗黑" panose="00000500000000000000" pitchFamily="2" charset="-122"/>
                </a:defRPr>
              </a:lvl1pPr>
            </a:lstStyle>
            <a:p>
              <a:pPr algn="ctr"/>
              <a:r>
                <a:rPr lang="en-US" altLang="zh-CN" sz="3200">
                  <a:solidFill>
                    <a:schemeClr val="bg1"/>
                  </a:solidFill>
                  <a:sym typeface="Century Gothic" panose="020B0502020202020204" pitchFamily="34" charset="0"/>
                </a:rPr>
                <a:t>4</a:t>
              </a:r>
              <a:endParaRPr lang="zh-CN" altLang="en-US" sz="3200" dirty="0">
                <a:solidFill>
                  <a:schemeClr val="bg1"/>
                </a:solidFill>
                <a:sym typeface="Century Gothic" panose="020B0502020202020204" pitchFamily="34" charset="0"/>
              </a:endParaRPr>
            </a:p>
          </p:txBody>
        </p:sp>
        <p:cxnSp>
          <p:nvCxnSpPr>
            <p:cNvPr id="7" name="直接连接符 6">
              <a:extLst>
                <a:ext uri="{FF2B5EF4-FFF2-40B4-BE49-F238E27FC236}">
                  <a16:creationId xmlns:a16="http://schemas.microsoft.com/office/drawing/2014/main" id="{0147A965-2D05-422A-ADC2-448E4F1A2B6F}"/>
                </a:ext>
              </a:extLst>
            </p:cNvPr>
            <p:cNvCxnSpPr/>
            <p:nvPr/>
          </p:nvCxnSpPr>
          <p:spPr>
            <a:xfrm>
              <a:off x="7455877" y="1404892"/>
              <a:ext cx="0" cy="0"/>
            </a:xfrm>
            <a:prstGeom prst="line">
              <a:avLst/>
            </a:prstGeom>
            <a:gradFill>
              <a:gsLst>
                <a:gs pos="21000">
                  <a:srgbClr val="0070C0"/>
                </a:gs>
                <a:gs pos="100000">
                  <a:schemeClr val="bg1"/>
                </a:gs>
              </a:gsLst>
              <a:lin ang="2700000" scaled="0"/>
            </a:gradFill>
          </p:spPr>
        </p:cxnSp>
      </p:grpSp>
      <p:sp>
        <p:nvSpPr>
          <p:cNvPr id="8" name="文本框 7">
            <a:extLst>
              <a:ext uri="{FF2B5EF4-FFF2-40B4-BE49-F238E27FC236}">
                <a16:creationId xmlns:a16="http://schemas.microsoft.com/office/drawing/2014/main" id="{721611D4-6C1E-4E99-BB24-AE6BC863783E}"/>
              </a:ext>
            </a:extLst>
          </p:cNvPr>
          <p:cNvSpPr txBox="1"/>
          <p:nvPr/>
        </p:nvSpPr>
        <p:spPr>
          <a:xfrm>
            <a:off x="1018442" y="336081"/>
            <a:ext cx="3007458" cy="461665"/>
          </a:xfrm>
          <a:prstGeom prst="rect">
            <a:avLst/>
          </a:prstGeom>
          <a:noFill/>
        </p:spPr>
        <p:txBody>
          <a:bodyPr wrap="square" rtlCol="0">
            <a:spAutoFit/>
          </a:bodyPr>
          <a:lstStyle/>
          <a:p>
            <a:r>
              <a:rPr lang="zh-CN" altLang="en-US" sz="2400">
                <a:solidFill>
                  <a:schemeClr val="tx1">
                    <a:lumMod val="85000"/>
                    <a:lumOff val="15000"/>
                  </a:schemeClr>
                </a:solidFill>
                <a:latin typeface="字魂59号-创粗黑" panose="00000500000000000000" pitchFamily="2" charset="-122"/>
                <a:ea typeface="字魂59号-创粗黑" panose="00000500000000000000" pitchFamily="2" charset="-122"/>
              </a:rPr>
              <a:t>职业生涯晋升途径</a:t>
            </a:r>
          </a:p>
        </p:txBody>
      </p:sp>
    </p:spTree>
    <p:extLst>
      <p:ext uri="{BB962C8B-B14F-4D97-AF65-F5344CB8AC3E}">
        <p14:creationId xmlns:p14="http://schemas.microsoft.com/office/powerpoint/2010/main" val="235966240"/>
      </p:ext>
    </p:extLst>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圆角 6"/>
          <p:cNvSpPr/>
          <p:nvPr/>
        </p:nvSpPr>
        <p:spPr>
          <a:xfrm>
            <a:off x="502696" y="389974"/>
            <a:ext cx="1173704" cy="1173704"/>
          </a:xfrm>
          <a:prstGeom prst="roundRect">
            <a:avLst>
              <a:gd name="adj" fmla="val 0"/>
            </a:avLst>
          </a:prstGeom>
          <a:gradFill>
            <a:gsLst>
              <a:gs pos="21000">
                <a:srgbClr val="0070C0"/>
              </a:gs>
              <a:gs pos="100000">
                <a:schemeClr val="bg1"/>
              </a:gs>
            </a:gsLst>
            <a:lin ang="2700000" scaled="0"/>
          </a:gradFill>
        </p:spPr>
        <p:txBody>
          <a:bodyPr vert="horz" wrap="square" lIns="91440" tIns="45720" rIns="91440" bIns="45720" rtlCol="0">
            <a:normAutofit/>
          </a:bodyPr>
          <a:lstStyle/>
          <a:p>
            <a:endParaRPr lang="zh-CN" altLang="en-US" sz="2400" dirty="0">
              <a:solidFill>
                <a:prstClr val="black"/>
              </a:solidFill>
              <a:latin typeface="字魂59号-创粗黑" panose="00000500000000000000" pitchFamily="2" charset="-122"/>
              <a:ea typeface="字魂59号-创粗黑" panose="00000500000000000000" pitchFamily="2" charset="-122"/>
              <a:sym typeface="Century Gothic" panose="020B0502020202020204" pitchFamily="34" charset="0"/>
            </a:endParaRPr>
          </a:p>
        </p:txBody>
      </p:sp>
      <p:sp>
        <p:nvSpPr>
          <p:cNvPr id="8" name="文本框 7"/>
          <p:cNvSpPr txBox="1"/>
          <p:nvPr/>
        </p:nvSpPr>
        <p:spPr>
          <a:xfrm>
            <a:off x="772048" y="466173"/>
            <a:ext cx="3352800" cy="132343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8000" b="0" i="0" u="none" strike="noStrike" kern="0" cap="none" spc="0" normalizeH="0" baseline="0" noProof="0">
                <a:ln>
                  <a:noFill/>
                </a:ln>
                <a:solidFill>
                  <a:prstClr val="white"/>
                </a:solidFill>
                <a:effectLst/>
                <a:uLnTx/>
                <a:uFillTx/>
                <a:latin typeface="Century Gothic" panose="020B0502020202020204" pitchFamily="34" charset="0"/>
                <a:ea typeface="思源黑体 Light"/>
                <a:sym typeface="Century Gothic" panose="020B0502020202020204" pitchFamily="34" charset="0"/>
              </a:rPr>
              <a:t>C</a:t>
            </a:r>
            <a:r>
              <a:rPr kumimoji="0" lang="en-US" altLang="zh-CN" sz="4000" b="0" i="0" u="none" strike="noStrike" kern="0" cap="none" spc="0" normalizeH="0" baseline="0" noProof="0">
                <a:ln>
                  <a:noFill/>
                </a:ln>
                <a:solidFill>
                  <a:schemeClr val="tx1">
                    <a:lumMod val="85000"/>
                    <a:lumOff val="15000"/>
                  </a:schemeClr>
                </a:solidFill>
                <a:effectLst/>
                <a:uLnTx/>
                <a:uFillTx/>
                <a:latin typeface="Century Gothic" panose="020B0502020202020204" pitchFamily="34" charset="0"/>
                <a:ea typeface="思源黑体 Light"/>
                <a:sym typeface="Century Gothic" panose="020B0502020202020204" pitchFamily="34" charset="0"/>
              </a:rPr>
              <a:t>ONTENTS</a:t>
            </a:r>
            <a:endParaRPr kumimoji="0" lang="zh-CN" altLang="en-US" sz="4000" b="0" i="0" u="none" strike="noStrike" kern="0" cap="none" spc="0" normalizeH="0" baseline="0" noProof="0" dirty="0">
              <a:ln>
                <a:noFill/>
              </a:ln>
              <a:solidFill>
                <a:schemeClr val="tx1">
                  <a:lumMod val="85000"/>
                  <a:lumOff val="15000"/>
                </a:schemeClr>
              </a:solidFill>
              <a:effectLst/>
              <a:uLnTx/>
              <a:uFillTx/>
              <a:latin typeface="Century Gothic" panose="020B0502020202020204" pitchFamily="34" charset="0"/>
              <a:ea typeface="思源黑体 Light"/>
              <a:sym typeface="Century Gothic" panose="020B0502020202020204" pitchFamily="34" charset="0"/>
            </a:endParaRPr>
          </a:p>
        </p:txBody>
      </p:sp>
      <p:pic>
        <p:nvPicPr>
          <p:cNvPr id="37" name="图片 36"/>
          <p:cNvPicPr>
            <a:picLocks noChangeAspect="1"/>
          </p:cNvPicPr>
          <p:nvPr/>
        </p:nvPicPr>
        <p:blipFill rotWithShape="1">
          <a:blip r:embed="rId3">
            <a:extLst>
              <a:ext uri="{28A0092B-C50C-407E-A947-70E740481C1C}">
                <a14:useLocalDpi xmlns:a14="http://schemas.microsoft.com/office/drawing/2010/main" val="0"/>
              </a:ext>
            </a:extLst>
          </a:blip>
          <a:srcRect l="12812" t="50000" r="56467"/>
          <a:stretch>
            <a:fillRect/>
          </a:stretch>
        </p:blipFill>
        <p:spPr>
          <a:xfrm>
            <a:off x="-207010" y="3139440"/>
            <a:ext cx="4083050" cy="3738245"/>
          </a:xfrm>
          <a:prstGeom prst="rect">
            <a:avLst/>
          </a:prstGeom>
        </p:spPr>
      </p:pic>
      <p:grpSp>
        <p:nvGrpSpPr>
          <p:cNvPr id="61" name="组合 60">
            <a:extLst>
              <a:ext uri="{FF2B5EF4-FFF2-40B4-BE49-F238E27FC236}">
                <a16:creationId xmlns:a16="http://schemas.microsoft.com/office/drawing/2014/main" id="{E237ACA7-9A16-4A14-9302-340742D4D8C9}"/>
              </a:ext>
            </a:extLst>
          </p:cNvPr>
          <p:cNvGrpSpPr/>
          <p:nvPr/>
        </p:nvGrpSpPr>
        <p:grpSpPr>
          <a:xfrm>
            <a:off x="5582873" y="1431558"/>
            <a:ext cx="603793" cy="612000"/>
            <a:chOff x="6997070" y="1404892"/>
            <a:chExt cx="458807" cy="769441"/>
          </a:xfrm>
          <a:solidFill>
            <a:srgbClr val="0372C1"/>
          </a:solidFill>
        </p:grpSpPr>
        <p:sp>
          <p:nvSpPr>
            <p:cNvPr id="62" name="文本框 61">
              <a:extLst>
                <a:ext uri="{FF2B5EF4-FFF2-40B4-BE49-F238E27FC236}">
                  <a16:creationId xmlns:a16="http://schemas.microsoft.com/office/drawing/2014/main" id="{6645BED6-3562-4C19-926E-5A8DFA19A9B6}"/>
                </a:ext>
              </a:extLst>
            </p:cNvPr>
            <p:cNvSpPr txBox="1"/>
            <p:nvPr/>
          </p:nvSpPr>
          <p:spPr>
            <a:xfrm>
              <a:off x="6997070" y="1404892"/>
              <a:ext cx="458807" cy="769441"/>
            </a:xfrm>
            <a:prstGeom prst="rect">
              <a:avLst/>
            </a:prstGeom>
            <a:grpFill/>
          </p:spPr>
          <p:txBody>
            <a:bodyPr wrap="square" rtlCol="0">
              <a:noAutofit/>
            </a:bodyPr>
            <a:lstStyle/>
            <a:p>
              <a:pPr algn="ctr">
                <a:defRPr/>
              </a:pPr>
              <a:r>
                <a:rPr lang="en-US" altLang="zh-CN" sz="3200" kern="0">
                  <a:solidFill>
                    <a:prstClr val="white"/>
                  </a:solidFill>
                  <a:latin typeface="Agency FB" panose="020B0503020202020204" pitchFamily="34" charset="0"/>
                  <a:ea typeface="思源黑体 Light"/>
                  <a:sym typeface="Century Gothic" panose="020B0502020202020204" pitchFamily="34" charset="0"/>
                </a:rPr>
                <a:t>1</a:t>
              </a:r>
              <a:endParaRPr lang="zh-CN" altLang="en-US" sz="3200" kern="0" dirty="0">
                <a:solidFill>
                  <a:prstClr val="white"/>
                </a:solidFill>
                <a:latin typeface="Agency FB" panose="020B0503020202020204" pitchFamily="34" charset="0"/>
                <a:ea typeface="思源黑体 Light"/>
                <a:sym typeface="Century Gothic" panose="020B0502020202020204" pitchFamily="34" charset="0"/>
              </a:endParaRPr>
            </a:p>
          </p:txBody>
        </p:sp>
        <p:cxnSp>
          <p:nvCxnSpPr>
            <p:cNvPr id="63" name="直接连接符 62">
              <a:extLst>
                <a:ext uri="{FF2B5EF4-FFF2-40B4-BE49-F238E27FC236}">
                  <a16:creationId xmlns:a16="http://schemas.microsoft.com/office/drawing/2014/main" id="{2FCF1A8F-859A-44F4-9E5F-6D1A2FC689E9}"/>
                </a:ext>
              </a:extLst>
            </p:cNvPr>
            <p:cNvCxnSpPr/>
            <p:nvPr/>
          </p:nvCxnSpPr>
          <p:spPr>
            <a:xfrm>
              <a:off x="7455877" y="1404892"/>
              <a:ext cx="0" cy="0"/>
            </a:xfrm>
            <a:prstGeom prst="line">
              <a:avLst/>
            </a:prstGeom>
            <a:grpFill/>
            <a:ln w="6350" cap="flat" cmpd="sng" algn="ctr">
              <a:solidFill>
                <a:srgbClr val="65C4C3"/>
              </a:solidFill>
              <a:prstDash val="solid"/>
              <a:miter lim="800000"/>
            </a:ln>
            <a:effectLst/>
          </p:spPr>
        </p:cxnSp>
      </p:grpSp>
      <p:sp>
        <p:nvSpPr>
          <p:cNvPr id="65" name="文本框 64">
            <a:extLst>
              <a:ext uri="{FF2B5EF4-FFF2-40B4-BE49-F238E27FC236}">
                <a16:creationId xmlns:a16="http://schemas.microsoft.com/office/drawing/2014/main" id="{BD008A6F-6313-4AB2-B6D0-E73C09AD62DE}"/>
              </a:ext>
            </a:extLst>
          </p:cNvPr>
          <p:cNvSpPr txBox="1"/>
          <p:nvPr/>
        </p:nvSpPr>
        <p:spPr>
          <a:xfrm>
            <a:off x="6531166" y="1445170"/>
            <a:ext cx="4796189" cy="584775"/>
          </a:xfrm>
          <a:prstGeom prst="rect">
            <a:avLst/>
          </a:prstGeom>
          <a:noFill/>
        </p:spPr>
        <p:txBody>
          <a:bodyPr wrap="square" rtlCol="0">
            <a:spAutoFit/>
          </a:bodyPr>
          <a:lstStyle/>
          <a:p>
            <a:r>
              <a:rPr lang="zh-CN" altLang="en-US" sz="3200">
                <a:solidFill>
                  <a:prstClr val="black">
                    <a:lumMod val="85000"/>
                    <a:lumOff val="15000"/>
                  </a:prstClr>
                </a:solidFill>
                <a:latin typeface="字魂59号-创粗黑" panose="00000500000000000000" pitchFamily="2" charset="-122"/>
                <a:ea typeface="字魂59号-创粗黑" panose="00000500000000000000" pitchFamily="2" charset="-122"/>
              </a:rPr>
              <a:t>职业生涯规划的意义</a:t>
            </a:r>
            <a:endParaRPr lang="zh-CN" altLang="en-US" sz="3200" dirty="0">
              <a:solidFill>
                <a:prstClr val="black">
                  <a:lumMod val="85000"/>
                  <a:lumOff val="15000"/>
                </a:prstClr>
              </a:solidFill>
              <a:latin typeface="字魂59号-创粗黑" panose="00000500000000000000" pitchFamily="2" charset="-122"/>
              <a:ea typeface="字魂59号-创粗黑" panose="00000500000000000000" pitchFamily="2" charset="-122"/>
            </a:endParaRPr>
          </a:p>
        </p:txBody>
      </p:sp>
      <p:grpSp>
        <p:nvGrpSpPr>
          <p:cNvPr id="66" name="组合 65">
            <a:extLst>
              <a:ext uri="{FF2B5EF4-FFF2-40B4-BE49-F238E27FC236}">
                <a16:creationId xmlns:a16="http://schemas.microsoft.com/office/drawing/2014/main" id="{80A706A9-81D7-4CA6-87EF-ED37778E8995}"/>
              </a:ext>
            </a:extLst>
          </p:cNvPr>
          <p:cNvGrpSpPr/>
          <p:nvPr/>
        </p:nvGrpSpPr>
        <p:grpSpPr>
          <a:xfrm>
            <a:off x="5582873" y="2374723"/>
            <a:ext cx="603793" cy="612000"/>
            <a:chOff x="6997070" y="1404892"/>
            <a:chExt cx="458807" cy="769441"/>
          </a:xfrm>
          <a:solidFill>
            <a:srgbClr val="0372C1"/>
          </a:solidFill>
        </p:grpSpPr>
        <p:sp>
          <p:nvSpPr>
            <p:cNvPr id="67" name="文本框 66">
              <a:extLst>
                <a:ext uri="{FF2B5EF4-FFF2-40B4-BE49-F238E27FC236}">
                  <a16:creationId xmlns:a16="http://schemas.microsoft.com/office/drawing/2014/main" id="{9AECF7C0-2A8F-41E3-8893-B0908F44E7E3}"/>
                </a:ext>
              </a:extLst>
            </p:cNvPr>
            <p:cNvSpPr txBox="1"/>
            <p:nvPr/>
          </p:nvSpPr>
          <p:spPr>
            <a:xfrm>
              <a:off x="6997070" y="1404892"/>
              <a:ext cx="458807" cy="769441"/>
            </a:xfrm>
            <a:prstGeom prst="rect">
              <a:avLst/>
            </a:prstGeom>
            <a:grpFill/>
          </p:spPr>
          <p:txBody>
            <a:bodyPr wrap="square" rtlCol="0">
              <a:noAutofit/>
            </a:bodyPr>
            <a:lstStyle/>
            <a:p>
              <a:pPr algn="ctr">
                <a:defRPr/>
              </a:pPr>
              <a:r>
                <a:rPr lang="en-US" altLang="zh-CN" sz="3200" kern="0" dirty="0">
                  <a:solidFill>
                    <a:prstClr val="white"/>
                  </a:solidFill>
                  <a:latin typeface="Agency FB" panose="020B0503020202020204" pitchFamily="34" charset="0"/>
                  <a:ea typeface="思源黑体 Light"/>
                  <a:sym typeface="Century Gothic" panose="020B0502020202020204" pitchFamily="34" charset="0"/>
                </a:rPr>
                <a:t>2</a:t>
              </a:r>
              <a:endParaRPr lang="zh-CN" altLang="en-US" sz="3200" kern="0" dirty="0">
                <a:solidFill>
                  <a:prstClr val="white"/>
                </a:solidFill>
                <a:latin typeface="Agency FB" panose="020B0503020202020204" pitchFamily="34" charset="0"/>
                <a:ea typeface="思源黑体 Light"/>
                <a:sym typeface="Century Gothic" panose="020B0502020202020204" pitchFamily="34" charset="0"/>
              </a:endParaRPr>
            </a:p>
          </p:txBody>
        </p:sp>
        <p:cxnSp>
          <p:nvCxnSpPr>
            <p:cNvPr id="68" name="直接连接符 67">
              <a:extLst>
                <a:ext uri="{FF2B5EF4-FFF2-40B4-BE49-F238E27FC236}">
                  <a16:creationId xmlns:a16="http://schemas.microsoft.com/office/drawing/2014/main" id="{0E803811-EDBC-46AC-9DCE-FCC9908DF228}"/>
                </a:ext>
              </a:extLst>
            </p:cNvPr>
            <p:cNvCxnSpPr/>
            <p:nvPr/>
          </p:nvCxnSpPr>
          <p:spPr>
            <a:xfrm>
              <a:off x="7455877" y="1404892"/>
              <a:ext cx="0" cy="0"/>
            </a:xfrm>
            <a:prstGeom prst="line">
              <a:avLst/>
            </a:prstGeom>
            <a:grpFill/>
            <a:ln w="6350" cap="flat" cmpd="sng" algn="ctr">
              <a:solidFill>
                <a:srgbClr val="65C4C3"/>
              </a:solidFill>
              <a:prstDash val="solid"/>
              <a:miter lim="800000"/>
            </a:ln>
            <a:effectLst/>
          </p:spPr>
        </p:cxnSp>
      </p:grpSp>
      <p:sp>
        <p:nvSpPr>
          <p:cNvPr id="69" name="文本框 68">
            <a:extLst>
              <a:ext uri="{FF2B5EF4-FFF2-40B4-BE49-F238E27FC236}">
                <a16:creationId xmlns:a16="http://schemas.microsoft.com/office/drawing/2014/main" id="{041234FB-20F2-4CF1-802F-043C26D85C5B}"/>
              </a:ext>
            </a:extLst>
          </p:cNvPr>
          <p:cNvSpPr txBox="1"/>
          <p:nvPr/>
        </p:nvSpPr>
        <p:spPr>
          <a:xfrm>
            <a:off x="6531166" y="2388751"/>
            <a:ext cx="4796189" cy="584775"/>
          </a:xfrm>
          <a:prstGeom prst="rect">
            <a:avLst/>
          </a:prstGeom>
          <a:noFill/>
        </p:spPr>
        <p:txBody>
          <a:bodyPr wrap="square" rtlCol="0">
            <a:spAutoFit/>
          </a:bodyPr>
          <a:lstStyle/>
          <a:p>
            <a:r>
              <a:rPr lang="zh-CN" altLang="en-US" sz="3200">
                <a:solidFill>
                  <a:prstClr val="black">
                    <a:lumMod val="85000"/>
                    <a:lumOff val="15000"/>
                  </a:prstClr>
                </a:solidFill>
                <a:latin typeface="字魂59号-创粗黑" panose="00000500000000000000" pitchFamily="2" charset="-122"/>
                <a:ea typeface="字魂59号-创粗黑" panose="00000500000000000000" pitchFamily="2" charset="-122"/>
              </a:rPr>
              <a:t>正确的自我认知</a:t>
            </a:r>
            <a:endParaRPr lang="zh-CN" altLang="en-US" sz="3200" dirty="0">
              <a:solidFill>
                <a:prstClr val="black">
                  <a:lumMod val="85000"/>
                  <a:lumOff val="15000"/>
                </a:prstClr>
              </a:solidFill>
              <a:latin typeface="字魂59号-创粗黑" panose="00000500000000000000" pitchFamily="2" charset="-122"/>
              <a:ea typeface="字魂59号-创粗黑" panose="00000500000000000000" pitchFamily="2" charset="-122"/>
            </a:endParaRPr>
          </a:p>
        </p:txBody>
      </p:sp>
      <p:grpSp>
        <p:nvGrpSpPr>
          <p:cNvPr id="70" name="组合 69">
            <a:extLst>
              <a:ext uri="{FF2B5EF4-FFF2-40B4-BE49-F238E27FC236}">
                <a16:creationId xmlns:a16="http://schemas.microsoft.com/office/drawing/2014/main" id="{5EAA68F8-377D-4F46-81AD-D27F97AABE2C}"/>
              </a:ext>
            </a:extLst>
          </p:cNvPr>
          <p:cNvGrpSpPr/>
          <p:nvPr/>
        </p:nvGrpSpPr>
        <p:grpSpPr>
          <a:xfrm>
            <a:off x="5582873" y="3317888"/>
            <a:ext cx="603793" cy="612000"/>
            <a:chOff x="6997070" y="1404892"/>
            <a:chExt cx="458807" cy="769441"/>
          </a:xfrm>
          <a:solidFill>
            <a:srgbClr val="0372C1"/>
          </a:solidFill>
        </p:grpSpPr>
        <p:sp>
          <p:nvSpPr>
            <p:cNvPr id="71" name="文本框 70">
              <a:extLst>
                <a:ext uri="{FF2B5EF4-FFF2-40B4-BE49-F238E27FC236}">
                  <a16:creationId xmlns:a16="http://schemas.microsoft.com/office/drawing/2014/main" id="{E2424327-3010-4F83-B3E2-C6506F0B16C0}"/>
                </a:ext>
              </a:extLst>
            </p:cNvPr>
            <p:cNvSpPr txBox="1"/>
            <p:nvPr/>
          </p:nvSpPr>
          <p:spPr>
            <a:xfrm>
              <a:off x="6997070" y="1404892"/>
              <a:ext cx="458807" cy="769441"/>
            </a:xfrm>
            <a:prstGeom prst="rect">
              <a:avLst/>
            </a:prstGeom>
            <a:grpFill/>
          </p:spPr>
          <p:txBody>
            <a:bodyPr wrap="square" rtlCol="0">
              <a:noAutofit/>
            </a:bodyPr>
            <a:lstStyle/>
            <a:p>
              <a:pPr algn="ctr">
                <a:defRPr/>
              </a:pPr>
              <a:r>
                <a:rPr lang="en-US" altLang="zh-CN" sz="3200" kern="0" dirty="0">
                  <a:solidFill>
                    <a:prstClr val="white"/>
                  </a:solidFill>
                  <a:latin typeface="Agency FB" panose="020B0503020202020204" pitchFamily="34" charset="0"/>
                  <a:ea typeface="思源黑体 Light"/>
                  <a:sym typeface="Century Gothic" panose="020B0502020202020204" pitchFamily="34" charset="0"/>
                </a:rPr>
                <a:t>3</a:t>
              </a:r>
              <a:endParaRPr lang="zh-CN" altLang="en-US" sz="3200" kern="0" dirty="0">
                <a:solidFill>
                  <a:prstClr val="white"/>
                </a:solidFill>
                <a:latin typeface="Agency FB" panose="020B0503020202020204" pitchFamily="34" charset="0"/>
                <a:ea typeface="思源黑体 Light"/>
                <a:sym typeface="Century Gothic" panose="020B0502020202020204" pitchFamily="34" charset="0"/>
              </a:endParaRPr>
            </a:p>
          </p:txBody>
        </p:sp>
        <p:cxnSp>
          <p:nvCxnSpPr>
            <p:cNvPr id="72" name="直接连接符 71">
              <a:extLst>
                <a:ext uri="{FF2B5EF4-FFF2-40B4-BE49-F238E27FC236}">
                  <a16:creationId xmlns:a16="http://schemas.microsoft.com/office/drawing/2014/main" id="{CB38D0CC-CDE8-4AFC-A210-B5A74480C4DE}"/>
                </a:ext>
              </a:extLst>
            </p:cNvPr>
            <p:cNvCxnSpPr/>
            <p:nvPr/>
          </p:nvCxnSpPr>
          <p:spPr>
            <a:xfrm>
              <a:off x="7455877" y="1404892"/>
              <a:ext cx="0" cy="0"/>
            </a:xfrm>
            <a:prstGeom prst="line">
              <a:avLst/>
            </a:prstGeom>
            <a:grpFill/>
            <a:ln w="6350" cap="flat" cmpd="sng" algn="ctr">
              <a:solidFill>
                <a:srgbClr val="65C4C3"/>
              </a:solidFill>
              <a:prstDash val="solid"/>
              <a:miter lim="800000"/>
            </a:ln>
            <a:effectLst/>
          </p:spPr>
        </p:cxnSp>
      </p:grpSp>
      <p:sp>
        <p:nvSpPr>
          <p:cNvPr id="74" name="文本框 73">
            <a:extLst>
              <a:ext uri="{FF2B5EF4-FFF2-40B4-BE49-F238E27FC236}">
                <a16:creationId xmlns:a16="http://schemas.microsoft.com/office/drawing/2014/main" id="{E3EBABEF-DC13-492A-82C3-EAE1D160A30C}"/>
              </a:ext>
            </a:extLst>
          </p:cNvPr>
          <p:cNvSpPr txBox="1"/>
          <p:nvPr/>
        </p:nvSpPr>
        <p:spPr>
          <a:xfrm>
            <a:off x="6531166" y="3332332"/>
            <a:ext cx="4796189" cy="584775"/>
          </a:xfrm>
          <a:prstGeom prst="rect">
            <a:avLst/>
          </a:prstGeom>
          <a:noFill/>
        </p:spPr>
        <p:txBody>
          <a:bodyPr wrap="square" rtlCol="0">
            <a:spAutoFit/>
          </a:bodyPr>
          <a:lstStyle/>
          <a:p>
            <a:r>
              <a:rPr lang="zh-CN" altLang="en-US" sz="3200">
                <a:solidFill>
                  <a:prstClr val="black">
                    <a:lumMod val="85000"/>
                    <a:lumOff val="15000"/>
                  </a:prstClr>
                </a:solidFill>
                <a:latin typeface="字魂59号-创粗黑" panose="00000500000000000000" pitchFamily="2" charset="-122"/>
                <a:ea typeface="字魂59号-创粗黑" panose="00000500000000000000" pitchFamily="2" charset="-122"/>
              </a:rPr>
              <a:t>外部环境条件</a:t>
            </a:r>
            <a:endParaRPr lang="zh-CN" altLang="en-US" sz="3200" dirty="0">
              <a:solidFill>
                <a:prstClr val="black">
                  <a:lumMod val="85000"/>
                  <a:lumOff val="15000"/>
                </a:prstClr>
              </a:solidFill>
              <a:latin typeface="字魂59号-创粗黑" panose="00000500000000000000" pitchFamily="2" charset="-122"/>
              <a:ea typeface="字魂59号-创粗黑" panose="00000500000000000000" pitchFamily="2" charset="-122"/>
            </a:endParaRPr>
          </a:p>
        </p:txBody>
      </p:sp>
      <p:grpSp>
        <p:nvGrpSpPr>
          <p:cNvPr id="75" name="组合 74">
            <a:extLst>
              <a:ext uri="{FF2B5EF4-FFF2-40B4-BE49-F238E27FC236}">
                <a16:creationId xmlns:a16="http://schemas.microsoft.com/office/drawing/2014/main" id="{8C016F58-0265-46F6-8F3B-1C5A9E4D84E6}"/>
              </a:ext>
            </a:extLst>
          </p:cNvPr>
          <p:cNvGrpSpPr/>
          <p:nvPr/>
        </p:nvGrpSpPr>
        <p:grpSpPr>
          <a:xfrm>
            <a:off x="5582873" y="4261053"/>
            <a:ext cx="603793" cy="612000"/>
            <a:chOff x="6997070" y="1404892"/>
            <a:chExt cx="458807" cy="769441"/>
          </a:xfrm>
          <a:solidFill>
            <a:srgbClr val="0372C1"/>
          </a:solidFill>
        </p:grpSpPr>
        <p:sp>
          <p:nvSpPr>
            <p:cNvPr id="76" name="文本框 75">
              <a:extLst>
                <a:ext uri="{FF2B5EF4-FFF2-40B4-BE49-F238E27FC236}">
                  <a16:creationId xmlns:a16="http://schemas.microsoft.com/office/drawing/2014/main" id="{A9B428FB-88A1-434E-8DA3-CE6521FF4C1C}"/>
                </a:ext>
              </a:extLst>
            </p:cNvPr>
            <p:cNvSpPr txBox="1"/>
            <p:nvPr/>
          </p:nvSpPr>
          <p:spPr>
            <a:xfrm>
              <a:off x="6997070" y="1404892"/>
              <a:ext cx="458807" cy="769441"/>
            </a:xfrm>
            <a:prstGeom prst="rect">
              <a:avLst/>
            </a:prstGeom>
            <a:grpFill/>
          </p:spPr>
          <p:txBody>
            <a:bodyPr wrap="square" rtlCol="0">
              <a:noAutofit/>
            </a:bodyPr>
            <a:lstStyle/>
            <a:p>
              <a:pPr algn="ctr">
                <a:defRPr/>
              </a:pPr>
              <a:r>
                <a:rPr lang="en-US" altLang="zh-CN" sz="3200" kern="0" dirty="0">
                  <a:solidFill>
                    <a:prstClr val="white"/>
                  </a:solidFill>
                  <a:latin typeface="Agency FB" panose="020B0503020202020204" pitchFamily="34" charset="0"/>
                  <a:ea typeface="思源黑体 Light"/>
                  <a:sym typeface="Century Gothic" panose="020B0502020202020204" pitchFamily="34" charset="0"/>
                </a:rPr>
                <a:t>4</a:t>
              </a:r>
              <a:endParaRPr lang="zh-CN" altLang="en-US" sz="3200" kern="0" dirty="0">
                <a:solidFill>
                  <a:prstClr val="white"/>
                </a:solidFill>
                <a:latin typeface="Agency FB" panose="020B0503020202020204" pitchFamily="34" charset="0"/>
                <a:ea typeface="思源黑体 Light"/>
                <a:sym typeface="Century Gothic" panose="020B0502020202020204" pitchFamily="34" charset="0"/>
              </a:endParaRPr>
            </a:p>
          </p:txBody>
        </p:sp>
        <p:cxnSp>
          <p:nvCxnSpPr>
            <p:cNvPr id="77" name="直接连接符 76">
              <a:extLst>
                <a:ext uri="{FF2B5EF4-FFF2-40B4-BE49-F238E27FC236}">
                  <a16:creationId xmlns:a16="http://schemas.microsoft.com/office/drawing/2014/main" id="{F309A5B2-A0FA-4E9F-8073-5F437E2F478B}"/>
                </a:ext>
              </a:extLst>
            </p:cNvPr>
            <p:cNvCxnSpPr/>
            <p:nvPr/>
          </p:nvCxnSpPr>
          <p:spPr>
            <a:xfrm>
              <a:off x="7455877" y="1404892"/>
              <a:ext cx="0" cy="0"/>
            </a:xfrm>
            <a:prstGeom prst="line">
              <a:avLst/>
            </a:prstGeom>
            <a:grpFill/>
            <a:ln w="6350" cap="flat" cmpd="sng" algn="ctr">
              <a:solidFill>
                <a:srgbClr val="65C4C3"/>
              </a:solidFill>
              <a:prstDash val="solid"/>
              <a:miter lim="800000"/>
            </a:ln>
            <a:effectLst/>
          </p:spPr>
        </p:cxnSp>
      </p:grpSp>
      <p:sp>
        <p:nvSpPr>
          <p:cNvPr id="79" name="文本框 78">
            <a:extLst>
              <a:ext uri="{FF2B5EF4-FFF2-40B4-BE49-F238E27FC236}">
                <a16:creationId xmlns:a16="http://schemas.microsoft.com/office/drawing/2014/main" id="{C6D92B77-EB60-4E4C-B7A5-8627C07D566A}"/>
              </a:ext>
            </a:extLst>
          </p:cNvPr>
          <p:cNvSpPr txBox="1"/>
          <p:nvPr/>
        </p:nvSpPr>
        <p:spPr>
          <a:xfrm>
            <a:off x="6531166" y="4275913"/>
            <a:ext cx="3801960" cy="584775"/>
          </a:xfrm>
          <a:prstGeom prst="rect">
            <a:avLst/>
          </a:prstGeom>
          <a:noFill/>
        </p:spPr>
        <p:txBody>
          <a:bodyPr wrap="square" rtlCol="0">
            <a:spAutoFit/>
          </a:bodyPr>
          <a:lstStyle/>
          <a:p>
            <a:r>
              <a:rPr lang="zh-CN" altLang="en-US" sz="3200">
                <a:solidFill>
                  <a:prstClr val="black">
                    <a:lumMod val="85000"/>
                    <a:lumOff val="15000"/>
                  </a:prstClr>
                </a:solidFill>
                <a:latin typeface="字魂59号-创粗黑" panose="00000500000000000000" pitchFamily="2" charset="-122"/>
                <a:ea typeface="字魂59号-创粗黑" panose="00000500000000000000" pitchFamily="2" charset="-122"/>
              </a:rPr>
              <a:t>职业生涯晋升途径</a:t>
            </a:r>
            <a:endParaRPr lang="zh-CN" altLang="en-US" sz="3200" dirty="0">
              <a:solidFill>
                <a:prstClr val="black">
                  <a:lumMod val="85000"/>
                  <a:lumOff val="15000"/>
                </a:prstClr>
              </a:solidFill>
              <a:latin typeface="字魂59号-创粗黑" panose="00000500000000000000" pitchFamily="2" charset="-122"/>
              <a:ea typeface="字魂59号-创粗黑" panose="00000500000000000000" pitchFamily="2" charset="-122"/>
            </a:endParaRPr>
          </a:p>
        </p:txBody>
      </p:sp>
      <p:grpSp>
        <p:nvGrpSpPr>
          <p:cNvPr id="80" name="组合 79">
            <a:extLst>
              <a:ext uri="{FF2B5EF4-FFF2-40B4-BE49-F238E27FC236}">
                <a16:creationId xmlns:a16="http://schemas.microsoft.com/office/drawing/2014/main" id="{A6A8B00D-B1BC-4095-BE4B-64DC12D67E2D}"/>
              </a:ext>
            </a:extLst>
          </p:cNvPr>
          <p:cNvGrpSpPr/>
          <p:nvPr/>
        </p:nvGrpSpPr>
        <p:grpSpPr>
          <a:xfrm>
            <a:off x="5582873" y="5204217"/>
            <a:ext cx="603793" cy="612000"/>
            <a:chOff x="6997070" y="1404892"/>
            <a:chExt cx="458807" cy="769441"/>
          </a:xfrm>
          <a:solidFill>
            <a:srgbClr val="0372C1"/>
          </a:solidFill>
        </p:grpSpPr>
        <p:sp>
          <p:nvSpPr>
            <p:cNvPr id="81" name="文本框 80">
              <a:extLst>
                <a:ext uri="{FF2B5EF4-FFF2-40B4-BE49-F238E27FC236}">
                  <a16:creationId xmlns:a16="http://schemas.microsoft.com/office/drawing/2014/main" id="{57F35897-035B-4287-8221-D6B9519890EA}"/>
                </a:ext>
              </a:extLst>
            </p:cNvPr>
            <p:cNvSpPr txBox="1"/>
            <p:nvPr/>
          </p:nvSpPr>
          <p:spPr>
            <a:xfrm>
              <a:off x="6997070" y="1404892"/>
              <a:ext cx="458807" cy="769441"/>
            </a:xfrm>
            <a:prstGeom prst="rect">
              <a:avLst/>
            </a:prstGeom>
            <a:grpFill/>
          </p:spPr>
          <p:txBody>
            <a:bodyPr wrap="square" rtlCol="0">
              <a:noAutofit/>
            </a:bodyPr>
            <a:lstStyle/>
            <a:p>
              <a:pPr algn="ctr">
                <a:defRPr/>
              </a:pPr>
              <a:r>
                <a:rPr lang="en-US" sz="3200" kern="0" dirty="0">
                  <a:solidFill>
                    <a:prstClr val="white"/>
                  </a:solidFill>
                  <a:latin typeface="Agency FB" panose="020B0503020202020204" pitchFamily="34" charset="0"/>
                  <a:ea typeface="思源黑体 Light"/>
                  <a:sym typeface="Century Gothic" panose="020B0502020202020204" pitchFamily="34" charset="0"/>
                </a:rPr>
                <a:t>5</a:t>
              </a:r>
            </a:p>
          </p:txBody>
        </p:sp>
        <p:cxnSp>
          <p:nvCxnSpPr>
            <p:cNvPr id="82" name="直接连接符 81">
              <a:extLst>
                <a:ext uri="{FF2B5EF4-FFF2-40B4-BE49-F238E27FC236}">
                  <a16:creationId xmlns:a16="http://schemas.microsoft.com/office/drawing/2014/main" id="{01071272-288A-436D-B3BE-8157AE6DBE64}"/>
                </a:ext>
              </a:extLst>
            </p:cNvPr>
            <p:cNvCxnSpPr/>
            <p:nvPr/>
          </p:nvCxnSpPr>
          <p:spPr>
            <a:xfrm>
              <a:off x="7455877" y="1404892"/>
              <a:ext cx="0" cy="0"/>
            </a:xfrm>
            <a:prstGeom prst="line">
              <a:avLst/>
            </a:prstGeom>
            <a:grpFill/>
            <a:ln w="6350" cap="flat" cmpd="sng" algn="ctr">
              <a:solidFill>
                <a:srgbClr val="65C4C3"/>
              </a:solidFill>
              <a:prstDash val="solid"/>
              <a:miter lim="800000"/>
            </a:ln>
            <a:effectLst/>
          </p:spPr>
        </p:cxnSp>
      </p:grpSp>
      <p:sp>
        <p:nvSpPr>
          <p:cNvPr id="84" name="文本框 83">
            <a:extLst>
              <a:ext uri="{FF2B5EF4-FFF2-40B4-BE49-F238E27FC236}">
                <a16:creationId xmlns:a16="http://schemas.microsoft.com/office/drawing/2014/main" id="{E534D98B-19DD-4A8D-B470-9A3AC2375405}"/>
              </a:ext>
            </a:extLst>
          </p:cNvPr>
          <p:cNvSpPr txBox="1"/>
          <p:nvPr/>
        </p:nvSpPr>
        <p:spPr>
          <a:xfrm>
            <a:off x="6531166" y="5219494"/>
            <a:ext cx="4796189" cy="584775"/>
          </a:xfrm>
          <a:prstGeom prst="rect">
            <a:avLst/>
          </a:prstGeom>
          <a:noFill/>
        </p:spPr>
        <p:txBody>
          <a:bodyPr wrap="square" rtlCol="0">
            <a:spAutoFit/>
          </a:bodyPr>
          <a:lstStyle/>
          <a:p>
            <a:r>
              <a:rPr lang="zh-CN" altLang="en-US" sz="3200">
                <a:solidFill>
                  <a:prstClr val="black">
                    <a:lumMod val="85000"/>
                    <a:lumOff val="15000"/>
                  </a:prstClr>
                </a:solidFill>
                <a:latin typeface="字魂59号-创粗黑" panose="00000500000000000000" pitchFamily="2" charset="-122"/>
                <a:ea typeface="字魂59号-创粗黑" panose="00000500000000000000" pitchFamily="2" charset="-122"/>
              </a:rPr>
              <a:t>职业生涯定位</a:t>
            </a:r>
          </a:p>
        </p:txBody>
      </p:sp>
    </p:spTree>
    <p:extLst>
      <p:ext uri="{BB962C8B-B14F-4D97-AF65-F5344CB8AC3E}">
        <p14:creationId xmlns:p14="http://schemas.microsoft.com/office/powerpoint/2010/main" val="172771101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750"/>
                                        <p:tgtEl>
                                          <p:spTgt spid="37"/>
                                        </p:tgtEl>
                                      </p:cBhvr>
                                    </p:animEffect>
                                  </p:childTnLst>
                                </p:cTn>
                              </p:par>
                            </p:childTnLst>
                          </p:cTn>
                        </p:par>
                        <p:par>
                          <p:cTn id="8" fill="hold">
                            <p:stCondLst>
                              <p:cond delay="750"/>
                            </p:stCondLst>
                            <p:childTnLst>
                              <p:par>
                                <p:cTn id="9" presetID="53" presetClass="entr" presetSubtype="16" fill="hold" nodeType="afterEffect">
                                  <p:stCondLst>
                                    <p:cond delay="0"/>
                                  </p:stCondLst>
                                  <p:childTnLst>
                                    <p:set>
                                      <p:cBhvr>
                                        <p:cTn id="10" dur="1" fill="hold">
                                          <p:stCondLst>
                                            <p:cond delay="0"/>
                                          </p:stCondLst>
                                        </p:cTn>
                                        <p:tgtEl>
                                          <p:spTgt spid="61"/>
                                        </p:tgtEl>
                                        <p:attrNameLst>
                                          <p:attrName>style.visibility</p:attrName>
                                        </p:attrNameLst>
                                      </p:cBhvr>
                                      <p:to>
                                        <p:strVal val="visible"/>
                                      </p:to>
                                    </p:set>
                                    <p:anim calcmode="lin" valueType="num">
                                      <p:cBhvr>
                                        <p:cTn id="11" dur="500" fill="hold"/>
                                        <p:tgtEl>
                                          <p:spTgt spid="61"/>
                                        </p:tgtEl>
                                        <p:attrNameLst>
                                          <p:attrName>ppt_w</p:attrName>
                                        </p:attrNameLst>
                                      </p:cBhvr>
                                      <p:tavLst>
                                        <p:tav tm="0">
                                          <p:val>
                                            <p:fltVal val="0"/>
                                          </p:val>
                                        </p:tav>
                                        <p:tav tm="100000">
                                          <p:val>
                                            <p:strVal val="#ppt_w"/>
                                          </p:val>
                                        </p:tav>
                                      </p:tavLst>
                                    </p:anim>
                                    <p:anim calcmode="lin" valueType="num">
                                      <p:cBhvr>
                                        <p:cTn id="12" dur="500" fill="hold"/>
                                        <p:tgtEl>
                                          <p:spTgt spid="61"/>
                                        </p:tgtEl>
                                        <p:attrNameLst>
                                          <p:attrName>ppt_h</p:attrName>
                                        </p:attrNameLst>
                                      </p:cBhvr>
                                      <p:tavLst>
                                        <p:tav tm="0">
                                          <p:val>
                                            <p:fltVal val="0"/>
                                          </p:val>
                                        </p:tav>
                                        <p:tav tm="100000">
                                          <p:val>
                                            <p:strVal val="#ppt_h"/>
                                          </p:val>
                                        </p:tav>
                                      </p:tavLst>
                                    </p:anim>
                                    <p:animEffect transition="in" filter="fade">
                                      <p:cBhvr>
                                        <p:cTn id="13" dur="500"/>
                                        <p:tgtEl>
                                          <p:spTgt spid="61"/>
                                        </p:tgtEl>
                                      </p:cBhvr>
                                    </p:animEffect>
                                  </p:childTnLst>
                                </p:cTn>
                              </p:par>
                              <p:par>
                                <p:cTn id="14" presetID="42" presetClass="entr" presetSubtype="0" fill="hold" grpId="0" nodeType="withEffect">
                                  <p:stCondLst>
                                    <p:cond delay="0"/>
                                  </p:stCondLst>
                                  <p:childTnLst>
                                    <p:set>
                                      <p:cBhvr>
                                        <p:cTn id="15" dur="1" fill="hold">
                                          <p:stCondLst>
                                            <p:cond delay="0"/>
                                          </p:stCondLst>
                                        </p:cTn>
                                        <p:tgtEl>
                                          <p:spTgt spid="65"/>
                                        </p:tgtEl>
                                        <p:attrNameLst>
                                          <p:attrName>style.visibility</p:attrName>
                                        </p:attrNameLst>
                                      </p:cBhvr>
                                      <p:to>
                                        <p:strVal val="visible"/>
                                      </p:to>
                                    </p:set>
                                    <p:animEffect transition="in" filter="fade">
                                      <p:cBhvr>
                                        <p:cTn id="16" dur="1000"/>
                                        <p:tgtEl>
                                          <p:spTgt spid="65"/>
                                        </p:tgtEl>
                                      </p:cBhvr>
                                    </p:animEffect>
                                    <p:anim calcmode="lin" valueType="num">
                                      <p:cBhvr>
                                        <p:cTn id="17" dur="1000" fill="hold"/>
                                        <p:tgtEl>
                                          <p:spTgt spid="65"/>
                                        </p:tgtEl>
                                        <p:attrNameLst>
                                          <p:attrName>ppt_x</p:attrName>
                                        </p:attrNameLst>
                                      </p:cBhvr>
                                      <p:tavLst>
                                        <p:tav tm="0">
                                          <p:val>
                                            <p:strVal val="#ppt_x"/>
                                          </p:val>
                                        </p:tav>
                                        <p:tav tm="100000">
                                          <p:val>
                                            <p:strVal val="#ppt_x"/>
                                          </p:val>
                                        </p:tav>
                                      </p:tavLst>
                                    </p:anim>
                                    <p:anim calcmode="lin" valueType="num">
                                      <p:cBhvr>
                                        <p:cTn id="18" dur="1000" fill="hold"/>
                                        <p:tgtEl>
                                          <p:spTgt spid="65"/>
                                        </p:tgtEl>
                                        <p:attrNameLst>
                                          <p:attrName>ppt_y</p:attrName>
                                        </p:attrNameLst>
                                      </p:cBhvr>
                                      <p:tavLst>
                                        <p:tav tm="0">
                                          <p:val>
                                            <p:strVal val="#ppt_y+.1"/>
                                          </p:val>
                                        </p:tav>
                                        <p:tav tm="100000">
                                          <p:val>
                                            <p:strVal val="#ppt_y"/>
                                          </p:val>
                                        </p:tav>
                                      </p:tavLst>
                                    </p:anim>
                                  </p:childTnLst>
                                </p:cTn>
                              </p:par>
                            </p:childTnLst>
                          </p:cTn>
                        </p:par>
                        <p:par>
                          <p:cTn id="19" fill="hold">
                            <p:stCondLst>
                              <p:cond delay="1750"/>
                            </p:stCondLst>
                            <p:childTnLst>
                              <p:par>
                                <p:cTn id="20" presetID="53" presetClass="entr" presetSubtype="16" fill="hold" nodeType="afterEffect">
                                  <p:stCondLst>
                                    <p:cond delay="0"/>
                                  </p:stCondLst>
                                  <p:childTnLst>
                                    <p:set>
                                      <p:cBhvr>
                                        <p:cTn id="21" dur="1" fill="hold">
                                          <p:stCondLst>
                                            <p:cond delay="0"/>
                                          </p:stCondLst>
                                        </p:cTn>
                                        <p:tgtEl>
                                          <p:spTgt spid="66"/>
                                        </p:tgtEl>
                                        <p:attrNameLst>
                                          <p:attrName>style.visibility</p:attrName>
                                        </p:attrNameLst>
                                      </p:cBhvr>
                                      <p:to>
                                        <p:strVal val="visible"/>
                                      </p:to>
                                    </p:set>
                                    <p:anim calcmode="lin" valueType="num">
                                      <p:cBhvr>
                                        <p:cTn id="22" dur="500" fill="hold"/>
                                        <p:tgtEl>
                                          <p:spTgt spid="66"/>
                                        </p:tgtEl>
                                        <p:attrNameLst>
                                          <p:attrName>ppt_w</p:attrName>
                                        </p:attrNameLst>
                                      </p:cBhvr>
                                      <p:tavLst>
                                        <p:tav tm="0">
                                          <p:val>
                                            <p:fltVal val="0"/>
                                          </p:val>
                                        </p:tav>
                                        <p:tav tm="100000">
                                          <p:val>
                                            <p:strVal val="#ppt_w"/>
                                          </p:val>
                                        </p:tav>
                                      </p:tavLst>
                                    </p:anim>
                                    <p:anim calcmode="lin" valueType="num">
                                      <p:cBhvr>
                                        <p:cTn id="23" dur="500" fill="hold"/>
                                        <p:tgtEl>
                                          <p:spTgt spid="66"/>
                                        </p:tgtEl>
                                        <p:attrNameLst>
                                          <p:attrName>ppt_h</p:attrName>
                                        </p:attrNameLst>
                                      </p:cBhvr>
                                      <p:tavLst>
                                        <p:tav tm="0">
                                          <p:val>
                                            <p:fltVal val="0"/>
                                          </p:val>
                                        </p:tav>
                                        <p:tav tm="100000">
                                          <p:val>
                                            <p:strVal val="#ppt_h"/>
                                          </p:val>
                                        </p:tav>
                                      </p:tavLst>
                                    </p:anim>
                                    <p:animEffect transition="in" filter="fade">
                                      <p:cBhvr>
                                        <p:cTn id="24" dur="500"/>
                                        <p:tgtEl>
                                          <p:spTgt spid="66"/>
                                        </p:tgtEl>
                                      </p:cBhvr>
                                    </p:animEffect>
                                  </p:childTnLst>
                                </p:cTn>
                              </p:par>
                              <p:par>
                                <p:cTn id="25" presetID="42" presetClass="entr" presetSubtype="0" fill="hold" grpId="0" nodeType="withEffect">
                                  <p:stCondLst>
                                    <p:cond delay="0"/>
                                  </p:stCondLst>
                                  <p:childTnLst>
                                    <p:set>
                                      <p:cBhvr>
                                        <p:cTn id="26" dur="1" fill="hold">
                                          <p:stCondLst>
                                            <p:cond delay="0"/>
                                          </p:stCondLst>
                                        </p:cTn>
                                        <p:tgtEl>
                                          <p:spTgt spid="69"/>
                                        </p:tgtEl>
                                        <p:attrNameLst>
                                          <p:attrName>style.visibility</p:attrName>
                                        </p:attrNameLst>
                                      </p:cBhvr>
                                      <p:to>
                                        <p:strVal val="visible"/>
                                      </p:to>
                                    </p:set>
                                    <p:animEffect transition="in" filter="fade">
                                      <p:cBhvr>
                                        <p:cTn id="27" dur="1000"/>
                                        <p:tgtEl>
                                          <p:spTgt spid="69"/>
                                        </p:tgtEl>
                                      </p:cBhvr>
                                    </p:animEffect>
                                    <p:anim calcmode="lin" valueType="num">
                                      <p:cBhvr>
                                        <p:cTn id="28" dur="1000" fill="hold"/>
                                        <p:tgtEl>
                                          <p:spTgt spid="69"/>
                                        </p:tgtEl>
                                        <p:attrNameLst>
                                          <p:attrName>ppt_x</p:attrName>
                                        </p:attrNameLst>
                                      </p:cBhvr>
                                      <p:tavLst>
                                        <p:tav tm="0">
                                          <p:val>
                                            <p:strVal val="#ppt_x"/>
                                          </p:val>
                                        </p:tav>
                                        <p:tav tm="100000">
                                          <p:val>
                                            <p:strVal val="#ppt_x"/>
                                          </p:val>
                                        </p:tav>
                                      </p:tavLst>
                                    </p:anim>
                                    <p:anim calcmode="lin" valueType="num">
                                      <p:cBhvr>
                                        <p:cTn id="29" dur="1000" fill="hold"/>
                                        <p:tgtEl>
                                          <p:spTgt spid="69"/>
                                        </p:tgtEl>
                                        <p:attrNameLst>
                                          <p:attrName>ppt_y</p:attrName>
                                        </p:attrNameLst>
                                      </p:cBhvr>
                                      <p:tavLst>
                                        <p:tav tm="0">
                                          <p:val>
                                            <p:strVal val="#ppt_y+.1"/>
                                          </p:val>
                                        </p:tav>
                                        <p:tav tm="100000">
                                          <p:val>
                                            <p:strVal val="#ppt_y"/>
                                          </p:val>
                                        </p:tav>
                                      </p:tavLst>
                                    </p:anim>
                                  </p:childTnLst>
                                </p:cTn>
                              </p:par>
                            </p:childTnLst>
                          </p:cTn>
                        </p:par>
                        <p:par>
                          <p:cTn id="30" fill="hold">
                            <p:stCondLst>
                              <p:cond delay="2750"/>
                            </p:stCondLst>
                            <p:childTnLst>
                              <p:par>
                                <p:cTn id="31" presetID="53" presetClass="entr" presetSubtype="16" fill="hold" nodeType="afterEffect">
                                  <p:stCondLst>
                                    <p:cond delay="0"/>
                                  </p:stCondLst>
                                  <p:childTnLst>
                                    <p:set>
                                      <p:cBhvr>
                                        <p:cTn id="32" dur="1" fill="hold">
                                          <p:stCondLst>
                                            <p:cond delay="0"/>
                                          </p:stCondLst>
                                        </p:cTn>
                                        <p:tgtEl>
                                          <p:spTgt spid="70"/>
                                        </p:tgtEl>
                                        <p:attrNameLst>
                                          <p:attrName>style.visibility</p:attrName>
                                        </p:attrNameLst>
                                      </p:cBhvr>
                                      <p:to>
                                        <p:strVal val="visible"/>
                                      </p:to>
                                    </p:set>
                                    <p:anim calcmode="lin" valueType="num">
                                      <p:cBhvr>
                                        <p:cTn id="33" dur="500" fill="hold"/>
                                        <p:tgtEl>
                                          <p:spTgt spid="70"/>
                                        </p:tgtEl>
                                        <p:attrNameLst>
                                          <p:attrName>ppt_w</p:attrName>
                                        </p:attrNameLst>
                                      </p:cBhvr>
                                      <p:tavLst>
                                        <p:tav tm="0">
                                          <p:val>
                                            <p:fltVal val="0"/>
                                          </p:val>
                                        </p:tav>
                                        <p:tav tm="100000">
                                          <p:val>
                                            <p:strVal val="#ppt_w"/>
                                          </p:val>
                                        </p:tav>
                                      </p:tavLst>
                                    </p:anim>
                                    <p:anim calcmode="lin" valueType="num">
                                      <p:cBhvr>
                                        <p:cTn id="34" dur="500" fill="hold"/>
                                        <p:tgtEl>
                                          <p:spTgt spid="70"/>
                                        </p:tgtEl>
                                        <p:attrNameLst>
                                          <p:attrName>ppt_h</p:attrName>
                                        </p:attrNameLst>
                                      </p:cBhvr>
                                      <p:tavLst>
                                        <p:tav tm="0">
                                          <p:val>
                                            <p:fltVal val="0"/>
                                          </p:val>
                                        </p:tav>
                                        <p:tav tm="100000">
                                          <p:val>
                                            <p:strVal val="#ppt_h"/>
                                          </p:val>
                                        </p:tav>
                                      </p:tavLst>
                                    </p:anim>
                                    <p:animEffect transition="in" filter="fade">
                                      <p:cBhvr>
                                        <p:cTn id="35" dur="500"/>
                                        <p:tgtEl>
                                          <p:spTgt spid="70"/>
                                        </p:tgtEl>
                                      </p:cBhvr>
                                    </p:animEffect>
                                  </p:childTnLst>
                                </p:cTn>
                              </p:par>
                              <p:par>
                                <p:cTn id="36" presetID="42" presetClass="entr" presetSubtype="0" fill="hold" grpId="0" nodeType="withEffect">
                                  <p:stCondLst>
                                    <p:cond delay="0"/>
                                  </p:stCondLst>
                                  <p:childTnLst>
                                    <p:set>
                                      <p:cBhvr>
                                        <p:cTn id="37" dur="1" fill="hold">
                                          <p:stCondLst>
                                            <p:cond delay="0"/>
                                          </p:stCondLst>
                                        </p:cTn>
                                        <p:tgtEl>
                                          <p:spTgt spid="74"/>
                                        </p:tgtEl>
                                        <p:attrNameLst>
                                          <p:attrName>style.visibility</p:attrName>
                                        </p:attrNameLst>
                                      </p:cBhvr>
                                      <p:to>
                                        <p:strVal val="visible"/>
                                      </p:to>
                                    </p:set>
                                    <p:animEffect transition="in" filter="fade">
                                      <p:cBhvr>
                                        <p:cTn id="38" dur="1000"/>
                                        <p:tgtEl>
                                          <p:spTgt spid="74"/>
                                        </p:tgtEl>
                                      </p:cBhvr>
                                    </p:animEffect>
                                    <p:anim calcmode="lin" valueType="num">
                                      <p:cBhvr>
                                        <p:cTn id="39" dur="1000" fill="hold"/>
                                        <p:tgtEl>
                                          <p:spTgt spid="74"/>
                                        </p:tgtEl>
                                        <p:attrNameLst>
                                          <p:attrName>ppt_x</p:attrName>
                                        </p:attrNameLst>
                                      </p:cBhvr>
                                      <p:tavLst>
                                        <p:tav tm="0">
                                          <p:val>
                                            <p:strVal val="#ppt_x"/>
                                          </p:val>
                                        </p:tav>
                                        <p:tav tm="100000">
                                          <p:val>
                                            <p:strVal val="#ppt_x"/>
                                          </p:val>
                                        </p:tav>
                                      </p:tavLst>
                                    </p:anim>
                                    <p:anim calcmode="lin" valueType="num">
                                      <p:cBhvr>
                                        <p:cTn id="40" dur="1000" fill="hold"/>
                                        <p:tgtEl>
                                          <p:spTgt spid="74"/>
                                        </p:tgtEl>
                                        <p:attrNameLst>
                                          <p:attrName>ppt_y</p:attrName>
                                        </p:attrNameLst>
                                      </p:cBhvr>
                                      <p:tavLst>
                                        <p:tav tm="0">
                                          <p:val>
                                            <p:strVal val="#ppt_y+.1"/>
                                          </p:val>
                                        </p:tav>
                                        <p:tav tm="100000">
                                          <p:val>
                                            <p:strVal val="#ppt_y"/>
                                          </p:val>
                                        </p:tav>
                                      </p:tavLst>
                                    </p:anim>
                                  </p:childTnLst>
                                </p:cTn>
                              </p:par>
                            </p:childTnLst>
                          </p:cTn>
                        </p:par>
                        <p:par>
                          <p:cTn id="41" fill="hold">
                            <p:stCondLst>
                              <p:cond delay="3750"/>
                            </p:stCondLst>
                            <p:childTnLst>
                              <p:par>
                                <p:cTn id="42" presetID="53" presetClass="entr" presetSubtype="16" fill="hold" nodeType="afterEffect">
                                  <p:stCondLst>
                                    <p:cond delay="0"/>
                                  </p:stCondLst>
                                  <p:childTnLst>
                                    <p:set>
                                      <p:cBhvr>
                                        <p:cTn id="43" dur="1" fill="hold">
                                          <p:stCondLst>
                                            <p:cond delay="0"/>
                                          </p:stCondLst>
                                        </p:cTn>
                                        <p:tgtEl>
                                          <p:spTgt spid="75"/>
                                        </p:tgtEl>
                                        <p:attrNameLst>
                                          <p:attrName>style.visibility</p:attrName>
                                        </p:attrNameLst>
                                      </p:cBhvr>
                                      <p:to>
                                        <p:strVal val="visible"/>
                                      </p:to>
                                    </p:set>
                                    <p:anim calcmode="lin" valueType="num">
                                      <p:cBhvr>
                                        <p:cTn id="44" dur="500" fill="hold"/>
                                        <p:tgtEl>
                                          <p:spTgt spid="75"/>
                                        </p:tgtEl>
                                        <p:attrNameLst>
                                          <p:attrName>ppt_w</p:attrName>
                                        </p:attrNameLst>
                                      </p:cBhvr>
                                      <p:tavLst>
                                        <p:tav tm="0">
                                          <p:val>
                                            <p:fltVal val="0"/>
                                          </p:val>
                                        </p:tav>
                                        <p:tav tm="100000">
                                          <p:val>
                                            <p:strVal val="#ppt_w"/>
                                          </p:val>
                                        </p:tav>
                                      </p:tavLst>
                                    </p:anim>
                                    <p:anim calcmode="lin" valueType="num">
                                      <p:cBhvr>
                                        <p:cTn id="45" dur="500" fill="hold"/>
                                        <p:tgtEl>
                                          <p:spTgt spid="75"/>
                                        </p:tgtEl>
                                        <p:attrNameLst>
                                          <p:attrName>ppt_h</p:attrName>
                                        </p:attrNameLst>
                                      </p:cBhvr>
                                      <p:tavLst>
                                        <p:tav tm="0">
                                          <p:val>
                                            <p:fltVal val="0"/>
                                          </p:val>
                                        </p:tav>
                                        <p:tav tm="100000">
                                          <p:val>
                                            <p:strVal val="#ppt_h"/>
                                          </p:val>
                                        </p:tav>
                                      </p:tavLst>
                                    </p:anim>
                                    <p:animEffect transition="in" filter="fade">
                                      <p:cBhvr>
                                        <p:cTn id="46" dur="500"/>
                                        <p:tgtEl>
                                          <p:spTgt spid="75"/>
                                        </p:tgtEl>
                                      </p:cBhvr>
                                    </p:animEffect>
                                  </p:childTnLst>
                                </p:cTn>
                              </p:par>
                              <p:par>
                                <p:cTn id="47" presetID="42" presetClass="entr" presetSubtype="0" fill="hold" grpId="0" nodeType="withEffect">
                                  <p:stCondLst>
                                    <p:cond delay="0"/>
                                  </p:stCondLst>
                                  <p:childTnLst>
                                    <p:set>
                                      <p:cBhvr>
                                        <p:cTn id="48" dur="1" fill="hold">
                                          <p:stCondLst>
                                            <p:cond delay="0"/>
                                          </p:stCondLst>
                                        </p:cTn>
                                        <p:tgtEl>
                                          <p:spTgt spid="79"/>
                                        </p:tgtEl>
                                        <p:attrNameLst>
                                          <p:attrName>style.visibility</p:attrName>
                                        </p:attrNameLst>
                                      </p:cBhvr>
                                      <p:to>
                                        <p:strVal val="visible"/>
                                      </p:to>
                                    </p:set>
                                    <p:animEffect transition="in" filter="fade">
                                      <p:cBhvr>
                                        <p:cTn id="49" dur="1000"/>
                                        <p:tgtEl>
                                          <p:spTgt spid="79"/>
                                        </p:tgtEl>
                                      </p:cBhvr>
                                    </p:animEffect>
                                    <p:anim calcmode="lin" valueType="num">
                                      <p:cBhvr>
                                        <p:cTn id="50" dur="1000" fill="hold"/>
                                        <p:tgtEl>
                                          <p:spTgt spid="79"/>
                                        </p:tgtEl>
                                        <p:attrNameLst>
                                          <p:attrName>ppt_x</p:attrName>
                                        </p:attrNameLst>
                                      </p:cBhvr>
                                      <p:tavLst>
                                        <p:tav tm="0">
                                          <p:val>
                                            <p:strVal val="#ppt_x"/>
                                          </p:val>
                                        </p:tav>
                                        <p:tav tm="100000">
                                          <p:val>
                                            <p:strVal val="#ppt_x"/>
                                          </p:val>
                                        </p:tav>
                                      </p:tavLst>
                                    </p:anim>
                                    <p:anim calcmode="lin" valueType="num">
                                      <p:cBhvr>
                                        <p:cTn id="51" dur="1000" fill="hold"/>
                                        <p:tgtEl>
                                          <p:spTgt spid="79"/>
                                        </p:tgtEl>
                                        <p:attrNameLst>
                                          <p:attrName>ppt_y</p:attrName>
                                        </p:attrNameLst>
                                      </p:cBhvr>
                                      <p:tavLst>
                                        <p:tav tm="0">
                                          <p:val>
                                            <p:strVal val="#ppt_y+.1"/>
                                          </p:val>
                                        </p:tav>
                                        <p:tav tm="100000">
                                          <p:val>
                                            <p:strVal val="#ppt_y"/>
                                          </p:val>
                                        </p:tav>
                                      </p:tavLst>
                                    </p:anim>
                                  </p:childTnLst>
                                </p:cTn>
                              </p:par>
                            </p:childTnLst>
                          </p:cTn>
                        </p:par>
                        <p:par>
                          <p:cTn id="52" fill="hold">
                            <p:stCondLst>
                              <p:cond delay="4750"/>
                            </p:stCondLst>
                            <p:childTnLst>
                              <p:par>
                                <p:cTn id="53" presetID="53" presetClass="entr" presetSubtype="16" fill="hold" nodeType="afterEffect">
                                  <p:stCondLst>
                                    <p:cond delay="0"/>
                                  </p:stCondLst>
                                  <p:childTnLst>
                                    <p:set>
                                      <p:cBhvr>
                                        <p:cTn id="54" dur="1" fill="hold">
                                          <p:stCondLst>
                                            <p:cond delay="0"/>
                                          </p:stCondLst>
                                        </p:cTn>
                                        <p:tgtEl>
                                          <p:spTgt spid="80"/>
                                        </p:tgtEl>
                                        <p:attrNameLst>
                                          <p:attrName>style.visibility</p:attrName>
                                        </p:attrNameLst>
                                      </p:cBhvr>
                                      <p:to>
                                        <p:strVal val="visible"/>
                                      </p:to>
                                    </p:set>
                                    <p:anim calcmode="lin" valueType="num">
                                      <p:cBhvr>
                                        <p:cTn id="55" dur="500" fill="hold"/>
                                        <p:tgtEl>
                                          <p:spTgt spid="80"/>
                                        </p:tgtEl>
                                        <p:attrNameLst>
                                          <p:attrName>ppt_w</p:attrName>
                                        </p:attrNameLst>
                                      </p:cBhvr>
                                      <p:tavLst>
                                        <p:tav tm="0">
                                          <p:val>
                                            <p:fltVal val="0"/>
                                          </p:val>
                                        </p:tav>
                                        <p:tav tm="100000">
                                          <p:val>
                                            <p:strVal val="#ppt_w"/>
                                          </p:val>
                                        </p:tav>
                                      </p:tavLst>
                                    </p:anim>
                                    <p:anim calcmode="lin" valueType="num">
                                      <p:cBhvr>
                                        <p:cTn id="56" dur="500" fill="hold"/>
                                        <p:tgtEl>
                                          <p:spTgt spid="80"/>
                                        </p:tgtEl>
                                        <p:attrNameLst>
                                          <p:attrName>ppt_h</p:attrName>
                                        </p:attrNameLst>
                                      </p:cBhvr>
                                      <p:tavLst>
                                        <p:tav tm="0">
                                          <p:val>
                                            <p:fltVal val="0"/>
                                          </p:val>
                                        </p:tav>
                                        <p:tav tm="100000">
                                          <p:val>
                                            <p:strVal val="#ppt_h"/>
                                          </p:val>
                                        </p:tav>
                                      </p:tavLst>
                                    </p:anim>
                                    <p:animEffect transition="in" filter="fade">
                                      <p:cBhvr>
                                        <p:cTn id="57" dur="500"/>
                                        <p:tgtEl>
                                          <p:spTgt spid="80"/>
                                        </p:tgtEl>
                                      </p:cBhvr>
                                    </p:animEffect>
                                  </p:childTnLst>
                                </p:cTn>
                              </p:par>
                              <p:par>
                                <p:cTn id="58" presetID="42" presetClass="entr" presetSubtype="0" fill="hold" grpId="0" nodeType="withEffect">
                                  <p:stCondLst>
                                    <p:cond delay="0"/>
                                  </p:stCondLst>
                                  <p:childTnLst>
                                    <p:set>
                                      <p:cBhvr>
                                        <p:cTn id="59" dur="1" fill="hold">
                                          <p:stCondLst>
                                            <p:cond delay="0"/>
                                          </p:stCondLst>
                                        </p:cTn>
                                        <p:tgtEl>
                                          <p:spTgt spid="84"/>
                                        </p:tgtEl>
                                        <p:attrNameLst>
                                          <p:attrName>style.visibility</p:attrName>
                                        </p:attrNameLst>
                                      </p:cBhvr>
                                      <p:to>
                                        <p:strVal val="visible"/>
                                      </p:to>
                                    </p:set>
                                    <p:animEffect transition="in" filter="fade">
                                      <p:cBhvr>
                                        <p:cTn id="60" dur="1000"/>
                                        <p:tgtEl>
                                          <p:spTgt spid="84"/>
                                        </p:tgtEl>
                                      </p:cBhvr>
                                    </p:animEffect>
                                    <p:anim calcmode="lin" valueType="num">
                                      <p:cBhvr>
                                        <p:cTn id="61" dur="1000" fill="hold"/>
                                        <p:tgtEl>
                                          <p:spTgt spid="84"/>
                                        </p:tgtEl>
                                        <p:attrNameLst>
                                          <p:attrName>ppt_x</p:attrName>
                                        </p:attrNameLst>
                                      </p:cBhvr>
                                      <p:tavLst>
                                        <p:tav tm="0">
                                          <p:val>
                                            <p:strVal val="#ppt_x"/>
                                          </p:val>
                                        </p:tav>
                                        <p:tav tm="100000">
                                          <p:val>
                                            <p:strVal val="#ppt_x"/>
                                          </p:val>
                                        </p:tav>
                                      </p:tavLst>
                                    </p:anim>
                                    <p:anim calcmode="lin" valueType="num">
                                      <p:cBhvr>
                                        <p:cTn id="62" dur="1000" fill="hold"/>
                                        <p:tgtEl>
                                          <p:spTgt spid="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69" grpId="0"/>
      <p:bldP spid="74" grpId="0"/>
      <p:bldP spid="79" grpId="0"/>
      <p:bldP spid="8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圆角矩形 6">
            <a:extLst>
              <a:ext uri="{FF2B5EF4-FFF2-40B4-BE49-F238E27FC236}">
                <a16:creationId xmlns:a16="http://schemas.microsoft.com/office/drawing/2014/main" id="{7700260D-D282-45B1-9FE8-4E0352563C6E}"/>
              </a:ext>
            </a:extLst>
          </p:cNvPr>
          <p:cNvSpPr>
            <a:spLocks noChangeArrowheads="1"/>
          </p:cNvSpPr>
          <p:nvPr/>
        </p:nvSpPr>
        <p:spPr bwMode="auto">
          <a:xfrm>
            <a:off x="909124" y="1282895"/>
            <a:ext cx="2471166" cy="461856"/>
          </a:xfrm>
          <a:prstGeom prst="roundRect">
            <a:avLst>
              <a:gd name="adj" fmla="val 16667"/>
            </a:avLst>
          </a:prstGeom>
          <a:gradFill>
            <a:gsLst>
              <a:gs pos="21000">
                <a:srgbClr val="00B0F0"/>
              </a:gs>
              <a:gs pos="100000">
                <a:srgbClr val="21215D"/>
              </a:gs>
            </a:gsLst>
            <a:lin ang="7200000" scaled="0"/>
          </a:gradFill>
          <a:ln>
            <a:noFill/>
          </a:ln>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6" name="文本框 7">
            <a:extLst>
              <a:ext uri="{FF2B5EF4-FFF2-40B4-BE49-F238E27FC236}">
                <a16:creationId xmlns:a16="http://schemas.microsoft.com/office/drawing/2014/main" id="{B74D025C-813B-4175-B52F-074D684B6453}"/>
              </a:ext>
            </a:extLst>
          </p:cNvPr>
          <p:cNvSpPr txBox="1">
            <a:spLocks noChangeArrowheads="1"/>
          </p:cNvSpPr>
          <p:nvPr/>
        </p:nvSpPr>
        <p:spPr bwMode="auto">
          <a:xfrm>
            <a:off x="934524" y="1294006"/>
            <a:ext cx="247116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1216025" rtl="0" eaLnBrk="1" fontAlgn="auto" latinLnBrk="0" hangingPunct="1">
              <a:lnSpc>
                <a:spcPct val="100000"/>
              </a:lnSpc>
              <a:spcBef>
                <a:spcPts val="0"/>
              </a:spcBef>
              <a:spcAft>
                <a:spcPts val="0"/>
              </a:spcAft>
              <a:buClrTx/>
              <a:buSzTx/>
              <a:buFontTx/>
              <a:buNone/>
              <a:tabLst/>
              <a:defRPr/>
            </a:pPr>
            <a:r>
              <a:rPr kumimoji="0" lang="zh-CN" altLang="en-US" sz="2000" b="1"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rPr>
              <a:t>四、如何晋升高阶 </a:t>
            </a:r>
            <a:endParaRPr kumimoji="0" lang="zh-CN" altLang="en-US" sz="20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7" name="Rectangle 3">
            <a:extLst>
              <a:ext uri="{FF2B5EF4-FFF2-40B4-BE49-F238E27FC236}">
                <a16:creationId xmlns:a16="http://schemas.microsoft.com/office/drawing/2014/main" id="{A16798FE-F269-4178-A9C9-A043CC8A758E}"/>
              </a:ext>
            </a:extLst>
          </p:cNvPr>
          <p:cNvSpPr txBox="1">
            <a:spLocks noChangeArrowheads="1"/>
          </p:cNvSpPr>
          <p:nvPr/>
        </p:nvSpPr>
        <p:spPr>
          <a:xfrm>
            <a:off x="909124" y="2133136"/>
            <a:ext cx="10463726" cy="4020014"/>
          </a:xfrm>
          <a:prstGeom prst="rect">
            <a:avLst/>
          </a:prstGeom>
          <a:ln>
            <a:solidFill>
              <a:schemeClr val="accent1"/>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200000"/>
              </a:lnSpc>
              <a:spcBef>
                <a:spcPts val="100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prstClr>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rPr>
              <a:t>始终追随胜利者工作 </a:t>
            </a:r>
            <a:br>
              <a:rPr kumimoji="0" lang="zh-CN" altLang="en-US" sz="1800" b="0" i="0" u="none" strike="noStrike" kern="1200" cap="none" spc="0" normalizeH="0" baseline="0" noProof="0" dirty="0">
                <a:ln>
                  <a:noFill/>
                </a:ln>
                <a:solidFill>
                  <a:prstClr val="black">
                    <a:lumMod val="75000"/>
                    <a:lumOff val="25000"/>
                  </a:prstClr>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rPr>
            </a:br>
            <a:r>
              <a:rPr kumimoji="0" lang="zh-CN" altLang="en-US" sz="1800" b="0" i="0" u="none" strike="noStrike" kern="1200" cap="none" spc="0" normalizeH="0" baseline="0" noProof="0" dirty="0">
                <a:ln>
                  <a:noFill/>
                </a:ln>
                <a:solidFill>
                  <a:prstClr val="black">
                    <a:lumMod val="75000"/>
                    <a:lumOff val="25000"/>
                  </a:prstClr>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rPr>
              <a:t>对公司要忠诚，但如果过度的忠诚会危害你的前途，也不妨考虑“骑驴找马”，另找明主。 </a:t>
            </a:r>
            <a:br>
              <a:rPr kumimoji="0" lang="zh-CN" altLang="en-US" sz="1800" b="0" i="0" u="none" strike="noStrike" kern="1200" cap="none" spc="0" normalizeH="0" baseline="0" noProof="0" dirty="0">
                <a:ln>
                  <a:noFill/>
                </a:ln>
                <a:solidFill>
                  <a:prstClr val="black">
                    <a:lumMod val="75000"/>
                    <a:lumOff val="25000"/>
                  </a:prstClr>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rPr>
            </a:br>
            <a:r>
              <a:rPr kumimoji="0" lang="zh-CN" altLang="en-US" sz="1800" b="0" i="0" u="none" strike="noStrike" kern="1200" cap="none" spc="0" normalizeH="0" baseline="0" noProof="0" dirty="0">
                <a:ln>
                  <a:noFill/>
                </a:ln>
                <a:solidFill>
                  <a:prstClr val="black">
                    <a:lumMod val="75000"/>
                    <a:lumOff val="25000"/>
                  </a:prstClr>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rPr>
              <a:t>能够如何调和公司整体的利益与员工个人的需求；懂得毅然去做可能不受同事欢迎的决策。 </a:t>
            </a:r>
            <a:br>
              <a:rPr kumimoji="0" lang="zh-CN" altLang="en-US" sz="1800" b="0" i="0" u="none" strike="noStrike" kern="1200" cap="none" spc="0" normalizeH="0" baseline="0" noProof="0" dirty="0">
                <a:ln>
                  <a:noFill/>
                </a:ln>
                <a:solidFill>
                  <a:prstClr val="black">
                    <a:lumMod val="75000"/>
                    <a:lumOff val="25000"/>
                  </a:prstClr>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rPr>
            </a:br>
            <a:r>
              <a:rPr kumimoji="0" lang="zh-CN" altLang="en-US" sz="1800" b="0" i="0" u="none" strike="noStrike" kern="1200" cap="none" spc="0" normalizeH="0" baseline="0" noProof="0" dirty="0">
                <a:ln>
                  <a:noFill/>
                </a:ln>
                <a:solidFill>
                  <a:prstClr val="black">
                    <a:lumMod val="75000"/>
                    <a:lumOff val="25000"/>
                  </a:prstClr>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rPr>
              <a:t>如果上述这种决策使某些人受到伤害，要与受害者沟通你的理由。 </a:t>
            </a:r>
            <a:br>
              <a:rPr kumimoji="0" lang="zh-CN" altLang="en-US" sz="1800" b="0" i="0" u="none" strike="noStrike" kern="1200" cap="none" spc="0" normalizeH="0" baseline="0" noProof="0" dirty="0">
                <a:ln>
                  <a:noFill/>
                </a:ln>
                <a:solidFill>
                  <a:prstClr val="black">
                    <a:lumMod val="75000"/>
                    <a:lumOff val="25000"/>
                  </a:prstClr>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rPr>
            </a:br>
            <a:r>
              <a:rPr kumimoji="0" lang="zh-CN" altLang="en-US" sz="1800" b="0" i="0" u="none" strike="noStrike" kern="1200" cap="none" spc="0" normalizeH="0" baseline="0" noProof="0" dirty="0">
                <a:ln>
                  <a:noFill/>
                </a:ln>
                <a:solidFill>
                  <a:prstClr val="black">
                    <a:lumMod val="75000"/>
                    <a:lumOff val="25000"/>
                  </a:prstClr>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rPr>
              <a:t>招揽优秀的人才来弥补你在专业知识及技术上的不足。 </a:t>
            </a:r>
            <a:br>
              <a:rPr kumimoji="0" lang="zh-CN" altLang="en-US" sz="1800" b="0" i="0" u="none" strike="noStrike" kern="1200" cap="none" spc="0" normalizeH="0" baseline="0" noProof="0" dirty="0">
                <a:ln>
                  <a:noFill/>
                </a:ln>
                <a:solidFill>
                  <a:prstClr val="black">
                    <a:lumMod val="75000"/>
                    <a:lumOff val="25000"/>
                  </a:prstClr>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rPr>
            </a:br>
            <a:r>
              <a:rPr kumimoji="0" lang="zh-CN" altLang="en-US" sz="1800" b="0" i="0" u="none" strike="noStrike" kern="1200" cap="none" spc="0" normalizeH="0" baseline="0" noProof="0" dirty="0">
                <a:ln>
                  <a:noFill/>
                </a:ln>
                <a:solidFill>
                  <a:prstClr val="black">
                    <a:lumMod val="75000"/>
                    <a:lumOff val="25000"/>
                  </a:prstClr>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rPr>
              <a:t>了解其他高级主管的优点及缺点。 </a:t>
            </a:r>
            <a:br>
              <a:rPr kumimoji="0" lang="zh-CN" altLang="en-US" sz="1800" b="0" i="0" u="none" strike="noStrike" kern="1200" cap="none" spc="0" normalizeH="0" baseline="0" noProof="0" dirty="0">
                <a:ln>
                  <a:noFill/>
                </a:ln>
                <a:solidFill>
                  <a:prstClr val="black">
                    <a:lumMod val="75000"/>
                    <a:lumOff val="25000"/>
                  </a:prstClr>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rPr>
            </a:br>
            <a:r>
              <a:rPr kumimoji="0" lang="zh-CN" altLang="en-US" sz="1800" b="0" i="0" u="none" strike="noStrike" kern="1200" cap="none" spc="0" normalizeH="0" baseline="0" noProof="0" dirty="0">
                <a:ln>
                  <a:noFill/>
                </a:ln>
                <a:solidFill>
                  <a:prstClr val="black">
                    <a:lumMod val="75000"/>
                    <a:lumOff val="25000"/>
                  </a:prstClr>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rPr>
              <a:t>力求发挥所长，使公司获益。</a:t>
            </a:r>
          </a:p>
        </p:txBody>
      </p:sp>
      <p:grpSp>
        <p:nvGrpSpPr>
          <p:cNvPr id="6" name="组合 5">
            <a:extLst>
              <a:ext uri="{FF2B5EF4-FFF2-40B4-BE49-F238E27FC236}">
                <a16:creationId xmlns:a16="http://schemas.microsoft.com/office/drawing/2014/main" id="{DFCD8626-2192-4169-8BA5-AFE65A220627}"/>
              </a:ext>
            </a:extLst>
          </p:cNvPr>
          <p:cNvGrpSpPr/>
          <p:nvPr/>
        </p:nvGrpSpPr>
        <p:grpSpPr>
          <a:xfrm>
            <a:off x="292100" y="256540"/>
            <a:ext cx="603885" cy="596900"/>
            <a:chOff x="6997070" y="1404892"/>
            <a:chExt cx="458807" cy="769441"/>
          </a:xfrm>
        </p:grpSpPr>
        <p:sp>
          <p:nvSpPr>
            <p:cNvPr id="8" name="文本框 7">
              <a:extLst>
                <a:ext uri="{FF2B5EF4-FFF2-40B4-BE49-F238E27FC236}">
                  <a16:creationId xmlns:a16="http://schemas.microsoft.com/office/drawing/2014/main" id="{DB27EE89-8329-4BC0-851A-D3A3A2BD1747}"/>
                </a:ext>
              </a:extLst>
            </p:cNvPr>
            <p:cNvSpPr txBox="1"/>
            <p:nvPr/>
          </p:nvSpPr>
          <p:spPr>
            <a:xfrm>
              <a:off x="6997070" y="1404892"/>
              <a:ext cx="458807" cy="769441"/>
            </a:xfrm>
            <a:prstGeom prst="rect">
              <a:avLst/>
            </a:prstGeom>
            <a:gradFill>
              <a:gsLst>
                <a:gs pos="21000">
                  <a:srgbClr val="0070C0"/>
                </a:gs>
                <a:gs pos="100000">
                  <a:schemeClr val="bg1"/>
                </a:gs>
              </a:gsLst>
              <a:lin ang="2700000" scaled="0"/>
            </a:gradFill>
          </p:spPr>
          <p:txBody>
            <a:bodyPr vert="horz" wrap="square" lIns="91440" tIns="45720" rIns="91440" bIns="45720" rtlCol="0">
              <a:normAutofit/>
            </a:bodyPr>
            <a:lstStyle>
              <a:defPPr>
                <a:defRPr lang="zh-CN"/>
              </a:defPPr>
              <a:lvl1pPr>
                <a:defRPr sz="2400">
                  <a:solidFill>
                    <a:prstClr val="black"/>
                  </a:solidFill>
                  <a:latin typeface="字魂59号-创粗黑" panose="00000500000000000000" pitchFamily="2" charset="-122"/>
                  <a:ea typeface="字魂59号-创粗黑" panose="00000500000000000000" pitchFamily="2" charset="-122"/>
                </a:defRPr>
              </a:lvl1pPr>
            </a:lstStyle>
            <a:p>
              <a:pPr algn="ctr"/>
              <a:r>
                <a:rPr lang="en-US" altLang="zh-CN" sz="3200">
                  <a:solidFill>
                    <a:schemeClr val="bg1"/>
                  </a:solidFill>
                  <a:sym typeface="Century Gothic" panose="020B0502020202020204" pitchFamily="34" charset="0"/>
                </a:rPr>
                <a:t>4</a:t>
              </a:r>
              <a:endParaRPr lang="zh-CN" altLang="en-US" sz="3200" dirty="0">
                <a:solidFill>
                  <a:schemeClr val="bg1"/>
                </a:solidFill>
                <a:sym typeface="Century Gothic" panose="020B0502020202020204" pitchFamily="34" charset="0"/>
              </a:endParaRPr>
            </a:p>
          </p:txBody>
        </p:sp>
        <p:cxnSp>
          <p:nvCxnSpPr>
            <p:cNvPr id="9" name="直接连接符 8">
              <a:extLst>
                <a:ext uri="{FF2B5EF4-FFF2-40B4-BE49-F238E27FC236}">
                  <a16:creationId xmlns:a16="http://schemas.microsoft.com/office/drawing/2014/main" id="{F54B9BD3-E6CD-4495-ABD7-E8ED1049DC2B}"/>
                </a:ext>
              </a:extLst>
            </p:cNvPr>
            <p:cNvCxnSpPr/>
            <p:nvPr/>
          </p:nvCxnSpPr>
          <p:spPr>
            <a:xfrm>
              <a:off x="7455877" y="1404892"/>
              <a:ext cx="0" cy="0"/>
            </a:xfrm>
            <a:prstGeom prst="line">
              <a:avLst/>
            </a:prstGeom>
            <a:gradFill>
              <a:gsLst>
                <a:gs pos="21000">
                  <a:srgbClr val="0070C0"/>
                </a:gs>
                <a:gs pos="100000">
                  <a:schemeClr val="bg1"/>
                </a:gs>
              </a:gsLst>
              <a:lin ang="2700000" scaled="0"/>
            </a:gradFill>
          </p:spPr>
        </p:cxnSp>
      </p:grpSp>
      <p:sp>
        <p:nvSpPr>
          <p:cNvPr id="10" name="文本框 9">
            <a:extLst>
              <a:ext uri="{FF2B5EF4-FFF2-40B4-BE49-F238E27FC236}">
                <a16:creationId xmlns:a16="http://schemas.microsoft.com/office/drawing/2014/main" id="{41394DE5-0187-408E-A68E-FFC9BEE1C577}"/>
              </a:ext>
            </a:extLst>
          </p:cNvPr>
          <p:cNvSpPr txBox="1"/>
          <p:nvPr/>
        </p:nvSpPr>
        <p:spPr>
          <a:xfrm>
            <a:off x="1018442" y="336081"/>
            <a:ext cx="3007458" cy="461665"/>
          </a:xfrm>
          <a:prstGeom prst="rect">
            <a:avLst/>
          </a:prstGeom>
          <a:noFill/>
        </p:spPr>
        <p:txBody>
          <a:bodyPr wrap="square" rtlCol="0">
            <a:spAutoFit/>
          </a:bodyPr>
          <a:lstStyle/>
          <a:p>
            <a:r>
              <a:rPr lang="zh-CN" altLang="en-US" sz="2400">
                <a:solidFill>
                  <a:schemeClr val="tx1">
                    <a:lumMod val="85000"/>
                    <a:lumOff val="15000"/>
                  </a:schemeClr>
                </a:solidFill>
                <a:latin typeface="字魂59号-创粗黑" panose="00000500000000000000" pitchFamily="2" charset="-122"/>
                <a:ea typeface="字魂59号-创粗黑" panose="00000500000000000000" pitchFamily="2" charset="-122"/>
              </a:rPr>
              <a:t>职业生涯晋升途径</a:t>
            </a:r>
          </a:p>
        </p:txBody>
      </p:sp>
    </p:spTree>
    <p:extLst>
      <p:ext uri="{BB962C8B-B14F-4D97-AF65-F5344CB8AC3E}">
        <p14:creationId xmlns:p14="http://schemas.microsoft.com/office/powerpoint/2010/main" val="2138728144"/>
      </p:ext>
    </p:extLst>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250"/>
                                        <p:tgtEl>
                                          <p:spTgt spid="25"/>
                                        </p:tgtEl>
                                      </p:cBhvr>
                                    </p:animEffect>
                                    <p:anim calcmode="lin" valueType="num">
                                      <p:cBhvr>
                                        <p:cTn id="8" dur="250" fill="hold"/>
                                        <p:tgtEl>
                                          <p:spTgt spid="25"/>
                                        </p:tgtEl>
                                        <p:attrNameLst>
                                          <p:attrName>ppt_x</p:attrName>
                                        </p:attrNameLst>
                                      </p:cBhvr>
                                      <p:tavLst>
                                        <p:tav tm="0">
                                          <p:val>
                                            <p:strVal val="#ppt_x"/>
                                          </p:val>
                                        </p:tav>
                                        <p:tav tm="100000">
                                          <p:val>
                                            <p:strVal val="#ppt_x"/>
                                          </p:val>
                                        </p:tav>
                                      </p:tavLst>
                                    </p:anim>
                                    <p:anim calcmode="lin" valueType="num">
                                      <p:cBhvr>
                                        <p:cTn id="9" dur="250" fill="hold"/>
                                        <p:tgtEl>
                                          <p:spTgt spid="25"/>
                                        </p:tgtEl>
                                        <p:attrNameLst>
                                          <p:attrName>ppt_y</p:attrName>
                                        </p:attrNameLst>
                                      </p:cBhvr>
                                      <p:tavLst>
                                        <p:tav tm="0">
                                          <p:val>
                                            <p:strVal val="#ppt_y+.1"/>
                                          </p:val>
                                        </p:tav>
                                        <p:tav tm="100000">
                                          <p:val>
                                            <p:strVal val="#ppt_y"/>
                                          </p:val>
                                        </p:tav>
                                      </p:tavLst>
                                    </p:anim>
                                  </p:childTnLst>
                                </p:cTn>
                              </p:par>
                            </p:childTnLst>
                          </p:cTn>
                        </p:par>
                        <p:par>
                          <p:cTn id="10" fill="hold">
                            <p:stCondLst>
                              <p:cond delay="250"/>
                            </p:stCondLst>
                            <p:childTnLst>
                              <p:par>
                                <p:cTn id="11" presetID="42" presetClass="entr" presetSubtype="0" fill="hold" grpId="0" nodeType="after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250"/>
                                        <p:tgtEl>
                                          <p:spTgt spid="26"/>
                                        </p:tgtEl>
                                      </p:cBhvr>
                                    </p:animEffect>
                                    <p:anim calcmode="lin" valueType="num">
                                      <p:cBhvr>
                                        <p:cTn id="14" dur="250" fill="hold"/>
                                        <p:tgtEl>
                                          <p:spTgt spid="26"/>
                                        </p:tgtEl>
                                        <p:attrNameLst>
                                          <p:attrName>ppt_x</p:attrName>
                                        </p:attrNameLst>
                                      </p:cBhvr>
                                      <p:tavLst>
                                        <p:tav tm="0">
                                          <p:val>
                                            <p:strVal val="#ppt_x"/>
                                          </p:val>
                                        </p:tav>
                                        <p:tav tm="100000">
                                          <p:val>
                                            <p:strVal val="#ppt_x"/>
                                          </p:val>
                                        </p:tav>
                                      </p:tavLst>
                                    </p:anim>
                                    <p:anim calcmode="lin" valueType="num">
                                      <p:cBhvr>
                                        <p:cTn id="15" dur="250" fill="hold"/>
                                        <p:tgtEl>
                                          <p:spTgt spid="26"/>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圆角矩形 6">
            <a:extLst>
              <a:ext uri="{FF2B5EF4-FFF2-40B4-BE49-F238E27FC236}">
                <a16:creationId xmlns:a16="http://schemas.microsoft.com/office/drawing/2014/main" id="{7700260D-D282-45B1-9FE8-4E0352563C6E}"/>
              </a:ext>
            </a:extLst>
          </p:cNvPr>
          <p:cNvSpPr>
            <a:spLocks noChangeArrowheads="1"/>
          </p:cNvSpPr>
          <p:nvPr/>
        </p:nvSpPr>
        <p:spPr bwMode="auto">
          <a:xfrm>
            <a:off x="909124" y="1282895"/>
            <a:ext cx="2471166" cy="461856"/>
          </a:xfrm>
          <a:prstGeom prst="roundRect">
            <a:avLst>
              <a:gd name="adj" fmla="val 16667"/>
            </a:avLst>
          </a:prstGeom>
          <a:gradFill>
            <a:gsLst>
              <a:gs pos="21000">
                <a:srgbClr val="00B0F0"/>
              </a:gs>
              <a:gs pos="100000">
                <a:srgbClr val="21215D"/>
              </a:gs>
            </a:gsLst>
            <a:lin ang="7200000" scaled="0"/>
          </a:gradFill>
          <a:ln>
            <a:noFill/>
          </a:ln>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6" name="文本框 7">
            <a:extLst>
              <a:ext uri="{FF2B5EF4-FFF2-40B4-BE49-F238E27FC236}">
                <a16:creationId xmlns:a16="http://schemas.microsoft.com/office/drawing/2014/main" id="{B74D025C-813B-4175-B52F-074D684B6453}"/>
              </a:ext>
            </a:extLst>
          </p:cNvPr>
          <p:cNvSpPr txBox="1">
            <a:spLocks noChangeArrowheads="1"/>
          </p:cNvSpPr>
          <p:nvPr/>
        </p:nvSpPr>
        <p:spPr bwMode="auto">
          <a:xfrm>
            <a:off x="934524" y="1294006"/>
            <a:ext cx="247116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1216025" rtl="0" eaLnBrk="1" fontAlgn="auto" latinLnBrk="0" hangingPunct="1">
              <a:lnSpc>
                <a:spcPct val="100000"/>
              </a:lnSpc>
              <a:spcBef>
                <a:spcPts val="0"/>
              </a:spcBef>
              <a:spcAft>
                <a:spcPts val="0"/>
              </a:spcAft>
              <a:buClrTx/>
              <a:buSzTx/>
              <a:buFontTx/>
              <a:buNone/>
              <a:tabLst/>
              <a:defRPr/>
            </a:pPr>
            <a:r>
              <a:rPr kumimoji="0" lang="zh-CN" altLang="en-US" sz="2000" b="1"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rPr>
              <a:t>五、更换工作的时机 </a:t>
            </a:r>
            <a:endParaRPr kumimoji="0" lang="zh-CN" altLang="en-US" sz="20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7" name="Rectangle 3">
            <a:extLst>
              <a:ext uri="{FF2B5EF4-FFF2-40B4-BE49-F238E27FC236}">
                <a16:creationId xmlns:a16="http://schemas.microsoft.com/office/drawing/2014/main" id="{A16798FE-F269-4178-A9C9-A043CC8A758E}"/>
              </a:ext>
            </a:extLst>
          </p:cNvPr>
          <p:cNvSpPr txBox="1">
            <a:spLocks noChangeArrowheads="1"/>
          </p:cNvSpPr>
          <p:nvPr/>
        </p:nvSpPr>
        <p:spPr>
          <a:xfrm>
            <a:off x="909124" y="2075986"/>
            <a:ext cx="10463726" cy="3430858"/>
          </a:xfrm>
          <a:prstGeom prst="rect">
            <a:avLst/>
          </a:prstGeom>
          <a:ln>
            <a:solidFill>
              <a:schemeClr val="accent1"/>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200000"/>
              </a:lnSpc>
              <a:spcBef>
                <a:spcPts val="1000"/>
              </a:spcBef>
              <a:spcAft>
                <a:spcPts val="0"/>
              </a:spcAft>
              <a:buClrTx/>
              <a:buSzTx/>
              <a:buFont typeface="Arial" panose="020B0604020202020204" pitchFamily="34" charset="0"/>
              <a:buNone/>
              <a:tabLst/>
              <a:defRPr/>
            </a:pPr>
            <a:r>
              <a:rPr kumimoji="0" lang="zh-CN" altLang="en-US" sz="1800" b="0" i="0" u="none" strike="noStrike" kern="1200" cap="none" spc="0" normalizeH="0" baseline="0" noProof="0" dirty="0">
                <a:ln>
                  <a:noFill/>
                </a:ln>
                <a:solidFill>
                  <a:srgbClr val="404040"/>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rPr>
              <a:t>如果你在一家公司太早就晋升至高阶，欲更上层楼，则需等待很久的时间时</a:t>
            </a:r>
            <a:r>
              <a:rPr kumimoji="0" lang="en-US" altLang="zh-CN" sz="1800" b="0" i="0" u="none" strike="noStrike" kern="1200" cap="none" spc="0" normalizeH="0" baseline="0" noProof="0" dirty="0">
                <a:ln>
                  <a:noFill/>
                </a:ln>
                <a:solidFill>
                  <a:srgbClr val="404040"/>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rPr>
              <a:t>…</a:t>
            </a:r>
            <a:br>
              <a:rPr kumimoji="0" lang="zh-CN" altLang="en-US" sz="1800" b="0" i="0" u="none" strike="noStrike" kern="1200" cap="none" spc="0" normalizeH="0" baseline="0" noProof="0" dirty="0">
                <a:ln>
                  <a:noFill/>
                </a:ln>
                <a:solidFill>
                  <a:srgbClr val="404040"/>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rPr>
            </a:br>
            <a:r>
              <a:rPr kumimoji="0" lang="zh-CN" altLang="en-US" sz="1800" b="0" i="0" u="none" strike="noStrike" kern="1200" cap="none" spc="0" normalizeH="0" baseline="0" noProof="0" dirty="0">
                <a:ln>
                  <a:noFill/>
                </a:ln>
                <a:solidFill>
                  <a:srgbClr val="404040"/>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rPr>
              <a:t>由于你最近的成功表现，使你的身价大幅提高时</a:t>
            </a:r>
            <a:r>
              <a:rPr kumimoji="0" lang="en-US" altLang="zh-CN" sz="1800" b="0" i="0" u="none" strike="noStrike" kern="1200" cap="none" spc="0" normalizeH="0" baseline="0" noProof="0" dirty="0">
                <a:ln>
                  <a:noFill/>
                </a:ln>
                <a:solidFill>
                  <a:srgbClr val="404040"/>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rPr>
              <a:t>…</a:t>
            </a:r>
            <a:br>
              <a:rPr kumimoji="0" lang="zh-CN" altLang="en-US" sz="1800" b="0" i="0" u="none" strike="noStrike" kern="1200" cap="none" spc="0" normalizeH="0" baseline="0" noProof="0" dirty="0">
                <a:ln>
                  <a:noFill/>
                </a:ln>
                <a:solidFill>
                  <a:srgbClr val="404040"/>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rPr>
            </a:br>
            <a:r>
              <a:rPr kumimoji="0" lang="zh-CN" altLang="en-US" sz="1800" b="0" i="0" u="none" strike="noStrike" kern="1200" cap="none" spc="0" normalizeH="0" baseline="0" noProof="0" dirty="0">
                <a:ln>
                  <a:noFill/>
                </a:ln>
                <a:solidFill>
                  <a:srgbClr val="404040"/>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rPr>
              <a:t>如果你觉得你在现职上并未获得充分的重视时</a:t>
            </a:r>
            <a:r>
              <a:rPr kumimoji="0" lang="en-US" altLang="zh-CN" sz="1800" b="0" i="0" u="none" strike="noStrike" kern="1200" cap="none" spc="0" normalizeH="0" baseline="0" noProof="0" dirty="0">
                <a:ln>
                  <a:noFill/>
                </a:ln>
                <a:solidFill>
                  <a:srgbClr val="404040"/>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rPr>
              <a:t>…</a:t>
            </a:r>
            <a:r>
              <a:rPr kumimoji="0" lang="zh-CN" altLang="en-US" sz="1800" b="0" i="0" u="none" strike="noStrike" kern="1200" cap="none" spc="0" normalizeH="0" baseline="0" noProof="0" dirty="0">
                <a:ln>
                  <a:noFill/>
                </a:ln>
                <a:solidFill>
                  <a:srgbClr val="404040"/>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rPr>
              <a:t> </a:t>
            </a:r>
            <a:br>
              <a:rPr kumimoji="0" lang="zh-CN" altLang="en-US" sz="1800" b="0" i="0" u="none" strike="noStrike" kern="1200" cap="none" spc="0" normalizeH="0" baseline="0" noProof="0" dirty="0">
                <a:ln>
                  <a:noFill/>
                </a:ln>
                <a:solidFill>
                  <a:srgbClr val="404040"/>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rPr>
            </a:br>
            <a:r>
              <a:rPr kumimoji="0" lang="zh-CN" altLang="en-US" sz="1800" b="0" i="0" u="none" strike="noStrike" kern="1200" cap="none" spc="0" normalizeH="0" baseline="0" noProof="0" dirty="0">
                <a:ln>
                  <a:noFill/>
                </a:ln>
                <a:solidFill>
                  <a:srgbClr val="404040"/>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rPr>
              <a:t>如果你的公司在竞争中落后，而你又无力促使公司迎头赶上时</a:t>
            </a:r>
            <a:r>
              <a:rPr kumimoji="0" lang="en-US" altLang="zh-CN" sz="1800" b="0" i="0" u="none" strike="noStrike" kern="1200" cap="none" spc="0" normalizeH="0" baseline="0" noProof="0" dirty="0">
                <a:ln>
                  <a:noFill/>
                </a:ln>
                <a:solidFill>
                  <a:srgbClr val="404040"/>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rPr>
              <a:t>…</a:t>
            </a:r>
            <a:br>
              <a:rPr kumimoji="0" lang="zh-CN" altLang="en-US" sz="1800" b="0" i="0" u="none" strike="noStrike" kern="1200" cap="none" spc="0" normalizeH="0" baseline="0" noProof="0" dirty="0">
                <a:ln>
                  <a:noFill/>
                </a:ln>
                <a:solidFill>
                  <a:srgbClr val="404040"/>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rPr>
            </a:br>
            <a:r>
              <a:rPr kumimoji="0" lang="zh-CN" altLang="en-US" sz="1800" b="0" i="0" u="none" strike="noStrike" kern="1200" cap="none" spc="0" normalizeH="0" baseline="0" noProof="0" dirty="0">
                <a:ln>
                  <a:noFill/>
                </a:ln>
                <a:solidFill>
                  <a:srgbClr val="404040"/>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rPr>
              <a:t>如果公司的改组或变动使你的前程计划受到阻碍时</a:t>
            </a:r>
            <a:r>
              <a:rPr kumimoji="0" lang="en-US" altLang="zh-CN" sz="1800" b="0" i="0" u="none" strike="noStrike" kern="1200" cap="none" spc="0" normalizeH="0" baseline="0" noProof="0" dirty="0">
                <a:ln>
                  <a:noFill/>
                </a:ln>
                <a:solidFill>
                  <a:srgbClr val="404040"/>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rPr>
              <a:t>…</a:t>
            </a:r>
            <a:br>
              <a:rPr kumimoji="0" lang="zh-CN" altLang="en-US" sz="1800" b="0" i="0" u="none" strike="noStrike" kern="1200" cap="none" spc="0" normalizeH="0" baseline="0" noProof="0" dirty="0">
                <a:ln>
                  <a:noFill/>
                </a:ln>
                <a:solidFill>
                  <a:srgbClr val="404040"/>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rPr>
            </a:br>
            <a:r>
              <a:rPr kumimoji="0" lang="zh-CN" altLang="en-US" sz="1800" b="0" i="0" u="none" strike="noStrike" kern="1200" cap="none" spc="0" normalizeH="0" baseline="0" noProof="0" dirty="0">
                <a:ln>
                  <a:noFill/>
                </a:ln>
                <a:solidFill>
                  <a:srgbClr val="404040"/>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rPr>
              <a:t>如果你有更高的眼界与新的理想时</a:t>
            </a:r>
            <a:r>
              <a:rPr kumimoji="0" lang="en-US" altLang="zh-CN" sz="1800" b="0" i="0" u="none" strike="noStrike" kern="1200" cap="none" spc="0" normalizeH="0" baseline="0" noProof="0" dirty="0">
                <a:ln>
                  <a:noFill/>
                </a:ln>
                <a:solidFill>
                  <a:srgbClr val="404040"/>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rPr>
              <a:t>…</a:t>
            </a:r>
            <a:endParaRPr kumimoji="0" lang="zh-CN" altLang="en-US" sz="1800" b="0" i="0" u="none" strike="noStrike" kern="1200" cap="none" spc="0" normalizeH="0" baseline="0" noProof="0" dirty="0">
              <a:ln>
                <a:noFill/>
              </a:ln>
              <a:solidFill>
                <a:prstClr val="black">
                  <a:lumMod val="75000"/>
                  <a:lumOff val="25000"/>
                </a:prstClr>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6" name="Rectangle 3">
            <a:extLst>
              <a:ext uri="{FF2B5EF4-FFF2-40B4-BE49-F238E27FC236}">
                <a16:creationId xmlns:a16="http://schemas.microsoft.com/office/drawing/2014/main" id="{144CDE0C-31FE-48AC-A902-3950B338F8BA}"/>
              </a:ext>
            </a:extLst>
          </p:cNvPr>
          <p:cNvSpPr txBox="1">
            <a:spLocks noChangeArrowheads="1"/>
          </p:cNvSpPr>
          <p:nvPr/>
        </p:nvSpPr>
        <p:spPr>
          <a:xfrm>
            <a:off x="934524" y="5575105"/>
            <a:ext cx="10463726" cy="99296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40000"/>
              </a:lnSpc>
              <a:spcBef>
                <a:spcPts val="1000"/>
              </a:spcBef>
              <a:spcAft>
                <a:spcPts val="0"/>
              </a:spcAft>
              <a:buClrTx/>
              <a:buSzTx/>
              <a:buFontTx/>
              <a:buNone/>
              <a:tabLst/>
              <a:defRPr/>
            </a:pPr>
            <a:r>
              <a:rPr kumimoji="0" lang="zh-CN" altLang="en-US" sz="2000" b="1" i="0" u="none" strike="noStrike" kern="1200" cap="none" spc="0" normalizeH="0" baseline="0" noProof="0" dirty="0">
                <a:ln>
                  <a:noFill/>
                </a:ln>
                <a:solidFill>
                  <a:prstClr val="black">
                    <a:lumMod val="75000"/>
                    <a:lumOff val="25000"/>
                  </a:prstClr>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rPr>
              <a:t>更换工作需当机立断，不要犹豫不决，宁可冒点风险早作改变，也比踌躇不定好，以免错失良机。</a:t>
            </a:r>
            <a:endParaRPr kumimoji="0" lang="zh-CN" altLang="en-US" sz="2400" b="1" i="0" u="none" strike="noStrike" kern="1200" cap="none" spc="0" normalizeH="0" baseline="0" noProof="0" dirty="0">
              <a:ln>
                <a:noFill/>
              </a:ln>
              <a:solidFill>
                <a:prstClr val="black">
                  <a:lumMod val="75000"/>
                  <a:lumOff val="25000"/>
                </a:prstClr>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grpSp>
        <p:nvGrpSpPr>
          <p:cNvPr id="9" name="组合 8">
            <a:extLst>
              <a:ext uri="{FF2B5EF4-FFF2-40B4-BE49-F238E27FC236}">
                <a16:creationId xmlns:a16="http://schemas.microsoft.com/office/drawing/2014/main" id="{9967F844-9763-4946-A97B-BEB6F59A485B}"/>
              </a:ext>
            </a:extLst>
          </p:cNvPr>
          <p:cNvGrpSpPr/>
          <p:nvPr/>
        </p:nvGrpSpPr>
        <p:grpSpPr>
          <a:xfrm>
            <a:off x="292100" y="256540"/>
            <a:ext cx="603885" cy="596900"/>
            <a:chOff x="6997070" y="1404892"/>
            <a:chExt cx="458807" cy="769441"/>
          </a:xfrm>
        </p:grpSpPr>
        <p:sp>
          <p:nvSpPr>
            <p:cNvPr id="10" name="文本框 9">
              <a:extLst>
                <a:ext uri="{FF2B5EF4-FFF2-40B4-BE49-F238E27FC236}">
                  <a16:creationId xmlns:a16="http://schemas.microsoft.com/office/drawing/2014/main" id="{647E354B-CBAB-4CEE-8DB3-EBBA1ACC903C}"/>
                </a:ext>
              </a:extLst>
            </p:cNvPr>
            <p:cNvSpPr txBox="1"/>
            <p:nvPr/>
          </p:nvSpPr>
          <p:spPr>
            <a:xfrm>
              <a:off x="6997070" y="1404892"/>
              <a:ext cx="458807" cy="769441"/>
            </a:xfrm>
            <a:prstGeom prst="rect">
              <a:avLst/>
            </a:prstGeom>
            <a:gradFill>
              <a:gsLst>
                <a:gs pos="21000">
                  <a:srgbClr val="0070C0"/>
                </a:gs>
                <a:gs pos="100000">
                  <a:schemeClr val="bg1"/>
                </a:gs>
              </a:gsLst>
              <a:lin ang="2700000" scaled="0"/>
            </a:gradFill>
          </p:spPr>
          <p:txBody>
            <a:bodyPr vert="horz" wrap="square" lIns="91440" tIns="45720" rIns="91440" bIns="45720" rtlCol="0">
              <a:normAutofit/>
            </a:bodyPr>
            <a:lstStyle>
              <a:defPPr>
                <a:defRPr lang="zh-CN"/>
              </a:defPPr>
              <a:lvl1pPr>
                <a:defRPr sz="2400">
                  <a:solidFill>
                    <a:prstClr val="black"/>
                  </a:solidFill>
                  <a:latin typeface="字魂59号-创粗黑" panose="00000500000000000000" pitchFamily="2" charset="-122"/>
                  <a:ea typeface="字魂59号-创粗黑" panose="00000500000000000000" pitchFamily="2" charset="-122"/>
                </a:defRPr>
              </a:lvl1pPr>
            </a:lstStyle>
            <a:p>
              <a:pPr algn="ctr"/>
              <a:r>
                <a:rPr lang="en-US" altLang="zh-CN" sz="3200">
                  <a:solidFill>
                    <a:schemeClr val="bg1"/>
                  </a:solidFill>
                  <a:sym typeface="Century Gothic" panose="020B0502020202020204" pitchFamily="34" charset="0"/>
                </a:rPr>
                <a:t>4</a:t>
              </a:r>
              <a:endParaRPr lang="zh-CN" altLang="en-US" sz="3200" dirty="0">
                <a:solidFill>
                  <a:schemeClr val="bg1"/>
                </a:solidFill>
                <a:sym typeface="Century Gothic" panose="020B0502020202020204" pitchFamily="34" charset="0"/>
              </a:endParaRPr>
            </a:p>
          </p:txBody>
        </p:sp>
        <p:cxnSp>
          <p:nvCxnSpPr>
            <p:cNvPr id="11" name="直接连接符 10">
              <a:extLst>
                <a:ext uri="{FF2B5EF4-FFF2-40B4-BE49-F238E27FC236}">
                  <a16:creationId xmlns:a16="http://schemas.microsoft.com/office/drawing/2014/main" id="{1F602895-F92A-462C-B1B0-DC436902FE6E}"/>
                </a:ext>
              </a:extLst>
            </p:cNvPr>
            <p:cNvCxnSpPr/>
            <p:nvPr/>
          </p:nvCxnSpPr>
          <p:spPr>
            <a:xfrm>
              <a:off x="7455877" y="1404892"/>
              <a:ext cx="0" cy="0"/>
            </a:xfrm>
            <a:prstGeom prst="line">
              <a:avLst/>
            </a:prstGeom>
            <a:gradFill>
              <a:gsLst>
                <a:gs pos="21000">
                  <a:srgbClr val="0070C0"/>
                </a:gs>
                <a:gs pos="100000">
                  <a:schemeClr val="bg1"/>
                </a:gs>
              </a:gsLst>
              <a:lin ang="2700000" scaled="0"/>
            </a:gradFill>
          </p:spPr>
        </p:cxnSp>
      </p:grpSp>
      <p:sp>
        <p:nvSpPr>
          <p:cNvPr id="12" name="文本框 11">
            <a:extLst>
              <a:ext uri="{FF2B5EF4-FFF2-40B4-BE49-F238E27FC236}">
                <a16:creationId xmlns:a16="http://schemas.microsoft.com/office/drawing/2014/main" id="{FF9C917C-92E3-4A3B-87CD-CE1D2A37398B}"/>
              </a:ext>
            </a:extLst>
          </p:cNvPr>
          <p:cNvSpPr txBox="1"/>
          <p:nvPr/>
        </p:nvSpPr>
        <p:spPr>
          <a:xfrm>
            <a:off x="1018442" y="336081"/>
            <a:ext cx="3007458" cy="461665"/>
          </a:xfrm>
          <a:prstGeom prst="rect">
            <a:avLst/>
          </a:prstGeom>
          <a:noFill/>
        </p:spPr>
        <p:txBody>
          <a:bodyPr wrap="square" rtlCol="0">
            <a:spAutoFit/>
          </a:bodyPr>
          <a:lstStyle/>
          <a:p>
            <a:r>
              <a:rPr lang="zh-CN" altLang="en-US" sz="2400">
                <a:solidFill>
                  <a:schemeClr val="tx1">
                    <a:lumMod val="85000"/>
                    <a:lumOff val="15000"/>
                  </a:schemeClr>
                </a:solidFill>
                <a:latin typeface="字魂59号-创粗黑" panose="00000500000000000000" pitchFamily="2" charset="-122"/>
                <a:ea typeface="字魂59号-创粗黑" panose="00000500000000000000" pitchFamily="2" charset="-122"/>
              </a:rPr>
              <a:t>职业生涯晋升途径</a:t>
            </a:r>
          </a:p>
        </p:txBody>
      </p:sp>
    </p:spTree>
    <p:extLst>
      <p:ext uri="{BB962C8B-B14F-4D97-AF65-F5344CB8AC3E}">
        <p14:creationId xmlns:p14="http://schemas.microsoft.com/office/powerpoint/2010/main" val="1203647337"/>
      </p:ext>
    </p:extLst>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250"/>
                                        <p:tgtEl>
                                          <p:spTgt spid="25"/>
                                        </p:tgtEl>
                                      </p:cBhvr>
                                    </p:animEffect>
                                    <p:anim calcmode="lin" valueType="num">
                                      <p:cBhvr>
                                        <p:cTn id="8" dur="250" fill="hold"/>
                                        <p:tgtEl>
                                          <p:spTgt spid="25"/>
                                        </p:tgtEl>
                                        <p:attrNameLst>
                                          <p:attrName>ppt_x</p:attrName>
                                        </p:attrNameLst>
                                      </p:cBhvr>
                                      <p:tavLst>
                                        <p:tav tm="0">
                                          <p:val>
                                            <p:strVal val="#ppt_x"/>
                                          </p:val>
                                        </p:tav>
                                        <p:tav tm="100000">
                                          <p:val>
                                            <p:strVal val="#ppt_x"/>
                                          </p:val>
                                        </p:tav>
                                      </p:tavLst>
                                    </p:anim>
                                    <p:anim calcmode="lin" valueType="num">
                                      <p:cBhvr>
                                        <p:cTn id="9" dur="250" fill="hold"/>
                                        <p:tgtEl>
                                          <p:spTgt spid="25"/>
                                        </p:tgtEl>
                                        <p:attrNameLst>
                                          <p:attrName>ppt_y</p:attrName>
                                        </p:attrNameLst>
                                      </p:cBhvr>
                                      <p:tavLst>
                                        <p:tav tm="0">
                                          <p:val>
                                            <p:strVal val="#ppt_y+.1"/>
                                          </p:val>
                                        </p:tav>
                                        <p:tav tm="100000">
                                          <p:val>
                                            <p:strVal val="#ppt_y"/>
                                          </p:val>
                                        </p:tav>
                                      </p:tavLst>
                                    </p:anim>
                                  </p:childTnLst>
                                </p:cTn>
                              </p:par>
                            </p:childTnLst>
                          </p:cTn>
                        </p:par>
                        <p:par>
                          <p:cTn id="10" fill="hold">
                            <p:stCondLst>
                              <p:cond delay="250"/>
                            </p:stCondLst>
                            <p:childTnLst>
                              <p:par>
                                <p:cTn id="11" presetID="42" presetClass="entr" presetSubtype="0" fill="hold" grpId="0" nodeType="after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250"/>
                                        <p:tgtEl>
                                          <p:spTgt spid="26"/>
                                        </p:tgtEl>
                                      </p:cBhvr>
                                    </p:animEffect>
                                    <p:anim calcmode="lin" valueType="num">
                                      <p:cBhvr>
                                        <p:cTn id="14" dur="250" fill="hold"/>
                                        <p:tgtEl>
                                          <p:spTgt spid="26"/>
                                        </p:tgtEl>
                                        <p:attrNameLst>
                                          <p:attrName>ppt_x</p:attrName>
                                        </p:attrNameLst>
                                      </p:cBhvr>
                                      <p:tavLst>
                                        <p:tav tm="0">
                                          <p:val>
                                            <p:strVal val="#ppt_x"/>
                                          </p:val>
                                        </p:tav>
                                        <p:tav tm="100000">
                                          <p:val>
                                            <p:strVal val="#ppt_x"/>
                                          </p:val>
                                        </p:tav>
                                      </p:tavLst>
                                    </p:anim>
                                    <p:anim calcmode="lin" valueType="num">
                                      <p:cBhvr>
                                        <p:cTn id="15" dur="250" fill="hold"/>
                                        <p:tgtEl>
                                          <p:spTgt spid="26"/>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7" grpId="0" animBg="1"/>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圆角矩形 6">
            <a:extLst>
              <a:ext uri="{FF2B5EF4-FFF2-40B4-BE49-F238E27FC236}">
                <a16:creationId xmlns:a16="http://schemas.microsoft.com/office/drawing/2014/main" id="{7700260D-D282-45B1-9FE8-4E0352563C6E}"/>
              </a:ext>
            </a:extLst>
          </p:cNvPr>
          <p:cNvSpPr>
            <a:spLocks noChangeArrowheads="1"/>
          </p:cNvSpPr>
          <p:nvPr/>
        </p:nvSpPr>
        <p:spPr bwMode="auto">
          <a:xfrm>
            <a:off x="909123" y="1282895"/>
            <a:ext cx="3042390" cy="461856"/>
          </a:xfrm>
          <a:prstGeom prst="roundRect">
            <a:avLst>
              <a:gd name="adj" fmla="val 16667"/>
            </a:avLst>
          </a:prstGeom>
          <a:gradFill>
            <a:gsLst>
              <a:gs pos="21000">
                <a:srgbClr val="00B0F0"/>
              </a:gs>
              <a:gs pos="100000">
                <a:srgbClr val="21215D"/>
              </a:gs>
            </a:gsLst>
            <a:lin ang="7200000" scaled="0"/>
          </a:gradFill>
          <a:ln>
            <a:noFill/>
          </a:ln>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6" name="文本框 7">
            <a:extLst>
              <a:ext uri="{FF2B5EF4-FFF2-40B4-BE49-F238E27FC236}">
                <a16:creationId xmlns:a16="http://schemas.microsoft.com/office/drawing/2014/main" id="{B74D025C-813B-4175-B52F-074D684B6453}"/>
              </a:ext>
            </a:extLst>
          </p:cNvPr>
          <p:cNvSpPr txBox="1">
            <a:spLocks noChangeArrowheads="1"/>
          </p:cNvSpPr>
          <p:nvPr/>
        </p:nvSpPr>
        <p:spPr bwMode="auto">
          <a:xfrm>
            <a:off x="934524" y="1294006"/>
            <a:ext cx="304239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1216025" rtl="0" eaLnBrk="1" fontAlgn="auto" latinLnBrk="0" hangingPunct="1">
              <a:lnSpc>
                <a:spcPct val="100000"/>
              </a:lnSpc>
              <a:spcBef>
                <a:spcPts val="0"/>
              </a:spcBef>
              <a:spcAft>
                <a:spcPts val="0"/>
              </a:spcAft>
              <a:buClrTx/>
              <a:buSzTx/>
              <a:buFontTx/>
              <a:buNone/>
              <a:tabLst/>
              <a:defRPr/>
            </a:pPr>
            <a:r>
              <a:rPr kumimoji="0" lang="zh-CN" altLang="en-US" sz="2000" b="1"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rPr>
              <a:t>六、如何管理职位与前程 </a:t>
            </a:r>
            <a:endParaRPr kumimoji="0" lang="zh-CN" altLang="en-US" sz="20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7" name="Rectangle 3">
            <a:extLst>
              <a:ext uri="{FF2B5EF4-FFF2-40B4-BE49-F238E27FC236}">
                <a16:creationId xmlns:a16="http://schemas.microsoft.com/office/drawing/2014/main" id="{A16798FE-F269-4178-A9C9-A043CC8A758E}"/>
              </a:ext>
            </a:extLst>
          </p:cNvPr>
          <p:cNvSpPr txBox="1">
            <a:spLocks noChangeArrowheads="1"/>
          </p:cNvSpPr>
          <p:nvPr/>
        </p:nvSpPr>
        <p:spPr>
          <a:xfrm>
            <a:off x="909124" y="2075986"/>
            <a:ext cx="10463726" cy="3932928"/>
          </a:xfrm>
          <a:prstGeom prst="rect">
            <a:avLst/>
          </a:prstGeom>
          <a:ln>
            <a:solidFill>
              <a:schemeClr val="accent1"/>
            </a:solidFill>
          </a:ln>
        </p:spPr>
        <p:txBody>
          <a:bodyPr vert="horz" lIns="91440" tIns="45720" rIns="91440" bIns="45720" numCol="2"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marR="0" lvl="0" indent="-285750" algn="l" defTabSz="914400" rtl="0" eaLnBrk="1" fontAlgn="auto" latinLnBrk="0" hangingPunct="1">
              <a:lnSpc>
                <a:spcPct val="200000"/>
              </a:lnSpc>
              <a:spcBef>
                <a:spcPts val="1000"/>
              </a:spcBef>
              <a:spcAft>
                <a:spcPts val="0"/>
              </a:spcAft>
              <a:buClr>
                <a:srgbClr val="ECC838"/>
              </a:buClr>
              <a:buSzTx/>
              <a:buFont typeface="Wingdings" panose="05000000000000000000" pitchFamily="2" charset="2"/>
              <a:buChar char="u"/>
              <a:tabLst/>
              <a:defRPr/>
            </a:pPr>
            <a:r>
              <a:rPr kumimoji="0" lang="zh-CN" altLang="en-US" sz="1800" b="0" i="0" u="none" strike="noStrike" kern="1200" cap="none" spc="0" normalizeH="0" baseline="0" noProof="0" dirty="0">
                <a:ln>
                  <a:noFill/>
                </a:ln>
                <a:solidFill>
                  <a:srgbClr val="404040"/>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rPr>
              <a:t>对自己的雄心、长处及短处有实际的了解。 </a:t>
            </a:r>
            <a:endParaRPr kumimoji="0" lang="en-US" altLang="zh-CN" sz="1800" b="0" i="0" u="none" strike="noStrike" kern="1200" cap="none" spc="0" normalizeH="0" baseline="0" noProof="0" dirty="0">
              <a:ln>
                <a:noFill/>
              </a:ln>
              <a:solidFill>
                <a:srgbClr val="404040"/>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a:p>
            <a:pPr marL="285750" marR="0" lvl="0" indent="-285750" algn="l" defTabSz="914400" rtl="0" eaLnBrk="1" fontAlgn="auto" latinLnBrk="0" hangingPunct="1">
              <a:lnSpc>
                <a:spcPct val="200000"/>
              </a:lnSpc>
              <a:spcBef>
                <a:spcPts val="1000"/>
              </a:spcBef>
              <a:spcAft>
                <a:spcPts val="0"/>
              </a:spcAft>
              <a:buClr>
                <a:srgbClr val="ECC838"/>
              </a:buClr>
              <a:buSzTx/>
              <a:buFont typeface="Wingdings" panose="05000000000000000000" pitchFamily="2" charset="2"/>
              <a:buChar char="u"/>
              <a:tabLst/>
              <a:defRPr/>
            </a:pPr>
            <a:r>
              <a:rPr kumimoji="0" lang="zh-CN" altLang="en-US" sz="1800" b="0" i="0" u="none" strike="noStrike" kern="1200" cap="none" spc="0" normalizeH="0" baseline="0" noProof="0" dirty="0">
                <a:ln>
                  <a:noFill/>
                </a:ln>
                <a:solidFill>
                  <a:srgbClr val="404040"/>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rPr>
              <a:t>不要好高骛远。</a:t>
            </a:r>
            <a:endParaRPr kumimoji="0" lang="en-US" altLang="zh-CN" sz="1800" b="0" i="0" u="none" strike="noStrike" kern="1200" cap="none" spc="0" normalizeH="0" baseline="0" noProof="0" dirty="0">
              <a:ln>
                <a:noFill/>
              </a:ln>
              <a:solidFill>
                <a:srgbClr val="404040"/>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a:p>
            <a:pPr marL="285750" marR="0" lvl="0" indent="-285750" algn="l" defTabSz="914400" rtl="0" eaLnBrk="1" fontAlgn="auto" latinLnBrk="0" hangingPunct="1">
              <a:lnSpc>
                <a:spcPct val="200000"/>
              </a:lnSpc>
              <a:spcBef>
                <a:spcPts val="1000"/>
              </a:spcBef>
              <a:spcAft>
                <a:spcPts val="0"/>
              </a:spcAft>
              <a:buClr>
                <a:srgbClr val="ECC838"/>
              </a:buClr>
              <a:buSzTx/>
              <a:buFont typeface="Wingdings" panose="05000000000000000000" pitchFamily="2" charset="2"/>
              <a:buChar char="u"/>
              <a:tabLst/>
              <a:defRPr/>
            </a:pPr>
            <a:r>
              <a:rPr kumimoji="0" lang="zh-CN" altLang="en-US" sz="1800" b="0" i="0" u="none" strike="noStrike" kern="1200" cap="none" spc="0" normalizeH="0" baseline="0" noProof="0" dirty="0">
                <a:ln>
                  <a:noFill/>
                </a:ln>
                <a:solidFill>
                  <a:srgbClr val="404040"/>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rPr>
              <a:t>尽早规划自己的前程发展计划。 </a:t>
            </a:r>
            <a:endParaRPr kumimoji="0" lang="en-US" altLang="zh-CN" sz="1800" b="0" i="0" u="none" strike="noStrike" kern="1200" cap="none" spc="0" normalizeH="0" baseline="0" noProof="0" dirty="0">
              <a:ln>
                <a:noFill/>
              </a:ln>
              <a:solidFill>
                <a:srgbClr val="404040"/>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a:p>
            <a:pPr marL="285750" marR="0" lvl="0" indent="-285750" algn="l" defTabSz="914400" rtl="0" eaLnBrk="1" fontAlgn="auto" latinLnBrk="0" hangingPunct="1">
              <a:lnSpc>
                <a:spcPct val="200000"/>
              </a:lnSpc>
              <a:spcBef>
                <a:spcPts val="1000"/>
              </a:spcBef>
              <a:spcAft>
                <a:spcPts val="0"/>
              </a:spcAft>
              <a:buClr>
                <a:srgbClr val="ECC838"/>
              </a:buClr>
              <a:buSzTx/>
              <a:buFont typeface="Wingdings" panose="05000000000000000000" pitchFamily="2" charset="2"/>
              <a:buChar char="u"/>
              <a:tabLst/>
              <a:defRPr/>
            </a:pPr>
            <a:r>
              <a:rPr kumimoji="0" lang="zh-CN" altLang="en-US" sz="1800" b="0" i="0" u="none" strike="noStrike" kern="1200" cap="none" spc="0" normalizeH="0" baseline="0" noProof="0" dirty="0">
                <a:ln>
                  <a:noFill/>
                </a:ln>
                <a:solidFill>
                  <a:srgbClr val="404040"/>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rPr>
              <a:t>谨言慎行，不要随便对别人推心置腹。 </a:t>
            </a:r>
            <a:endParaRPr kumimoji="0" lang="en-US" altLang="zh-CN" sz="1800" b="0" i="0" u="none" strike="noStrike" kern="1200" cap="none" spc="0" normalizeH="0" baseline="0" noProof="0" dirty="0">
              <a:ln>
                <a:noFill/>
              </a:ln>
              <a:solidFill>
                <a:srgbClr val="404040"/>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a:p>
            <a:pPr marL="285750" marR="0" lvl="0" indent="-285750" algn="l" defTabSz="914400" rtl="0" eaLnBrk="1" fontAlgn="auto" latinLnBrk="0" hangingPunct="1">
              <a:lnSpc>
                <a:spcPct val="200000"/>
              </a:lnSpc>
              <a:spcBef>
                <a:spcPts val="1000"/>
              </a:spcBef>
              <a:spcAft>
                <a:spcPts val="0"/>
              </a:spcAft>
              <a:buClr>
                <a:srgbClr val="ECC838"/>
              </a:buClr>
              <a:buSzTx/>
              <a:buFont typeface="Wingdings" panose="05000000000000000000" pitchFamily="2" charset="2"/>
              <a:buChar char="u"/>
              <a:tabLst/>
              <a:defRPr/>
            </a:pPr>
            <a:r>
              <a:rPr kumimoji="0" lang="zh-CN" altLang="en-US" sz="1800" b="0" i="0" u="none" strike="noStrike" kern="1200" cap="none" spc="0" normalizeH="0" baseline="0" noProof="0" dirty="0">
                <a:ln>
                  <a:noFill/>
                </a:ln>
                <a:solidFill>
                  <a:srgbClr val="404040"/>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rPr>
              <a:t>小心维护自己的名誉。 </a:t>
            </a:r>
            <a:endParaRPr kumimoji="0" lang="en-US" altLang="zh-CN" sz="1800" b="0" i="0" u="none" strike="noStrike" kern="1200" cap="none" spc="0" normalizeH="0" baseline="0" noProof="0" dirty="0">
              <a:ln>
                <a:noFill/>
              </a:ln>
              <a:solidFill>
                <a:srgbClr val="404040"/>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a:p>
            <a:pPr marL="285750" marR="0" lvl="0" indent="-285750" algn="l" defTabSz="914400" rtl="0" eaLnBrk="1" fontAlgn="auto" latinLnBrk="0" hangingPunct="1">
              <a:lnSpc>
                <a:spcPct val="200000"/>
              </a:lnSpc>
              <a:spcBef>
                <a:spcPts val="1000"/>
              </a:spcBef>
              <a:spcAft>
                <a:spcPts val="0"/>
              </a:spcAft>
              <a:buClr>
                <a:srgbClr val="ECC838"/>
              </a:buClr>
              <a:buSzTx/>
              <a:buFont typeface="Wingdings" panose="05000000000000000000" pitchFamily="2" charset="2"/>
              <a:buChar char="u"/>
              <a:tabLst/>
              <a:defRPr/>
            </a:pPr>
            <a:r>
              <a:rPr kumimoji="0" lang="zh-CN" altLang="en-US" sz="1800" b="0" i="0" u="none" strike="noStrike" kern="1200" cap="none" spc="0" normalizeH="0" baseline="0" noProof="0" dirty="0">
                <a:ln>
                  <a:noFill/>
                </a:ln>
                <a:solidFill>
                  <a:srgbClr val="404040"/>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rPr>
              <a:t>多了解组织中政治手段的运作情形。 </a:t>
            </a:r>
            <a:endParaRPr kumimoji="0" lang="en-US" altLang="zh-CN" sz="1800" b="0" i="0" u="none" strike="noStrike" kern="1200" cap="none" spc="0" normalizeH="0" baseline="0" noProof="0" dirty="0">
              <a:ln>
                <a:noFill/>
              </a:ln>
              <a:solidFill>
                <a:srgbClr val="404040"/>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a:p>
            <a:pPr marL="285750" marR="0" lvl="0" indent="-285750" algn="l" defTabSz="914400" rtl="0" eaLnBrk="1" fontAlgn="auto" latinLnBrk="0" hangingPunct="1">
              <a:lnSpc>
                <a:spcPct val="200000"/>
              </a:lnSpc>
              <a:spcBef>
                <a:spcPts val="1000"/>
              </a:spcBef>
              <a:spcAft>
                <a:spcPts val="0"/>
              </a:spcAft>
              <a:buClr>
                <a:srgbClr val="ECC838"/>
              </a:buClr>
              <a:buSzTx/>
              <a:buFont typeface="Wingdings" panose="05000000000000000000" pitchFamily="2" charset="2"/>
              <a:buChar char="u"/>
              <a:tabLst/>
              <a:defRPr/>
            </a:pPr>
            <a:r>
              <a:rPr kumimoji="0" lang="zh-CN" altLang="en-US" sz="1800" b="0" i="0" u="none" strike="noStrike" kern="1200" cap="none" spc="0" normalizeH="0" baseline="0" noProof="0" dirty="0">
                <a:ln>
                  <a:noFill/>
                </a:ln>
                <a:solidFill>
                  <a:srgbClr val="404040"/>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rPr>
              <a:t>建立个人的情报网，消息要灵通。 </a:t>
            </a:r>
            <a:endParaRPr kumimoji="0" lang="en-US" altLang="zh-CN" sz="1800" b="0" i="0" u="none" strike="noStrike" kern="1200" cap="none" spc="0" normalizeH="0" baseline="0" noProof="0" dirty="0">
              <a:ln>
                <a:noFill/>
              </a:ln>
              <a:solidFill>
                <a:srgbClr val="404040"/>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a:p>
            <a:pPr marL="285750" marR="0" lvl="0" indent="-285750" algn="l" defTabSz="914400" rtl="0" eaLnBrk="1" fontAlgn="auto" latinLnBrk="0" hangingPunct="1">
              <a:lnSpc>
                <a:spcPct val="200000"/>
              </a:lnSpc>
              <a:spcBef>
                <a:spcPts val="1000"/>
              </a:spcBef>
              <a:spcAft>
                <a:spcPts val="0"/>
              </a:spcAft>
              <a:buClr>
                <a:srgbClr val="ECC838"/>
              </a:buClr>
              <a:buSzTx/>
              <a:buFont typeface="Wingdings" panose="05000000000000000000" pitchFamily="2" charset="2"/>
              <a:buChar char="u"/>
              <a:tabLst/>
              <a:defRPr/>
            </a:pPr>
            <a:r>
              <a:rPr kumimoji="0" lang="zh-CN" altLang="en-US" sz="1800" b="0" i="0" u="none" strike="noStrike" kern="1200" cap="none" spc="0" normalizeH="0" baseline="0" noProof="0" dirty="0">
                <a:ln>
                  <a:noFill/>
                </a:ln>
                <a:solidFill>
                  <a:srgbClr val="404040"/>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rPr>
              <a:t>与现在担任你想要争取的职位的人士保持良好的关系。 </a:t>
            </a:r>
            <a:endParaRPr kumimoji="0" lang="en-US" altLang="zh-CN" sz="1800" b="0" i="0" u="none" strike="noStrike" kern="1200" cap="none" spc="0" normalizeH="0" baseline="0" noProof="0" dirty="0">
              <a:ln>
                <a:noFill/>
              </a:ln>
              <a:solidFill>
                <a:srgbClr val="404040"/>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a:p>
            <a:pPr marL="285750" marR="0" lvl="0" indent="-285750" algn="l" defTabSz="914400" rtl="0" eaLnBrk="1" fontAlgn="auto" latinLnBrk="0" hangingPunct="1">
              <a:lnSpc>
                <a:spcPct val="200000"/>
              </a:lnSpc>
              <a:spcBef>
                <a:spcPts val="1000"/>
              </a:spcBef>
              <a:spcAft>
                <a:spcPts val="0"/>
              </a:spcAft>
              <a:buClr>
                <a:srgbClr val="ECC838"/>
              </a:buClr>
              <a:buSzTx/>
              <a:buFont typeface="Wingdings" panose="05000000000000000000" pitchFamily="2" charset="2"/>
              <a:buChar char="u"/>
              <a:tabLst/>
              <a:defRPr/>
            </a:pPr>
            <a:r>
              <a:rPr kumimoji="0" lang="zh-CN" altLang="en-US" sz="1800" b="0" i="0" u="none" strike="noStrike" kern="1200" cap="none" spc="0" normalizeH="0" baseline="0" noProof="0" dirty="0">
                <a:ln>
                  <a:noFill/>
                </a:ln>
                <a:solidFill>
                  <a:srgbClr val="404040"/>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rPr>
              <a:t>参加相关的专业社团或联谊组织。 </a:t>
            </a:r>
            <a:endParaRPr kumimoji="0" lang="en-US" altLang="zh-CN" sz="1800" b="0" i="0" u="none" strike="noStrike" kern="1200" cap="none" spc="0" normalizeH="0" baseline="0" noProof="0" dirty="0">
              <a:ln>
                <a:noFill/>
              </a:ln>
              <a:solidFill>
                <a:srgbClr val="404040"/>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a:p>
            <a:pPr marL="285750" marR="0" lvl="0" indent="-285750" algn="l" defTabSz="914400" rtl="0" eaLnBrk="1" fontAlgn="auto" latinLnBrk="0" hangingPunct="1">
              <a:lnSpc>
                <a:spcPct val="200000"/>
              </a:lnSpc>
              <a:spcBef>
                <a:spcPts val="1000"/>
              </a:spcBef>
              <a:spcAft>
                <a:spcPts val="0"/>
              </a:spcAft>
              <a:buClr>
                <a:srgbClr val="ECC838"/>
              </a:buClr>
              <a:buSzTx/>
              <a:buFont typeface="Wingdings" panose="05000000000000000000" pitchFamily="2" charset="2"/>
              <a:buChar char="u"/>
              <a:tabLst/>
              <a:defRPr/>
            </a:pPr>
            <a:r>
              <a:rPr kumimoji="0" lang="zh-CN" altLang="en-US" sz="1800" b="0" i="0" u="none" strike="noStrike" kern="1200" cap="none" spc="0" normalizeH="0" baseline="0" noProof="0" dirty="0">
                <a:ln>
                  <a:noFill/>
                </a:ln>
                <a:solidFill>
                  <a:srgbClr val="404040"/>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rPr>
              <a:t>建立适当的形象。</a:t>
            </a:r>
            <a:endParaRPr kumimoji="0" lang="zh-CN" altLang="en-US" sz="2000" b="0" i="0" u="none" strike="noStrike" kern="1200" cap="none" spc="0" normalizeH="0" baseline="0" noProof="0" dirty="0">
              <a:ln>
                <a:noFill/>
              </a:ln>
              <a:solidFill>
                <a:srgbClr val="404040"/>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grpSp>
        <p:nvGrpSpPr>
          <p:cNvPr id="6" name="组合 5">
            <a:extLst>
              <a:ext uri="{FF2B5EF4-FFF2-40B4-BE49-F238E27FC236}">
                <a16:creationId xmlns:a16="http://schemas.microsoft.com/office/drawing/2014/main" id="{144564C7-D66E-4721-9ACE-3EB7A372A50E}"/>
              </a:ext>
            </a:extLst>
          </p:cNvPr>
          <p:cNvGrpSpPr/>
          <p:nvPr/>
        </p:nvGrpSpPr>
        <p:grpSpPr>
          <a:xfrm>
            <a:off x="292100" y="256540"/>
            <a:ext cx="603885" cy="596900"/>
            <a:chOff x="6997070" y="1404892"/>
            <a:chExt cx="458807" cy="769441"/>
          </a:xfrm>
        </p:grpSpPr>
        <p:sp>
          <p:nvSpPr>
            <p:cNvPr id="8" name="文本框 7">
              <a:extLst>
                <a:ext uri="{FF2B5EF4-FFF2-40B4-BE49-F238E27FC236}">
                  <a16:creationId xmlns:a16="http://schemas.microsoft.com/office/drawing/2014/main" id="{E5508662-651D-4978-8CA5-8FCEFC71AAA9}"/>
                </a:ext>
              </a:extLst>
            </p:cNvPr>
            <p:cNvSpPr txBox="1"/>
            <p:nvPr/>
          </p:nvSpPr>
          <p:spPr>
            <a:xfrm>
              <a:off x="6997070" y="1404892"/>
              <a:ext cx="458807" cy="769441"/>
            </a:xfrm>
            <a:prstGeom prst="rect">
              <a:avLst/>
            </a:prstGeom>
            <a:gradFill>
              <a:gsLst>
                <a:gs pos="21000">
                  <a:srgbClr val="0070C0"/>
                </a:gs>
                <a:gs pos="100000">
                  <a:schemeClr val="bg1"/>
                </a:gs>
              </a:gsLst>
              <a:lin ang="2700000" scaled="0"/>
            </a:gradFill>
          </p:spPr>
          <p:txBody>
            <a:bodyPr vert="horz" wrap="square" lIns="91440" tIns="45720" rIns="91440" bIns="45720" rtlCol="0">
              <a:normAutofit/>
            </a:bodyPr>
            <a:lstStyle>
              <a:defPPr>
                <a:defRPr lang="zh-CN"/>
              </a:defPPr>
              <a:lvl1pPr>
                <a:defRPr sz="2400">
                  <a:solidFill>
                    <a:prstClr val="black"/>
                  </a:solidFill>
                  <a:latin typeface="字魂59号-创粗黑" panose="00000500000000000000" pitchFamily="2" charset="-122"/>
                  <a:ea typeface="字魂59号-创粗黑" panose="00000500000000000000" pitchFamily="2" charset="-122"/>
                </a:defRPr>
              </a:lvl1pPr>
            </a:lstStyle>
            <a:p>
              <a:pPr algn="ctr"/>
              <a:r>
                <a:rPr lang="en-US" altLang="zh-CN" sz="3200">
                  <a:solidFill>
                    <a:schemeClr val="bg1"/>
                  </a:solidFill>
                  <a:sym typeface="Century Gothic" panose="020B0502020202020204" pitchFamily="34" charset="0"/>
                </a:rPr>
                <a:t>4</a:t>
              </a:r>
              <a:endParaRPr lang="zh-CN" altLang="en-US" sz="3200" dirty="0">
                <a:solidFill>
                  <a:schemeClr val="bg1"/>
                </a:solidFill>
                <a:sym typeface="Century Gothic" panose="020B0502020202020204" pitchFamily="34" charset="0"/>
              </a:endParaRPr>
            </a:p>
          </p:txBody>
        </p:sp>
        <p:cxnSp>
          <p:nvCxnSpPr>
            <p:cNvPr id="9" name="直接连接符 8">
              <a:extLst>
                <a:ext uri="{FF2B5EF4-FFF2-40B4-BE49-F238E27FC236}">
                  <a16:creationId xmlns:a16="http://schemas.microsoft.com/office/drawing/2014/main" id="{F5537C87-8DD8-46CC-B4E1-B83B1B5526C7}"/>
                </a:ext>
              </a:extLst>
            </p:cNvPr>
            <p:cNvCxnSpPr/>
            <p:nvPr/>
          </p:nvCxnSpPr>
          <p:spPr>
            <a:xfrm>
              <a:off x="7455877" y="1404892"/>
              <a:ext cx="0" cy="0"/>
            </a:xfrm>
            <a:prstGeom prst="line">
              <a:avLst/>
            </a:prstGeom>
            <a:gradFill>
              <a:gsLst>
                <a:gs pos="21000">
                  <a:srgbClr val="0070C0"/>
                </a:gs>
                <a:gs pos="100000">
                  <a:schemeClr val="bg1"/>
                </a:gs>
              </a:gsLst>
              <a:lin ang="2700000" scaled="0"/>
            </a:gradFill>
          </p:spPr>
        </p:cxnSp>
      </p:grpSp>
      <p:sp>
        <p:nvSpPr>
          <p:cNvPr id="10" name="文本框 9">
            <a:extLst>
              <a:ext uri="{FF2B5EF4-FFF2-40B4-BE49-F238E27FC236}">
                <a16:creationId xmlns:a16="http://schemas.microsoft.com/office/drawing/2014/main" id="{994D0D2E-F2E5-4290-ADD9-DACBB606F8F2}"/>
              </a:ext>
            </a:extLst>
          </p:cNvPr>
          <p:cNvSpPr txBox="1"/>
          <p:nvPr/>
        </p:nvSpPr>
        <p:spPr>
          <a:xfrm>
            <a:off x="1018442" y="336081"/>
            <a:ext cx="3007458" cy="461665"/>
          </a:xfrm>
          <a:prstGeom prst="rect">
            <a:avLst/>
          </a:prstGeom>
          <a:noFill/>
        </p:spPr>
        <p:txBody>
          <a:bodyPr wrap="square" rtlCol="0">
            <a:spAutoFit/>
          </a:bodyPr>
          <a:lstStyle/>
          <a:p>
            <a:r>
              <a:rPr lang="zh-CN" altLang="en-US" sz="2400">
                <a:solidFill>
                  <a:schemeClr val="tx1">
                    <a:lumMod val="85000"/>
                    <a:lumOff val="15000"/>
                  </a:schemeClr>
                </a:solidFill>
                <a:latin typeface="字魂59号-创粗黑" panose="00000500000000000000" pitchFamily="2" charset="-122"/>
                <a:ea typeface="字魂59号-创粗黑" panose="00000500000000000000" pitchFamily="2" charset="-122"/>
              </a:rPr>
              <a:t>职业生涯晋升途径</a:t>
            </a:r>
          </a:p>
        </p:txBody>
      </p:sp>
    </p:spTree>
    <p:extLst>
      <p:ext uri="{BB962C8B-B14F-4D97-AF65-F5344CB8AC3E}">
        <p14:creationId xmlns:p14="http://schemas.microsoft.com/office/powerpoint/2010/main" val="1626463534"/>
      </p:ext>
    </p:extLst>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250"/>
                                        <p:tgtEl>
                                          <p:spTgt spid="25"/>
                                        </p:tgtEl>
                                      </p:cBhvr>
                                    </p:animEffect>
                                    <p:anim calcmode="lin" valueType="num">
                                      <p:cBhvr>
                                        <p:cTn id="8" dur="250" fill="hold"/>
                                        <p:tgtEl>
                                          <p:spTgt spid="25"/>
                                        </p:tgtEl>
                                        <p:attrNameLst>
                                          <p:attrName>ppt_x</p:attrName>
                                        </p:attrNameLst>
                                      </p:cBhvr>
                                      <p:tavLst>
                                        <p:tav tm="0">
                                          <p:val>
                                            <p:strVal val="#ppt_x"/>
                                          </p:val>
                                        </p:tav>
                                        <p:tav tm="100000">
                                          <p:val>
                                            <p:strVal val="#ppt_x"/>
                                          </p:val>
                                        </p:tav>
                                      </p:tavLst>
                                    </p:anim>
                                    <p:anim calcmode="lin" valueType="num">
                                      <p:cBhvr>
                                        <p:cTn id="9" dur="250" fill="hold"/>
                                        <p:tgtEl>
                                          <p:spTgt spid="25"/>
                                        </p:tgtEl>
                                        <p:attrNameLst>
                                          <p:attrName>ppt_y</p:attrName>
                                        </p:attrNameLst>
                                      </p:cBhvr>
                                      <p:tavLst>
                                        <p:tav tm="0">
                                          <p:val>
                                            <p:strVal val="#ppt_y+.1"/>
                                          </p:val>
                                        </p:tav>
                                        <p:tav tm="100000">
                                          <p:val>
                                            <p:strVal val="#ppt_y"/>
                                          </p:val>
                                        </p:tav>
                                      </p:tavLst>
                                    </p:anim>
                                  </p:childTnLst>
                                </p:cTn>
                              </p:par>
                            </p:childTnLst>
                          </p:cTn>
                        </p:par>
                        <p:par>
                          <p:cTn id="10" fill="hold">
                            <p:stCondLst>
                              <p:cond delay="250"/>
                            </p:stCondLst>
                            <p:childTnLst>
                              <p:par>
                                <p:cTn id="11" presetID="42" presetClass="entr" presetSubtype="0" fill="hold" grpId="0" nodeType="after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250"/>
                                        <p:tgtEl>
                                          <p:spTgt spid="26"/>
                                        </p:tgtEl>
                                      </p:cBhvr>
                                    </p:animEffect>
                                    <p:anim calcmode="lin" valueType="num">
                                      <p:cBhvr>
                                        <p:cTn id="14" dur="250" fill="hold"/>
                                        <p:tgtEl>
                                          <p:spTgt spid="26"/>
                                        </p:tgtEl>
                                        <p:attrNameLst>
                                          <p:attrName>ppt_x</p:attrName>
                                        </p:attrNameLst>
                                      </p:cBhvr>
                                      <p:tavLst>
                                        <p:tav tm="0">
                                          <p:val>
                                            <p:strVal val="#ppt_x"/>
                                          </p:val>
                                        </p:tav>
                                        <p:tav tm="100000">
                                          <p:val>
                                            <p:strVal val="#ppt_x"/>
                                          </p:val>
                                        </p:tav>
                                      </p:tavLst>
                                    </p:anim>
                                    <p:anim calcmode="lin" valueType="num">
                                      <p:cBhvr>
                                        <p:cTn id="15" dur="250" fill="hold"/>
                                        <p:tgtEl>
                                          <p:spTgt spid="26"/>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 name="任意多边形: 形状 284"/>
          <p:cNvSpPr/>
          <p:nvPr userDrawn="1"/>
        </p:nvSpPr>
        <p:spPr>
          <a:xfrm flipV="1">
            <a:off x="7620000" y="3541450"/>
            <a:ext cx="4568347" cy="3332371"/>
          </a:xfrm>
          <a:custGeom>
            <a:avLst/>
            <a:gdLst>
              <a:gd name="connsiteX0" fmla="*/ 0 w 7057432"/>
              <a:gd name="connsiteY0" fmla="*/ 0 h 6688669"/>
              <a:gd name="connsiteX1" fmla="*/ 7057432 w 7057432"/>
              <a:gd name="connsiteY1" fmla="*/ 0 h 6688669"/>
              <a:gd name="connsiteX2" fmla="*/ 7057432 w 7057432"/>
              <a:gd name="connsiteY2" fmla="*/ 5056661 h 6688669"/>
              <a:gd name="connsiteX3" fmla="*/ 4325320 w 7057432"/>
              <a:gd name="connsiteY3" fmla="*/ 5915816 h 6688669"/>
              <a:gd name="connsiteX4" fmla="*/ 665320 w 7057432"/>
              <a:gd name="connsiteY4" fmla="*/ 6276662 h 6688669"/>
              <a:gd name="connsiteX5" fmla="*/ 888700 w 7057432"/>
              <a:gd name="connsiteY5" fmla="*/ 4163140 h 6688669"/>
              <a:gd name="connsiteX6" fmla="*/ 2280531 w 7057432"/>
              <a:gd name="connsiteY6" fmla="*/ 1929337 h 6688669"/>
              <a:gd name="connsiteX7" fmla="*/ 79232 w 7057432"/>
              <a:gd name="connsiteY7" fmla="*/ 31096 h 6688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57432" h="6688669">
                <a:moveTo>
                  <a:pt x="0" y="0"/>
                </a:moveTo>
                <a:lnTo>
                  <a:pt x="7057432" y="0"/>
                </a:lnTo>
                <a:lnTo>
                  <a:pt x="7057432" y="5056661"/>
                </a:lnTo>
                <a:cubicBezTo>
                  <a:pt x="6215461" y="4575535"/>
                  <a:pt x="4325320" y="5915816"/>
                  <a:pt x="4325320" y="5915816"/>
                </a:cubicBezTo>
                <a:cubicBezTo>
                  <a:pt x="1713489" y="7410746"/>
                  <a:pt x="665320" y="6276662"/>
                  <a:pt x="665320" y="6276662"/>
                </a:cubicBezTo>
                <a:cubicBezTo>
                  <a:pt x="-314118" y="5280042"/>
                  <a:pt x="888700" y="4163140"/>
                  <a:pt x="888700" y="4163140"/>
                </a:cubicBezTo>
                <a:cubicBezTo>
                  <a:pt x="2830390" y="2994689"/>
                  <a:pt x="2280531" y="1929337"/>
                  <a:pt x="2280531" y="1929337"/>
                </a:cubicBezTo>
                <a:cubicBezTo>
                  <a:pt x="2112996" y="938087"/>
                  <a:pt x="629611" y="253113"/>
                  <a:pt x="79232" y="31096"/>
                </a:cubicBezTo>
                <a:close/>
              </a:path>
            </a:pathLst>
          </a:custGeom>
          <a:gradFill>
            <a:gsLst>
              <a:gs pos="21000">
                <a:srgbClr val="00B0F0"/>
              </a:gs>
              <a:gs pos="100000">
                <a:srgbClr val="21215D"/>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endParaRPr>
          </a:p>
        </p:txBody>
      </p:sp>
      <p:pic>
        <p:nvPicPr>
          <p:cNvPr id="4" name="图片 3"/>
          <p:cNvPicPr>
            <a:picLocks noChangeAspect="1"/>
          </p:cNvPicPr>
          <p:nvPr/>
        </p:nvPicPr>
        <p:blipFill rotWithShape="1">
          <a:blip r:embed="rId2">
            <a:extLst>
              <a:ext uri="{28A0092B-C50C-407E-A947-70E740481C1C}">
                <a14:useLocalDpi xmlns:a14="http://schemas.microsoft.com/office/drawing/2010/main" val="0"/>
              </a:ext>
            </a:extLst>
          </a:blip>
          <a:srcRect l="55922" t="50000" r="15313"/>
          <a:stretch>
            <a:fillRect/>
          </a:stretch>
        </p:blipFill>
        <p:spPr>
          <a:xfrm>
            <a:off x="7368540" y="1958975"/>
            <a:ext cx="5052695" cy="4940300"/>
          </a:xfrm>
          <a:prstGeom prst="rect">
            <a:avLst/>
          </a:prstGeom>
        </p:spPr>
      </p:pic>
      <p:sp>
        <p:nvSpPr>
          <p:cNvPr id="488" name="图形 1"/>
          <p:cNvSpPr/>
          <p:nvPr userDrawn="1"/>
        </p:nvSpPr>
        <p:spPr>
          <a:xfrm rot="10800000">
            <a:off x="-10667" y="-22937"/>
            <a:ext cx="3004064" cy="4394835"/>
          </a:xfrm>
          <a:custGeom>
            <a:avLst/>
            <a:gdLst>
              <a:gd name="connsiteX0" fmla="*/ 2573665 w 2571750"/>
              <a:gd name="connsiteY0" fmla="*/ 14455 h 3762375"/>
              <a:gd name="connsiteX1" fmla="*/ 1773565 w 2571750"/>
              <a:gd name="connsiteY1" fmla="*/ 662155 h 3762375"/>
              <a:gd name="connsiteX2" fmla="*/ 1011565 w 2571750"/>
              <a:gd name="connsiteY2" fmla="*/ 1090780 h 3762375"/>
              <a:gd name="connsiteX3" fmla="*/ 240040 w 2571750"/>
              <a:gd name="connsiteY3" fmla="*/ 1186030 h 3762375"/>
              <a:gd name="connsiteX4" fmla="*/ 173365 w 2571750"/>
              <a:gd name="connsiteY4" fmla="*/ 2329030 h 3762375"/>
              <a:gd name="connsiteX5" fmla="*/ 897265 w 2571750"/>
              <a:gd name="connsiteY5" fmla="*/ 2748130 h 3762375"/>
              <a:gd name="connsiteX6" fmla="*/ 1906915 w 2571750"/>
              <a:gd name="connsiteY6" fmla="*/ 3300580 h 3762375"/>
              <a:gd name="connsiteX7" fmla="*/ 2573665 w 2571750"/>
              <a:gd name="connsiteY7" fmla="*/ 3757780 h 3762375"/>
              <a:gd name="connsiteX8" fmla="*/ 2573665 w 2571750"/>
              <a:gd name="connsiteY8" fmla="*/ 14455 h 37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1750" h="3762375">
                <a:moveTo>
                  <a:pt x="2573665" y="14455"/>
                </a:moveTo>
                <a:cubicBezTo>
                  <a:pt x="2573665" y="14455"/>
                  <a:pt x="2059315" y="-109370"/>
                  <a:pt x="1773565" y="662155"/>
                </a:cubicBezTo>
                <a:cubicBezTo>
                  <a:pt x="1773565" y="662155"/>
                  <a:pt x="1706890" y="1262230"/>
                  <a:pt x="1011565" y="1090780"/>
                </a:cubicBezTo>
                <a:cubicBezTo>
                  <a:pt x="1011565" y="1090780"/>
                  <a:pt x="535315" y="862180"/>
                  <a:pt x="240040" y="1186030"/>
                </a:cubicBezTo>
                <a:cubicBezTo>
                  <a:pt x="240040" y="1186030"/>
                  <a:pt x="-236210" y="1586080"/>
                  <a:pt x="173365" y="2329030"/>
                </a:cubicBezTo>
                <a:cubicBezTo>
                  <a:pt x="173365" y="2329030"/>
                  <a:pt x="440065" y="2710030"/>
                  <a:pt x="897265" y="2748130"/>
                </a:cubicBezTo>
                <a:cubicBezTo>
                  <a:pt x="897265" y="2748130"/>
                  <a:pt x="1678315" y="2843380"/>
                  <a:pt x="1906915" y="3300580"/>
                </a:cubicBezTo>
                <a:cubicBezTo>
                  <a:pt x="1906915" y="3300580"/>
                  <a:pt x="2068840" y="3757780"/>
                  <a:pt x="2573665" y="3757780"/>
                </a:cubicBezTo>
                <a:lnTo>
                  <a:pt x="2573665" y="14455"/>
                </a:lnTo>
                <a:close/>
              </a:path>
            </a:pathLst>
          </a:custGeom>
          <a:gradFill>
            <a:gsLst>
              <a:gs pos="0">
                <a:srgbClr val="61BDFF"/>
              </a:gs>
              <a:gs pos="100000">
                <a:srgbClr val="21215D"/>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endParaRPr>
          </a:p>
        </p:txBody>
      </p:sp>
      <p:grpSp>
        <p:nvGrpSpPr>
          <p:cNvPr id="17" name="组合 16"/>
          <p:cNvGrpSpPr/>
          <p:nvPr/>
        </p:nvGrpSpPr>
        <p:grpSpPr>
          <a:xfrm>
            <a:off x="2926971" y="1098318"/>
            <a:ext cx="3442052" cy="2096770"/>
            <a:chOff x="7443501" y="1155123"/>
            <a:chExt cx="3442052" cy="2096770"/>
          </a:xfrm>
        </p:grpSpPr>
        <p:sp>
          <p:nvSpPr>
            <p:cNvPr id="29" name="矩形 259"/>
            <p:cNvSpPr>
              <a:spLocks noChangeArrowheads="1"/>
            </p:cNvSpPr>
            <p:nvPr/>
          </p:nvSpPr>
          <p:spPr bwMode="auto">
            <a:xfrm>
              <a:off x="8559440" y="1155123"/>
              <a:ext cx="2326113" cy="2096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6697" tIns="43348" rIns="86697" bIns="43348">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marL="0" marR="0" lvl="0" indent="0" algn="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altLang="zh-CN" sz="13065" b="1" i="0" u="none" strike="noStrike" kern="1200" cap="all" spc="284" normalizeH="0" baseline="0" noProof="0">
                  <a:ln>
                    <a:noFill/>
                  </a:ln>
                  <a:solidFill>
                    <a:srgbClr val="0070C0"/>
                  </a:solidFill>
                  <a:effectLst/>
                  <a:uLnTx/>
                  <a:uFillTx/>
                  <a:latin typeface="Century Gothic" panose="020B0502020202020204" pitchFamily="34" charset="0"/>
                  <a:ea typeface="字魂59号-创粗黑" panose="00000500000000000000" pitchFamily="2" charset="-122"/>
                  <a:cs typeface="Arial" panose="020B0604020202020204" pitchFamily="34" charset="0"/>
                  <a:sym typeface="Century Gothic" panose="020B0502020202020204" pitchFamily="34" charset="0"/>
                </a:rPr>
                <a:t>5</a:t>
              </a:r>
              <a:endParaRPr kumimoji="0" lang="en-US" altLang="zh-CN" sz="13065" b="1" i="0" u="none" strike="noStrike" kern="1200" cap="all" spc="284" normalizeH="0" baseline="0" noProof="0" dirty="0">
                <a:ln>
                  <a:noFill/>
                </a:ln>
                <a:solidFill>
                  <a:srgbClr val="0070C0"/>
                </a:solidFill>
                <a:effectLst/>
                <a:uLnTx/>
                <a:uFillTx/>
                <a:latin typeface="Century Gothic" panose="020B0502020202020204" pitchFamily="34" charset="0"/>
                <a:ea typeface="字魂59号-创粗黑" panose="00000500000000000000" pitchFamily="2" charset="-122"/>
                <a:cs typeface="Arial" panose="020B0604020202020204" pitchFamily="34" charset="0"/>
                <a:sym typeface="Century Gothic" panose="020B0502020202020204" pitchFamily="34" charset="0"/>
              </a:endParaRPr>
            </a:p>
          </p:txBody>
        </p:sp>
        <p:sp>
          <p:nvSpPr>
            <p:cNvPr id="34" name="矩形 259"/>
            <p:cNvSpPr>
              <a:spLocks noChangeArrowheads="1"/>
            </p:cNvSpPr>
            <p:nvPr/>
          </p:nvSpPr>
          <p:spPr bwMode="auto">
            <a:xfrm>
              <a:off x="7443501" y="2410719"/>
              <a:ext cx="2326113" cy="579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6697" tIns="43348" rIns="86697" bIns="43348">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altLang="zh-CN" sz="3200" b="1" i="0" u="none" strike="noStrike" kern="1200" cap="all" spc="284" normalizeH="0" baseline="0" noProof="0" dirty="0">
                  <a:ln>
                    <a:noFill/>
                  </a:ln>
                  <a:solidFill>
                    <a:prstClr val="black"/>
                  </a:solidFill>
                  <a:effectLst/>
                  <a:uLnTx/>
                  <a:uFillTx/>
                  <a:latin typeface="Century Gothic" panose="020B0502020202020204" pitchFamily="34" charset="0"/>
                  <a:ea typeface="字魂59号-创粗黑" panose="00000500000000000000" pitchFamily="2" charset="-122"/>
                  <a:cs typeface="Arial" panose="020B0604020202020204" pitchFamily="34" charset="0"/>
                  <a:sym typeface="Century Gothic" panose="020B0502020202020204" pitchFamily="34" charset="0"/>
                </a:rPr>
                <a:t>part</a:t>
              </a:r>
            </a:p>
          </p:txBody>
        </p:sp>
      </p:grpSp>
      <p:sp>
        <p:nvSpPr>
          <p:cNvPr id="37" name="TextBox 48"/>
          <p:cNvSpPr txBox="1"/>
          <p:nvPr/>
        </p:nvSpPr>
        <p:spPr>
          <a:xfrm>
            <a:off x="2705492" y="3445272"/>
            <a:ext cx="4663047" cy="615553"/>
          </a:xfrm>
          <a:prstGeom prst="rect">
            <a:avLst/>
          </a:prstGeom>
          <a:noFill/>
        </p:spPr>
        <p:txBody>
          <a:bodyPr wrap="square" lIns="0" tIns="0" rIns="0" bIns="0" rtlCol="0">
            <a:spAutoFit/>
          </a:bodyPr>
          <a:lstStyle/>
          <a:p>
            <a:pPr lvl="0"/>
            <a:r>
              <a:rPr lang="zh-CN" altLang="en-US" sz="4000" b="1">
                <a:solidFill>
                  <a:prstClr val="black"/>
                </a:solidFill>
                <a:latin typeface="字魂59号-创粗黑" panose="00000500000000000000" pitchFamily="2" charset="-122"/>
                <a:ea typeface="字魂59号-创粗黑" panose="00000500000000000000" pitchFamily="2" charset="-122"/>
                <a:cs typeface="+mn-ea"/>
                <a:sym typeface="Century Gothic" panose="020B0502020202020204" pitchFamily="34" charset="0"/>
              </a:rPr>
              <a:t>职业生涯定位</a:t>
            </a:r>
          </a:p>
        </p:txBody>
      </p:sp>
      <p:sp>
        <p:nvSpPr>
          <p:cNvPr id="24" name="矩形 23"/>
          <p:cNvSpPr/>
          <p:nvPr/>
        </p:nvSpPr>
        <p:spPr>
          <a:xfrm>
            <a:off x="2590957" y="4132424"/>
            <a:ext cx="4544695" cy="1050925"/>
          </a:xfrm>
          <a:prstGeom prst="rect">
            <a:avLst/>
          </a:prstGeom>
        </p:spPr>
        <p:txBody>
          <a:bodyPr wrap="square">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Century Gothic" panose="020B0502020202020204" pitchFamily="34" charset="0"/>
              </a:rPr>
              <a:t>The user can demonstrate on a projector or computer, or print the presentation and make it into a film to be used</a:t>
            </a:r>
          </a:p>
        </p:txBody>
      </p:sp>
    </p:spTree>
    <p:extLst>
      <p:ext uri="{BB962C8B-B14F-4D97-AF65-F5344CB8AC3E}">
        <p14:creationId xmlns:p14="http://schemas.microsoft.com/office/powerpoint/2010/main" val="269126382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par>
                          <p:cTn id="8" fill="hold">
                            <p:stCondLst>
                              <p:cond delay="1000"/>
                            </p:stCondLst>
                            <p:childTnLst>
                              <p:par>
                                <p:cTn id="9" presetID="12" presetClass="entr" presetSubtype="4"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p:tgtEl>
                                          <p:spTgt spid="17"/>
                                        </p:tgtEl>
                                        <p:attrNameLst>
                                          <p:attrName>ppt_y</p:attrName>
                                        </p:attrNameLst>
                                      </p:cBhvr>
                                      <p:tavLst>
                                        <p:tav tm="0">
                                          <p:val>
                                            <p:strVal val="#ppt_y+#ppt_h*1.125000"/>
                                          </p:val>
                                        </p:tav>
                                        <p:tav tm="100000">
                                          <p:val>
                                            <p:strVal val="#ppt_y"/>
                                          </p:val>
                                        </p:tav>
                                      </p:tavLst>
                                    </p:anim>
                                    <p:animEffect transition="in" filter="wipe(up)">
                                      <p:cBhvr>
                                        <p:cTn id="12" dur="500"/>
                                        <p:tgtEl>
                                          <p:spTgt spid="17"/>
                                        </p:tgtEl>
                                      </p:cBhvr>
                                    </p:animEffect>
                                  </p:childTnLst>
                                </p:cTn>
                              </p:par>
                            </p:childTnLst>
                          </p:cTn>
                        </p:par>
                        <p:par>
                          <p:cTn id="13" fill="hold">
                            <p:stCondLst>
                              <p:cond delay="1500"/>
                            </p:stCondLst>
                            <p:childTnLst>
                              <p:par>
                                <p:cTn id="14" presetID="42" presetClass="entr" presetSubtype="0" fill="hold" grpId="0" nodeType="after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1000"/>
                                        <p:tgtEl>
                                          <p:spTgt spid="37"/>
                                        </p:tgtEl>
                                      </p:cBhvr>
                                    </p:animEffect>
                                    <p:anim calcmode="lin" valueType="num">
                                      <p:cBhvr>
                                        <p:cTn id="17" dur="1000" fill="hold"/>
                                        <p:tgtEl>
                                          <p:spTgt spid="37"/>
                                        </p:tgtEl>
                                        <p:attrNameLst>
                                          <p:attrName>ppt_x</p:attrName>
                                        </p:attrNameLst>
                                      </p:cBhvr>
                                      <p:tavLst>
                                        <p:tav tm="0">
                                          <p:val>
                                            <p:strVal val="#ppt_x"/>
                                          </p:val>
                                        </p:tav>
                                        <p:tav tm="100000">
                                          <p:val>
                                            <p:strVal val="#ppt_x"/>
                                          </p:val>
                                        </p:tav>
                                      </p:tavLst>
                                    </p:anim>
                                    <p:anim calcmode="lin" valueType="num">
                                      <p:cBhvr>
                                        <p:cTn id="18" dur="1000" fill="hold"/>
                                        <p:tgtEl>
                                          <p:spTgt spid="37"/>
                                        </p:tgtEl>
                                        <p:attrNameLst>
                                          <p:attrName>ppt_y</p:attrName>
                                        </p:attrNameLst>
                                      </p:cBhvr>
                                      <p:tavLst>
                                        <p:tav tm="0">
                                          <p:val>
                                            <p:strVal val="#ppt_y+.1"/>
                                          </p:val>
                                        </p:tav>
                                        <p:tav tm="100000">
                                          <p:val>
                                            <p:strVal val="#ppt_y"/>
                                          </p:val>
                                        </p:tav>
                                      </p:tavLst>
                                    </p:anim>
                                  </p:childTnLst>
                                </p:cTn>
                              </p:par>
                            </p:childTnLst>
                          </p:cTn>
                        </p:par>
                        <p:par>
                          <p:cTn id="19" fill="hold">
                            <p:stCondLst>
                              <p:cond delay="2500"/>
                            </p:stCondLst>
                            <p:childTnLst>
                              <p:par>
                                <p:cTn id="20" presetID="42" presetClass="entr" presetSubtype="0" fill="hold" grpId="0" nodeType="after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1000"/>
                                        <p:tgtEl>
                                          <p:spTgt spid="24"/>
                                        </p:tgtEl>
                                      </p:cBhvr>
                                    </p:animEffect>
                                    <p:anim calcmode="lin" valueType="num">
                                      <p:cBhvr>
                                        <p:cTn id="23" dur="1000" fill="hold"/>
                                        <p:tgtEl>
                                          <p:spTgt spid="24"/>
                                        </p:tgtEl>
                                        <p:attrNameLst>
                                          <p:attrName>ppt_x</p:attrName>
                                        </p:attrNameLst>
                                      </p:cBhvr>
                                      <p:tavLst>
                                        <p:tav tm="0">
                                          <p:val>
                                            <p:strVal val="#ppt_x"/>
                                          </p:val>
                                        </p:tav>
                                        <p:tav tm="100000">
                                          <p:val>
                                            <p:strVal val="#ppt_x"/>
                                          </p:val>
                                        </p:tav>
                                      </p:tavLst>
                                    </p:anim>
                                    <p:anim calcmode="lin" valueType="num">
                                      <p:cBhvr>
                                        <p:cTn id="2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2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CE3FA5ED-87D3-4242-AA04-717E6F182127}"/>
              </a:ext>
            </a:extLst>
          </p:cNvPr>
          <p:cNvSpPr/>
          <p:nvPr/>
        </p:nvSpPr>
        <p:spPr>
          <a:xfrm>
            <a:off x="1665315" y="1901681"/>
            <a:ext cx="5174071" cy="3552093"/>
          </a:xfrm>
          <a:prstGeom prst="rect">
            <a:avLst/>
          </a:prstGeom>
          <a:gradFill>
            <a:gsLst>
              <a:gs pos="21000">
                <a:srgbClr val="00B0F0"/>
              </a:gs>
              <a:gs pos="100000">
                <a:srgbClr val="21215D"/>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5" name="矩形 2">
            <a:extLst>
              <a:ext uri="{FF2B5EF4-FFF2-40B4-BE49-F238E27FC236}">
                <a16:creationId xmlns:a16="http://schemas.microsoft.com/office/drawing/2014/main" id="{4FD0E387-E551-47B2-B330-19382A982554}"/>
              </a:ext>
            </a:extLst>
          </p:cNvPr>
          <p:cNvSpPr/>
          <p:nvPr/>
        </p:nvSpPr>
        <p:spPr>
          <a:xfrm>
            <a:off x="6545688" y="1754922"/>
            <a:ext cx="3847992" cy="384561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w="12700" cap="flat" cmpd="sng" algn="ctr">
            <a:noFill/>
            <a:prstDash val="solid"/>
            <a:miter lim="800000"/>
          </a:ln>
          <a:effectLst>
            <a:outerShdw dist="38100" dir="10800000" sx="101000" sy="101000" algn="r"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11" name="文本框 10">
            <a:extLst>
              <a:ext uri="{FF2B5EF4-FFF2-40B4-BE49-F238E27FC236}">
                <a16:creationId xmlns:a16="http://schemas.microsoft.com/office/drawing/2014/main" id="{1DCCC4D3-C3B0-49AB-9DD9-9C22F8005E25}"/>
              </a:ext>
            </a:extLst>
          </p:cNvPr>
          <p:cNvSpPr txBox="1"/>
          <p:nvPr/>
        </p:nvSpPr>
        <p:spPr>
          <a:xfrm>
            <a:off x="3074320" y="2373782"/>
            <a:ext cx="2052985"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rPr>
              <a:t>自我</a:t>
            </a:r>
            <a:r>
              <a:rPr kumimoji="0" lang="zh-CN" altLang="en-US" sz="2400" b="1"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rPr>
              <a:t>评价</a:t>
            </a:r>
            <a:endParaRPr kumimoji="0" lang="zh-CN" altLang="en-US" sz="24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12" name="文本框 11">
            <a:extLst>
              <a:ext uri="{FF2B5EF4-FFF2-40B4-BE49-F238E27FC236}">
                <a16:creationId xmlns:a16="http://schemas.microsoft.com/office/drawing/2014/main" id="{24B7C9C4-0439-4862-BB18-11A0DAC6ABFD}"/>
              </a:ext>
            </a:extLst>
          </p:cNvPr>
          <p:cNvSpPr txBox="1"/>
          <p:nvPr/>
        </p:nvSpPr>
        <p:spPr>
          <a:xfrm>
            <a:off x="2159639" y="2751373"/>
            <a:ext cx="3112509" cy="884858"/>
          </a:xfrm>
          <a:prstGeom prst="rect">
            <a:avLst/>
          </a:prstGeom>
          <a:noFill/>
        </p:spPr>
        <p:txBody>
          <a:bodyPr wrap="square" rtlCol="0">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rPr>
              <a:t>我的人生价值是什么？ 我的人格特质是什么？ 我这生最感兴趣的事情是什么？ 我现有的技能和条件有哪些？</a:t>
            </a:r>
          </a:p>
        </p:txBody>
      </p:sp>
      <p:sp>
        <p:nvSpPr>
          <p:cNvPr id="13" name="文本框 12">
            <a:extLst>
              <a:ext uri="{FF2B5EF4-FFF2-40B4-BE49-F238E27FC236}">
                <a16:creationId xmlns:a16="http://schemas.microsoft.com/office/drawing/2014/main" id="{CF7AADA7-D13F-4661-AD01-C55AA1F0B214}"/>
              </a:ext>
            </a:extLst>
          </p:cNvPr>
          <p:cNvSpPr txBox="1"/>
          <p:nvPr/>
        </p:nvSpPr>
        <p:spPr>
          <a:xfrm>
            <a:off x="3074320" y="3887511"/>
            <a:ext cx="2045903"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rPr>
              <a:t>自我</a:t>
            </a:r>
            <a:r>
              <a:rPr kumimoji="0" lang="zh-CN" altLang="en-US" sz="2400" b="1"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rPr>
              <a:t>探索</a:t>
            </a:r>
            <a:endParaRPr kumimoji="0" lang="zh-CN" altLang="en-US" sz="24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15" name="文本框 14">
            <a:extLst>
              <a:ext uri="{FF2B5EF4-FFF2-40B4-BE49-F238E27FC236}">
                <a16:creationId xmlns:a16="http://schemas.microsoft.com/office/drawing/2014/main" id="{2AF410FA-50D7-4CEA-8CE5-3BD4092FA417}"/>
              </a:ext>
            </a:extLst>
          </p:cNvPr>
          <p:cNvSpPr txBox="1"/>
          <p:nvPr/>
        </p:nvSpPr>
        <p:spPr>
          <a:xfrm>
            <a:off x="2152557" y="4284152"/>
            <a:ext cx="3112509" cy="607859"/>
          </a:xfrm>
          <a:prstGeom prst="rect">
            <a:avLst/>
          </a:prstGeom>
          <a:noFill/>
        </p:spPr>
        <p:txBody>
          <a:bodyPr wrap="square" rtlCol="0">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rPr>
              <a:t>让自己从上述自我评价中找出自己可行的生涯方向。不要受人影响。 </a:t>
            </a:r>
          </a:p>
        </p:txBody>
      </p:sp>
      <p:grpSp>
        <p:nvGrpSpPr>
          <p:cNvPr id="16" name="组合 15">
            <a:extLst>
              <a:ext uri="{FF2B5EF4-FFF2-40B4-BE49-F238E27FC236}">
                <a16:creationId xmlns:a16="http://schemas.microsoft.com/office/drawing/2014/main" id="{FAF562B3-5F82-450B-B575-5ACA40EE1072}"/>
              </a:ext>
            </a:extLst>
          </p:cNvPr>
          <p:cNvGrpSpPr/>
          <p:nvPr/>
        </p:nvGrpSpPr>
        <p:grpSpPr>
          <a:xfrm>
            <a:off x="292100" y="256540"/>
            <a:ext cx="603885" cy="596900"/>
            <a:chOff x="6997070" y="1404892"/>
            <a:chExt cx="458807" cy="769441"/>
          </a:xfrm>
        </p:grpSpPr>
        <p:sp>
          <p:nvSpPr>
            <p:cNvPr id="17" name="文本框 16">
              <a:extLst>
                <a:ext uri="{FF2B5EF4-FFF2-40B4-BE49-F238E27FC236}">
                  <a16:creationId xmlns:a16="http://schemas.microsoft.com/office/drawing/2014/main" id="{66E2728F-46A3-4552-9046-CC5AE28DE331}"/>
                </a:ext>
              </a:extLst>
            </p:cNvPr>
            <p:cNvSpPr txBox="1"/>
            <p:nvPr/>
          </p:nvSpPr>
          <p:spPr>
            <a:xfrm>
              <a:off x="6997070" y="1404892"/>
              <a:ext cx="458807" cy="769441"/>
            </a:xfrm>
            <a:prstGeom prst="rect">
              <a:avLst/>
            </a:prstGeom>
            <a:gradFill>
              <a:gsLst>
                <a:gs pos="21000">
                  <a:srgbClr val="0070C0"/>
                </a:gs>
                <a:gs pos="100000">
                  <a:schemeClr val="bg1"/>
                </a:gs>
              </a:gsLst>
              <a:lin ang="2700000" scaled="0"/>
            </a:gradFill>
          </p:spPr>
          <p:txBody>
            <a:bodyPr vert="horz" wrap="square" lIns="91440" tIns="45720" rIns="91440" bIns="45720" rtlCol="0">
              <a:normAutofit/>
            </a:bodyPr>
            <a:lstStyle>
              <a:defPPr>
                <a:defRPr lang="zh-CN"/>
              </a:defPPr>
              <a:lvl1pPr>
                <a:defRPr sz="2400">
                  <a:solidFill>
                    <a:prstClr val="black"/>
                  </a:solidFill>
                  <a:latin typeface="字魂59号-创粗黑" panose="00000500000000000000" pitchFamily="2" charset="-122"/>
                  <a:ea typeface="字魂59号-创粗黑" panose="00000500000000000000" pitchFamily="2" charset="-122"/>
                </a:defRPr>
              </a:lvl1pPr>
            </a:lstStyle>
            <a:p>
              <a:pPr algn="ctr"/>
              <a:r>
                <a:rPr lang="en-US" altLang="zh-CN" sz="3200">
                  <a:solidFill>
                    <a:schemeClr val="bg1"/>
                  </a:solidFill>
                  <a:sym typeface="Century Gothic" panose="020B0502020202020204" pitchFamily="34" charset="0"/>
                </a:rPr>
                <a:t>5</a:t>
              </a:r>
              <a:endParaRPr lang="zh-CN" altLang="en-US" sz="3200" dirty="0">
                <a:solidFill>
                  <a:schemeClr val="bg1"/>
                </a:solidFill>
                <a:sym typeface="Century Gothic" panose="020B0502020202020204" pitchFamily="34" charset="0"/>
              </a:endParaRPr>
            </a:p>
          </p:txBody>
        </p:sp>
        <p:cxnSp>
          <p:nvCxnSpPr>
            <p:cNvPr id="18" name="直接连接符 17">
              <a:extLst>
                <a:ext uri="{FF2B5EF4-FFF2-40B4-BE49-F238E27FC236}">
                  <a16:creationId xmlns:a16="http://schemas.microsoft.com/office/drawing/2014/main" id="{B6FE81B0-ACAD-432D-B00A-825443A3E17C}"/>
                </a:ext>
              </a:extLst>
            </p:cNvPr>
            <p:cNvCxnSpPr/>
            <p:nvPr/>
          </p:nvCxnSpPr>
          <p:spPr>
            <a:xfrm>
              <a:off x="7455877" y="1404892"/>
              <a:ext cx="0" cy="0"/>
            </a:xfrm>
            <a:prstGeom prst="line">
              <a:avLst/>
            </a:prstGeom>
            <a:gradFill>
              <a:gsLst>
                <a:gs pos="21000">
                  <a:srgbClr val="0070C0"/>
                </a:gs>
                <a:gs pos="100000">
                  <a:schemeClr val="bg1"/>
                </a:gs>
              </a:gsLst>
              <a:lin ang="2700000" scaled="0"/>
            </a:gradFill>
          </p:spPr>
        </p:cxnSp>
      </p:grpSp>
      <p:sp>
        <p:nvSpPr>
          <p:cNvPr id="23" name="文本框 22">
            <a:extLst>
              <a:ext uri="{FF2B5EF4-FFF2-40B4-BE49-F238E27FC236}">
                <a16:creationId xmlns:a16="http://schemas.microsoft.com/office/drawing/2014/main" id="{243F70A7-7072-4A20-AB28-7CC2C29F5CF4}"/>
              </a:ext>
            </a:extLst>
          </p:cNvPr>
          <p:cNvSpPr txBox="1"/>
          <p:nvPr/>
        </p:nvSpPr>
        <p:spPr>
          <a:xfrm>
            <a:off x="1018442" y="336081"/>
            <a:ext cx="3007458" cy="461665"/>
          </a:xfrm>
          <a:prstGeom prst="rect">
            <a:avLst/>
          </a:prstGeom>
          <a:noFill/>
        </p:spPr>
        <p:txBody>
          <a:bodyPr wrap="square" rtlCol="0">
            <a:spAutoFit/>
          </a:bodyPr>
          <a:lstStyle/>
          <a:p>
            <a:r>
              <a:rPr lang="zh-CN" altLang="en-US" sz="2400">
                <a:solidFill>
                  <a:schemeClr val="tx1">
                    <a:lumMod val="85000"/>
                    <a:lumOff val="15000"/>
                  </a:schemeClr>
                </a:solidFill>
                <a:latin typeface="字魂59号-创粗黑" panose="00000500000000000000" pitchFamily="2" charset="-122"/>
                <a:ea typeface="字魂59号-创粗黑" panose="00000500000000000000" pitchFamily="2" charset="-122"/>
              </a:rPr>
              <a:t>职业生涯定位</a:t>
            </a:r>
          </a:p>
        </p:txBody>
      </p:sp>
    </p:spTree>
    <p:extLst>
      <p:ext uri="{BB962C8B-B14F-4D97-AF65-F5344CB8AC3E}">
        <p14:creationId xmlns:p14="http://schemas.microsoft.com/office/powerpoint/2010/main" val="3638004689"/>
      </p:ext>
    </p:extLst>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righ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anim calcmode="lin" valueType="num">
                                      <p:cBhvr>
                                        <p:cTn id="30" dur="1000" fill="hold"/>
                                        <p:tgtEl>
                                          <p:spTgt spid="13"/>
                                        </p:tgtEl>
                                        <p:attrNameLst>
                                          <p:attrName>ppt_x</p:attrName>
                                        </p:attrNameLst>
                                      </p:cBhvr>
                                      <p:tavLst>
                                        <p:tav tm="0">
                                          <p:val>
                                            <p:strVal val="#ppt_x"/>
                                          </p:val>
                                        </p:tav>
                                        <p:tav tm="100000">
                                          <p:val>
                                            <p:strVal val="#ppt_x"/>
                                          </p:val>
                                        </p:tav>
                                      </p:tavLst>
                                    </p:anim>
                                    <p:anim calcmode="lin" valueType="num">
                                      <p:cBhvr>
                                        <p:cTn id="31" dur="1000" fill="hold"/>
                                        <p:tgtEl>
                                          <p:spTgt spid="13"/>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anim calcmode="lin" valueType="num">
                                      <p:cBhvr>
                                        <p:cTn id="35" dur="1000" fill="hold"/>
                                        <p:tgtEl>
                                          <p:spTgt spid="15"/>
                                        </p:tgtEl>
                                        <p:attrNameLst>
                                          <p:attrName>ppt_x</p:attrName>
                                        </p:attrNameLst>
                                      </p:cBhvr>
                                      <p:tavLst>
                                        <p:tav tm="0">
                                          <p:val>
                                            <p:strVal val="#ppt_x"/>
                                          </p:val>
                                        </p:tav>
                                        <p:tav tm="100000">
                                          <p:val>
                                            <p:strVal val="#ppt_x"/>
                                          </p:val>
                                        </p:tav>
                                      </p:tavLst>
                                    </p:anim>
                                    <p:anim calcmode="lin" valueType="num">
                                      <p:cBhvr>
                                        <p:cTn id="3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1" grpId="0"/>
      <p:bldP spid="12" grpId="0"/>
      <p:bldP spid="13" grpId="0"/>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2" name="直接连接符 31">
            <a:extLst>
              <a:ext uri="{FF2B5EF4-FFF2-40B4-BE49-F238E27FC236}">
                <a16:creationId xmlns:a16="http://schemas.microsoft.com/office/drawing/2014/main" id="{5EA77E7A-9717-4D6D-A65F-BF97BDDFC542}"/>
              </a:ext>
            </a:extLst>
          </p:cNvPr>
          <p:cNvCxnSpPr/>
          <p:nvPr/>
        </p:nvCxnSpPr>
        <p:spPr>
          <a:xfrm>
            <a:off x="1392862" y="4407788"/>
            <a:ext cx="3660775" cy="0"/>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33" name="直接连接符 32">
            <a:extLst>
              <a:ext uri="{FF2B5EF4-FFF2-40B4-BE49-F238E27FC236}">
                <a16:creationId xmlns:a16="http://schemas.microsoft.com/office/drawing/2014/main" id="{6999DD38-0D69-4D71-B7AC-3847E813158C}"/>
              </a:ext>
            </a:extLst>
          </p:cNvPr>
          <p:cNvCxnSpPr/>
          <p:nvPr/>
        </p:nvCxnSpPr>
        <p:spPr>
          <a:xfrm>
            <a:off x="1392862" y="4407788"/>
            <a:ext cx="1533717" cy="0"/>
          </a:xfrm>
          <a:prstGeom prst="line">
            <a:avLst/>
          </a:prstGeom>
          <a:ln w="19050" cap="rnd">
            <a:solidFill>
              <a:schemeClr val="tx1">
                <a:lumMod val="75000"/>
                <a:lumOff val="25000"/>
              </a:schemeClr>
            </a:solidFill>
            <a:round/>
          </a:ln>
        </p:spPr>
        <p:style>
          <a:lnRef idx="1">
            <a:schemeClr val="accent1"/>
          </a:lnRef>
          <a:fillRef idx="0">
            <a:schemeClr val="accent1"/>
          </a:fillRef>
          <a:effectRef idx="0">
            <a:schemeClr val="accent1"/>
          </a:effectRef>
          <a:fontRef idx="minor">
            <a:schemeClr val="tx1"/>
          </a:fontRef>
        </p:style>
      </p:cxnSp>
      <p:sp>
        <p:nvSpPr>
          <p:cNvPr id="34" name="文本框 33">
            <a:extLst>
              <a:ext uri="{FF2B5EF4-FFF2-40B4-BE49-F238E27FC236}">
                <a16:creationId xmlns:a16="http://schemas.microsoft.com/office/drawing/2014/main" id="{CF21BC9A-6C88-49F4-946B-2F9998DD2AFB}"/>
              </a:ext>
            </a:extLst>
          </p:cNvPr>
          <p:cNvSpPr txBox="1"/>
          <p:nvPr/>
        </p:nvSpPr>
        <p:spPr>
          <a:xfrm>
            <a:off x="1306774" y="3792858"/>
            <a:ext cx="30366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a:ln>
                  <a:noFill/>
                </a:ln>
                <a:solidFill>
                  <a:prstClr val="black">
                    <a:lumMod val="75000"/>
                    <a:lumOff val="25000"/>
                  </a:prstClr>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rPr>
              <a:t>锁定</a:t>
            </a:r>
            <a:r>
              <a:rPr kumimoji="0" lang="zh-CN" altLang="en-US" sz="2400" b="1" i="0" u="none" strike="noStrike" kern="1200" cap="none" spc="0" normalizeH="0" baseline="0" noProof="0" dirty="0">
                <a:ln>
                  <a:noFill/>
                </a:ln>
                <a:solidFill>
                  <a:prstClr val="black">
                    <a:lumMod val="75000"/>
                    <a:lumOff val="25000"/>
                  </a:prstClr>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rPr>
              <a:t>特定目标</a:t>
            </a:r>
            <a:endParaRPr kumimoji="0" lang="zh-CN" altLang="en-US" sz="2400" b="0" i="0" u="none" strike="noStrike" kern="1200" cap="none" spc="0" normalizeH="0" baseline="0" noProof="0" dirty="0">
              <a:ln>
                <a:noFill/>
              </a:ln>
              <a:solidFill>
                <a:srgbClr val="AE0004"/>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35" name="文本框 34">
            <a:extLst>
              <a:ext uri="{FF2B5EF4-FFF2-40B4-BE49-F238E27FC236}">
                <a16:creationId xmlns:a16="http://schemas.microsoft.com/office/drawing/2014/main" id="{AA6EE2E3-B8BD-42DB-89B8-39CBFCA5426A}"/>
              </a:ext>
            </a:extLst>
          </p:cNvPr>
          <p:cNvSpPr txBox="1"/>
          <p:nvPr/>
        </p:nvSpPr>
        <p:spPr>
          <a:xfrm>
            <a:off x="1327788" y="4561054"/>
            <a:ext cx="2586987" cy="1135439"/>
          </a:xfrm>
          <a:prstGeom prst="rect">
            <a:avLst/>
          </a:prstGeom>
          <a:noFill/>
        </p:spPr>
        <p:txBody>
          <a:bodyPr wrap="square" rtlCol="0">
            <a:spAutoFit/>
          </a:bodyPr>
          <a:lstStyle/>
          <a:p>
            <a:pPr marL="0" marR="0" lvl="0" indent="0" algn="l" defTabSz="914400" rtl="0" eaLnBrk="1" fontAlgn="auto" latinLnBrk="0" hangingPunct="1">
              <a:lnSpc>
                <a:spcPct val="17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prstClr val="black">
                    <a:lumMod val="75000"/>
                    <a:lumOff val="25000"/>
                  </a:prstClr>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rPr>
              <a:t>设定一个旨在让自己设定一个值得而且愿意花最多时间去进行的目标。 </a:t>
            </a:r>
            <a:endParaRPr kumimoji="0" lang="zh-CN" altLang="en-US" sz="1600" b="0" i="0" u="none" strike="noStrike" kern="1200" cap="none" spc="0" normalizeH="0" baseline="0" noProof="0" dirty="0">
              <a:ln>
                <a:noFill/>
              </a:ln>
              <a:solidFill>
                <a:prstClr val="black">
                  <a:lumMod val="75000"/>
                  <a:lumOff val="25000"/>
                </a:prstClr>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0" name="Rectangle 3">
            <a:extLst>
              <a:ext uri="{FF2B5EF4-FFF2-40B4-BE49-F238E27FC236}">
                <a16:creationId xmlns:a16="http://schemas.microsoft.com/office/drawing/2014/main" id="{91157487-57F0-4A19-8B92-BE2562A14274}"/>
              </a:ext>
            </a:extLst>
          </p:cNvPr>
          <p:cNvSpPr txBox="1">
            <a:spLocks noChangeArrowheads="1"/>
          </p:cNvSpPr>
          <p:nvPr/>
        </p:nvSpPr>
        <p:spPr>
          <a:xfrm>
            <a:off x="7431965" y="1757715"/>
            <a:ext cx="4476554" cy="71418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70000"/>
              </a:lnSpc>
              <a:spcBef>
                <a:spcPts val="1000"/>
              </a:spcBef>
              <a:spcAft>
                <a:spcPts val="0"/>
              </a:spcAft>
              <a:buClrTx/>
              <a:buSzTx/>
              <a:buFont typeface="Arial" panose="020B0604020202020204" pitchFamily="34" charset="0"/>
              <a:buNone/>
              <a:tabLst/>
              <a:defRPr/>
            </a:pPr>
            <a:r>
              <a:rPr kumimoji="0" lang="zh-CN" altLang="en-US" sz="2400" b="1" i="0" u="none" strike="noStrike" kern="1200" cap="none" spc="0" normalizeH="0" baseline="0" noProof="0">
                <a:ln>
                  <a:noFill/>
                </a:ln>
                <a:solidFill>
                  <a:prstClr val="black">
                    <a:lumMod val="75000"/>
                    <a:lumOff val="25000"/>
                  </a:prstClr>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rPr>
              <a:t>生涯</a:t>
            </a:r>
            <a:r>
              <a:rPr kumimoji="0" lang="zh-CN" altLang="en-US" sz="2400" b="1" i="0" u="none" strike="noStrike" kern="1200" cap="none" spc="0" normalizeH="0" baseline="0" noProof="0" dirty="0">
                <a:ln>
                  <a:noFill/>
                </a:ln>
                <a:solidFill>
                  <a:prstClr val="black">
                    <a:lumMod val="75000"/>
                    <a:lumOff val="25000"/>
                  </a:prstClr>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rPr>
              <a:t>策略性计划（可行性）</a:t>
            </a:r>
            <a:endParaRPr kumimoji="0" lang="zh-CN" altLang="en-US" sz="2400" b="0" i="0" u="none" strike="noStrike" kern="1200" cap="none" spc="0" normalizeH="0" baseline="0" noProof="0" dirty="0">
              <a:ln>
                <a:noFill/>
              </a:ln>
              <a:solidFill>
                <a:prstClr val="black">
                  <a:lumMod val="75000"/>
                  <a:lumOff val="25000"/>
                </a:prstClr>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2" name="Rectangle 3">
            <a:extLst>
              <a:ext uri="{FF2B5EF4-FFF2-40B4-BE49-F238E27FC236}">
                <a16:creationId xmlns:a16="http://schemas.microsoft.com/office/drawing/2014/main" id="{CE1889F2-CB40-49CE-A90F-83F12E1775D2}"/>
              </a:ext>
            </a:extLst>
          </p:cNvPr>
          <p:cNvSpPr txBox="1">
            <a:spLocks noChangeArrowheads="1"/>
          </p:cNvSpPr>
          <p:nvPr/>
        </p:nvSpPr>
        <p:spPr>
          <a:xfrm>
            <a:off x="7559351" y="2697719"/>
            <a:ext cx="4461359" cy="260646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marR="0" lvl="0" indent="-342900" algn="l" defTabSz="914400" rtl="0" eaLnBrk="1" fontAlgn="auto" latinLnBrk="0" hangingPunct="1">
              <a:lnSpc>
                <a:spcPct val="170000"/>
              </a:lnSpc>
              <a:spcBef>
                <a:spcPts val="1000"/>
              </a:spcBef>
              <a:spcAft>
                <a:spcPts val="0"/>
              </a:spcAft>
              <a:buClr>
                <a:prstClr val="black">
                  <a:lumMod val="75000"/>
                  <a:lumOff val="25000"/>
                </a:prstClr>
              </a:buClr>
              <a:buSzTx/>
              <a:buFont typeface="Arial" panose="020B0604020202020204" pitchFamily="34" charset="0"/>
              <a:buChar char="•"/>
              <a:tabLst/>
              <a:defRPr/>
            </a:pPr>
            <a:r>
              <a:rPr kumimoji="0" lang="zh-CN" altLang="en-US" sz="1400" b="0" i="0" u="none" strike="noStrike" kern="1200" cap="none" spc="0" normalizeH="0" baseline="0" noProof="0" dirty="0">
                <a:ln>
                  <a:noFill/>
                </a:ln>
                <a:solidFill>
                  <a:prstClr val="black">
                    <a:lumMod val="75000"/>
                    <a:lumOff val="25000"/>
                  </a:prstClr>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rPr>
              <a:t>为什么这个目标对我而言是最可能的目标？ </a:t>
            </a:r>
            <a:endParaRPr kumimoji="0" lang="en-US" altLang="zh-CN" sz="1400" b="0" i="0" u="none" strike="noStrike" kern="1200" cap="none" spc="0" normalizeH="0" baseline="0" noProof="0" dirty="0">
              <a:ln>
                <a:noFill/>
              </a:ln>
              <a:solidFill>
                <a:prstClr val="black">
                  <a:lumMod val="75000"/>
                  <a:lumOff val="25000"/>
                </a:prstClr>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a:p>
            <a:pPr marL="342900" marR="0" lvl="0" indent="-342900" algn="l" defTabSz="914400" rtl="0" eaLnBrk="1" fontAlgn="auto" latinLnBrk="0" hangingPunct="1">
              <a:lnSpc>
                <a:spcPct val="170000"/>
              </a:lnSpc>
              <a:spcBef>
                <a:spcPts val="1000"/>
              </a:spcBef>
              <a:spcAft>
                <a:spcPts val="0"/>
              </a:spcAft>
              <a:buClr>
                <a:prstClr val="black">
                  <a:lumMod val="75000"/>
                  <a:lumOff val="25000"/>
                </a:prstClr>
              </a:buClr>
              <a:buSzTx/>
              <a:buFont typeface="Arial" panose="020B0604020202020204" pitchFamily="34" charset="0"/>
              <a:buChar char="•"/>
              <a:tabLst/>
              <a:defRPr/>
            </a:pPr>
            <a:r>
              <a:rPr kumimoji="0" lang="zh-CN" altLang="en-US" sz="1400" b="0" i="0" u="none" strike="noStrike" kern="1200" cap="none" spc="0" normalizeH="0" baseline="0" noProof="0" dirty="0">
                <a:ln>
                  <a:noFill/>
                </a:ln>
                <a:solidFill>
                  <a:prstClr val="black">
                    <a:lumMod val="75000"/>
                    <a:lumOff val="25000"/>
                  </a:prstClr>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rPr>
              <a:t>我将如何达成此一特定目标？ </a:t>
            </a:r>
            <a:endParaRPr kumimoji="0" lang="en-US" altLang="zh-CN" sz="1400" b="0" i="0" u="none" strike="noStrike" kern="1200" cap="none" spc="0" normalizeH="0" baseline="0" noProof="0" dirty="0">
              <a:ln>
                <a:noFill/>
              </a:ln>
              <a:solidFill>
                <a:prstClr val="black">
                  <a:lumMod val="75000"/>
                  <a:lumOff val="25000"/>
                </a:prstClr>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a:p>
            <a:pPr marL="342900" marR="0" lvl="0" indent="-342900" algn="l" defTabSz="914400" rtl="0" eaLnBrk="1" fontAlgn="auto" latinLnBrk="0" hangingPunct="1">
              <a:lnSpc>
                <a:spcPct val="170000"/>
              </a:lnSpc>
              <a:spcBef>
                <a:spcPts val="1000"/>
              </a:spcBef>
              <a:spcAft>
                <a:spcPts val="0"/>
              </a:spcAft>
              <a:buClr>
                <a:prstClr val="black">
                  <a:lumMod val="75000"/>
                  <a:lumOff val="25000"/>
                </a:prstClr>
              </a:buClr>
              <a:buSzTx/>
              <a:buFont typeface="Arial" panose="020B0604020202020204" pitchFamily="34" charset="0"/>
              <a:buChar char="•"/>
              <a:tabLst/>
              <a:defRPr/>
            </a:pPr>
            <a:r>
              <a:rPr kumimoji="0" lang="zh-CN" altLang="en-US" sz="1400" b="0" i="0" u="none" strike="noStrike" kern="1200" cap="none" spc="0" normalizeH="0" baseline="0" noProof="0" dirty="0">
                <a:ln>
                  <a:noFill/>
                </a:ln>
                <a:solidFill>
                  <a:prstClr val="black">
                    <a:lumMod val="75000"/>
                    <a:lumOff val="25000"/>
                  </a:prstClr>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rPr>
              <a:t>我将分别在何时进行上述每一行动计划？ </a:t>
            </a:r>
            <a:endParaRPr kumimoji="0" lang="en-US" altLang="zh-CN" sz="1400" b="0" i="0" u="none" strike="noStrike" kern="1200" cap="none" spc="0" normalizeH="0" baseline="0" noProof="0" dirty="0">
              <a:ln>
                <a:noFill/>
              </a:ln>
              <a:solidFill>
                <a:prstClr val="black">
                  <a:lumMod val="75000"/>
                  <a:lumOff val="25000"/>
                </a:prstClr>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a:p>
            <a:pPr marL="342900" marR="0" lvl="0" indent="-342900" algn="l" defTabSz="914400" rtl="0" eaLnBrk="1" fontAlgn="auto" latinLnBrk="0" hangingPunct="1">
              <a:lnSpc>
                <a:spcPct val="170000"/>
              </a:lnSpc>
              <a:spcBef>
                <a:spcPts val="1000"/>
              </a:spcBef>
              <a:spcAft>
                <a:spcPts val="0"/>
              </a:spcAft>
              <a:buClr>
                <a:prstClr val="black">
                  <a:lumMod val="75000"/>
                  <a:lumOff val="25000"/>
                </a:prstClr>
              </a:buClr>
              <a:buSzTx/>
              <a:buFont typeface="Arial" panose="020B0604020202020204" pitchFamily="34" charset="0"/>
              <a:buChar char="•"/>
              <a:tabLst/>
              <a:defRPr/>
            </a:pPr>
            <a:r>
              <a:rPr kumimoji="0" lang="zh-CN" altLang="en-US" sz="1400" b="0" i="0" u="none" strike="noStrike" kern="1200" cap="none" spc="0" normalizeH="0" baseline="0" noProof="0" dirty="0">
                <a:ln>
                  <a:noFill/>
                </a:ln>
                <a:solidFill>
                  <a:prstClr val="black">
                    <a:lumMod val="75000"/>
                    <a:lumOff val="25000"/>
                  </a:prstClr>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rPr>
              <a:t>有哪些人将会</a:t>
            </a:r>
            <a:r>
              <a:rPr kumimoji="0" lang="en-US" altLang="zh-CN" sz="1400" b="0" i="0" u="none" strike="noStrike" kern="1200" cap="none" spc="0" normalizeH="0" baseline="0" noProof="0" dirty="0">
                <a:ln>
                  <a:noFill/>
                </a:ln>
                <a:solidFill>
                  <a:prstClr val="black">
                    <a:lumMod val="75000"/>
                    <a:lumOff val="25000"/>
                  </a:prstClr>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rPr>
              <a:t>/</a:t>
            </a:r>
            <a:r>
              <a:rPr kumimoji="0" lang="zh-CN" altLang="en-US" sz="1400" b="0" i="0" u="none" strike="noStrike" kern="1200" cap="none" spc="0" normalizeH="0" baseline="0" noProof="0" dirty="0">
                <a:ln>
                  <a:noFill/>
                </a:ln>
                <a:solidFill>
                  <a:prstClr val="black">
                    <a:lumMod val="75000"/>
                    <a:lumOff val="25000"/>
                  </a:prstClr>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rPr>
              <a:t>应当加入此一行动计划？ </a:t>
            </a:r>
            <a:endParaRPr kumimoji="0" lang="en-US" altLang="zh-CN" sz="1400" b="0" i="0" u="none" strike="noStrike" kern="1200" cap="none" spc="0" normalizeH="0" baseline="0" noProof="0" dirty="0">
              <a:ln>
                <a:noFill/>
              </a:ln>
              <a:solidFill>
                <a:prstClr val="black">
                  <a:lumMod val="75000"/>
                  <a:lumOff val="25000"/>
                </a:prstClr>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a:p>
            <a:pPr marL="342900" marR="0" lvl="0" indent="-342900" algn="l" defTabSz="914400" rtl="0" eaLnBrk="1" fontAlgn="auto" latinLnBrk="0" hangingPunct="1">
              <a:lnSpc>
                <a:spcPct val="170000"/>
              </a:lnSpc>
              <a:spcBef>
                <a:spcPts val="1000"/>
              </a:spcBef>
              <a:spcAft>
                <a:spcPts val="0"/>
              </a:spcAft>
              <a:buClr>
                <a:prstClr val="black">
                  <a:lumMod val="75000"/>
                  <a:lumOff val="25000"/>
                </a:prstClr>
              </a:buClr>
              <a:buSzTx/>
              <a:buFont typeface="Arial" panose="020B0604020202020204" pitchFamily="34" charset="0"/>
              <a:buChar char="•"/>
              <a:tabLst/>
              <a:defRPr/>
            </a:pPr>
            <a:r>
              <a:rPr kumimoji="0" lang="zh-CN" altLang="en-US" sz="1400" b="0" i="0" u="none" strike="noStrike" kern="1200" cap="none" spc="0" normalizeH="0" baseline="0" noProof="0" dirty="0">
                <a:ln>
                  <a:noFill/>
                </a:ln>
                <a:solidFill>
                  <a:prstClr val="black">
                    <a:lumMod val="75000"/>
                    <a:lumOff val="25000"/>
                  </a:prstClr>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rPr>
              <a:t>对我而言还有什么不能解决的问题呢？</a:t>
            </a:r>
            <a:endParaRPr kumimoji="0" lang="zh-CN" altLang="en-US" sz="1800" b="0" i="0" u="none" strike="noStrike" kern="1200" cap="none" spc="0" normalizeH="0" baseline="0" noProof="0" dirty="0">
              <a:ln>
                <a:noFill/>
              </a:ln>
              <a:solidFill>
                <a:prstClr val="black">
                  <a:lumMod val="75000"/>
                  <a:lumOff val="25000"/>
                </a:prstClr>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3" name="圆角矩形 2"/>
          <p:cNvSpPr/>
          <p:nvPr/>
        </p:nvSpPr>
        <p:spPr>
          <a:xfrm>
            <a:off x="4864444" y="1664043"/>
            <a:ext cx="2463113" cy="3912973"/>
          </a:xfrm>
          <a:prstGeom prst="round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endParaRPr>
          </a:p>
        </p:txBody>
      </p:sp>
      <p:grpSp>
        <p:nvGrpSpPr>
          <p:cNvPr id="16" name="组合 15">
            <a:extLst>
              <a:ext uri="{FF2B5EF4-FFF2-40B4-BE49-F238E27FC236}">
                <a16:creationId xmlns:a16="http://schemas.microsoft.com/office/drawing/2014/main" id="{08D81DA5-F2EA-4008-AE8D-2B7E489A98F1}"/>
              </a:ext>
            </a:extLst>
          </p:cNvPr>
          <p:cNvGrpSpPr/>
          <p:nvPr/>
        </p:nvGrpSpPr>
        <p:grpSpPr>
          <a:xfrm>
            <a:off x="292100" y="256540"/>
            <a:ext cx="603885" cy="596900"/>
            <a:chOff x="6997070" y="1404892"/>
            <a:chExt cx="458807" cy="769441"/>
          </a:xfrm>
        </p:grpSpPr>
        <p:sp>
          <p:nvSpPr>
            <p:cNvPr id="17" name="文本框 16">
              <a:extLst>
                <a:ext uri="{FF2B5EF4-FFF2-40B4-BE49-F238E27FC236}">
                  <a16:creationId xmlns:a16="http://schemas.microsoft.com/office/drawing/2014/main" id="{3090BF97-6AFD-492E-9958-49ECBEF0B5BB}"/>
                </a:ext>
              </a:extLst>
            </p:cNvPr>
            <p:cNvSpPr txBox="1"/>
            <p:nvPr/>
          </p:nvSpPr>
          <p:spPr>
            <a:xfrm>
              <a:off x="6997070" y="1404892"/>
              <a:ext cx="458807" cy="769441"/>
            </a:xfrm>
            <a:prstGeom prst="rect">
              <a:avLst/>
            </a:prstGeom>
            <a:gradFill>
              <a:gsLst>
                <a:gs pos="21000">
                  <a:srgbClr val="0070C0"/>
                </a:gs>
                <a:gs pos="100000">
                  <a:schemeClr val="bg1"/>
                </a:gs>
              </a:gsLst>
              <a:lin ang="2700000" scaled="0"/>
            </a:gradFill>
          </p:spPr>
          <p:txBody>
            <a:bodyPr vert="horz" wrap="square" lIns="91440" tIns="45720" rIns="91440" bIns="45720" rtlCol="0">
              <a:normAutofit/>
            </a:bodyPr>
            <a:lstStyle>
              <a:defPPr>
                <a:defRPr lang="zh-CN"/>
              </a:defPPr>
              <a:lvl1pPr>
                <a:defRPr sz="2400">
                  <a:solidFill>
                    <a:prstClr val="black"/>
                  </a:solidFill>
                  <a:latin typeface="字魂59号-创粗黑" panose="00000500000000000000" pitchFamily="2" charset="-122"/>
                  <a:ea typeface="字魂59号-创粗黑" panose="00000500000000000000" pitchFamily="2" charset="-122"/>
                </a:defRPr>
              </a:lvl1pPr>
            </a:lstStyle>
            <a:p>
              <a:pPr algn="ctr"/>
              <a:r>
                <a:rPr lang="en-US" altLang="zh-CN" sz="3200">
                  <a:solidFill>
                    <a:schemeClr val="bg1"/>
                  </a:solidFill>
                  <a:sym typeface="Century Gothic" panose="020B0502020202020204" pitchFamily="34" charset="0"/>
                </a:rPr>
                <a:t>5</a:t>
              </a:r>
              <a:endParaRPr lang="zh-CN" altLang="en-US" sz="3200" dirty="0">
                <a:solidFill>
                  <a:schemeClr val="bg1"/>
                </a:solidFill>
                <a:sym typeface="Century Gothic" panose="020B0502020202020204" pitchFamily="34" charset="0"/>
              </a:endParaRPr>
            </a:p>
          </p:txBody>
        </p:sp>
        <p:cxnSp>
          <p:nvCxnSpPr>
            <p:cNvPr id="18" name="直接连接符 17">
              <a:extLst>
                <a:ext uri="{FF2B5EF4-FFF2-40B4-BE49-F238E27FC236}">
                  <a16:creationId xmlns:a16="http://schemas.microsoft.com/office/drawing/2014/main" id="{A11E1D7D-5036-44F3-AAA9-6B67E03BDCD4}"/>
                </a:ext>
              </a:extLst>
            </p:cNvPr>
            <p:cNvCxnSpPr/>
            <p:nvPr/>
          </p:nvCxnSpPr>
          <p:spPr>
            <a:xfrm>
              <a:off x="7455877" y="1404892"/>
              <a:ext cx="0" cy="0"/>
            </a:xfrm>
            <a:prstGeom prst="line">
              <a:avLst/>
            </a:prstGeom>
            <a:gradFill>
              <a:gsLst>
                <a:gs pos="21000">
                  <a:srgbClr val="0070C0"/>
                </a:gs>
                <a:gs pos="100000">
                  <a:schemeClr val="bg1"/>
                </a:gs>
              </a:gsLst>
              <a:lin ang="2700000" scaled="0"/>
            </a:gradFill>
          </p:spPr>
        </p:cxnSp>
      </p:grpSp>
      <p:sp>
        <p:nvSpPr>
          <p:cNvPr id="19" name="文本框 18">
            <a:extLst>
              <a:ext uri="{FF2B5EF4-FFF2-40B4-BE49-F238E27FC236}">
                <a16:creationId xmlns:a16="http://schemas.microsoft.com/office/drawing/2014/main" id="{41080FEE-6176-42A0-BB85-CB6F327C151A}"/>
              </a:ext>
            </a:extLst>
          </p:cNvPr>
          <p:cNvSpPr txBox="1"/>
          <p:nvPr/>
        </p:nvSpPr>
        <p:spPr>
          <a:xfrm>
            <a:off x="1018442" y="336081"/>
            <a:ext cx="3007458" cy="461665"/>
          </a:xfrm>
          <a:prstGeom prst="rect">
            <a:avLst/>
          </a:prstGeom>
          <a:noFill/>
        </p:spPr>
        <p:txBody>
          <a:bodyPr wrap="square" rtlCol="0">
            <a:spAutoFit/>
          </a:bodyPr>
          <a:lstStyle/>
          <a:p>
            <a:r>
              <a:rPr lang="zh-CN" altLang="en-US" sz="2400">
                <a:solidFill>
                  <a:schemeClr val="tx1">
                    <a:lumMod val="85000"/>
                    <a:lumOff val="15000"/>
                  </a:schemeClr>
                </a:solidFill>
                <a:latin typeface="字魂59号-创粗黑" panose="00000500000000000000" pitchFamily="2" charset="-122"/>
                <a:ea typeface="字魂59号-创粗黑" panose="00000500000000000000" pitchFamily="2" charset="-122"/>
              </a:rPr>
              <a:t>职业生涯定位</a:t>
            </a:r>
          </a:p>
        </p:txBody>
      </p:sp>
      <p:sp>
        <p:nvSpPr>
          <p:cNvPr id="4" name="椭圆 3">
            <a:extLst>
              <a:ext uri="{FF2B5EF4-FFF2-40B4-BE49-F238E27FC236}">
                <a16:creationId xmlns:a16="http://schemas.microsoft.com/office/drawing/2014/main" id="{11927BC3-09AF-4D71-9AD2-0A6A31DFF854}"/>
              </a:ext>
            </a:extLst>
          </p:cNvPr>
          <p:cNvSpPr/>
          <p:nvPr/>
        </p:nvSpPr>
        <p:spPr>
          <a:xfrm>
            <a:off x="4632049" y="4609619"/>
            <a:ext cx="443060" cy="443060"/>
          </a:xfrm>
          <a:prstGeom prst="ellipse">
            <a:avLst/>
          </a:prstGeom>
          <a:gradFill>
            <a:gsLst>
              <a:gs pos="21000">
                <a:srgbClr val="00B0F0"/>
              </a:gs>
              <a:gs pos="100000">
                <a:srgbClr val="21215D"/>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字魂59号-创粗黑" panose="00000500000000000000" pitchFamily="2" charset="-122"/>
              <a:ea typeface="字魂59号-创粗黑" panose="00000500000000000000" pitchFamily="2" charset="-122"/>
            </a:endParaRPr>
          </a:p>
        </p:txBody>
      </p:sp>
      <p:sp>
        <p:nvSpPr>
          <p:cNvPr id="21" name="椭圆 20">
            <a:extLst>
              <a:ext uri="{FF2B5EF4-FFF2-40B4-BE49-F238E27FC236}">
                <a16:creationId xmlns:a16="http://schemas.microsoft.com/office/drawing/2014/main" id="{753BF49E-44CA-480F-8FBB-621CA18E1DEB}"/>
              </a:ext>
            </a:extLst>
          </p:cNvPr>
          <p:cNvSpPr/>
          <p:nvPr/>
        </p:nvSpPr>
        <p:spPr>
          <a:xfrm>
            <a:off x="7158231" y="2511256"/>
            <a:ext cx="443060" cy="443060"/>
          </a:xfrm>
          <a:prstGeom prst="ellipse">
            <a:avLst/>
          </a:prstGeom>
          <a:gradFill>
            <a:gsLst>
              <a:gs pos="21000">
                <a:srgbClr val="00B0F0"/>
              </a:gs>
              <a:gs pos="100000">
                <a:srgbClr val="21215D"/>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字魂59号-创粗黑" panose="00000500000000000000" pitchFamily="2" charset="-122"/>
              <a:ea typeface="字魂59号-创粗黑" panose="00000500000000000000" pitchFamily="2" charset="-122"/>
            </a:endParaRPr>
          </a:p>
        </p:txBody>
      </p:sp>
    </p:spTree>
    <p:extLst>
      <p:ext uri="{BB962C8B-B14F-4D97-AF65-F5344CB8AC3E}">
        <p14:creationId xmlns:p14="http://schemas.microsoft.com/office/powerpoint/2010/main" val="2462421649"/>
      </p:ext>
    </p:extLst>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1000"/>
                                        <p:tgtEl>
                                          <p:spTgt spid="33"/>
                                        </p:tgtEl>
                                      </p:cBhvr>
                                    </p:animEffect>
                                    <p:anim calcmode="lin" valueType="num">
                                      <p:cBhvr>
                                        <p:cTn id="13" dur="1000" fill="hold"/>
                                        <p:tgtEl>
                                          <p:spTgt spid="33"/>
                                        </p:tgtEl>
                                        <p:attrNameLst>
                                          <p:attrName>ppt_x</p:attrName>
                                        </p:attrNameLst>
                                      </p:cBhvr>
                                      <p:tavLst>
                                        <p:tav tm="0">
                                          <p:val>
                                            <p:strVal val="#ppt_x"/>
                                          </p:val>
                                        </p:tav>
                                        <p:tav tm="100000">
                                          <p:val>
                                            <p:strVal val="#ppt_x"/>
                                          </p:val>
                                        </p:tav>
                                      </p:tavLst>
                                    </p:anim>
                                    <p:anim calcmode="lin" valueType="num">
                                      <p:cBhvr>
                                        <p:cTn id="14" dur="1000" fill="hold"/>
                                        <p:tgtEl>
                                          <p:spTgt spid="3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1000"/>
                                        <p:tgtEl>
                                          <p:spTgt spid="34"/>
                                        </p:tgtEl>
                                      </p:cBhvr>
                                    </p:animEffect>
                                    <p:anim calcmode="lin" valueType="num">
                                      <p:cBhvr>
                                        <p:cTn id="18" dur="1000" fill="hold"/>
                                        <p:tgtEl>
                                          <p:spTgt spid="34"/>
                                        </p:tgtEl>
                                        <p:attrNameLst>
                                          <p:attrName>ppt_x</p:attrName>
                                        </p:attrNameLst>
                                      </p:cBhvr>
                                      <p:tavLst>
                                        <p:tav tm="0">
                                          <p:val>
                                            <p:strVal val="#ppt_x"/>
                                          </p:val>
                                        </p:tav>
                                        <p:tav tm="100000">
                                          <p:val>
                                            <p:strVal val="#ppt_x"/>
                                          </p:val>
                                        </p:tav>
                                      </p:tavLst>
                                    </p:anim>
                                    <p:anim calcmode="lin" valueType="num">
                                      <p:cBhvr>
                                        <p:cTn id="19" dur="1000" fill="hold"/>
                                        <p:tgtEl>
                                          <p:spTgt spid="3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1000"/>
                                        <p:tgtEl>
                                          <p:spTgt spid="35"/>
                                        </p:tgtEl>
                                      </p:cBhvr>
                                    </p:animEffect>
                                    <p:anim calcmode="lin" valueType="num">
                                      <p:cBhvr>
                                        <p:cTn id="23" dur="1000" fill="hold"/>
                                        <p:tgtEl>
                                          <p:spTgt spid="35"/>
                                        </p:tgtEl>
                                        <p:attrNameLst>
                                          <p:attrName>ppt_x</p:attrName>
                                        </p:attrNameLst>
                                      </p:cBhvr>
                                      <p:tavLst>
                                        <p:tav tm="0">
                                          <p:val>
                                            <p:strVal val="#ppt_x"/>
                                          </p:val>
                                        </p:tav>
                                        <p:tav tm="100000">
                                          <p:val>
                                            <p:strVal val="#ppt_x"/>
                                          </p:val>
                                        </p:tav>
                                      </p:tavLst>
                                    </p:anim>
                                    <p:anim calcmode="lin" valueType="num">
                                      <p:cBhvr>
                                        <p:cTn id="2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fade">
                                      <p:cBhvr>
                                        <p:cTn id="29" dur="1000"/>
                                        <p:tgtEl>
                                          <p:spTgt spid="40"/>
                                        </p:tgtEl>
                                      </p:cBhvr>
                                    </p:animEffect>
                                    <p:anim calcmode="lin" valueType="num">
                                      <p:cBhvr>
                                        <p:cTn id="30" dur="1000" fill="hold"/>
                                        <p:tgtEl>
                                          <p:spTgt spid="40"/>
                                        </p:tgtEl>
                                        <p:attrNameLst>
                                          <p:attrName>ppt_x</p:attrName>
                                        </p:attrNameLst>
                                      </p:cBhvr>
                                      <p:tavLst>
                                        <p:tav tm="0">
                                          <p:val>
                                            <p:strVal val="#ppt_x"/>
                                          </p:val>
                                        </p:tav>
                                        <p:tav tm="100000">
                                          <p:val>
                                            <p:strVal val="#ppt_x"/>
                                          </p:val>
                                        </p:tav>
                                      </p:tavLst>
                                    </p:anim>
                                    <p:anim calcmode="lin" valueType="num">
                                      <p:cBhvr>
                                        <p:cTn id="31"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42"/>
                                        </p:tgtEl>
                                        <p:attrNameLst>
                                          <p:attrName>style.visibility</p:attrName>
                                        </p:attrNameLst>
                                      </p:cBhvr>
                                      <p:to>
                                        <p:strVal val="visible"/>
                                      </p:to>
                                    </p:set>
                                    <p:animEffect transition="in" filter="fade">
                                      <p:cBhvr>
                                        <p:cTn id="36" dur="1000"/>
                                        <p:tgtEl>
                                          <p:spTgt spid="42"/>
                                        </p:tgtEl>
                                      </p:cBhvr>
                                    </p:animEffect>
                                    <p:anim calcmode="lin" valueType="num">
                                      <p:cBhvr>
                                        <p:cTn id="37" dur="1000" fill="hold"/>
                                        <p:tgtEl>
                                          <p:spTgt spid="42"/>
                                        </p:tgtEl>
                                        <p:attrNameLst>
                                          <p:attrName>ppt_x</p:attrName>
                                        </p:attrNameLst>
                                      </p:cBhvr>
                                      <p:tavLst>
                                        <p:tav tm="0">
                                          <p:val>
                                            <p:strVal val="#ppt_x"/>
                                          </p:val>
                                        </p:tav>
                                        <p:tav tm="100000">
                                          <p:val>
                                            <p:strVal val="#ppt_x"/>
                                          </p:val>
                                        </p:tav>
                                      </p:tavLst>
                                    </p:anim>
                                    <p:anim calcmode="lin" valueType="num">
                                      <p:cBhvr>
                                        <p:cTn id="38"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40" grpId="0"/>
      <p:bldP spid="4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5">
            <a:extLst>
              <a:ext uri="{FF2B5EF4-FFF2-40B4-BE49-F238E27FC236}">
                <a16:creationId xmlns:a16="http://schemas.microsoft.com/office/drawing/2014/main" id="{83D6461F-3847-4ECD-8220-3ECFD4CBBE75}"/>
              </a:ext>
            </a:extLst>
          </p:cNvPr>
          <p:cNvSpPr/>
          <p:nvPr/>
        </p:nvSpPr>
        <p:spPr>
          <a:xfrm>
            <a:off x="1123951" y="2996205"/>
            <a:ext cx="11068050" cy="53286"/>
          </a:xfrm>
          <a:prstGeom prst="rect">
            <a:avLst/>
          </a:prstGeom>
          <a:solidFill>
            <a:schemeClr val="bg1">
              <a:lumMod val="85000"/>
            </a:schemeClr>
          </a:solidFill>
          <a:ln w="12700">
            <a:miter lim="400000"/>
          </a:ln>
        </p:spPr>
        <p:txBody>
          <a:bodyPr lIns="25395" tIns="25395" rIns="25395" bIns="25395" anchor="ctr"/>
          <a:lstStyle/>
          <a:p>
            <a:pPr marL="0" marR="0" lvl="0" indent="0" algn="ctr" defTabSz="914400" rtl="0" eaLnBrk="1" fontAlgn="auto" latinLnBrk="0" hangingPunct="1">
              <a:lnSpc>
                <a:spcPct val="100000"/>
              </a:lnSpc>
              <a:spcBef>
                <a:spcPts val="0"/>
              </a:spcBef>
              <a:spcAft>
                <a:spcPts val="0"/>
              </a:spcAft>
              <a:buClrTx/>
              <a:buSzTx/>
              <a:buFontTx/>
              <a:buNone/>
              <a:tabLst/>
              <a:defRPr sz="1300"/>
            </a:pPr>
            <a:endParaRPr kumimoji="0" sz="1300" b="1"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20" name="文本框 19">
            <a:extLst>
              <a:ext uri="{FF2B5EF4-FFF2-40B4-BE49-F238E27FC236}">
                <a16:creationId xmlns:a16="http://schemas.microsoft.com/office/drawing/2014/main" id="{D26DCFCC-1DCC-4C86-8975-F1C22BA50AB5}"/>
              </a:ext>
            </a:extLst>
          </p:cNvPr>
          <p:cNvSpPr txBox="1"/>
          <p:nvPr/>
        </p:nvSpPr>
        <p:spPr>
          <a:xfrm>
            <a:off x="667844" y="3682505"/>
            <a:ext cx="268495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prstClr val="black">
                    <a:lumMod val="75000"/>
                    <a:lumOff val="25000"/>
                  </a:prstClr>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rPr>
              <a:t>给自己一个定位</a:t>
            </a:r>
            <a:endParaRPr kumimoji="0" lang="zh-CN" altLang="en-US" sz="1800" b="0" i="0" u="none" strike="noStrike" kern="1200" cap="none" spc="0" normalizeH="0" baseline="0" noProof="0" dirty="0">
              <a:ln>
                <a:noFill/>
              </a:ln>
              <a:solidFill>
                <a:srgbClr val="AE0004"/>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21" name="文本框 20">
            <a:extLst>
              <a:ext uri="{FF2B5EF4-FFF2-40B4-BE49-F238E27FC236}">
                <a16:creationId xmlns:a16="http://schemas.microsoft.com/office/drawing/2014/main" id="{A3716556-F299-478A-9863-1FF67DFB983D}"/>
              </a:ext>
            </a:extLst>
          </p:cNvPr>
          <p:cNvSpPr txBox="1"/>
          <p:nvPr/>
        </p:nvSpPr>
        <p:spPr>
          <a:xfrm>
            <a:off x="667845" y="4186339"/>
            <a:ext cx="2306164" cy="1061829"/>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prstClr val="black">
                    <a:lumMod val="75000"/>
                    <a:lumOff val="25000"/>
                  </a:prstClr>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rPr>
              <a:t>单击文本框，可修改文字内容，调整文字颜色和大小，祝你使用愉快。</a:t>
            </a:r>
          </a:p>
        </p:txBody>
      </p:sp>
      <p:sp>
        <p:nvSpPr>
          <p:cNvPr id="25" name="文本框 24">
            <a:extLst>
              <a:ext uri="{FF2B5EF4-FFF2-40B4-BE49-F238E27FC236}">
                <a16:creationId xmlns:a16="http://schemas.microsoft.com/office/drawing/2014/main" id="{6CB12C38-9BA9-498B-BA44-32D7BEBB55F2}"/>
              </a:ext>
            </a:extLst>
          </p:cNvPr>
          <p:cNvSpPr txBox="1"/>
          <p:nvPr/>
        </p:nvSpPr>
        <p:spPr>
          <a:xfrm>
            <a:off x="3473678" y="3682505"/>
            <a:ext cx="268495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prstClr val="black">
                    <a:lumMod val="75000"/>
                    <a:lumOff val="25000"/>
                  </a:prstClr>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rPr>
              <a:t>拟定生涯发展策略</a:t>
            </a:r>
            <a:endParaRPr kumimoji="0" lang="zh-CN" altLang="en-US" sz="1800" b="0" i="0" u="none" strike="noStrike" kern="1200" cap="none" spc="0" normalizeH="0" baseline="0" noProof="0" dirty="0">
              <a:ln>
                <a:noFill/>
              </a:ln>
              <a:solidFill>
                <a:srgbClr val="AE0004"/>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26" name="文本框 25">
            <a:extLst>
              <a:ext uri="{FF2B5EF4-FFF2-40B4-BE49-F238E27FC236}">
                <a16:creationId xmlns:a16="http://schemas.microsoft.com/office/drawing/2014/main" id="{8F9DD884-3076-4EE5-9DDD-882CBD60DC1B}"/>
              </a:ext>
            </a:extLst>
          </p:cNvPr>
          <p:cNvSpPr txBox="1"/>
          <p:nvPr/>
        </p:nvSpPr>
        <p:spPr>
          <a:xfrm>
            <a:off x="3473679" y="4186339"/>
            <a:ext cx="2306164" cy="1061829"/>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prstClr val="black">
                    <a:lumMod val="75000"/>
                    <a:lumOff val="25000"/>
                  </a:prstClr>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rPr>
              <a:t>单击文本框，可修改文字内容，调整文字颜色和大小，祝你使用愉快。</a:t>
            </a:r>
          </a:p>
        </p:txBody>
      </p:sp>
      <p:sp>
        <p:nvSpPr>
          <p:cNvPr id="28" name="文本框 27">
            <a:extLst>
              <a:ext uri="{FF2B5EF4-FFF2-40B4-BE49-F238E27FC236}">
                <a16:creationId xmlns:a16="http://schemas.microsoft.com/office/drawing/2014/main" id="{243C5AC5-3BF2-4CD0-8623-CF670FC815CB}"/>
              </a:ext>
            </a:extLst>
          </p:cNvPr>
          <p:cNvSpPr txBox="1"/>
          <p:nvPr/>
        </p:nvSpPr>
        <p:spPr>
          <a:xfrm>
            <a:off x="6279512" y="3682505"/>
            <a:ext cx="268495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prstClr val="black">
                    <a:lumMod val="75000"/>
                    <a:lumOff val="25000"/>
                  </a:prstClr>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rPr>
              <a:t>规划短程可行方案</a:t>
            </a:r>
            <a:endParaRPr kumimoji="0" lang="zh-CN" altLang="en-US" sz="1800" b="0" i="0" u="none" strike="noStrike" kern="1200" cap="none" spc="0" normalizeH="0" baseline="0" noProof="0" dirty="0">
              <a:ln>
                <a:noFill/>
              </a:ln>
              <a:solidFill>
                <a:srgbClr val="AE0004"/>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29" name="文本框 28">
            <a:extLst>
              <a:ext uri="{FF2B5EF4-FFF2-40B4-BE49-F238E27FC236}">
                <a16:creationId xmlns:a16="http://schemas.microsoft.com/office/drawing/2014/main" id="{365C166F-A97D-4DB8-A3EC-DFC0C3BB7055}"/>
              </a:ext>
            </a:extLst>
          </p:cNvPr>
          <p:cNvSpPr txBox="1"/>
          <p:nvPr/>
        </p:nvSpPr>
        <p:spPr>
          <a:xfrm>
            <a:off x="6279513" y="4186339"/>
            <a:ext cx="2306164" cy="1061829"/>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prstClr val="black">
                    <a:lumMod val="75000"/>
                    <a:lumOff val="25000"/>
                  </a:prstClr>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rPr>
              <a:t>单击文本框，可修改文字内容，调整文字颜色和大小，祝你使用愉快。</a:t>
            </a:r>
          </a:p>
        </p:txBody>
      </p:sp>
      <p:sp>
        <p:nvSpPr>
          <p:cNvPr id="33" name="文本框 32">
            <a:extLst>
              <a:ext uri="{FF2B5EF4-FFF2-40B4-BE49-F238E27FC236}">
                <a16:creationId xmlns:a16="http://schemas.microsoft.com/office/drawing/2014/main" id="{D94606D1-816E-4223-A4D5-2FA6A13BE255}"/>
              </a:ext>
            </a:extLst>
          </p:cNvPr>
          <p:cNvSpPr txBox="1"/>
          <p:nvPr/>
        </p:nvSpPr>
        <p:spPr>
          <a:xfrm>
            <a:off x="9085346" y="3682505"/>
            <a:ext cx="268495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prstClr val="black">
                    <a:lumMod val="75000"/>
                    <a:lumOff val="25000"/>
                  </a:prstClr>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rPr>
              <a:t>检讨与修改</a:t>
            </a:r>
            <a:endParaRPr kumimoji="0" lang="zh-CN" altLang="en-US" sz="1800" b="0" i="0" u="none" strike="noStrike" kern="1200" cap="none" spc="0" normalizeH="0" baseline="0" noProof="0" dirty="0">
              <a:ln>
                <a:noFill/>
              </a:ln>
              <a:solidFill>
                <a:srgbClr val="AE0004"/>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34" name="文本框 33">
            <a:extLst>
              <a:ext uri="{FF2B5EF4-FFF2-40B4-BE49-F238E27FC236}">
                <a16:creationId xmlns:a16="http://schemas.microsoft.com/office/drawing/2014/main" id="{4CCAF499-1E5D-4A74-AB2B-914F1927F5AA}"/>
              </a:ext>
            </a:extLst>
          </p:cNvPr>
          <p:cNvSpPr txBox="1"/>
          <p:nvPr/>
        </p:nvSpPr>
        <p:spPr>
          <a:xfrm>
            <a:off x="9085347" y="4186339"/>
            <a:ext cx="2306164" cy="1061829"/>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prstClr val="black">
                    <a:lumMod val="75000"/>
                    <a:lumOff val="25000"/>
                  </a:prstClr>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rPr>
              <a:t>单击文本框，可修改文字内容，调整文字颜色和大小，祝你使用愉快。</a:t>
            </a:r>
          </a:p>
        </p:txBody>
      </p:sp>
      <p:grpSp>
        <p:nvGrpSpPr>
          <p:cNvPr id="37" name="组合 36">
            <a:extLst>
              <a:ext uri="{FF2B5EF4-FFF2-40B4-BE49-F238E27FC236}">
                <a16:creationId xmlns:a16="http://schemas.microsoft.com/office/drawing/2014/main" id="{B2ECC83D-9DC9-4788-B82D-804FE1C23596}"/>
              </a:ext>
            </a:extLst>
          </p:cNvPr>
          <p:cNvGrpSpPr/>
          <p:nvPr/>
        </p:nvGrpSpPr>
        <p:grpSpPr>
          <a:xfrm>
            <a:off x="292100" y="256540"/>
            <a:ext cx="603885" cy="596900"/>
            <a:chOff x="6997070" y="1404892"/>
            <a:chExt cx="458807" cy="769441"/>
          </a:xfrm>
        </p:grpSpPr>
        <p:sp>
          <p:nvSpPr>
            <p:cNvPr id="41" name="文本框 40">
              <a:extLst>
                <a:ext uri="{FF2B5EF4-FFF2-40B4-BE49-F238E27FC236}">
                  <a16:creationId xmlns:a16="http://schemas.microsoft.com/office/drawing/2014/main" id="{3CA6C23A-743A-4438-B11D-92AB097C9CD8}"/>
                </a:ext>
              </a:extLst>
            </p:cNvPr>
            <p:cNvSpPr txBox="1"/>
            <p:nvPr/>
          </p:nvSpPr>
          <p:spPr>
            <a:xfrm>
              <a:off x="6997070" y="1404892"/>
              <a:ext cx="458807" cy="769441"/>
            </a:xfrm>
            <a:prstGeom prst="rect">
              <a:avLst/>
            </a:prstGeom>
            <a:gradFill>
              <a:gsLst>
                <a:gs pos="21000">
                  <a:srgbClr val="0070C0"/>
                </a:gs>
                <a:gs pos="100000">
                  <a:schemeClr val="bg1"/>
                </a:gs>
              </a:gsLst>
              <a:lin ang="2700000" scaled="0"/>
            </a:gradFill>
          </p:spPr>
          <p:txBody>
            <a:bodyPr vert="horz" wrap="square" lIns="91440" tIns="45720" rIns="91440" bIns="45720" rtlCol="0">
              <a:normAutofit/>
            </a:bodyPr>
            <a:lstStyle>
              <a:defPPr>
                <a:defRPr lang="zh-CN"/>
              </a:defPPr>
              <a:lvl1pPr>
                <a:defRPr sz="2400">
                  <a:solidFill>
                    <a:prstClr val="black"/>
                  </a:solidFill>
                  <a:latin typeface="字魂59号-创粗黑" panose="00000500000000000000" pitchFamily="2" charset="-122"/>
                  <a:ea typeface="字魂59号-创粗黑" panose="00000500000000000000" pitchFamily="2" charset="-122"/>
                </a:defRPr>
              </a:lvl1pPr>
            </a:lstStyle>
            <a:p>
              <a:pPr algn="ctr"/>
              <a:r>
                <a:rPr lang="en-US" altLang="zh-CN" sz="3200">
                  <a:solidFill>
                    <a:schemeClr val="bg1"/>
                  </a:solidFill>
                  <a:sym typeface="Century Gothic" panose="020B0502020202020204" pitchFamily="34" charset="0"/>
                </a:rPr>
                <a:t>5</a:t>
              </a:r>
              <a:endParaRPr lang="zh-CN" altLang="en-US" sz="3200" dirty="0">
                <a:solidFill>
                  <a:schemeClr val="bg1"/>
                </a:solidFill>
                <a:sym typeface="Century Gothic" panose="020B0502020202020204" pitchFamily="34" charset="0"/>
              </a:endParaRPr>
            </a:p>
          </p:txBody>
        </p:sp>
        <p:cxnSp>
          <p:nvCxnSpPr>
            <p:cNvPr id="42" name="直接连接符 41">
              <a:extLst>
                <a:ext uri="{FF2B5EF4-FFF2-40B4-BE49-F238E27FC236}">
                  <a16:creationId xmlns:a16="http://schemas.microsoft.com/office/drawing/2014/main" id="{214A6ADA-8E67-4009-80A4-B4430190CDBD}"/>
                </a:ext>
              </a:extLst>
            </p:cNvPr>
            <p:cNvCxnSpPr/>
            <p:nvPr/>
          </p:nvCxnSpPr>
          <p:spPr>
            <a:xfrm>
              <a:off x="7455877" y="1404892"/>
              <a:ext cx="0" cy="0"/>
            </a:xfrm>
            <a:prstGeom prst="line">
              <a:avLst/>
            </a:prstGeom>
            <a:gradFill>
              <a:gsLst>
                <a:gs pos="21000">
                  <a:srgbClr val="0070C0"/>
                </a:gs>
                <a:gs pos="100000">
                  <a:schemeClr val="bg1"/>
                </a:gs>
              </a:gsLst>
              <a:lin ang="2700000" scaled="0"/>
            </a:gradFill>
          </p:spPr>
        </p:cxnSp>
      </p:grpSp>
      <p:sp>
        <p:nvSpPr>
          <p:cNvPr id="43" name="文本框 42">
            <a:extLst>
              <a:ext uri="{FF2B5EF4-FFF2-40B4-BE49-F238E27FC236}">
                <a16:creationId xmlns:a16="http://schemas.microsoft.com/office/drawing/2014/main" id="{CCC79E6D-4553-4D0D-8EA8-6FB58B6F0137}"/>
              </a:ext>
            </a:extLst>
          </p:cNvPr>
          <p:cNvSpPr txBox="1"/>
          <p:nvPr/>
        </p:nvSpPr>
        <p:spPr>
          <a:xfrm>
            <a:off x="1018442" y="336081"/>
            <a:ext cx="3007458" cy="461665"/>
          </a:xfrm>
          <a:prstGeom prst="rect">
            <a:avLst/>
          </a:prstGeom>
          <a:noFill/>
        </p:spPr>
        <p:txBody>
          <a:bodyPr wrap="square" rtlCol="0">
            <a:spAutoFit/>
          </a:bodyPr>
          <a:lstStyle/>
          <a:p>
            <a:r>
              <a:rPr lang="zh-CN" altLang="en-US" sz="2400">
                <a:solidFill>
                  <a:schemeClr val="tx1">
                    <a:lumMod val="85000"/>
                    <a:lumOff val="15000"/>
                  </a:schemeClr>
                </a:solidFill>
                <a:latin typeface="字魂59号-创粗黑" panose="00000500000000000000" pitchFamily="2" charset="-122"/>
                <a:ea typeface="字魂59号-创粗黑" panose="00000500000000000000" pitchFamily="2" charset="-122"/>
              </a:rPr>
              <a:t>职业生涯定位</a:t>
            </a:r>
          </a:p>
        </p:txBody>
      </p:sp>
      <p:sp>
        <p:nvSpPr>
          <p:cNvPr id="2" name="椭圆 1">
            <a:extLst>
              <a:ext uri="{FF2B5EF4-FFF2-40B4-BE49-F238E27FC236}">
                <a16:creationId xmlns:a16="http://schemas.microsoft.com/office/drawing/2014/main" id="{177964F6-A844-45C6-95F3-584A9B46DEB1}"/>
              </a:ext>
            </a:extLst>
          </p:cNvPr>
          <p:cNvSpPr/>
          <p:nvPr/>
        </p:nvSpPr>
        <p:spPr>
          <a:xfrm>
            <a:off x="935414" y="2769123"/>
            <a:ext cx="377073" cy="377073"/>
          </a:xfrm>
          <a:prstGeom prst="ellipse">
            <a:avLst/>
          </a:prstGeom>
          <a:gradFill>
            <a:gsLst>
              <a:gs pos="21000">
                <a:srgbClr val="00B0F0"/>
              </a:gs>
              <a:gs pos="100000">
                <a:srgbClr val="21215D"/>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solidFill>
                  <a:prstClr val="white"/>
                </a:solidFill>
                <a:latin typeface="字魂59号-创粗黑" panose="00000500000000000000" pitchFamily="2" charset="-122"/>
                <a:ea typeface="字魂59号-创粗黑" panose="00000500000000000000" pitchFamily="2" charset="-122"/>
              </a:rPr>
              <a:t>1</a:t>
            </a:r>
            <a:endParaRPr lang="zh-CN" altLang="en-US">
              <a:solidFill>
                <a:prstClr val="white"/>
              </a:solidFill>
              <a:latin typeface="字魂59号-创粗黑" panose="00000500000000000000" pitchFamily="2" charset="-122"/>
              <a:ea typeface="字魂59号-创粗黑" panose="00000500000000000000" pitchFamily="2" charset="-122"/>
            </a:endParaRPr>
          </a:p>
        </p:txBody>
      </p:sp>
      <p:sp>
        <p:nvSpPr>
          <p:cNvPr id="44" name="椭圆 43">
            <a:extLst>
              <a:ext uri="{FF2B5EF4-FFF2-40B4-BE49-F238E27FC236}">
                <a16:creationId xmlns:a16="http://schemas.microsoft.com/office/drawing/2014/main" id="{D019DF69-1365-4697-84BC-AB37564ADEA8}"/>
              </a:ext>
            </a:extLst>
          </p:cNvPr>
          <p:cNvSpPr/>
          <p:nvPr/>
        </p:nvSpPr>
        <p:spPr>
          <a:xfrm>
            <a:off x="6503514" y="2851607"/>
            <a:ext cx="377073" cy="377073"/>
          </a:xfrm>
          <a:prstGeom prst="ellipse">
            <a:avLst/>
          </a:prstGeom>
          <a:gradFill>
            <a:gsLst>
              <a:gs pos="21000">
                <a:srgbClr val="00B0F0"/>
              </a:gs>
              <a:gs pos="100000">
                <a:srgbClr val="21215D"/>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solidFill>
                  <a:prstClr val="white"/>
                </a:solidFill>
                <a:latin typeface="字魂59号-创粗黑" panose="00000500000000000000" pitchFamily="2" charset="-122"/>
                <a:ea typeface="字魂59号-创粗黑" panose="00000500000000000000" pitchFamily="2" charset="-122"/>
              </a:rPr>
              <a:t>3</a:t>
            </a:r>
            <a:endParaRPr lang="zh-CN" altLang="en-US">
              <a:solidFill>
                <a:prstClr val="white"/>
              </a:solidFill>
              <a:latin typeface="字魂59号-创粗黑" panose="00000500000000000000" pitchFamily="2" charset="-122"/>
              <a:ea typeface="字魂59号-创粗黑" panose="00000500000000000000" pitchFamily="2" charset="-122"/>
            </a:endParaRPr>
          </a:p>
        </p:txBody>
      </p:sp>
      <p:sp>
        <p:nvSpPr>
          <p:cNvPr id="45" name="椭圆 44">
            <a:extLst>
              <a:ext uri="{FF2B5EF4-FFF2-40B4-BE49-F238E27FC236}">
                <a16:creationId xmlns:a16="http://schemas.microsoft.com/office/drawing/2014/main" id="{E4973D00-DDA2-405D-A621-097EC42112AF}"/>
              </a:ext>
            </a:extLst>
          </p:cNvPr>
          <p:cNvSpPr/>
          <p:nvPr/>
        </p:nvSpPr>
        <p:spPr>
          <a:xfrm>
            <a:off x="9287563" y="2825684"/>
            <a:ext cx="377073" cy="377073"/>
          </a:xfrm>
          <a:prstGeom prst="ellipse">
            <a:avLst/>
          </a:prstGeom>
          <a:gradFill>
            <a:gsLst>
              <a:gs pos="21000">
                <a:srgbClr val="00B0F0"/>
              </a:gs>
              <a:gs pos="100000">
                <a:srgbClr val="21215D"/>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solidFill>
                  <a:prstClr val="white"/>
                </a:solidFill>
                <a:latin typeface="字魂59号-创粗黑" panose="00000500000000000000" pitchFamily="2" charset="-122"/>
                <a:ea typeface="字魂59号-创粗黑" panose="00000500000000000000" pitchFamily="2" charset="-122"/>
              </a:rPr>
              <a:t>4</a:t>
            </a:r>
            <a:endParaRPr lang="zh-CN" altLang="en-US">
              <a:solidFill>
                <a:prstClr val="white"/>
              </a:solidFill>
              <a:latin typeface="字魂59号-创粗黑" panose="00000500000000000000" pitchFamily="2" charset="-122"/>
              <a:ea typeface="字魂59号-创粗黑" panose="00000500000000000000" pitchFamily="2" charset="-122"/>
            </a:endParaRPr>
          </a:p>
        </p:txBody>
      </p:sp>
      <p:sp>
        <p:nvSpPr>
          <p:cNvPr id="46" name="椭圆 45">
            <a:extLst>
              <a:ext uri="{FF2B5EF4-FFF2-40B4-BE49-F238E27FC236}">
                <a16:creationId xmlns:a16="http://schemas.microsoft.com/office/drawing/2014/main" id="{FA654DB5-1862-4FC3-9C78-08F0FCD04784}"/>
              </a:ext>
            </a:extLst>
          </p:cNvPr>
          <p:cNvSpPr/>
          <p:nvPr/>
        </p:nvSpPr>
        <p:spPr>
          <a:xfrm>
            <a:off x="3719464" y="2797403"/>
            <a:ext cx="377073" cy="377073"/>
          </a:xfrm>
          <a:prstGeom prst="ellipse">
            <a:avLst/>
          </a:prstGeom>
          <a:gradFill>
            <a:gsLst>
              <a:gs pos="21000">
                <a:srgbClr val="00B0F0"/>
              </a:gs>
              <a:gs pos="100000">
                <a:srgbClr val="21215D"/>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solidFill>
                  <a:prstClr val="white"/>
                </a:solidFill>
                <a:latin typeface="字魂59号-创粗黑" panose="00000500000000000000" pitchFamily="2" charset="-122"/>
                <a:ea typeface="字魂59号-创粗黑" panose="00000500000000000000" pitchFamily="2" charset="-122"/>
              </a:rPr>
              <a:t>2</a:t>
            </a:r>
            <a:endParaRPr lang="zh-CN" altLang="en-US">
              <a:solidFill>
                <a:prstClr val="white"/>
              </a:solidFill>
              <a:latin typeface="字魂59号-创粗黑" panose="00000500000000000000" pitchFamily="2" charset="-122"/>
              <a:ea typeface="字魂59号-创粗黑" panose="00000500000000000000" pitchFamily="2" charset="-122"/>
            </a:endParaRPr>
          </a:p>
        </p:txBody>
      </p:sp>
    </p:spTree>
    <p:extLst>
      <p:ext uri="{BB962C8B-B14F-4D97-AF65-F5344CB8AC3E}">
        <p14:creationId xmlns:p14="http://schemas.microsoft.com/office/powerpoint/2010/main" val="2038923523"/>
      </p:ext>
    </p:extLst>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1000"/>
                                        <p:tgtEl>
                                          <p:spTgt spid="20"/>
                                        </p:tgtEl>
                                      </p:cBhvr>
                                    </p:animEffect>
                                    <p:anim calcmode="lin" valueType="num">
                                      <p:cBhvr>
                                        <p:cTn id="14" dur="1000" fill="hold"/>
                                        <p:tgtEl>
                                          <p:spTgt spid="20"/>
                                        </p:tgtEl>
                                        <p:attrNameLst>
                                          <p:attrName>ppt_x</p:attrName>
                                        </p:attrNameLst>
                                      </p:cBhvr>
                                      <p:tavLst>
                                        <p:tav tm="0">
                                          <p:val>
                                            <p:strVal val="#ppt_x"/>
                                          </p:val>
                                        </p:tav>
                                        <p:tav tm="100000">
                                          <p:val>
                                            <p:strVal val="#ppt_x"/>
                                          </p:val>
                                        </p:tav>
                                      </p:tavLst>
                                    </p:anim>
                                    <p:anim calcmode="lin" valueType="num">
                                      <p:cBhvr>
                                        <p:cTn id="15" dur="1000" fill="hold"/>
                                        <p:tgtEl>
                                          <p:spTgt spid="20"/>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000"/>
                                        <p:tgtEl>
                                          <p:spTgt spid="21"/>
                                        </p:tgtEl>
                                      </p:cBhvr>
                                    </p:animEffect>
                                    <p:anim calcmode="lin" valueType="num">
                                      <p:cBhvr>
                                        <p:cTn id="19" dur="1000" fill="hold"/>
                                        <p:tgtEl>
                                          <p:spTgt spid="21"/>
                                        </p:tgtEl>
                                        <p:attrNameLst>
                                          <p:attrName>ppt_x</p:attrName>
                                        </p:attrNameLst>
                                      </p:cBhvr>
                                      <p:tavLst>
                                        <p:tav tm="0">
                                          <p:val>
                                            <p:strVal val="#ppt_x"/>
                                          </p:val>
                                        </p:tav>
                                        <p:tav tm="100000">
                                          <p:val>
                                            <p:strVal val="#ppt_x"/>
                                          </p:val>
                                        </p:tav>
                                      </p:tavLst>
                                    </p:anim>
                                    <p:anim calcmode="lin" valueType="num">
                                      <p:cBhvr>
                                        <p:cTn id="2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1000"/>
                                        <p:tgtEl>
                                          <p:spTgt spid="26"/>
                                        </p:tgtEl>
                                      </p:cBhvr>
                                    </p:animEffect>
                                    <p:anim calcmode="lin" valueType="num">
                                      <p:cBhvr>
                                        <p:cTn id="31" dur="1000" fill="hold"/>
                                        <p:tgtEl>
                                          <p:spTgt spid="26"/>
                                        </p:tgtEl>
                                        <p:attrNameLst>
                                          <p:attrName>ppt_x</p:attrName>
                                        </p:attrNameLst>
                                      </p:cBhvr>
                                      <p:tavLst>
                                        <p:tav tm="0">
                                          <p:val>
                                            <p:strVal val="#ppt_x"/>
                                          </p:val>
                                        </p:tav>
                                        <p:tav tm="100000">
                                          <p:val>
                                            <p:strVal val="#ppt_x"/>
                                          </p:val>
                                        </p:tav>
                                      </p:tavLst>
                                    </p:anim>
                                    <p:anim calcmode="lin" valueType="num">
                                      <p:cBhvr>
                                        <p:cTn id="32"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1000"/>
                                        <p:tgtEl>
                                          <p:spTgt spid="28"/>
                                        </p:tgtEl>
                                      </p:cBhvr>
                                    </p:animEffect>
                                    <p:anim calcmode="lin" valueType="num">
                                      <p:cBhvr>
                                        <p:cTn id="38" dur="1000" fill="hold"/>
                                        <p:tgtEl>
                                          <p:spTgt spid="28"/>
                                        </p:tgtEl>
                                        <p:attrNameLst>
                                          <p:attrName>ppt_x</p:attrName>
                                        </p:attrNameLst>
                                      </p:cBhvr>
                                      <p:tavLst>
                                        <p:tav tm="0">
                                          <p:val>
                                            <p:strVal val="#ppt_x"/>
                                          </p:val>
                                        </p:tav>
                                        <p:tav tm="100000">
                                          <p:val>
                                            <p:strVal val="#ppt_x"/>
                                          </p:val>
                                        </p:tav>
                                      </p:tavLst>
                                    </p:anim>
                                    <p:anim calcmode="lin" valueType="num">
                                      <p:cBhvr>
                                        <p:cTn id="39" dur="1000" fill="hold"/>
                                        <p:tgtEl>
                                          <p:spTgt spid="28"/>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1000"/>
                                        <p:tgtEl>
                                          <p:spTgt spid="29"/>
                                        </p:tgtEl>
                                      </p:cBhvr>
                                    </p:animEffect>
                                    <p:anim calcmode="lin" valueType="num">
                                      <p:cBhvr>
                                        <p:cTn id="43" dur="1000" fill="hold"/>
                                        <p:tgtEl>
                                          <p:spTgt spid="29"/>
                                        </p:tgtEl>
                                        <p:attrNameLst>
                                          <p:attrName>ppt_x</p:attrName>
                                        </p:attrNameLst>
                                      </p:cBhvr>
                                      <p:tavLst>
                                        <p:tav tm="0">
                                          <p:val>
                                            <p:strVal val="#ppt_x"/>
                                          </p:val>
                                        </p:tav>
                                        <p:tav tm="100000">
                                          <p:val>
                                            <p:strVal val="#ppt_x"/>
                                          </p:val>
                                        </p:tav>
                                      </p:tavLst>
                                    </p:anim>
                                    <p:anim calcmode="lin" valueType="num">
                                      <p:cBhvr>
                                        <p:cTn id="44"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fade">
                                      <p:cBhvr>
                                        <p:cTn id="49" dur="1000"/>
                                        <p:tgtEl>
                                          <p:spTgt spid="33"/>
                                        </p:tgtEl>
                                      </p:cBhvr>
                                    </p:animEffect>
                                    <p:anim calcmode="lin" valueType="num">
                                      <p:cBhvr>
                                        <p:cTn id="50" dur="1000" fill="hold"/>
                                        <p:tgtEl>
                                          <p:spTgt spid="33"/>
                                        </p:tgtEl>
                                        <p:attrNameLst>
                                          <p:attrName>ppt_x</p:attrName>
                                        </p:attrNameLst>
                                      </p:cBhvr>
                                      <p:tavLst>
                                        <p:tav tm="0">
                                          <p:val>
                                            <p:strVal val="#ppt_x"/>
                                          </p:val>
                                        </p:tav>
                                        <p:tav tm="100000">
                                          <p:val>
                                            <p:strVal val="#ppt_x"/>
                                          </p:val>
                                        </p:tav>
                                      </p:tavLst>
                                    </p:anim>
                                    <p:anim calcmode="lin" valueType="num">
                                      <p:cBhvr>
                                        <p:cTn id="51" dur="1000" fill="hold"/>
                                        <p:tgtEl>
                                          <p:spTgt spid="33"/>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fade">
                                      <p:cBhvr>
                                        <p:cTn id="54" dur="1000"/>
                                        <p:tgtEl>
                                          <p:spTgt spid="34"/>
                                        </p:tgtEl>
                                      </p:cBhvr>
                                    </p:animEffect>
                                    <p:anim calcmode="lin" valueType="num">
                                      <p:cBhvr>
                                        <p:cTn id="55" dur="1000" fill="hold"/>
                                        <p:tgtEl>
                                          <p:spTgt spid="34"/>
                                        </p:tgtEl>
                                        <p:attrNameLst>
                                          <p:attrName>ppt_x</p:attrName>
                                        </p:attrNameLst>
                                      </p:cBhvr>
                                      <p:tavLst>
                                        <p:tav tm="0">
                                          <p:val>
                                            <p:strVal val="#ppt_x"/>
                                          </p:val>
                                        </p:tav>
                                        <p:tav tm="100000">
                                          <p:val>
                                            <p:strVal val="#ppt_x"/>
                                          </p:val>
                                        </p:tav>
                                      </p:tavLst>
                                    </p:anim>
                                    <p:anim calcmode="lin" valueType="num">
                                      <p:cBhvr>
                                        <p:cTn id="56"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0" grpId="0"/>
      <p:bldP spid="21" grpId="0"/>
      <p:bldP spid="25" grpId="0"/>
      <p:bldP spid="26" grpId="0"/>
      <p:bldP spid="28" grpId="0"/>
      <p:bldP spid="29" grpId="0"/>
      <p:bldP spid="33" grpId="0"/>
      <p:bldP spid="3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1" name="任意多边形: 形状 980"/>
          <p:cNvSpPr/>
          <p:nvPr userDrawn="1"/>
        </p:nvSpPr>
        <p:spPr>
          <a:xfrm>
            <a:off x="5133340" y="0"/>
            <a:ext cx="9091295" cy="8616315"/>
          </a:xfrm>
          <a:custGeom>
            <a:avLst/>
            <a:gdLst>
              <a:gd name="connsiteX0" fmla="*/ 0 w 7057432"/>
              <a:gd name="connsiteY0" fmla="*/ 0 h 6688669"/>
              <a:gd name="connsiteX1" fmla="*/ 7057432 w 7057432"/>
              <a:gd name="connsiteY1" fmla="*/ 0 h 6688669"/>
              <a:gd name="connsiteX2" fmla="*/ 7057432 w 7057432"/>
              <a:gd name="connsiteY2" fmla="*/ 5056661 h 6688669"/>
              <a:gd name="connsiteX3" fmla="*/ 4325320 w 7057432"/>
              <a:gd name="connsiteY3" fmla="*/ 5915816 h 6688669"/>
              <a:gd name="connsiteX4" fmla="*/ 665320 w 7057432"/>
              <a:gd name="connsiteY4" fmla="*/ 6276662 h 6688669"/>
              <a:gd name="connsiteX5" fmla="*/ 888700 w 7057432"/>
              <a:gd name="connsiteY5" fmla="*/ 4163140 h 6688669"/>
              <a:gd name="connsiteX6" fmla="*/ 2280531 w 7057432"/>
              <a:gd name="connsiteY6" fmla="*/ 1929337 h 6688669"/>
              <a:gd name="connsiteX7" fmla="*/ 79232 w 7057432"/>
              <a:gd name="connsiteY7" fmla="*/ 31096 h 6688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57432" h="6688669">
                <a:moveTo>
                  <a:pt x="0" y="0"/>
                </a:moveTo>
                <a:lnTo>
                  <a:pt x="7057432" y="0"/>
                </a:lnTo>
                <a:lnTo>
                  <a:pt x="7057432" y="5056661"/>
                </a:lnTo>
                <a:cubicBezTo>
                  <a:pt x="6215461" y="4575535"/>
                  <a:pt x="4325320" y="5915816"/>
                  <a:pt x="4325320" y="5915816"/>
                </a:cubicBezTo>
                <a:cubicBezTo>
                  <a:pt x="1713489" y="7410746"/>
                  <a:pt x="665320" y="6276662"/>
                  <a:pt x="665320" y="6276662"/>
                </a:cubicBezTo>
                <a:cubicBezTo>
                  <a:pt x="-314118" y="5280042"/>
                  <a:pt x="888700" y="4163140"/>
                  <a:pt x="888700" y="4163140"/>
                </a:cubicBezTo>
                <a:cubicBezTo>
                  <a:pt x="2830390" y="2994689"/>
                  <a:pt x="2280531" y="1929337"/>
                  <a:pt x="2280531" y="1929337"/>
                </a:cubicBezTo>
                <a:cubicBezTo>
                  <a:pt x="2112996" y="938087"/>
                  <a:pt x="629611" y="253113"/>
                  <a:pt x="79232" y="31096"/>
                </a:cubicBezTo>
                <a:close/>
              </a:path>
            </a:pathLst>
          </a:custGeom>
          <a:gradFill>
            <a:gsLst>
              <a:gs pos="21000">
                <a:srgbClr val="00B0F0"/>
              </a:gs>
              <a:gs pos="100000">
                <a:srgbClr val="21215D">
                  <a:alpha val="50000"/>
                </a:srgb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字魂59号-创粗黑" panose="00000500000000000000" pitchFamily="2" charset="-122"/>
              <a:ea typeface="字魂59号-创粗黑" panose="00000500000000000000" pitchFamily="2" charset="-122"/>
            </a:endParaRPr>
          </a:p>
        </p:txBody>
      </p:sp>
      <p:sp>
        <p:nvSpPr>
          <p:cNvPr id="8" name="文本框 7"/>
          <p:cNvSpPr txBox="1"/>
          <p:nvPr/>
        </p:nvSpPr>
        <p:spPr>
          <a:xfrm>
            <a:off x="303530" y="2398752"/>
            <a:ext cx="6503800" cy="953135"/>
          </a:xfrm>
          <a:prstGeom prst="rect">
            <a:avLst/>
          </a:prstGeom>
          <a:noFill/>
        </p:spPr>
        <p:txBody>
          <a:bodyPr wrap="square" rtlCol="0">
            <a:spAutoFit/>
          </a:bodyPr>
          <a:lstStyle/>
          <a:p>
            <a:r>
              <a:rPr lang="zh-CN" altLang="en-US" sz="5600" i="0" dirty="0">
                <a:solidFill>
                  <a:schemeClr val="tx1">
                    <a:lumMod val="85000"/>
                    <a:lumOff val="15000"/>
                  </a:schemeClr>
                </a:solidFill>
                <a:effectLst/>
                <a:latin typeface="字魂59号-创粗黑" panose="00000500000000000000" pitchFamily="2" charset="-122"/>
                <a:ea typeface="字魂59号-创粗黑" panose="00000500000000000000" pitchFamily="2" charset="-122"/>
                <a:cs typeface="+mn-ea"/>
                <a:sym typeface="+mn-lt"/>
              </a:rPr>
              <a:t>职业生涯规划</a:t>
            </a:r>
          </a:p>
        </p:txBody>
      </p:sp>
      <p:sp>
        <p:nvSpPr>
          <p:cNvPr id="9" name="矩形 8"/>
          <p:cNvSpPr/>
          <p:nvPr/>
        </p:nvSpPr>
        <p:spPr>
          <a:xfrm>
            <a:off x="303530" y="3458210"/>
            <a:ext cx="4851400" cy="337185"/>
          </a:xfrm>
          <a:prstGeom prst="rect">
            <a:avLst/>
          </a:prstGeom>
        </p:spPr>
        <p:txBody>
          <a:bodyPr wrap="square">
            <a:spAutoFit/>
          </a:bodyPr>
          <a:lstStyle/>
          <a:p>
            <a:pPr algn="dist"/>
            <a:r>
              <a:rPr lang="en-US" altLang="zh-CN" sz="1600" spc="1200" dirty="0">
                <a:solidFill>
                  <a:schemeClr val="tx1">
                    <a:lumMod val="85000"/>
                    <a:lumOff val="15000"/>
                  </a:schemeClr>
                </a:solidFill>
                <a:latin typeface="字魂59号-创粗黑" panose="00000500000000000000" pitchFamily="2" charset="-122"/>
                <a:ea typeface="字魂59号-创粗黑" panose="00000500000000000000" pitchFamily="2" charset="-122"/>
                <a:cs typeface="+mn-ea"/>
                <a:sym typeface="+mn-lt"/>
              </a:rPr>
              <a:t>BUSINESS TEMPLATE</a:t>
            </a:r>
          </a:p>
        </p:txBody>
      </p:sp>
      <p:grpSp>
        <p:nvGrpSpPr>
          <p:cNvPr id="11" name="组合 10"/>
          <p:cNvGrpSpPr/>
          <p:nvPr/>
        </p:nvGrpSpPr>
        <p:grpSpPr>
          <a:xfrm>
            <a:off x="303530" y="3928095"/>
            <a:ext cx="4830050" cy="464621"/>
            <a:chOff x="3634833" y="4572000"/>
            <a:chExt cx="4830050" cy="464621"/>
          </a:xfrm>
        </p:grpSpPr>
        <p:sp>
          <p:nvSpPr>
            <p:cNvPr id="12" name="文本框 11"/>
            <p:cNvSpPr txBox="1"/>
            <p:nvPr/>
          </p:nvSpPr>
          <p:spPr>
            <a:xfrm>
              <a:off x="3634833" y="4572000"/>
              <a:ext cx="1095613" cy="464621"/>
            </a:xfrm>
            <a:prstGeom prst="roundRect">
              <a:avLst>
                <a:gd name="adj" fmla="val 50000"/>
              </a:avLst>
            </a:prstGeom>
            <a:noFill/>
            <a:ln w="3175">
              <a:solidFill>
                <a:schemeClr val="tx1">
                  <a:lumMod val="85000"/>
                  <a:lumOff val="15000"/>
                </a:schemeClr>
              </a:solidFill>
            </a:ln>
          </p:spPr>
          <p:txBody>
            <a:bodyPr wrap="square" rtlCol="0">
              <a:spAutoFit/>
              <a:scene3d>
                <a:camera prst="orthographicFront"/>
                <a:lightRig rig="threePt" dir="t"/>
              </a:scene3d>
              <a:sp3d contourW="12700"/>
            </a:bodyPr>
            <a:lstStyle/>
            <a:p>
              <a:pPr algn="ctr">
                <a:lnSpc>
                  <a:spcPct val="114000"/>
                </a:lnSpc>
              </a:pPr>
              <a:r>
                <a:rPr lang="zh-CN" altLang="en-US" sz="1400">
                  <a:solidFill>
                    <a:schemeClr val="tx1">
                      <a:lumMod val="85000"/>
                      <a:lumOff val="15000"/>
                    </a:schemeClr>
                  </a:solidFill>
                  <a:latin typeface="字魂59号-创粗黑" panose="00000500000000000000" pitchFamily="2" charset="-122"/>
                  <a:ea typeface="字魂59号-创粗黑" panose="00000500000000000000" pitchFamily="2" charset="-122"/>
                  <a:cs typeface="+mn-ea"/>
                  <a:sym typeface="+mn-lt"/>
                </a:rPr>
                <a:t>人生规划</a:t>
              </a:r>
              <a:endParaRPr lang="zh-CN" altLang="en-US" sz="1400" dirty="0">
                <a:solidFill>
                  <a:schemeClr val="tx1">
                    <a:lumMod val="85000"/>
                    <a:lumOff val="15000"/>
                  </a:schemeClr>
                </a:solidFill>
                <a:latin typeface="字魂59号-创粗黑" panose="00000500000000000000" pitchFamily="2" charset="-122"/>
                <a:ea typeface="字魂59号-创粗黑" panose="00000500000000000000" pitchFamily="2" charset="-122"/>
                <a:cs typeface="+mn-ea"/>
                <a:sym typeface="+mn-lt"/>
              </a:endParaRPr>
            </a:p>
          </p:txBody>
        </p:sp>
        <p:sp>
          <p:nvSpPr>
            <p:cNvPr id="13" name="文本框 12"/>
            <p:cNvSpPr txBox="1"/>
            <p:nvPr/>
          </p:nvSpPr>
          <p:spPr>
            <a:xfrm>
              <a:off x="4879645" y="4572000"/>
              <a:ext cx="1095613" cy="464621"/>
            </a:xfrm>
            <a:prstGeom prst="roundRect">
              <a:avLst>
                <a:gd name="adj" fmla="val 50000"/>
              </a:avLst>
            </a:prstGeom>
            <a:noFill/>
            <a:ln w="3175">
              <a:solidFill>
                <a:schemeClr val="tx1">
                  <a:lumMod val="85000"/>
                  <a:lumOff val="15000"/>
                </a:schemeClr>
              </a:solidFill>
            </a:ln>
          </p:spPr>
          <p:txBody>
            <a:bodyPr wrap="square" rtlCol="0">
              <a:spAutoFit/>
              <a:scene3d>
                <a:camera prst="orthographicFront"/>
                <a:lightRig rig="threePt" dir="t"/>
              </a:scene3d>
              <a:sp3d contourW="12700"/>
            </a:bodyPr>
            <a:lstStyle/>
            <a:p>
              <a:pPr algn="ctr">
                <a:lnSpc>
                  <a:spcPct val="114000"/>
                </a:lnSpc>
              </a:pPr>
              <a:r>
                <a:rPr lang="zh-CN" altLang="en-US" sz="1400">
                  <a:solidFill>
                    <a:schemeClr val="tx1">
                      <a:lumMod val="85000"/>
                      <a:lumOff val="15000"/>
                    </a:schemeClr>
                  </a:solidFill>
                  <a:latin typeface="字魂59号-创粗黑" panose="00000500000000000000" pitchFamily="2" charset="-122"/>
                  <a:ea typeface="字魂59号-创粗黑" panose="00000500000000000000" pitchFamily="2" charset="-122"/>
                  <a:cs typeface="+mn-ea"/>
                  <a:sym typeface="+mn-lt"/>
                </a:rPr>
                <a:t>职业规划</a:t>
              </a:r>
              <a:endParaRPr lang="zh-CN" altLang="en-US" sz="1400" dirty="0">
                <a:solidFill>
                  <a:schemeClr val="tx1">
                    <a:lumMod val="85000"/>
                    <a:lumOff val="15000"/>
                  </a:schemeClr>
                </a:solidFill>
                <a:latin typeface="字魂59号-创粗黑" panose="00000500000000000000" pitchFamily="2" charset="-122"/>
                <a:ea typeface="字魂59号-创粗黑" panose="00000500000000000000" pitchFamily="2" charset="-122"/>
                <a:cs typeface="+mn-ea"/>
                <a:sym typeface="+mn-lt"/>
              </a:endParaRPr>
            </a:p>
          </p:txBody>
        </p:sp>
        <p:sp>
          <p:nvSpPr>
            <p:cNvPr id="14" name="文本框 13"/>
            <p:cNvSpPr txBox="1"/>
            <p:nvPr/>
          </p:nvSpPr>
          <p:spPr>
            <a:xfrm>
              <a:off x="6124457" y="4572000"/>
              <a:ext cx="1095613" cy="464621"/>
            </a:xfrm>
            <a:prstGeom prst="roundRect">
              <a:avLst>
                <a:gd name="adj" fmla="val 50000"/>
              </a:avLst>
            </a:prstGeom>
            <a:noFill/>
            <a:ln w="3175">
              <a:solidFill>
                <a:schemeClr val="tx1">
                  <a:lumMod val="85000"/>
                  <a:lumOff val="15000"/>
                </a:schemeClr>
              </a:solidFill>
            </a:ln>
          </p:spPr>
          <p:txBody>
            <a:bodyPr wrap="square" rtlCol="0">
              <a:spAutoFit/>
              <a:scene3d>
                <a:camera prst="orthographicFront"/>
                <a:lightRig rig="threePt" dir="t"/>
              </a:scene3d>
              <a:sp3d contourW="12700"/>
            </a:bodyPr>
            <a:lstStyle/>
            <a:p>
              <a:pPr algn="ctr">
                <a:lnSpc>
                  <a:spcPct val="114000"/>
                </a:lnSpc>
              </a:pPr>
              <a:r>
                <a:rPr lang="zh-CN" altLang="en-US" sz="1400">
                  <a:solidFill>
                    <a:schemeClr val="tx1">
                      <a:lumMod val="85000"/>
                      <a:lumOff val="15000"/>
                    </a:schemeClr>
                  </a:solidFill>
                  <a:latin typeface="字魂59号-创粗黑" panose="00000500000000000000" pitchFamily="2" charset="-122"/>
                  <a:ea typeface="字魂59号-创粗黑" panose="00000500000000000000" pitchFamily="2" charset="-122"/>
                  <a:cs typeface="+mn-ea"/>
                  <a:sym typeface="+mn-lt"/>
                </a:rPr>
                <a:t>职业生涯</a:t>
              </a:r>
              <a:endParaRPr lang="zh-CN" altLang="en-US" sz="1400" dirty="0">
                <a:solidFill>
                  <a:schemeClr val="tx1">
                    <a:lumMod val="85000"/>
                    <a:lumOff val="15000"/>
                  </a:schemeClr>
                </a:solidFill>
                <a:latin typeface="字魂59号-创粗黑" panose="00000500000000000000" pitchFamily="2" charset="-122"/>
                <a:ea typeface="字魂59号-创粗黑" panose="00000500000000000000" pitchFamily="2" charset="-122"/>
                <a:cs typeface="+mn-ea"/>
                <a:sym typeface="+mn-lt"/>
              </a:endParaRPr>
            </a:p>
          </p:txBody>
        </p:sp>
        <p:sp>
          <p:nvSpPr>
            <p:cNvPr id="15" name="文本框 14"/>
            <p:cNvSpPr txBox="1"/>
            <p:nvPr/>
          </p:nvSpPr>
          <p:spPr>
            <a:xfrm>
              <a:off x="7369270" y="4572000"/>
              <a:ext cx="1095613" cy="464621"/>
            </a:xfrm>
            <a:prstGeom prst="roundRect">
              <a:avLst>
                <a:gd name="adj" fmla="val 50000"/>
              </a:avLst>
            </a:prstGeom>
            <a:noFill/>
            <a:ln w="3175">
              <a:solidFill>
                <a:schemeClr val="tx1">
                  <a:lumMod val="85000"/>
                  <a:lumOff val="15000"/>
                </a:schemeClr>
              </a:solidFill>
            </a:ln>
          </p:spPr>
          <p:txBody>
            <a:bodyPr wrap="square" rtlCol="0">
              <a:spAutoFit/>
              <a:scene3d>
                <a:camera prst="orthographicFront"/>
                <a:lightRig rig="threePt" dir="t"/>
              </a:scene3d>
              <a:sp3d contourW="12700"/>
            </a:bodyPr>
            <a:lstStyle/>
            <a:p>
              <a:pPr algn="ctr">
                <a:lnSpc>
                  <a:spcPct val="114000"/>
                </a:lnSpc>
              </a:pPr>
              <a:r>
                <a:rPr lang="zh-CN" altLang="en-US" sz="1400">
                  <a:solidFill>
                    <a:schemeClr val="tx1">
                      <a:lumMod val="85000"/>
                      <a:lumOff val="15000"/>
                    </a:schemeClr>
                  </a:solidFill>
                  <a:latin typeface="字魂59号-创粗黑" panose="00000500000000000000" pitchFamily="2" charset="-122"/>
                  <a:ea typeface="字魂59号-创粗黑" panose="00000500000000000000" pitchFamily="2" charset="-122"/>
                  <a:cs typeface="+mn-ea"/>
                  <a:sym typeface="+mn-lt"/>
                </a:rPr>
                <a:t>职业定位</a:t>
              </a:r>
              <a:endParaRPr lang="zh-CN" altLang="en-US" sz="1400" dirty="0">
                <a:solidFill>
                  <a:schemeClr val="tx1">
                    <a:lumMod val="85000"/>
                    <a:lumOff val="15000"/>
                  </a:schemeClr>
                </a:solidFill>
                <a:latin typeface="字魂59号-创粗黑" panose="00000500000000000000" pitchFamily="2" charset="-122"/>
                <a:ea typeface="字魂59号-创粗黑" panose="00000500000000000000" pitchFamily="2" charset="-122"/>
                <a:cs typeface="+mn-ea"/>
                <a:sym typeface="+mn-lt"/>
              </a:endParaRPr>
            </a:p>
          </p:txBody>
        </p:sp>
      </p:grpSp>
      <p:grpSp>
        <p:nvGrpSpPr>
          <p:cNvPr id="17" name="组合 16"/>
          <p:cNvGrpSpPr/>
          <p:nvPr/>
        </p:nvGrpSpPr>
        <p:grpSpPr>
          <a:xfrm>
            <a:off x="303529" y="4682490"/>
            <a:ext cx="2749275" cy="584835"/>
            <a:chOff x="599" y="7460"/>
            <a:chExt cx="3784" cy="921"/>
          </a:xfrm>
        </p:grpSpPr>
        <p:sp>
          <p:nvSpPr>
            <p:cNvPr id="10" name="矩形: 圆角 25"/>
            <p:cNvSpPr/>
            <p:nvPr/>
          </p:nvSpPr>
          <p:spPr>
            <a:xfrm>
              <a:off x="599" y="7460"/>
              <a:ext cx="3700" cy="807"/>
            </a:xfrm>
            <a:prstGeom prst="roundRect">
              <a:avLst>
                <a:gd name="adj" fmla="val 50000"/>
              </a:avLst>
            </a:prstGeom>
            <a:gradFill>
              <a:gsLst>
                <a:gs pos="21000">
                  <a:srgbClr val="0070C0"/>
                </a:gs>
                <a:gs pos="100000">
                  <a:schemeClr val="bg1"/>
                </a:gs>
              </a:gsLst>
              <a:lin ang="2700000" scaled="0"/>
            </a:gradFill>
          </p:spPr>
          <p:txBody>
            <a:bodyPr vert="horz" wrap="square" lIns="91440" tIns="45720" rIns="91440" bIns="45720" rtlCol="0">
              <a:noAutofit/>
            </a:bodyPr>
            <a:lstStyle/>
            <a:p>
              <a:endParaRPr lang="zh-CN" altLang="en-US" sz="2400" dirty="0">
                <a:solidFill>
                  <a:prstClr val="black"/>
                </a:solidFill>
                <a:latin typeface="字魂59号-创粗黑" panose="00000500000000000000" pitchFamily="2" charset="-122"/>
                <a:ea typeface="字魂59号-创粗黑" panose="00000500000000000000" pitchFamily="2" charset="-122"/>
                <a:sym typeface="+mn-lt"/>
              </a:endParaRPr>
            </a:p>
          </p:txBody>
        </p:sp>
        <p:sp>
          <p:nvSpPr>
            <p:cNvPr id="16" name="矩形 15"/>
            <p:cNvSpPr/>
            <p:nvPr/>
          </p:nvSpPr>
          <p:spPr>
            <a:xfrm>
              <a:off x="963" y="7460"/>
              <a:ext cx="3420" cy="921"/>
            </a:xfrm>
            <a:prstGeom prst="rect">
              <a:avLst/>
            </a:prstGeom>
            <a:noFill/>
          </p:spPr>
          <p:txBody>
            <a:bodyPr vert="horz" wrap="square" lIns="91440" tIns="45720" rIns="91440" bIns="45720" rtlCol="0">
              <a:normAutofit/>
            </a:bodyPr>
            <a:lstStyle/>
            <a:p>
              <a:r>
                <a:rPr lang="zh-CN" altLang="en-US" sz="2000" dirty="0">
                  <a:solidFill>
                    <a:schemeClr val="bg1"/>
                  </a:solidFill>
                  <a:latin typeface="字魂59号-创粗黑" panose="00000500000000000000" pitchFamily="2" charset="-122"/>
                  <a:ea typeface="字魂59号-创粗黑" panose="00000500000000000000" pitchFamily="2" charset="-122"/>
                  <a:sym typeface="+mn-lt"/>
                </a:rPr>
                <a:t>汇报</a:t>
              </a:r>
              <a:r>
                <a:rPr lang="zh-CN" altLang="en-US" sz="2000">
                  <a:solidFill>
                    <a:schemeClr val="bg1"/>
                  </a:solidFill>
                  <a:latin typeface="字魂59号-创粗黑" panose="00000500000000000000" pitchFamily="2" charset="-122"/>
                  <a:ea typeface="字魂59号-创粗黑" panose="00000500000000000000" pitchFamily="2" charset="-122"/>
                  <a:sym typeface="+mn-lt"/>
                </a:rPr>
                <a:t>人：稻壳儿</a:t>
              </a:r>
              <a:endParaRPr lang="zh-CN" altLang="en-US" sz="2000" dirty="0">
                <a:solidFill>
                  <a:schemeClr val="bg1"/>
                </a:solidFill>
                <a:latin typeface="字魂59号-创粗黑" panose="00000500000000000000" pitchFamily="2" charset="-122"/>
                <a:ea typeface="字魂59号-创粗黑" panose="00000500000000000000" pitchFamily="2" charset="-122"/>
                <a:sym typeface="+mn-lt"/>
              </a:endParaRPr>
            </a:p>
          </p:txBody>
        </p:sp>
      </p:grpSp>
      <p:pic>
        <p:nvPicPr>
          <p:cNvPr id="4" name="图片 3"/>
          <p:cNvPicPr>
            <a:picLocks noChangeAspect="1"/>
          </p:cNvPicPr>
          <p:nvPr/>
        </p:nvPicPr>
        <p:blipFill rotWithShape="1">
          <a:blip r:embed="rId2">
            <a:extLst>
              <a:ext uri="{28A0092B-C50C-407E-A947-70E740481C1C}">
                <a14:useLocalDpi xmlns:a14="http://schemas.microsoft.com/office/drawing/2010/main" val="0"/>
              </a:ext>
            </a:extLst>
          </a:blip>
          <a:srcRect l="43635" t="50000" r="15313"/>
          <a:stretch>
            <a:fillRect/>
          </a:stretch>
        </p:blipFill>
        <p:spPr>
          <a:xfrm>
            <a:off x="5210175" y="1958975"/>
            <a:ext cx="7211060" cy="4940300"/>
          </a:xfrm>
          <a:prstGeom prst="rect">
            <a:avLst/>
          </a:prstGeom>
        </p:spPr>
      </p:pic>
    </p:spTree>
    <p:extLst>
      <p:ext uri="{BB962C8B-B14F-4D97-AF65-F5344CB8AC3E}">
        <p14:creationId xmlns:p14="http://schemas.microsoft.com/office/powerpoint/2010/main" val="164337494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81"/>
                                        </p:tgtEl>
                                        <p:attrNameLst>
                                          <p:attrName>style.visibility</p:attrName>
                                        </p:attrNameLst>
                                      </p:cBhvr>
                                      <p:to>
                                        <p:strVal val="visible"/>
                                      </p:to>
                                    </p:set>
                                    <p:animEffect transition="in" filter="fade">
                                      <p:cBhvr>
                                        <p:cTn id="7" dur="500"/>
                                        <p:tgtEl>
                                          <p:spTgt spid="981"/>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750"/>
                                        <p:tgtEl>
                                          <p:spTgt spid="4"/>
                                        </p:tgtEl>
                                      </p:cBhvr>
                                    </p:animEffect>
                                  </p:childTnLst>
                                </p:cTn>
                              </p:par>
                            </p:childTnLst>
                          </p:cTn>
                        </p:par>
                        <p:par>
                          <p:cTn id="12" fill="hold">
                            <p:stCondLst>
                              <p:cond delay="1250"/>
                            </p:stCondLst>
                            <p:childTnLst>
                              <p:par>
                                <p:cTn id="13" presetID="2" presetClass="entr" presetSubtype="8" decel="100000" fill="hold" grpId="0" nodeType="afterEffect">
                                  <p:stCondLst>
                                    <p:cond delay="0"/>
                                  </p:stCondLst>
                                  <p:iterate type="lt">
                                    <p:tmPct val="10000"/>
                                  </p:iterate>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0-#ppt_w/2"/>
                                          </p:val>
                                        </p:tav>
                                        <p:tav tm="100000">
                                          <p:val>
                                            <p:strVal val="#ppt_x"/>
                                          </p:val>
                                        </p:tav>
                                      </p:tavLst>
                                    </p:anim>
                                    <p:anim calcmode="lin" valueType="num">
                                      <p:cBhvr additive="base">
                                        <p:cTn id="16" dur="500" fill="hold"/>
                                        <p:tgtEl>
                                          <p:spTgt spid="8"/>
                                        </p:tgtEl>
                                        <p:attrNameLst>
                                          <p:attrName>ppt_y</p:attrName>
                                        </p:attrNameLst>
                                      </p:cBhvr>
                                      <p:tavLst>
                                        <p:tav tm="0">
                                          <p:val>
                                            <p:strVal val="#ppt_y"/>
                                          </p:val>
                                        </p:tav>
                                        <p:tav tm="100000">
                                          <p:val>
                                            <p:strVal val="#ppt_y"/>
                                          </p:val>
                                        </p:tav>
                                      </p:tavLst>
                                    </p:anim>
                                  </p:childTnLst>
                                </p:cTn>
                              </p:par>
                            </p:childTnLst>
                          </p:cTn>
                        </p:par>
                        <p:par>
                          <p:cTn id="17" fill="hold">
                            <p:stCondLst>
                              <p:cond delay="2000"/>
                            </p:stCondLst>
                            <p:childTnLst>
                              <p:par>
                                <p:cTn id="18" presetID="53" presetClass="entr" presetSubtype="16" fill="hold" grpId="0" nodeType="afterEffect">
                                  <p:stCondLst>
                                    <p:cond delay="0"/>
                                  </p:stCondLst>
                                  <p:iterate type="lt">
                                    <p:tmPct val="10000"/>
                                  </p:iterate>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animEffect transition="in" filter="fade">
                                      <p:cBhvr>
                                        <p:cTn id="22" dur="500"/>
                                        <p:tgtEl>
                                          <p:spTgt spid="9"/>
                                        </p:tgtEl>
                                      </p:cBhvr>
                                    </p:animEffect>
                                  </p:childTnLst>
                                </p:cTn>
                              </p:par>
                            </p:childTnLst>
                          </p:cTn>
                        </p:par>
                        <p:par>
                          <p:cTn id="23" fill="hold">
                            <p:stCondLst>
                              <p:cond delay="3250"/>
                            </p:stCondLst>
                            <p:childTnLst>
                              <p:par>
                                <p:cTn id="24" presetID="14" presetClass="entr" presetSubtype="10" fill="hold"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randombar(horizontal)">
                                      <p:cBhvr>
                                        <p:cTn id="26" dur="500"/>
                                        <p:tgtEl>
                                          <p:spTgt spid="11"/>
                                        </p:tgtEl>
                                      </p:cBhvr>
                                    </p:animEffect>
                                  </p:childTnLst>
                                </p:cTn>
                              </p:par>
                            </p:childTnLst>
                          </p:cTn>
                        </p:par>
                        <p:par>
                          <p:cTn id="27" fill="hold">
                            <p:stCondLst>
                              <p:cond delay="3750"/>
                            </p:stCondLst>
                            <p:childTnLst>
                              <p:par>
                                <p:cTn id="28" presetID="42" presetClass="entr" presetSubtype="0" fill="hold" nodeType="after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1000"/>
                                        <p:tgtEl>
                                          <p:spTgt spid="17"/>
                                        </p:tgtEl>
                                      </p:cBhvr>
                                    </p:animEffect>
                                    <p:anim calcmode="lin" valueType="num">
                                      <p:cBhvr>
                                        <p:cTn id="31" dur="1000" fill="hold"/>
                                        <p:tgtEl>
                                          <p:spTgt spid="17"/>
                                        </p:tgtEl>
                                        <p:attrNameLst>
                                          <p:attrName>ppt_x</p:attrName>
                                        </p:attrNameLst>
                                      </p:cBhvr>
                                      <p:tavLst>
                                        <p:tav tm="0">
                                          <p:val>
                                            <p:strVal val="#ppt_x"/>
                                          </p:val>
                                        </p:tav>
                                        <p:tav tm="100000">
                                          <p:val>
                                            <p:strVal val="#ppt_x"/>
                                          </p:val>
                                        </p:tav>
                                      </p:tavLst>
                                    </p:anim>
                                    <p:anim calcmode="lin" valueType="num">
                                      <p:cBhvr>
                                        <p:cTn id="3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1" grpId="0" animBg="1"/>
      <p:bldP spid="8"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 name="任意多边形: 形状 284"/>
          <p:cNvSpPr/>
          <p:nvPr userDrawn="1"/>
        </p:nvSpPr>
        <p:spPr>
          <a:xfrm flipV="1">
            <a:off x="7620000" y="3541450"/>
            <a:ext cx="4568347" cy="3332371"/>
          </a:xfrm>
          <a:custGeom>
            <a:avLst/>
            <a:gdLst>
              <a:gd name="connsiteX0" fmla="*/ 0 w 7057432"/>
              <a:gd name="connsiteY0" fmla="*/ 0 h 6688669"/>
              <a:gd name="connsiteX1" fmla="*/ 7057432 w 7057432"/>
              <a:gd name="connsiteY1" fmla="*/ 0 h 6688669"/>
              <a:gd name="connsiteX2" fmla="*/ 7057432 w 7057432"/>
              <a:gd name="connsiteY2" fmla="*/ 5056661 h 6688669"/>
              <a:gd name="connsiteX3" fmla="*/ 4325320 w 7057432"/>
              <a:gd name="connsiteY3" fmla="*/ 5915816 h 6688669"/>
              <a:gd name="connsiteX4" fmla="*/ 665320 w 7057432"/>
              <a:gd name="connsiteY4" fmla="*/ 6276662 h 6688669"/>
              <a:gd name="connsiteX5" fmla="*/ 888700 w 7057432"/>
              <a:gd name="connsiteY5" fmla="*/ 4163140 h 6688669"/>
              <a:gd name="connsiteX6" fmla="*/ 2280531 w 7057432"/>
              <a:gd name="connsiteY6" fmla="*/ 1929337 h 6688669"/>
              <a:gd name="connsiteX7" fmla="*/ 79232 w 7057432"/>
              <a:gd name="connsiteY7" fmla="*/ 31096 h 6688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57432" h="6688669">
                <a:moveTo>
                  <a:pt x="0" y="0"/>
                </a:moveTo>
                <a:lnTo>
                  <a:pt x="7057432" y="0"/>
                </a:lnTo>
                <a:lnTo>
                  <a:pt x="7057432" y="5056661"/>
                </a:lnTo>
                <a:cubicBezTo>
                  <a:pt x="6215461" y="4575535"/>
                  <a:pt x="4325320" y="5915816"/>
                  <a:pt x="4325320" y="5915816"/>
                </a:cubicBezTo>
                <a:cubicBezTo>
                  <a:pt x="1713489" y="7410746"/>
                  <a:pt x="665320" y="6276662"/>
                  <a:pt x="665320" y="6276662"/>
                </a:cubicBezTo>
                <a:cubicBezTo>
                  <a:pt x="-314118" y="5280042"/>
                  <a:pt x="888700" y="4163140"/>
                  <a:pt x="888700" y="4163140"/>
                </a:cubicBezTo>
                <a:cubicBezTo>
                  <a:pt x="2830390" y="2994689"/>
                  <a:pt x="2280531" y="1929337"/>
                  <a:pt x="2280531" y="1929337"/>
                </a:cubicBezTo>
                <a:cubicBezTo>
                  <a:pt x="2112996" y="938087"/>
                  <a:pt x="629611" y="253113"/>
                  <a:pt x="79232" y="31096"/>
                </a:cubicBezTo>
                <a:close/>
              </a:path>
            </a:pathLst>
          </a:custGeom>
          <a:gradFill>
            <a:gsLst>
              <a:gs pos="21000">
                <a:srgbClr val="00B0F0"/>
              </a:gs>
              <a:gs pos="100000">
                <a:srgbClr val="21215D"/>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字魂59号-创粗黑" panose="00000500000000000000" pitchFamily="2" charset="-122"/>
              <a:ea typeface="字魂59号-创粗黑" panose="00000500000000000000" pitchFamily="2" charset="-122"/>
            </a:endParaRPr>
          </a:p>
        </p:txBody>
      </p:sp>
      <p:pic>
        <p:nvPicPr>
          <p:cNvPr id="4" name="图片 3"/>
          <p:cNvPicPr>
            <a:picLocks noChangeAspect="1"/>
          </p:cNvPicPr>
          <p:nvPr/>
        </p:nvPicPr>
        <p:blipFill rotWithShape="1">
          <a:blip r:embed="rId2">
            <a:extLst>
              <a:ext uri="{28A0092B-C50C-407E-A947-70E740481C1C}">
                <a14:useLocalDpi xmlns:a14="http://schemas.microsoft.com/office/drawing/2010/main" val="0"/>
              </a:ext>
            </a:extLst>
          </a:blip>
          <a:srcRect l="55922" t="50000" r="15313"/>
          <a:stretch>
            <a:fillRect/>
          </a:stretch>
        </p:blipFill>
        <p:spPr>
          <a:xfrm>
            <a:off x="7368540" y="1958975"/>
            <a:ext cx="5052695" cy="4940300"/>
          </a:xfrm>
          <a:prstGeom prst="rect">
            <a:avLst/>
          </a:prstGeom>
        </p:spPr>
      </p:pic>
      <p:sp>
        <p:nvSpPr>
          <p:cNvPr id="488" name="图形 1"/>
          <p:cNvSpPr/>
          <p:nvPr userDrawn="1"/>
        </p:nvSpPr>
        <p:spPr>
          <a:xfrm rot="10800000">
            <a:off x="-10667" y="-22937"/>
            <a:ext cx="3004064" cy="4394835"/>
          </a:xfrm>
          <a:custGeom>
            <a:avLst/>
            <a:gdLst>
              <a:gd name="connsiteX0" fmla="*/ 2573665 w 2571750"/>
              <a:gd name="connsiteY0" fmla="*/ 14455 h 3762375"/>
              <a:gd name="connsiteX1" fmla="*/ 1773565 w 2571750"/>
              <a:gd name="connsiteY1" fmla="*/ 662155 h 3762375"/>
              <a:gd name="connsiteX2" fmla="*/ 1011565 w 2571750"/>
              <a:gd name="connsiteY2" fmla="*/ 1090780 h 3762375"/>
              <a:gd name="connsiteX3" fmla="*/ 240040 w 2571750"/>
              <a:gd name="connsiteY3" fmla="*/ 1186030 h 3762375"/>
              <a:gd name="connsiteX4" fmla="*/ 173365 w 2571750"/>
              <a:gd name="connsiteY4" fmla="*/ 2329030 h 3762375"/>
              <a:gd name="connsiteX5" fmla="*/ 897265 w 2571750"/>
              <a:gd name="connsiteY5" fmla="*/ 2748130 h 3762375"/>
              <a:gd name="connsiteX6" fmla="*/ 1906915 w 2571750"/>
              <a:gd name="connsiteY6" fmla="*/ 3300580 h 3762375"/>
              <a:gd name="connsiteX7" fmla="*/ 2573665 w 2571750"/>
              <a:gd name="connsiteY7" fmla="*/ 3757780 h 3762375"/>
              <a:gd name="connsiteX8" fmla="*/ 2573665 w 2571750"/>
              <a:gd name="connsiteY8" fmla="*/ 14455 h 37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1750" h="3762375">
                <a:moveTo>
                  <a:pt x="2573665" y="14455"/>
                </a:moveTo>
                <a:cubicBezTo>
                  <a:pt x="2573665" y="14455"/>
                  <a:pt x="2059315" y="-109370"/>
                  <a:pt x="1773565" y="662155"/>
                </a:cubicBezTo>
                <a:cubicBezTo>
                  <a:pt x="1773565" y="662155"/>
                  <a:pt x="1706890" y="1262230"/>
                  <a:pt x="1011565" y="1090780"/>
                </a:cubicBezTo>
                <a:cubicBezTo>
                  <a:pt x="1011565" y="1090780"/>
                  <a:pt x="535315" y="862180"/>
                  <a:pt x="240040" y="1186030"/>
                </a:cubicBezTo>
                <a:cubicBezTo>
                  <a:pt x="240040" y="1186030"/>
                  <a:pt x="-236210" y="1586080"/>
                  <a:pt x="173365" y="2329030"/>
                </a:cubicBezTo>
                <a:cubicBezTo>
                  <a:pt x="173365" y="2329030"/>
                  <a:pt x="440065" y="2710030"/>
                  <a:pt x="897265" y="2748130"/>
                </a:cubicBezTo>
                <a:cubicBezTo>
                  <a:pt x="897265" y="2748130"/>
                  <a:pt x="1678315" y="2843380"/>
                  <a:pt x="1906915" y="3300580"/>
                </a:cubicBezTo>
                <a:cubicBezTo>
                  <a:pt x="1906915" y="3300580"/>
                  <a:pt x="2068840" y="3757780"/>
                  <a:pt x="2573665" y="3757780"/>
                </a:cubicBezTo>
                <a:lnTo>
                  <a:pt x="2573665" y="14455"/>
                </a:lnTo>
                <a:close/>
              </a:path>
            </a:pathLst>
          </a:custGeom>
          <a:gradFill>
            <a:gsLst>
              <a:gs pos="0">
                <a:srgbClr val="61BDFF"/>
              </a:gs>
              <a:gs pos="100000">
                <a:srgbClr val="21215D"/>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字魂59号-创粗黑" panose="00000500000000000000" pitchFamily="2" charset="-122"/>
              <a:ea typeface="字魂59号-创粗黑" panose="00000500000000000000" pitchFamily="2" charset="-122"/>
            </a:endParaRPr>
          </a:p>
        </p:txBody>
      </p:sp>
      <p:grpSp>
        <p:nvGrpSpPr>
          <p:cNvPr id="17" name="组合 16"/>
          <p:cNvGrpSpPr/>
          <p:nvPr/>
        </p:nvGrpSpPr>
        <p:grpSpPr>
          <a:xfrm>
            <a:off x="2926971" y="1098318"/>
            <a:ext cx="3442052" cy="2096770"/>
            <a:chOff x="7443501" y="1155123"/>
            <a:chExt cx="3442052" cy="2096770"/>
          </a:xfrm>
        </p:grpSpPr>
        <p:sp>
          <p:nvSpPr>
            <p:cNvPr id="29" name="矩形 259"/>
            <p:cNvSpPr>
              <a:spLocks noChangeArrowheads="1"/>
            </p:cNvSpPr>
            <p:nvPr/>
          </p:nvSpPr>
          <p:spPr bwMode="auto">
            <a:xfrm>
              <a:off x="8559440" y="1155123"/>
              <a:ext cx="2326113" cy="2096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6697" tIns="43348" rIns="86697" bIns="43348">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algn="r">
                <a:buNone/>
              </a:pPr>
              <a:r>
                <a:rPr lang="en-US" altLang="zh-CN" sz="13065" b="1" cap="all" spc="284" dirty="0">
                  <a:solidFill>
                    <a:srgbClr val="0070C0"/>
                  </a:solidFill>
                  <a:latin typeface="Century Gothic" panose="020B0502020202020204" pitchFamily="34" charset="0"/>
                  <a:ea typeface="字魂59号-创粗黑" panose="00000500000000000000" pitchFamily="2" charset="-122"/>
                  <a:cs typeface="Arial" panose="020B0604020202020204" pitchFamily="34" charset="0"/>
                  <a:sym typeface="Century Gothic" panose="020B0502020202020204" pitchFamily="34" charset="0"/>
                </a:rPr>
                <a:t>1</a:t>
              </a:r>
            </a:p>
          </p:txBody>
        </p:sp>
        <p:sp>
          <p:nvSpPr>
            <p:cNvPr id="34" name="矩形 259"/>
            <p:cNvSpPr>
              <a:spLocks noChangeArrowheads="1"/>
            </p:cNvSpPr>
            <p:nvPr/>
          </p:nvSpPr>
          <p:spPr bwMode="auto">
            <a:xfrm>
              <a:off x="7443501" y="2410719"/>
              <a:ext cx="2326113" cy="579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6697" tIns="43348" rIns="86697" bIns="43348">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algn="ctr">
                <a:buNone/>
              </a:pPr>
              <a:r>
                <a:rPr lang="en-US" altLang="zh-CN" b="1" cap="all" spc="284" dirty="0">
                  <a:solidFill>
                    <a:schemeClr val="tx1"/>
                  </a:solidFill>
                  <a:latin typeface="Century Gothic" panose="020B0502020202020204" pitchFamily="34" charset="0"/>
                  <a:ea typeface="字魂59号-创粗黑" panose="00000500000000000000" pitchFamily="2" charset="-122"/>
                  <a:cs typeface="Arial" panose="020B0604020202020204" pitchFamily="34" charset="0"/>
                  <a:sym typeface="Century Gothic" panose="020B0502020202020204" pitchFamily="34" charset="0"/>
                </a:rPr>
                <a:t>part</a:t>
              </a:r>
            </a:p>
          </p:txBody>
        </p:sp>
      </p:grpSp>
      <p:sp>
        <p:nvSpPr>
          <p:cNvPr id="37" name="TextBox 48"/>
          <p:cNvSpPr txBox="1"/>
          <p:nvPr/>
        </p:nvSpPr>
        <p:spPr>
          <a:xfrm>
            <a:off x="2498104" y="3445272"/>
            <a:ext cx="4870436" cy="615553"/>
          </a:xfrm>
          <a:prstGeom prst="rect">
            <a:avLst/>
          </a:prstGeom>
          <a:noFill/>
        </p:spPr>
        <p:txBody>
          <a:bodyPr wrap="square" lIns="0" tIns="0" rIns="0" bIns="0" rtlCol="0">
            <a:spAutoFit/>
          </a:bodyPr>
          <a:lstStyle/>
          <a:p>
            <a:pPr algn="ctr"/>
            <a:r>
              <a:rPr lang="zh-CN" altLang="en-US" sz="4000" b="1">
                <a:latin typeface="字魂59号-创粗黑" panose="00000500000000000000" pitchFamily="2" charset="-122"/>
                <a:ea typeface="字魂59号-创粗黑" panose="00000500000000000000" pitchFamily="2" charset="-122"/>
                <a:cs typeface="+mn-ea"/>
                <a:sym typeface="Century Gothic" panose="020B0502020202020204" pitchFamily="34" charset="0"/>
              </a:rPr>
              <a:t>职业生涯规划的意义</a:t>
            </a:r>
            <a:endParaRPr lang="zh-CN" altLang="en-US" sz="4000" b="1" dirty="0">
              <a:latin typeface="字魂59号-创粗黑" panose="00000500000000000000" pitchFamily="2" charset="-122"/>
              <a:ea typeface="字魂59号-创粗黑" panose="00000500000000000000" pitchFamily="2" charset="-122"/>
              <a:cs typeface="+mn-ea"/>
              <a:sym typeface="Century Gothic" panose="020B0502020202020204" pitchFamily="34" charset="0"/>
            </a:endParaRPr>
          </a:p>
        </p:txBody>
      </p:sp>
      <p:sp>
        <p:nvSpPr>
          <p:cNvPr id="24" name="矩形 23"/>
          <p:cNvSpPr/>
          <p:nvPr/>
        </p:nvSpPr>
        <p:spPr>
          <a:xfrm>
            <a:off x="2590957" y="4132424"/>
            <a:ext cx="4544695" cy="1050925"/>
          </a:xfrm>
          <a:prstGeom prst="rect">
            <a:avLst/>
          </a:prstGeom>
        </p:spPr>
        <p:txBody>
          <a:bodyPr wrap="square">
            <a:spAutoFit/>
          </a:bodyPr>
          <a:lstStyle/>
          <a:p>
            <a:pPr algn="l">
              <a:lnSpc>
                <a:spcPct val="130000"/>
              </a:lnSpc>
            </a:pPr>
            <a:r>
              <a:rPr lang="en-US" altLang="zh-CN" sz="1600" dirty="0">
                <a:solidFill>
                  <a:schemeClr val="tx1"/>
                </a:solidFill>
                <a:latin typeface="字魂59号-创粗黑" panose="00000500000000000000" pitchFamily="2" charset="-122"/>
                <a:ea typeface="字魂59号-创粗黑" panose="00000500000000000000" pitchFamily="2" charset="-122"/>
                <a:sym typeface="Century Gothic" panose="020B0502020202020204" pitchFamily="34" charset="0"/>
              </a:rPr>
              <a:t>The user can demonstrate on a projector or computer, or print the presentation and make it into a film to be used</a:t>
            </a: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par>
                          <p:cTn id="8" fill="hold">
                            <p:stCondLst>
                              <p:cond delay="1000"/>
                            </p:stCondLst>
                            <p:childTnLst>
                              <p:par>
                                <p:cTn id="9" presetID="12" presetClass="entr" presetSubtype="4"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p:tgtEl>
                                          <p:spTgt spid="17"/>
                                        </p:tgtEl>
                                        <p:attrNameLst>
                                          <p:attrName>ppt_y</p:attrName>
                                        </p:attrNameLst>
                                      </p:cBhvr>
                                      <p:tavLst>
                                        <p:tav tm="0">
                                          <p:val>
                                            <p:strVal val="#ppt_y+#ppt_h*1.125000"/>
                                          </p:val>
                                        </p:tav>
                                        <p:tav tm="100000">
                                          <p:val>
                                            <p:strVal val="#ppt_y"/>
                                          </p:val>
                                        </p:tav>
                                      </p:tavLst>
                                    </p:anim>
                                    <p:animEffect transition="in" filter="wipe(up)">
                                      <p:cBhvr>
                                        <p:cTn id="12" dur="500"/>
                                        <p:tgtEl>
                                          <p:spTgt spid="17"/>
                                        </p:tgtEl>
                                      </p:cBhvr>
                                    </p:animEffect>
                                  </p:childTnLst>
                                </p:cTn>
                              </p:par>
                            </p:childTnLst>
                          </p:cTn>
                        </p:par>
                        <p:par>
                          <p:cTn id="13" fill="hold">
                            <p:stCondLst>
                              <p:cond delay="1500"/>
                            </p:stCondLst>
                            <p:childTnLst>
                              <p:par>
                                <p:cTn id="14" presetID="42" presetClass="entr" presetSubtype="0" fill="hold" grpId="0" nodeType="after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1000"/>
                                        <p:tgtEl>
                                          <p:spTgt spid="37"/>
                                        </p:tgtEl>
                                      </p:cBhvr>
                                    </p:animEffect>
                                    <p:anim calcmode="lin" valueType="num">
                                      <p:cBhvr>
                                        <p:cTn id="17" dur="1000" fill="hold"/>
                                        <p:tgtEl>
                                          <p:spTgt spid="37"/>
                                        </p:tgtEl>
                                        <p:attrNameLst>
                                          <p:attrName>ppt_x</p:attrName>
                                        </p:attrNameLst>
                                      </p:cBhvr>
                                      <p:tavLst>
                                        <p:tav tm="0">
                                          <p:val>
                                            <p:strVal val="#ppt_x"/>
                                          </p:val>
                                        </p:tav>
                                        <p:tav tm="100000">
                                          <p:val>
                                            <p:strVal val="#ppt_x"/>
                                          </p:val>
                                        </p:tav>
                                      </p:tavLst>
                                    </p:anim>
                                    <p:anim calcmode="lin" valueType="num">
                                      <p:cBhvr>
                                        <p:cTn id="18" dur="1000" fill="hold"/>
                                        <p:tgtEl>
                                          <p:spTgt spid="37"/>
                                        </p:tgtEl>
                                        <p:attrNameLst>
                                          <p:attrName>ppt_y</p:attrName>
                                        </p:attrNameLst>
                                      </p:cBhvr>
                                      <p:tavLst>
                                        <p:tav tm="0">
                                          <p:val>
                                            <p:strVal val="#ppt_y+.1"/>
                                          </p:val>
                                        </p:tav>
                                        <p:tav tm="100000">
                                          <p:val>
                                            <p:strVal val="#ppt_y"/>
                                          </p:val>
                                        </p:tav>
                                      </p:tavLst>
                                    </p:anim>
                                  </p:childTnLst>
                                </p:cTn>
                              </p:par>
                            </p:childTnLst>
                          </p:cTn>
                        </p:par>
                        <p:par>
                          <p:cTn id="19" fill="hold">
                            <p:stCondLst>
                              <p:cond delay="2500"/>
                            </p:stCondLst>
                            <p:childTnLst>
                              <p:par>
                                <p:cTn id="20" presetID="42" presetClass="entr" presetSubtype="0" fill="hold" grpId="0" nodeType="after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1000"/>
                                        <p:tgtEl>
                                          <p:spTgt spid="24"/>
                                        </p:tgtEl>
                                      </p:cBhvr>
                                    </p:animEffect>
                                    <p:anim calcmode="lin" valueType="num">
                                      <p:cBhvr>
                                        <p:cTn id="23" dur="1000" fill="hold"/>
                                        <p:tgtEl>
                                          <p:spTgt spid="24"/>
                                        </p:tgtEl>
                                        <p:attrNameLst>
                                          <p:attrName>ppt_x</p:attrName>
                                        </p:attrNameLst>
                                      </p:cBhvr>
                                      <p:tavLst>
                                        <p:tav tm="0">
                                          <p:val>
                                            <p:strVal val="#ppt_x"/>
                                          </p:val>
                                        </p:tav>
                                        <p:tav tm="100000">
                                          <p:val>
                                            <p:strVal val="#ppt_x"/>
                                          </p:val>
                                        </p:tav>
                                      </p:tavLst>
                                    </p:anim>
                                    <p:anim calcmode="lin" valueType="num">
                                      <p:cBhvr>
                                        <p:cTn id="2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75B30AEF-304B-4C8D-B2EA-7DF95BF33C7A}"/>
              </a:ext>
            </a:extLst>
          </p:cNvPr>
          <p:cNvSpPr/>
          <p:nvPr/>
        </p:nvSpPr>
        <p:spPr>
          <a:xfrm>
            <a:off x="4267200" y="2644573"/>
            <a:ext cx="7924799" cy="2434508"/>
          </a:xfrm>
          <a:prstGeom prst="rect">
            <a:avLst/>
          </a:prstGeom>
          <a:gradFill>
            <a:gsLst>
              <a:gs pos="21000">
                <a:srgbClr val="00B0F0"/>
              </a:gs>
              <a:gs pos="100000">
                <a:srgbClr val="21215D"/>
              </a:gs>
            </a:gsLst>
            <a:lin ang="7200000" scaled="0"/>
          </a:gradFill>
          <a:ln w="12700">
            <a:miter lim="400000"/>
          </a:ln>
        </p:spPr>
        <p:txBody>
          <a:bodyPr lIns="22860" rIns="2286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FFFFFF"/>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6" name="矩形 5">
            <a:extLst>
              <a:ext uri="{FF2B5EF4-FFF2-40B4-BE49-F238E27FC236}">
                <a16:creationId xmlns:a16="http://schemas.microsoft.com/office/drawing/2014/main" id="{2587CF55-FD49-49AE-AB1B-22B3C4806D1A}"/>
              </a:ext>
            </a:extLst>
          </p:cNvPr>
          <p:cNvSpPr/>
          <p:nvPr/>
        </p:nvSpPr>
        <p:spPr>
          <a:xfrm>
            <a:off x="0" y="2644573"/>
            <a:ext cx="4025900" cy="2434508"/>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cxnSp>
        <p:nvCxnSpPr>
          <p:cNvPr id="7" name="直接连接符 6">
            <a:extLst>
              <a:ext uri="{FF2B5EF4-FFF2-40B4-BE49-F238E27FC236}">
                <a16:creationId xmlns:a16="http://schemas.microsoft.com/office/drawing/2014/main" id="{187B3F10-EEFD-4657-91C7-14B102B22594}"/>
              </a:ext>
            </a:extLst>
          </p:cNvPr>
          <p:cNvCxnSpPr>
            <a:cxnSpLocks/>
          </p:cNvCxnSpPr>
          <p:nvPr/>
        </p:nvCxnSpPr>
        <p:spPr>
          <a:xfrm>
            <a:off x="4267200" y="2644573"/>
            <a:ext cx="0" cy="2434508"/>
          </a:xfrm>
          <a:prstGeom prst="line">
            <a:avLst/>
          </a:prstGeom>
          <a:ln w="3810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8" name="直接连接符 7">
            <a:extLst>
              <a:ext uri="{FF2B5EF4-FFF2-40B4-BE49-F238E27FC236}">
                <a16:creationId xmlns:a16="http://schemas.microsoft.com/office/drawing/2014/main" id="{7BF099C2-0184-4A69-8D5F-8F14D6F00842}"/>
              </a:ext>
            </a:extLst>
          </p:cNvPr>
          <p:cNvCxnSpPr>
            <a:cxnSpLocks/>
          </p:cNvCxnSpPr>
          <p:nvPr/>
        </p:nvCxnSpPr>
        <p:spPr>
          <a:xfrm>
            <a:off x="2124076" y="2644573"/>
            <a:ext cx="0" cy="2434508"/>
          </a:xfrm>
          <a:prstGeom prst="line">
            <a:avLst/>
          </a:prstGeom>
          <a:ln w="3810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E040B5E1-99D0-489A-96CE-E8CB5F1CCE94}"/>
              </a:ext>
            </a:extLst>
          </p:cNvPr>
          <p:cNvCxnSpPr/>
          <p:nvPr/>
        </p:nvCxnSpPr>
        <p:spPr>
          <a:xfrm>
            <a:off x="5566985" y="3744620"/>
            <a:ext cx="3660775" cy="0"/>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a16="http://schemas.microsoft.com/office/drawing/2014/main" id="{BAE7AE6B-B45F-4AD8-BA27-E965652E229A}"/>
              </a:ext>
            </a:extLst>
          </p:cNvPr>
          <p:cNvCxnSpPr/>
          <p:nvPr/>
        </p:nvCxnSpPr>
        <p:spPr>
          <a:xfrm>
            <a:off x="5566985" y="3744620"/>
            <a:ext cx="1533717" cy="0"/>
          </a:xfrm>
          <a:prstGeom prst="line">
            <a:avLst/>
          </a:prstGeom>
          <a:ln w="19050" cap="rnd">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13" name="文本框 12">
            <a:extLst>
              <a:ext uri="{FF2B5EF4-FFF2-40B4-BE49-F238E27FC236}">
                <a16:creationId xmlns:a16="http://schemas.microsoft.com/office/drawing/2014/main" id="{D503BBF0-263F-43A9-B4AF-C456BBF50B3F}"/>
              </a:ext>
            </a:extLst>
          </p:cNvPr>
          <p:cNvSpPr txBox="1"/>
          <p:nvPr/>
        </p:nvSpPr>
        <p:spPr>
          <a:xfrm>
            <a:off x="5480898" y="3129690"/>
            <a:ext cx="24437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rPr>
              <a:t>认清人生的价值</a:t>
            </a:r>
            <a:endParaRPr kumimoji="0" lang="zh-CN" altLang="en-US" sz="24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14" name="文本框 13">
            <a:extLst>
              <a:ext uri="{FF2B5EF4-FFF2-40B4-BE49-F238E27FC236}">
                <a16:creationId xmlns:a16="http://schemas.microsoft.com/office/drawing/2014/main" id="{97694FA3-1BAE-41B2-A132-DB4AEE9E8CC0}"/>
              </a:ext>
            </a:extLst>
          </p:cNvPr>
          <p:cNvSpPr txBox="1"/>
          <p:nvPr/>
        </p:nvSpPr>
        <p:spPr>
          <a:xfrm>
            <a:off x="5501911" y="3897886"/>
            <a:ext cx="6036946" cy="101694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rPr>
              <a:t>社会的价值并不被所有的人等同接受 </a:t>
            </a:r>
            <a:br>
              <a:rPr kumimoji="0" lang="zh-CN" altLang="en-US" sz="14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rPr>
            </a:br>
            <a:r>
              <a:rPr kumimoji="0" lang="zh-CN" altLang="en-US" sz="14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rPr>
              <a:t>“人云亦云”并不等于自我的人生价值 </a:t>
            </a:r>
            <a:br>
              <a:rPr kumimoji="0" lang="zh-CN" altLang="en-US" sz="14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rPr>
            </a:br>
            <a:r>
              <a:rPr kumimoji="0" lang="zh-CN" altLang="en-US" sz="14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rPr>
              <a:t>人生价值包括：经济价值、权力价值、回馈价值、审美价值、理论价值。</a:t>
            </a:r>
          </a:p>
        </p:txBody>
      </p:sp>
      <p:grpSp>
        <p:nvGrpSpPr>
          <p:cNvPr id="17" name="组合 16">
            <a:extLst>
              <a:ext uri="{FF2B5EF4-FFF2-40B4-BE49-F238E27FC236}">
                <a16:creationId xmlns:a16="http://schemas.microsoft.com/office/drawing/2014/main" id="{6DFC7A62-1B37-44B9-BB8A-F898DA72951F}"/>
              </a:ext>
            </a:extLst>
          </p:cNvPr>
          <p:cNvGrpSpPr/>
          <p:nvPr/>
        </p:nvGrpSpPr>
        <p:grpSpPr>
          <a:xfrm>
            <a:off x="292100" y="256540"/>
            <a:ext cx="603885" cy="596900"/>
            <a:chOff x="6997070" y="1404892"/>
            <a:chExt cx="458807" cy="769441"/>
          </a:xfrm>
        </p:grpSpPr>
        <p:sp>
          <p:nvSpPr>
            <p:cNvPr id="20" name="文本框 19">
              <a:extLst>
                <a:ext uri="{FF2B5EF4-FFF2-40B4-BE49-F238E27FC236}">
                  <a16:creationId xmlns:a16="http://schemas.microsoft.com/office/drawing/2014/main" id="{1A2AD303-8AD9-4099-B346-A5327B54B545}"/>
                </a:ext>
              </a:extLst>
            </p:cNvPr>
            <p:cNvSpPr txBox="1"/>
            <p:nvPr/>
          </p:nvSpPr>
          <p:spPr>
            <a:xfrm>
              <a:off x="6997070" y="1404892"/>
              <a:ext cx="458807" cy="769441"/>
            </a:xfrm>
            <a:prstGeom prst="rect">
              <a:avLst/>
            </a:prstGeom>
            <a:gradFill>
              <a:gsLst>
                <a:gs pos="21000">
                  <a:srgbClr val="0070C0"/>
                </a:gs>
                <a:gs pos="100000">
                  <a:schemeClr val="bg1"/>
                </a:gs>
              </a:gsLst>
              <a:lin ang="2700000" scaled="0"/>
            </a:gradFill>
          </p:spPr>
          <p:txBody>
            <a:bodyPr vert="horz" wrap="square" lIns="91440" tIns="45720" rIns="91440" bIns="45720" rtlCol="0">
              <a:normAutofit/>
            </a:bodyPr>
            <a:lstStyle>
              <a:defPPr>
                <a:defRPr lang="zh-CN"/>
              </a:defPPr>
              <a:lvl1pPr>
                <a:defRPr sz="2400">
                  <a:solidFill>
                    <a:prstClr val="black"/>
                  </a:solidFill>
                  <a:latin typeface="字魂59号-创粗黑" panose="00000500000000000000" pitchFamily="2" charset="-122"/>
                  <a:ea typeface="字魂59号-创粗黑" panose="00000500000000000000" pitchFamily="2" charset="-122"/>
                </a:defRPr>
              </a:lvl1pPr>
            </a:lstStyle>
            <a:p>
              <a:pPr algn="ctr"/>
              <a:r>
                <a:rPr lang="en-US" altLang="zh-CN" sz="3200" dirty="0">
                  <a:solidFill>
                    <a:schemeClr val="bg1"/>
                  </a:solidFill>
                  <a:sym typeface="Century Gothic" panose="020B0502020202020204" pitchFamily="34" charset="0"/>
                </a:rPr>
                <a:t>1</a:t>
              </a:r>
              <a:endParaRPr lang="zh-CN" altLang="en-US" sz="3200" dirty="0">
                <a:solidFill>
                  <a:schemeClr val="bg1"/>
                </a:solidFill>
                <a:sym typeface="Century Gothic" panose="020B0502020202020204" pitchFamily="34" charset="0"/>
              </a:endParaRPr>
            </a:p>
          </p:txBody>
        </p:sp>
        <p:cxnSp>
          <p:nvCxnSpPr>
            <p:cNvPr id="21" name="直接连接符 20">
              <a:extLst>
                <a:ext uri="{FF2B5EF4-FFF2-40B4-BE49-F238E27FC236}">
                  <a16:creationId xmlns:a16="http://schemas.microsoft.com/office/drawing/2014/main" id="{F3CCB2CE-2B3D-4AA2-B24F-233A392D3850}"/>
                </a:ext>
              </a:extLst>
            </p:cNvPr>
            <p:cNvCxnSpPr/>
            <p:nvPr/>
          </p:nvCxnSpPr>
          <p:spPr>
            <a:xfrm>
              <a:off x="7455877" y="1404892"/>
              <a:ext cx="0" cy="0"/>
            </a:xfrm>
            <a:prstGeom prst="line">
              <a:avLst/>
            </a:prstGeom>
            <a:gradFill>
              <a:gsLst>
                <a:gs pos="21000">
                  <a:srgbClr val="0070C0"/>
                </a:gs>
                <a:gs pos="100000">
                  <a:schemeClr val="bg1"/>
                </a:gs>
              </a:gsLst>
              <a:lin ang="2700000" scaled="0"/>
            </a:gradFill>
          </p:spPr>
        </p:cxnSp>
      </p:grpSp>
      <p:sp>
        <p:nvSpPr>
          <p:cNvPr id="19" name="文本框 18">
            <a:extLst>
              <a:ext uri="{FF2B5EF4-FFF2-40B4-BE49-F238E27FC236}">
                <a16:creationId xmlns:a16="http://schemas.microsoft.com/office/drawing/2014/main" id="{15681CA9-2215-41A6-AF6B-E5034BA15085}"/>
              </a:ext>
            </a:extLst>
          </p:cNvPr>
          <p:cNvSpPr txBox="1"/>
          <p:nvPr/>
        </p:nvSpPr>
        <p:spPr>
          <a:xfrm>
            <a:off x="1018442" y="336081"/>
            <a:ext cx="3007458" cy="461665"/>
          </a:xfrm>
          <a:prstGeom prst="rect">
            <a:avLst/>
          </a:prstGeom>
          <a:noFill/>
        </p:spPr>
        <p:txBody>
          <a:bodyPr wrap="square" rtlCol="0">
            <a:spAutoFit/>
          </a:bodyPr>
          <a:lstStyle/>
          <a:p>
            <a:r>
              <a:rPr lang="zh-CN" altLang="en-US" sz="2400">
                <a:solidFill>
                  <a:schemeClr val="tx1">
                    <a:lumMod val="85000"/>
                    <a:lumOff val="15000"/>
                  </a:schemeClr>
                </a:solidFill>
                <a:latin typeface="字魂59号-创粗黑" panose="00000500000000000000" pitchFamily="2" charset="-122"/>
                <a:ea typeface="字魂59号-创粗黑" panose="00000500000000000000" pitchFamily="2" charset="-122"/>
              </a:rPr>
              <a:t>职业生涯规划的意义</a:t>
            </a:r>
            <a:endParaRPr lang="zh-CN" altLang="en-US" sz="2400" dirty="0">
              <a:solidFill>
                <a:schemeClr val="tx1">
                  <a:lumMod val="85000"/>
                  <a:lumOff val="15000"/>
                </a:schemeClr>
              </a:solidFill>
              <a:latin typeface="字魂59号-创粗黑" panose="00000500000000000000" pitchFamily="2" charset="-122"/>
              <a:ea typeface="字魂59号-创粗黑" panose="00000500000000000000" pitchFamily="2" charset="-122"/>
            </a:endParaRPr>
          </a:p>
        </p:txBody>
      </p:sp>
    </p:spTree>
    <p:extLst>
      <p:ext uri="{BB962C8B-B14F-4D97-AF65-F5344CB8AC3E}">
        <p14:creationId xmlns:p14="http://schemas.microsoft.com/office/powerpoint/2010/main" val="943915344"/>
      </p:ext>
    </p:extLst>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3"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直接连接符 16">
            <a:extLst>
              <a:ext uri="{FF2B5EF4-FFF2-40B4-BE49-F238E27FC236}">
                <a16:creationId xmlns:a16="http://schemas.microsoft.com/office/drawing/2014/main" id="{CE6FEF23-CBF1-4469-BD1C-7C9F2FBE654B}"/>
              </a:ext>
            </a:extLst>
          </p:cNvPr>
          <p:cNvCxnSpPr/>
          <p:nvPr/>
        </p:nvCxnSpPr>
        <p:spPr>
          <a:xfrm flipH="1">
            <a:off x="660400" y="3945194"/>
            <a:ext cx="7063112" cy="0"/>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sp>
        <p:nvSpPr>
          <p:cNvPr id="20" name="文本框 19">
            <a:extLst>
              <a:ext uri="{FF2B5EF4-FFF2-40B4-BE49-F238E27FC236}">
                <a16:creationId xmlns:a16="http://schemas.microsoft.com/office/drawing/2014/main" id="{55EBBEB7-085A-4B63-A716-3878821B1928}"/>
              </a:ext>
            </a:extLst>
          </p:cNvPr>
          <p:cNvSpPr txBox="1"/>
          <p:nvPr/>
        </p:nvSpPr>
        <p:spPr>
          <a:xfrm>
            <a:off x="1905185" y="2328971"/>
            <a:ext cx="4190815" cy="1518364"/>
          </a:xfrm>
          <a:prstGeom prst="rect">
            <a:avLst/>
          </a:prstGeom>
          <a:noFill/>
        </p:spPr>
        <p:txBody>
          <a:bodyPr wrap="square" rtlCol="0">
            <a:spAutoFit/>
          </a:bodyPr>
          <a:lstStyle/>
          <a:p>
            <a:pPr marL="0" marR="0" lvl="0" indent="-228600" algn="l" defTabSz="914400" rtl="0" eaLnBrk="1" fontAlgn="auto" latinLnBrk="0" hangingPunct="1">
              <a:lnSpc>
                <a:spcPct val="150000"/>
              </a:lnSpc>
              <a:spcBef>
                <a:spcPts val="1000"/>
              </a:spcBef>
              <a:spcAft>
                <a:spcPts val="0"/>
              </a:spcAft>
              <a:buClrTx/>
              <a:buSzTx/>
              <a:buFontTx/>
              <a:buNone/>
              <a:tabLst/>
              <a:defRPr/>
            </a:pPr>
            <a:r>
              <a:rPr kumimoji="0" lang="zh-CN" altLang="en-US" sz="1600" b="0" i="0" u="none" strike="noStrike" kern="1200" cap="none" spc="0" normalizeH="0" baseline="0" noProof="0" dirty="0">
                <a:ln>
                  <a:noFill/>
                </a:ln>
                <a:solidFill>
                  <a:srgbClr val="404040"/>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rPr>
              <a:t>每个人都很努力，但成就并不等同。 </a:t>
            </a:r>
            <a:br>
              <a:rPr kumimoji="0" lang="zh-CN" altLang="en-US" sz="1600" b="0" i="0" u="none" strike="noStrike" kern="1200" cap="none" spc="0" normalizeH="0" baseline="0" noProof="0" dirty="0">
                <a:ln>
                  <a:noFill/>
                </a:ln>
                <a:solidFill>
                  <a:srgbClr val="404040"/>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rPr>
            </a:br>
            <a:r>
              <a:rPr kumimoji="0" lang="zh-CN" altLang="en-US" sz="1600" b="0" i="0" u="none" strike="noStrike" kern="1200" cap="none" spc="0" normalizeH="0" baseline="0" noProof="0" dirty="0">
                <a:ln>
                  <a:noFill/>
                </a:ln>
                <a:solidFill>
                  <a:srgbClr val="404040"/>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rPr>
              <a:t>后悔与抱怨对未来无济于事，自我陶醉则像“龟兔赛跑”中的兔子。 </a:t>
            </a:r>
            <a:br>
              <a:rPr kumimoji="0" lang="zh-CN" altLang="en-US" sz="1600" b="0" i="0" u="none" strike="noStrike" kern="1200" cap="none" spc="0" normalizeH="0" baseline="0" noProof="0" dirty="0">
                <a:ln>
                  <a:noFill/>
                </a:ln>
                <a:solidFill>
                  <a:srgbClr val="404040"/>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rPr>
            </a:br>
            <a:r>
              <a:rPr kumimoji="0" lang="zh-CN" altLang="en-US" sz="1600" b="0" i="0" u="none" strike="noStrike" kern="1200" cap="none" spc="0" normalizeH="0" baseline="0" noProof="0" dirty="0">
                <a:ln>
                  <a:noFill/>
                </a:ln>
                <a:solidFill>
                  <a:srgbClr val="404040"/>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rPr>
              <a:t>人生如运动场上的竞技，当下难以断输赢。</a:t>
            </a:r>
            <a:endParaRPr kumimoji="0" lang="en-US" altLang="zh-CN" sz="1600" b="0" i="0" u="none" strike="noStrike" kern="1200" cap="none" spc="0" normalizeH="0" baseline="0" noProof="0" dirty="0">
              <a:ln>
                <a:noFill/>
              </a:ln>
              <a:solidFill>
                <a:srgbClr val="404040"/>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21" name="文本框 20">
            <a:extLst>
              <a:ext uri="{FF2B5EF4-FFF2-40B4-BE49-F238E27FC236}">
                <a16:creationId xmlns:a16="http://schemas.microsoft.com/office/drawing/2014/main" id="{13E8BA75-54F5-449D-A5C9-56FB97E06585}"/>
              </a:ext>
            </a:extLst>
          </p:cNvPr>
          <p:cNvSpPr txBox="1"/>
          <p:nvPr/>
        </p:nvSpPr>
        <p:spPr>
          <a:xfrm>
            <a:off x="1905185" y="1928537"/>
            <a:ext cx="31304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prstClr val="black">
                    <a:lumMod val="75000"/>
                    <a:lumOff val="25000"/>
                  </a:prstClr>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rPr>
              <a:t>超越既有的得失</a:t>
            </a:r>
            <a:endParaRPr kumimoji="0" lang="zh-CN" altLang="en-US" sz="2400" b="0" i="0" u="none" strike="noStrike" kern="1200" cap="none" spc="0" normalizeH="0" baseline="0" noProof="0" dirty="0">
              <a:ln>
                <a:noFill/>
              </a:ln>
              <a:solidFill>
                <a:prstClr val="black">
                  <a:lumMod val="75000"/>
                  <a:lumOff val="25000"/>
                </a:prstClr>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25" name="文本框 24">
            <a:extLst>
              <a:ext uri="{FF2B5EF4-FFF2-40B4-BE49-F238E27FC236}">
                <a16:creationId xmlns:a16="http://schemas.microsoft.com/office/drawing/2014/main" id="{A065D938-DE5E-4E7B-9F11-D169F719248B}"/>
              </a:ext>
            </a:extLst>
          </p:cNvPr>
          <p:cNvSpPr txBox="1"/>
          <p:nvPr/>
        </p:nvSpPr>
        <p:spPr>
          <a:xfrm>
            <a:off x="2001219" y="4972088"/>
            <a:ext cx="4490208" cy="77970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404040"/>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rPr>
              <a:t>任何的执着都是一种“阻滞”前途的行为 </a:t>
            </a:r>
            <a:br>
              <a:rPr kumimoji="0" lang="zh-CN" altLang="en-US" sz="1600" b="0" i="0" u="none" strike="noStrike" kern="1200" cap="none" spc="0" normalizeH="0" baseline="0" noProof="0" dirty="0">
                <a:ln>
                  <a:noFill/>
                </a:ln>
                <a:solidFill>
                  <a:srgbClr val="404040"/>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rPr>
            </a:br>
            <a:r>
              <a:rPr kumimoji="0" lang="zh-CN" altLang="en-US" sz="1600" b="0" i="0" u="none" strike="noStrike" kern="1200" cap="none" spc="0" normalizeH="0" baseline="0" noProof="0" dirty="0">
                <a:ln>
                  <a:noFill/>
                </a:ln>
                <a:solidFill>
                  <a:srgbClr val="404040"/>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rPr>
              <a:t>想想“流水”的启示 “学非所用”是真理</a:t>
            </a:r>
            <a:endParaRPr kumimoji="0" lang="zh-CN" altLang="en-US" sz="1600" b="0" i="0" u="none" strike="noStrike" kern="1200" cap="none" spc="0" normalizeH="0" baseline="0" noProof="0" dirty="0">
              <a:ln>
                <a:noFill/>
              </a:ln>
              <a:solidFill>
                <a:prstClr val="white">
                  <a:lumMod val="65000"/>
                </a:prstClr>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26" name="文本框 25">
            <a:extLst>
              <a:ext uri="{FF2B5EF4-FFF2-40B4-BE49-F238E27FC236}">
                <a16:creationId xmlns:a16="http://schemas.microsoft.com/office/drawing/2014/main" id="{7256600A-93D3-49E1-8C6F-D3A85DB2386F}"/>
              </a:ext>
            </a:extLst>
          </p:cNvPr>
          <p:cNvSpPr txBox="1"/>
          <p:nvPr/>
        </p:nvSpPr>
        <p:spPr>
          <a:xfrm>
            <a:off x="2001219" y="4571654"/>
            <a:ext cx="303443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prstClr val="black">
                    <a:lumMod val="75000"/>
                    <a:lumOff val="25000"/>
                  </a:prstClr>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rPr>
              <a:t>以万变应万变</a:t>
            </a:r>
            <a:endParaRPr kumimoji="0" lang="zh-CN" altLang="en-US" sz="2400" b="0" i="0" u="none" strike="noStrike" kern="1200" cap="none" spc="0" normalizeH="0" baseline="0" noProof="0" dirty="0">
              <a:ln>
                <a:noFill/>
              </a:ln>
              <a:solidFill>
                <a:prstClr val="black">
                  <a:lumMod val="75000"/>
                  <a:lumOff val="25000"/>
                </a:prstClr>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grpSp>
        <p:nvGrpSpPr>
          <p:cNvPr id="28" name="组合 27">
            <a:extLst>
              <a:ext uri="{FF2B5EF4-FFF2-40B4-BE49-F238E27FC236}">
                <a16:creationId xmlns:a16="http://schemas.microsoft.com/office/drawing/2014/main" id="{8DFDF062-80D0-471C-87DE-2D19D799005A}"/>
              </a:ext>
            </a:extLst>
          </p:cNvPr>
          <p:cNvGrpSpPr/>
          <p:nvPr/>
        </p:nvGrpSpPr>
        <p:grpSpPr>
          <a:xfrm>
            <a:off x="292100" y="256540"/>
            <a:ext cx="603885" cy="596900"/>
            <a:chOff x="6997070" y="1404892"/>
            <a:chExt cx="458807" cy="769441"/>
          </a:xfrm>
        </p:grpSpPr>
        <p:sp>
          <p:nvSpPr>
            <p:cNvPr id="29" name="文本框 28">
              <a:extLst>
                <a:ext uri="{FF2B5EF4-FFF2-40B4-BE49-F238E27FC236}">
                  <a16:creationId xmlns:a16="http://schemas.microsoft.com/office/drawing/2014/main" id="{EAA240C4-F0DA-4BCD-98C4-ED70FC9A1CF8}"/>
                </a:ext>
              </a:extLst>
            </p:cNvPr>
            <p:cNvSpPr txBox="1"/>
            <p:nvPr/>
          </p:nvSpPr>
          <p:spPr>
            <a:xfrm>
              <a:off x="6997070" y="1404892"/>
              <a:ext cx="458807" cy="769441"/>
            </a:xfrm>
            <a:prstGeom prst="rect">
              <a:avLst/>
            </a:prstGeom>
            <a:gradFill>
              <a:gsLst>
                <a:gs pos="21000">
                  <a:srgbClr val="0070C0"/>
                </a:gs>
                <a:gs pos="100000">
                  <a:schemeClr val="bg1"/>
                </a:gs>
              </a:gsLst>
              <a:lin ang="2700000" scaled="0"/>
            </a:gradFill>
          </p:spPr>
          <p:txBody>
            <a:bodyPr vert="horz" wrap="square" lIns="91440" tIns="45720" rIns="91440" bIns="45720" rtlCol="0">
              <a:normAutofit/>
            </a:bodyPr>
            <a:lstStyle>
              <a:defPPr>
                <a:defRPr lang="zh-CN"/>
              </a:defPPr>
              <a:lvl1pPr>
                <a:defRPr sz="2400">
                  <a:solidFill>
                    <a:prstClr val="black"/>
                  </a:solidFill>
                  <a:latin typeface="字魂59号-创粗黑" panose="00000500000000000000" pitchFamily="2" charset="-122"/>
                  <a:ea typeface="字魂59号-创粗黑" panose="00000500000000000000" pitchFamily="2" charset="-122"/>
                </a:defRPr>
              </a:lvl1pPr>
            </a:lstStyle>
            <a:p>
              <a:pPr algn="ctr"/>
              <a:r>
                <a:rPr lang="en-US" altLang="zh-CN" sz="3200" dirty="0">
                  <a:solidFill>
                    <a:schemeClr val="bg1"/>
                  </a:solidFill>
                  <a:sym typeface="Century Gothic" panose="020B0502020202020204" pitchFamily="34" charset="0"/>
                </a:rPr>
                <a:t>1</a:t>
              </a:r>
              <a:endParaRPr lang="zh-CN" altLang="en-US" sz="3200" dirty="0">
                <a:solidFill>
                  <a:schemeClr val="bg1"/>
                </a:solidFill>
                <a:sym typeface="Century Gothic" panose="020B0502020202020204" pitchFamily="34" charset="0"/>
              </a:endParaRPr>
            </a:p>
          </p:txBody>
        </p:sp>
        <p:cxnSp>
          <p:nvCxnSpPr>
            <p:cNvPr id="30" name="直接连接符 29">
              <a:extLst>
                <a:ext uri="{FF2B5EF4-FFF2-40B4-BE49-F238E27FC236}">
                  <a16:creationId xmlns:a16="http://schemas.microsoft.com/office/drawing/2014/main" id="{C34821B4-E295-4D28-ADC1-4F2A27351DEE}"/>
                </a:ext>
              </a:extLst>
            </p:cNvPr>
            <p:cNvCxnSpPr/>
            <p:nvPr/>
          </p:nvCxnSpPr>
          <p:spPr>
            <a:xfrm>
              <a:off x="7455877" y="1404892"/>
              <a:ext cx="0" cy="0"/>
            </a:xfrm>
            <a:prstGeom prst="line">
              <a:avLst/>
            </a:prstGeom>
            <a:gradFill>
              <a:gsLst>
                <a:gs pos="21000">
                  <a:srgbClr val="0070C0"/>
                </a:gs>
                <a:gs pos="100000">
                  <a:schemeClr val="bg1"/>
                </a:gs>
              </a:gsLst>
              <a:lin ang="2700000" scaled="0"/>
            </a:gradFill>
          </p:spPr>
        </p:cxnSp>
      </p:grpSp>
      <p:sp>
        <p:nvSpPr>
          <p:cNvPr id="31" name="文本框 30">
            <a:extLst>
              <a:ext uri="{FF2B5EF4-FFF2-40B4-BE49-F238E27FC236}">
                <a16:creationId xmlns:a16="http://schemas.microsoft.com/office/drawing/2014/main" id="{85281AEE-7313-4C12-BE16-05A66A391251}"/>
              </a:ext>
            </a:extLst>
          </p:cNvPr>
          <p:cNvSpPr txBox="1"/>
          <p:nvPr/>
        </p:nvSpPr>
        <p:spPr>
          <a:xfrm>
            <a:off x="1018442" y="336081"/>
            <a:ext cx="3007458" cy="461665"/>
          </a:xfrm>
          <a:prstGeom prst="rect">
            <a:avLst/>
          </a:prstGeom>
          <a:noFill/>
        </p:spPr>
        <p:txBody>
          <a:bodyPr wrap="square" rtlCol="0">
            <a:spAutoFit/>
          </a:bodyPr>
          <a:lstStyle/>
          <a:p>
            <a:r>
              <a:rPr lang="zh-CN" altLang="en-US" sz="2400">
                <a:solidFill>
                  <a:schemeClr val="tx1">
                    <a:lumMod val="85000"/>
                    <a:lumOff val="15000"/>
                  </a:schemeClr>
                </a:solidFill>
                <a:latin typeface="字魂59号-创粗黑" panose="00000500000000000000" pitchFamily="2" charset="-122"/>
                <a:ea typeface="字魂59号-创粗黑" panose="00000500000000000000" pitchFamily="2" charset="-122"/>
              </a:rPr>
              <a:t>职业生涯规划的意义</a:t>
            </a:r>
            <a:endParaRPr lang="zh-CN" altLang="en-US" sz="2400" dirty="0">
              <a:solidFill>
                <a:schemeClr val="tx1">
                  <a:lumMod val="85000"/>
                  <a:lumOff val="15000"/>
                </a:schemeClr>
              </a:solidFill>
              <a:latin typeface="字魂59号-创粗黑" panose="00000500000000000000" pitchFamily="2" charset="-122"/>
              <a:ea typeface="字魂59号-创粗黑" panose="00000500000000000000" pitchFamily="2" charset="-122"/>
            </a:endParaRPr>
          </a:p>
        </p:txBody>
      </p:sp>
      <p:sp>
        <p:nvSpPr>
          <p:cNvPr id="32" name="Oval 4">
            <a:extLst>
              <a:ext uri="{FF2B5EF4-FFF2-40B4-BE49-F238E27FC236}">
                <a16:creationId xmlns:a16="http://schemas.microsoft.com/office/drawing/2014/main" id="{0C4374E1-4351-4488-9354-0EA1FE986540}"/>
              </a:ext>
            </a:extLst>
          </p:cNvPr>
          <p:cNvSpPr/>
          <p:nvPr/>
        </p:nvSpPr>
        <p:spPr>
          <a:xfrm>
            <a:off x="1298557" y="2972969"/>
            <a:ext cx="420681" cy="420681"/>
          </a:xfrm>
          <a:prstGeom prst="ellipse">
            <a:avLst/>
          </a:prstGeom>
          <a:gradFill>
            <a:gsLst>
              <a:gs pos="21000">
                <a:srgbClr val="00B0F0"/>
              </a:gs>
              <a:gs pos="100000">
                <a:srgbClr val="21215D"/>
              </a:gs>
            </a:gsLst>
            <a:lin ang="7200000" scaled="0"/>
          </a:gra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33" name="Oval 4">
            <a:extLst>
              <a:ext uri="{FF2B5EF4-FFF2-40B4-BE49-F238E27FC236}">
                <a16:creationId xmlns:a16="http://schemas.microsoft.com/office/drawing/2014/main" id="{239E49B3-8665-42B5-843E-964FBD9ED39F}"/>
              </a:ext>
            </a:extLst>
          </p:cNvPr>
          <p:cNvSpPr/>
          <p:nvPr/>
        </p:nvSpPr>
        <p:spPr>
          <a:xfrm>
            <a:off x="1298557" y="4698074"/>
            <a:ext cx="420681" cy="420681"/>
          </a:xfrm>
          <a:prstGeom prst="ellipse">
            <a:avLst/>
          </a:prstGeom>
          <a:gradFill>
            <a:gsLst>
              <a:gs pos="21000">
                <a:srgbClr val="00B0F0"/>
              </a:gs>
              <a:gs pos="100000">
                <a:srgbClr val="21215D"/>
              </a:gs>
            </a:gsLst>
            <a:lin ang="7200000" scaled="0"/>
          </a:gra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3" name="矩形 2">
            <a:extLst>
              <a:ext uri="{FF2B5EF4-FFF2-40B4-BE49-F238E27FC236}">
                <a16:creationId xmlns:a16="http://schemas.microsoft.com/office/drawing/2014/main" id="{8B6F2AB7-D956-41F4-A7EF-E2EA2743ABE2}"/>
              </a:ext>
            </a:extLst>
          </p:cNvPr>
          <p:cNvSpPr/>
          <p:nvPr/>
        </p:nvSpPr>
        <p:spPr>
          <a:xfrm>
            <a:off x="6623402" y="2286083"/>
            <a:ext cx="3953472" cy="3153184"/>
          </a:xfrm>
          <a:prstGeom prst="rect">
            <a:avLst/>
          </a:pr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979754721"/>
      </p:ext>
    </p:extLst>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1000"/>
                                        <p:tgtEl>
                                          <p:spTgt spid="26"/>
                                        </p:tgtEl>
                                      </p:cBhvr>
                                    </p:animEffect>
                                    <p:anim calcmode="lin" valueType="num">
                                      <p:cBhvr>
                                        <p:cTn id="20" dur="1000" fill="hold"/>
                                        <p:tgtEl>
                                          <p:spTgt spid="26"/>
                                        </p:tgtEl>
                                        <p:attrNameLst>
                                          <p:attrName>ppt_x</p:attrName>
                                        </p:attrNameLst>
                                      </p:cBhvr>
                                      <p:tavLst>
                                        <p:tav tm="0">
                                          <p:val>
                                            <p:strVal val="#ppt_x"/>
                                          </p:val>
                                        </p:tav>
                                        <p:tav tm="100000">
                                          <p:val>
                                            <p:strVal val="#ppt_x"/>
                                          </p:val>
                                        </p:tav>
                                      </p:tavLst>
                                    </p:anim>
                                    <p:anim calcmode="lin" valueType="num">
                                      <p:cBhvr>
                                        <p:cTn id="21" dur="1000" fill="hold"/>
                                        <p:tgtEl>
                                          <p:spTgt spid="2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1000"/>
                                        <p:tgtEl>
                                          <p:spTgt spid="25"/>
                                        </p:tgtEl>
                                      </p:cBhvr>
                                    </p:animEffect>
                                    <p:anim calcmode="lin" valueType="num">
                                      <p:cBhvr>
                                        <p:cTn id="25" dur="1000" fill="hold"/>
                                        <p:tgtEl>
                                          <p:spTgt spid="25"/>
                                        </p:tgtEl>
                                        <p:attrNameLst>
                                          <p:attrName>ppt_x</p:attrName>
                                        </p:attrNameLst>
                                      </p:cBhvr>
                                      <p:tavLst>
                                        <p:tav tm="0">
                                          <p:val>
                                            <p:strVal val="#ppt_x"/>
                                          </p:val>
                                        </p:tav>
                                        <p:tav tm="100000">
                                          <p:val>
                                            <p:strVal val="#ppt_x"/>
                                          </p:val>
                                        </p:tav>
                                      </p:tavLst>
                                    </p:anim>
                                    <p:anim calcmode="lin" valueType="num">
                                      <p:cBhvr>
                                        <p:cTn id="2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5" grpId="0"/>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 name="任意多边形: 形状 284"/>
          <p:cNvSpPr/>
          <p:nvPr userDrawn="1"/>
        </p:nvSpPr>
        <p:spPr>
          <a:xfrm flipV="1">
            <a:off x="7620000" y="3541450"/>
            <a:ext cx="4568347" cy="3332371"/>
          </a:xfrm>
          <a:custGeom>
            <a:avLst/>
            <a:gdLst>
              <a:gd name="connsiteX0" fmla="*/ 0 w 7057432"/>
              <a:gd name="connsiteY0" fmla="*/ 0 h 6688669"/>
              <a:gd name="connsiteX1" fmla="*/ 7057432 w 7057432"/>
              <a:gd name="connsiteY1" fmla="*/ 0 h 6688669"/>
              <a:gd name="connsiteX2" fmla="*/ 7057432 w 7057432"/>
              <a:gd name="connsiteY2" fmla="*/ 5056661 h 6688669"/>
              <a:gd name="connsiteX3" fmla="*/ 4325320 w 7057432"/>
              <a:gd name="connsiteY3" fmla="*/ 5915816 h 6688669"/>
              <a:gd name="connsiteX4" fmla="*/ 665320 w 7057432"/>
              <a:gd name="connsiteY4" fmla="*/ 6276662 h 6688669"/>
              <a:gd name="connsiteX5" fmla="*/ 888700 w 7057432"/>
              <a:gd name="connsiteY5" fmla="*/ 4163140 h 6688669"/>
              <a:gd name="connsiteX6" fmla="*/ 2280531 w 7057432"/>
              <a:gd name="connsiteY6" fmla="*/ 1929337 h 6688669"/>
              <a:gd name="connsiteX7" fmla="*/ 79232 w 7057432"/>
              <a:gd name="connsiteY7" fmla="*/ 31096 h 6688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57432" h="6688669">
                <a:moveTo>
                  <a:pt x="0" y="0"/>
                </a:moveTo>
                <a:lnTo>
                  <a:pt x="7057432" y="0"/>
                </a:lnTo>
                <a:lnTo>
                  <a:pt x="7057432" y="5056661"/>
                </a:lnTo>
                <a:cubicBezTo>
                  <a:pt x="6215461" y="4575535"/>
                  <a:pt x="4325320" y="5915816"/>
                  <a:pt x="4325320" y="5915816"/>
                </a:cubicBezTo>
                <a:cubicBezTo>
                  <a:pt x="1713489" y="7410746"/>
                  <a:pt x="665320" y="6276662"/>
                  <a:pt x="665320" y="6276662"/>
                </a:cubicBezTo>
                <a:cubicBezTo>
                  <a:pt x="-314118" y="5280042"/>
                  <a:pt x="888700" y="4163140"/>
                  <a:pt x="888700" y="4163140"/>
                </a:cubicBezTo>
                <a:cubicBezTo>
                  <a:pt x="2830390" y="2994689"/>
                  <a:pt x="2280531" y="1929337"/>
                  <a:pt x="2280531" y="1929337"/>
                </a:cubicBezTo>
                <a:cubicBezTo>
                  <a:pt x="2112996" y="938087"/>
                  <a:pt x="629611" y="253113"/>
                  <a:pt x="79232" y="31096"/>
                </a:cubicBezTo>
                <a:close/>
              </a:path>
            </a:pathLst>
          </a:custGeom>
          <a:gradFill>
            <a:gsLst>
              <a:gs pos="21000">
                <a:srgbClr val="00B0F0"/>
              </a:gs>
              <a:gs pos="100000">
                <a:srgbClr val="21215D"/>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endParaRPr>
          </a:p>
        </p:txBody>
      </p:sp>
      <p:pic>
        <p:nvPicPr>
          <p:cNvPr id="4" name="图片 3"/>
          <p:cNvPicPr>
            <a:picLocks noChangeAspect="1"/>
          </p:cNvPicPr>
          <p:nvPr/>
        </p:nvPicPr>
        <p:blipFill rotWithShape="1">
          <a:blip r:embed="rId2">
            <a:extLst>
              <a:ext uri="{28A0092B-C50C-407E-A947-70E740481C1C}">
                <a14:useLocalDpi xmlns:a14="http://schemas.microsoft.com/office/drawing/2010/main" val="0"/>
              </a:ext>
            </a:extLst>
          </a:blip>
          <a:srcRect l="55922" t="50000" r="15313"/>
          <a:stretch>
            <a:fillRect/>
          </a:stretch>
        </p:blipFill>
        <p:spPr>
          <a:xfrm>
            <a:off x="7368540" y="1958975"/>
            <a:ext cx="5052695" cy="4940300"/>
          </a:xfrm>
          <a:prstGeom prst="rect">
            <a:avLst/>
          </a:prstGeom>
        </p:spPr>
      </p:pic>
      <p:sp>
        <p:nvSpPr>
          <p:cNvPr id="488" name="图形 1"/>
          <p:cNvSpPr/>
          <p:nvPr userDrawn="1"/>
        </p:nvSpPr>
        <p:spPr>
          <a:xfrm rot="10800000">
            <a:off x="-10667" y="-22937"/>
            <a:ext cx="3004064" cy="4394835"/>
          </a:xfrm>
          <a:custGeom>
            <a:avLst/>
            <a:gdLst>
              <a:gd name="connsiteX0" fmla="*/ 2573665 w 2571750"/>
              <a:gd name="connsiteY0" fmla="*/ 14455 h 3762375"/>
              <a:gd name="connsiteX1" fmla="*/ 1773565 w 2571750"/>
              <a:gd name="connsiteY1" fmla="*/ 662155 h 3762375"/>
              <a:gd name="connsiteX2" fmla="*/ 1011565 w 2571750"/>
              <a:gd name="connsiteY2" fmla="*/ 1090780 h 3762375"/>
              <a:gd name="connsiteX3" fmla="*/ 240040 w 2571750"/>
              <a:gd name="connsiteY3" fmla="*/ 1186030 h 3762375"/>
              <a:gd name="connsiteX4" fmla="*/ 173365 w 2571750"/>
              <a:gd name="connsiteY4" fmla="*/ 2329030 h 3762375"/>
              <a:gd name="connsiteX5" fmla="*/ 897265 w 2571750"/>
              <a:gd name="connsiteY5" fmla="*/ 2748130 h 3762375"/>
              <a:gd name="connsiteX6" fmla="*/ 1906915 w 2571750"/>
              <a:gd name="connsiteY6" fmla="*/ 3300580 h 3762375"/>
              <a:gd name="connsiteX7" fmla="*/ 2573665 w 2571750"/>
              <a:gd name="connsiteY7" fmla="*/ 3757780 h 3762375"/>
              <a:gd name="connsiteX8" fmla="*/ 2573665 w 2571750"/>
              <a:gd name="connsiteY8" fmla="*/ 14455 h 37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1750" h="3762375">
                <a:moveTo>
                  <a:pt x="2573665" y="14455"/>
                </a:moveTo>
                <a:cubicBezTo>
                  <a:pt x="2573665" y="14455"/>
                  <a:pt x="2059315" y="-109370"/>
                  <a:pt x="1773565" y="662155"/>
                </a:cubicBezTo>
                <a:cubicBezTo>
                  <a:pt x="1773565" y="662155"/>
                  <a:pt x="1706890" y="1262230"/>
                  <a:pt x="1011565" y="1090780"/>
                </a:cubicBezTo>
                <a:cubicBezTo>
                  <a:pt x="1011565" y="1090780"/>
                  <a:pt x="535315" y="862180"/>
                  <a:pt x="240040" y="1186030"/>
                </a:cubicBezTo>
                <a:cubicBezTo>
                  <a:pt x="240040" y="1186030"/>
                  <a:pt x="-236210" y="1586080"/>
                  <a:pt x="173365" y="2329030"/>
                </a:cubicBezTo>
                <a:cubicBezTo>
                  <a:pt x="173365" y="2329030"/>
                  <a:pt x="440065" y="2710030"/>
                  <a:pt x="897265" y="2748130"/>
                </a:cubicBezTo>
                <a:cubicBezTo>
                  <a:pt x="897265" y="2748130"/>
                  <a:pt x="1678315" y="2843380"/>
                  <a:pt x="1906915" y="3300580"/>
                </a:cubicBezTo>
                <a:cubicBezTo>
                  <a:pt x="1906915" y="3300580"/>
                  <a:pt x="2068840" y="3757780"/>
                  <a:pt x="2573665" y="3757780"/>
                </a:cubicBezTo>
                <a:lnTo>
                  <a:pt x="2573665" y="14455"/>
                </a:lnTo>
                <a:close/>
              </a:path>
            </a:pathLst>
          </a:custGeom>
          <a:gradFill>
            <a:gsLst>
              <a:gs pos="0">
                <a:srgbClr val="61BDFF"/>
              </a:gs>
              <a:gs pos="100000">
                <a:srgbClr val="21215D"/>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endParaRPr>
          </a:p>
        </p:txBody>
      </p:sp>
      <p:grpSp>
        <p:nvGrpSpPr>
          <p:cNvPr id="17" name="组合 16"/>
          <p:cNvGrpSpPr/>
          <p:nvPr/>
        </p:nvGrpSpPr>
        <p:grpSpPr>
          <a:xfrm>
            <a:off x="2926971" y="1098318"/>
            <a:ext cx="3442052" cy="2096770"/>
            <a:chOff x="7443501" y="1155123"/>
            <a:chExt cx="3442052" cy="2096770"/>
          </a:xfrm>
        </p:grpSpPr>
        <p:sp>
          <p:nvSpPr>
            <p:cNvPr id="29" name="矩形 259"/>
            <p:cNvSpPr>
              <a:spLocks noChangeArrowheads="1"/>
            </p:cNvSpPr>
            <p:nvPr/>
          </p:nvSpPr>
          <p:spPr bwMode="auto">
            <a:xfrm>
              <a:off x="8559440" y="1155123"/>
              <a:ext cx="2326113" cy="2096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6697" tIns="43348" rIns="86697" bIns="43348">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marL="0" marR="0" lvl="0" indent="0" algn="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altLang="zh-CN" sz="13065" b="1" i="0" u="none" strike="noStrike" kern="1200" cap="all" spc="284" normalizeH="0" baseline="0" noProof="0">
                  <a:ln>
                    <a:noFill/>
                  </a:ln>
                  <a:solidFill>
                    <a:srgbClr val="0070C0"/>
                  </a:solidFill>
                  <a:effectLst/>
                  <a:uLnTx/>
                  <a:uFillTx/>
                  <a:latin typeface="Century Gothic" panose="020B0502020202020204" pitchFamily="34" charset="0"/>
                  <a:ea typeface="字魂59号-创粗黑" panose="00000500000000000000" pitchFamily="2" charset="-122"/>
                  <a:cs typeface="Arial" panose="020B0604020202020204" pitchFamily="34" charset="0"/>
                  <a:sym typeface="Century Gothic" panose="020B0502020202020204" pitchFamily="34" charset="0"/>
                </a:rPr>
                <a:t>2</a:t>
              </a:r>
              <a:endParaRPr kumimoji="0" lang="en-US" altLang="zh-CN" sz="13065" b="1" i="0" u="none" strike="noStrike" kern="1200" cap="all" spc="284" normalizeH="0" baseline="0" noProof="0" dirty="0">
                <a:ln>
                  <a:noFill/>
                </a:ln>
                <a:solidFill>
                  <a:srgbClr val="0070C0"/>
                </a:solidFill>
                <a:effectLst/>
                <a:uLnTx/>
                <a:uFillTx/>
                <a:latin typeface="Century Gothic" panose="020B0502020202020204" pitchFamily="34" charset="0"/>
                <a:ea typeface="字魂59号-创粗黑" panose="00000500000000000000" pitchFamily="2" charset="-122"/>
                <a:cs typeface="Arial" panose="020B0604020202020204" pitchFamily="34" charset="0"/>
                <a:sym typeface="Century Gothic" panose="020B0502020202020204" pitchFamily="34" charset="0"/>
              </a:endParaRPr>
            </a:p>
          </p:txBody>
        </p:sp>
        <p:sp>
          <p:nvSpPr>
            <p:cNvPr id="34" name="矩形 259"/>
            <p:cNvSpPr>
              <a:spLocks noChangeArrowheads="1"/>
            </p:cNvSpPr>
            <p:nvPr/>
          </p:nvSpPr>
          <p:spPr bwMode="auto">
            <a:xfrm>
              <a:off x="7443501" y="2410719"/>
              <a:ext cx="2326113" cy="579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6697" tIns="43348" rIns="86697" bIns="43348">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altLang="zh-CN" sz="3200" b="1" i="0" u="none" strike="noStrike" kern="1200" cap="all" spc="284" normalizeH="0" baseline="0" noProof="0" dirty="0">
                  <a:ln>
                    <a:noFill/>
                  </a:ln>
                  <a:solidFill>
                    <a:prstClr val="black"/>
                  </a:solidFill>
                  <a:effectLst/>
                  <a:uLnTx/>
                  <a:uFillTx/>
                  <a:latin typeface="Century Gothic" panose="020B0502020202020204" pitchFamily="34" charset="0"/>
                  <a:ea typeface="字魂59号-创粗黑" panose="00000500000000000000" pitchFamily="2" charset="-122"/>
                  <a:cs typeface="Arial" panose="020B0604020202020204" pitchFamily="34" charset="0"/>
                  <a:sym typeface="Century Gothic" panose="020B0502020202020204" pitchFamily="34" charset="0"/>
                </a:rPr>
                <a:t>part</a:t>
              </a:r>
            </a:p>
          </p:txBody>
        </p:sp>
      </p:grpSp>
      <p:sp>
        <p:nvSpPr>
          <p:cNvPr id="37" name="TextBox 48"/>
          <p:cNvSpPr txBox="1"/>
          <p:nvPr/>
        </p:nvSpPr>
        <p:spPr>
          <a:xfrm>
            <a:off x="2705492" y="3445272"/>
            <a:ext cx="4663047" cy="615553"/>
          </a:xfrm>
          <a:prstGeom prst="rect">
            <a:avLst/>
          </a:prstGeom>
          <a:noFill/>
        </p:spPr>
        <p:txBody>
          <a:bodyPr wrap="square" lIns="0" tIns="0" rIns="0" bIns="0" rtlCol="0">
            <a:spAutoFit/>
          </a:bodyPr>
          <a:lstStyle/>
          <a:p>
            <a:pPr lvl="0"/>
            <a:r>
              <a:rPr lang="zh-CN" altLang="en-US" sz="4000" b="1">
                <a:solidFill>
                  <a:prstClr val="black"/>
                </a:solidFill>
                <a:latin typeface="字魂59号-创粗黑" panose="00000500000000000000" pitchFamily="2" charset="-122"/>
                <a:ea typeface="字魂59号-创粗黑" panose="00000500000000000000" pitchFamily="2" charset="-122"/>
                <a:cs typeface="+mn-ea"/>
                <a:sym typeface="Century Gothic" panose="020B0502020202020204" pitchFamily="34" charset="0"/>
              </a:rPr>
              <a:t>正确的自我认知</a:t>
            </a:r>
            <a:endParaRPr kumimoji="0" lang="zh-CN" altLang="en-US" sz="4000" b="1"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Century Gothic" panose="020B0502020202020204" pitchFamily="34" charset="0"/>
            </a:endParaRPr>
          </a:p>
        </p:txBody>
      </p:sp>
      <p:sp>
        <p:nvSpPr>
          <p:cNvPr id="24" name="矩形 23"/>
          <p:cNvSpPr/>
          <p:nvPr/>
        </p:nvSpPr>
        <p:spPr>
          <a:xfrm>
            <a:off x="2590957" y="4132424"/>
            <a:ext cx="4544695" cy="1050925"/>
          </a:xfrm>
          <a:prstGeom prst="rect">
            <a:avLst/>
          </a:prstGeom>
        </p:spPr>
        <p:txBody>
          <a:bodyPr wrap="square">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Century Gothic" panose="020B0502020202020204" pitchFamily="34" charset="0"/>
              </a:rPr>
              <a:t>The user can demonstrate on a projector or computer, or print the presentation and make it into a film to be used</a:t>
            </a:r>
          </a:p>
        </p:txBody>
      </p:sp>
    </p:spTree>
    <p:extLst>
      <p:ext uri="{BB962C8B-B14F-4D97-AF65-F5344CB8AC3E}">
        <p14:creationId xmlns:p14="http://schemas.microsoft.com/office/powerpoint/2010/main" val="347325088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par>
                          <p:cTn id="8" fill="hold">
                            <p:stCondLst>
                              <p:cond delay="1000"/>
                            </p:stCondLst>
                            <p:childTnLst>
                              <p:par>
                                <p:cTn id="9" presetID="12" presetClass="entr" presetSubtype="4"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p:tgtEl>
                                          <p:spTgt spid="17"/>
                                        </p:tgtEl>
                                        <p:attrNameLst>
                                          <p:attrName>ppt_y</p:attrName>
                                        </p:attrNameLst>
                                      </p:cBhvr>
                                      <p:tavLst>
                                        <p:tav tm="0">
                                          <p:val>
                                            <p:strVal val="#ppt_y+#ppt_h*1.125000"/>
                                          </p:val>
                                        </p:tav>
                                        <p:tav tm="100000">
                                          <p:val>
                                            <p:strVal val="#ppt_y"/>
                                          </p:val>
                                        </p:tav>
                                      </p:tavLst>
                                    </p:anim>
                                    <p:animEffect transition="in" filter="wipe(up)">
                                      <p:cBhvr>
                                        <p:cTn id="12" dur="500"/>
                                        <p:tgtEl>
                                          <p:spTgt spid="17"/>
                                        </p:tgtEl>
                                      </p:cBhvr>
                                    </p:animEffect>
                                  </p:childTnLst>
                                </p:cTn>
                              </p:par>
                            </p:childTnLst>
                          </p:cTn>
                        </p:par>
                        <p:par>
                          <p:cTn id="13" fill="hold">
                            <p:stCondLst>
                              <p:cond delay="1500"/>
                            </p:stCondLst>
                            <p:childTnLst>
                              <p:par>
                                <p:cTn id="14" presetID="42" presetClass="entr" presetSubtype="0" fill="hold" grpId="0" nodeType="after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1000"/>
                                        <p:tgtEl>
                                          <p:spTgt spid="37"/>
                                        </p:tgtEl>
                                      </p:cBhvr>
                                    </p:animEffect>
                                    <p:anim calcmode="lin" valueType="num">
                                      <p:cBhvr>
                                        <p:cTn id="17" dur="1000" fill="hold"/>
                                        <p:tgtEl>
                                          <p:spTgt spid="37"/>
                                        </p:tgtEl>
                                        <p:attrNameLst>
                                          <p:attrName>ppt_x</p:attrName>
                                        </p:attrNameLst>
                                      </p:cBhvr>
                                      <p:tavLst>
                                        <p:tav tm="0">
                                          <p:val>
                                            <p:strVal val="#ppt_x"/>
                                          </p:val>
                                        </p:tav>
                                        <p:tav tm="100000">
                                          <p:val>
                                            <p:strVal val="#ppt_x"/>
                                          </p:val>
                                        </p:tav>
                                      </p:tavLst>
                                    </p:anim>
                                    <p:anim calcmode="lin" valueType="num">
                                      <p:cBhvr>
                                        <p:cTn id="18" dur="1000" fill="hold"/>
                                        <p:tgtEl>
                                          <p:spTgt spid="37"/>
                                        </p:tgtEl>
                                        <p:attrNameLst>
                                          <p:attrName>ppt_y</p:attrName>
                                        </p:attrNameLst>
                                      </p:cBhvr>
                                      <p:tavLst>
                                        <p:tav tm="0">
                                          <p:val>
                                            <p:strVal val="#ppt_y+.1"/>
                                          </p:val>
                                        </p:tav>
                                        <p:tav tm="100000">
                                          <p:val>
                                            <p:strVal val="#ppt_y"/>
                                          </p:val>
                                        </p:tav>
                                      </p:tavLst>
                                    </p:anim>
                                  </p:childTnLst>
                                </p:cTn>
                              </p:par>
                            </p:childTnLst>
                          </p:cTn>
                        </p:par>
                        <p:par>
                          <p:cTn id="19" fill="hold">
                            <p:stCondLst>
                              <p:cond delay="2500"/>
                            </p:stCondLst>
                            <p:childTnLst>
                              <p:par>
                                <p:cTn id="20" presetID="42" presetClass="entr" presetSubtype="0" fill="hold" grpId="0" nodeType="after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1000"/>
                                        <p:tgtEl>
                                          <p:spTgt spid="24"/>
                                        </p:tgtEl>
                                      </p:cBhvr>
                                    </p:animEffect>
                                    <p:anim calcmode="lin" valueType="num">
                                      <p:cBhvr>
                                        <p:cTn id="23" dur="1000" fill="hold"/>
                                        <p:tgtEl>
                                          <p:spTgt spid="24"/>
                                        </p:tgtEl>
                                        <p:attrNameLst>
                                          <p:attrName>ppt_x</p:attrName>
                                        </p:attrNameLst>
                                      </p:cBhvr>
                                      <p:tavLst>
                                        <p:tav tm="0">
                                          <p:val>
                                            <p:strVal val="#ppt_x"/>
                                          </p:val>
                                        </p:tav>
                                        <p:tav tm="100000">
                                          <p:val>
                                            <p:strVal val="#ppt_x"/>
                                          </p:val>
                                        </p:tav>
                                      </p:tavLst>
                                    </p:anim>
                                    <p:anim calcmode="lin" valueType="num">
                                      <p:cBhvr>
                                        <p:cTn id="2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直接连接符 15">
            <a:extLst>
              <a:ext uri="{FF2B5EF4-FFF2-40B4-BE49-F238E27FC236}">
                <a16:creationId xmlns:a16="http://schemas.microsoft.com/office/drawing/2014/main" id="{F10762E0-39F2-469C-A7A4-A54B272E4796}"/>
              </a:ext>
            </a:extLst>
          </p:cNvPr>
          <p:cNvCxnSpPr>
            <a:cxnSpLocks/>
          </p:cNvCxnSpPr>
          <p:nvPr/>
        </p:nvCxnSpPr>
        <p:spPr>
          <a:xfrm flipV="1">
            <a:off x="686435" y="5561584"/>
            <a:ext cx="3484039" cy="3717"/>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5C7CEC7B-B6A3-4A3C-A278-ED87478C6253}"/>
              </a:ext>
            </a:extLst>
          </p:cNvPr>
          <p:cNvCxnSpPr>
            <a:cxnSpLocks/>
          </p:cNvCxnSpPr>
          <p:nvPr/>
        </p:nvCxnSpPr>
        <p:spPr>
          <a:xfrm flipV="1">
            <a:off x="4368612" y="5561584"/>
            <a:ext cx="3484039" cy="3717"/>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18" name="直接连接符 17">
            <a:extLst>
              <a:ext uri="{FF2B5EF4-FFF2-40B4-BE49-F238E27FC236}">
                <a16:creationId xmlns:a16="http://schemas.microsoft.com/office/drawing/2014/main" id="{2252DC7A-4F78-4B44-8C4E-32306C5BD257}"/>
              </a:ext>
            </a:extLst>
          </p:cNvPr>
          <p:cNvCxnSpPr>
            <a:cxnSpLocks/>
          </p:cNvCxnSpPr>
          <p:nvPr/>
        </p:nvCxnSpPr>
        <p:spPr>
          <a:xfrm flipV="1">
            <a:off x="8050789" y="5561584"/>
            <a:ext cx="3484039" cy="3717"/>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sp>
        <p:nvSpPr>
          <p:cNvPr id="15" name="文本框 14">
            <a:extLst>
              <a:ext uri="{FF2B5EF4-FFF2-40B4-BE49-F238E27FC236}">
                <a16:creationId xmlns:a16="http://schemas.microsoft.com/office/drawing/2014/main" id="{247BED26-E589-4F1F-9AD4-53BB755F7DCC}"/>
              </a:ext>
            </a:extLst>
          </p:cNvPr>
          <p:cNvSpPr txBox="1"/>
          <p:nvPr/>
        </p:nvSpPr>
        <p:spPr>
          <a:xfrm>
            <a:off x="1121255" y="3654335"/>
            <a:ext cx="2601549" cy="138499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404040"/>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rPr>
              <a:t>身体是否有病痛？是否有不良的生活习惯？是否有影响健康的活动？生活是否正常？有没有养生之道？ </a:t>
            </a:r>
          </a:p>
        </p:txBody>
      </p:sp>
      <p:sp>
        <p:nvSpPr>
          <p:cNvPr id="23" name="文本框 22">
            <a:extLst>
              <a:ext uri="{FF2B5EF4-FFF2-40B4-BE49-F238E27FC236}">
                <a16:creationId xmlns:a16="http://schemas.microsoft.com/office/drawing/2014/main" id="{AF468B5D-2C0C-4C95-99B6-5E7CF8E85E47}"/>
              </a:ext>
            </a:extLst>
          </p:cNvPr>
          <p:cNvSpPr txBox="1"/>
          <p:nvPr/>
        </p:nvSpPr>
        <p:spPr>
          <a:xfrm>
            <a:off x="4686258" y="3726951"/>
            <a:ext cx="2601549" cy="1016945"/>
          </a:xfrm>
          <a:prstGeom prst="rect">
            <a:avLst/>
          </a:prstGeom>
          <a:noFill/>
        </p:spPr>
        <p:txBody>
          <a:bodyPr wrap="square" rtlCol="0">
            <a:spAutoFit/>
          </a:bodyPr>
          <a:lstStyle/>
          <a:p>
            <a:pPr marL="0" marR="0" lvl="0" indent="-1328738" algn="ctr" defTabSz="914400" rtl="0" eaLnBrk="1" fontAlgn="auto" latinLnBrk="0" hangingPunct="1">
              <a:lnSpc>
                <a:spcPct val="15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404040"/>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rPr>
              <a:t>是否有专长？经常阅读和收集资料吗？是否正在培养其他技能？</a:t>
            </a:r>
          </a:p>
        </p:txBody>
      </p:sp>
      <p:sp>
        <p:nvSpPr>
          <p:cNvPr id="25" name="文本框 24">
            <a:extLst>
              <a:ext uri="{FF2B5EF4-FFF2-40B4-BE49-F238E27FC236}">
                <a16:creationId xmlns:a16="http://schemas.microsoft.com/office/drawing/2014/main" id="{D653711D-5DA3-48EA-A7C3-C496DEF635DD}"/>
              </a:ext>
            </a:extLst>
          </p:cNvPr>
          <p:cNvSpPr txBox="1"/>
          <p:nvPr/>
        </p:nvSpPr>
        <p:spPr>
          <a:xfrm>
            <a:off x="8355432" y="3726951"/>
            <a:ext cx="2601549" cy="1016945"/>
          </a:xfrm>
          <a:prstGeom prst="rect">
            <a:avLst/>
          </a:prstGeom>
          <a:noFill/>
        </p:spPr>
        <p:txBody>
          <a:bodyPr wrap="square" rtlCol="0">
            <a:spAutoFit/>
          </a:bodyPr>
          <a:lstStyle/>
          <a:p>
            <a:pPr marL="0" marR="0" lvl="0" indent="-1328738" algn="ctr" defTabSz="914400" rtl="0" eaLnBrk="1" fontAlgn="auto" latinLnBrk="0" hangingPunct="1">
              <a:lnSpc>
                <a:spcPct val="15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404040"/>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rPr>
              <a:t>是否有固定的休闲活动？有助于身心和工作吗？是否有休闲计划？</a:t>
            </a:r>
          </a:p>
        </p:txBody>
      </p:sp>
      <p:grpSp>
        <p:nvGrpSpPr>
          <p:cNvPr id="24" name="组合 23">
            <a:extLst>
              <a:ext uri="{FF2B5EF4-FFF2-40B4-BE49-F238E27FC236}">
                <a16:creationId xmlns:a16="http://schemas.microsoft.com/office/drawing/2014/main" id="{8F80189B-676C-4237-8EB7-85E1786D0170}"/>
              </a:ext>
            </a:extLst>
          </p:cNvPr>
          <p:cNvGrpSpPr/>
          <p:nvPr/>
        </p:nvGrpSpPr>
        <p:grpSpPr>
          <a:xfrm>
            <a:off x="292100" y="256540"/>
            <a:ext cx="603885" cy="596900"/>
            <a:chOff x="6997070" y="1404892"/>
            <a:chExt cx="458807" cy="769441"/>
          </a:xfrm>
        </p:grpSpPr>
        <p:sp>
          <p:nvSpPr>
            <p:cNvPr id="26" name="文本框 25">
              <a:extLst>
                <a:ext uri="{FF2B5EF4-FFF2-40B4-BE49-F238E27FC236}">
                  <a16:creationId xmlns:a16="http://schemas.microsoft.com/office/drawing/2014/main" id="{FAF109C5-03D8-4938-A2BE-3EFFC96F0BC2}"/>
                </a:ext>
              </a:extLst>
            </p:cNvPr>
            <p:cNvSpPr txBox="1"/>
            <p:nvPr/>
          </p:nvSpPr>
          <p:spPr>
            <a:xfrm>
              <a:off x="6997070" y="1404892"/>
              <a:ext cx="458807" cy="769441"/>
            </a:xfrm>
            <a:prstGeom prst="rect">
              <a:avLst/>
            </a:prstGeom>
            <a:gradFill>
              <a:gsLst>
                <a:gs pos="21000">
                  <a:srgbClr val="0070C0"/>
                </a:gs>
                <a:gs pos="100000">
                  <a:schemeClr val="bg1"/>
                </a:gs>
              </a:gsLst>
              <a:lin ang="2700000" scaled="0"/>
            </a:gradFill>
          </p:spPr>
          <p:txBody>
            <a:bodyPr vert="horz" wrap="square" lIns="91440" tIns="45720" rIns="91440" bIns="45720" rtlCol="0">
              <a:normAutofit/>
            </a:bodyPr>
            <a:lstStyle>
              <a:defPPr>
                <a:defRPr lang="zh-CN"/>
              </a:defPPr>
              <a:lvl1pPr>
                <a:defRPr sz="2400">
                  <a:solidFill>
                    <a:prstClr val="black"/>
                  </a:solidFill>
                  <a:latin typeface="字魂59号-创粗黑" panose="00000500000000000000" pitchFamily="2" charset="-122"/>
                  <a:ea typeface="字魂59号-创粗黑" panose="00000500000000000000" pitchFamily="2" charset="-122"/>
                </a:defRPr>
              </a:lvl1pPr>
            </a:lstStyle>
            <a:p>
              <a:pPr algn="ctr"/>
              <a:r>
                <a:rPr lang="en-US" altLang="zh-CN" sz="3200">
                  <a:solidFill>
                    <a:schemeClr val="bg1"/>
                  </a:solidFill>
                  <a:sym typeface="Century Gothic" panose="020B0502020202020204" pitchFamily="34" charset="0"/>
                </a:rPr>
                <a:t>2</a:t>
              </a:r>
              <a:endParaRPr lang="zh-CN" altLang="en-US" sz="3200" dirty="0">
                <a:solidFill>
                  <a:schemeClr val="bg1"/>
                </a:solidFill>
                <a:sym typeface="Century Gothic" panose="020B0502020202020204" pitchFamily="34" charset="0"/>
              </a:endParaRPr>
            </a:p>
          </p:txBody>
        </p:sp>
        <p:cxnSp>
          <p:nvCxnSpPr>
            <p:cNvPr id="27" name="直接连接符 26">
              <a:extLst>
                <a:ext uri="{FF2B5EF4-FFF2-40B4-BE49-F238E27FC236}">
                  <a16:creationId xmlns:a16="http://schemas.microsoft.com/office/drawing/2014/main" id="{2FAADAA1-B3CB-4C8D-85D5-3EF33C88E02B}"/>
                </a:ext>
              </a:extLst>
            </p:cNvPr>
            <p:cNvCxnSpPr/>
            <p:nvPr/>
          </p:nvCxnSpPr>
          <p:spPr>
            <a:xfrm>
              <a:off x="7455877" y="1404892"/>
              <a:ext cx="0" cy="0"/>
            </a:xfrm>
            <a:prstGeom prst="line">
              <a:avLst/>
            </a:prstGeom>
            <a:gradFill>
              <a:gsLst>
                <a:gs pos="21000">
                  <a:srgbClr val="0070C0"/>
                </a:gs>
                <a:gs pos="100000">
                  <a:schemeClr val="bg1"/>
                </a:gs>
              </a:gsLst>
              <a:lin ang="2700000" scaled="0"/>
            </a:gradFill>
          </p:spPr>
        </p:cxnSp>
      </p:grpSp>
      <p:sp>
        <p:nvSpPr>
          <p:cNvPr id="28" name="文本框 27">
            <a:extLst>
              <a:ext uri="{FF2B5EF4-FFF2-40B4-BE49-F238E27FC236}">
                <a16:creationId xmlns:a16="http://schemas.microsoft.com/office/drawing/2014/main" id="{E89700B3-F115-476A-A888-CB4D34B9174F}"/>
              </a:ext>
            </a:extLst>
          </p:cNvPr>
          <p:cNvSpPr txBox="1"/>
          <p:nvPr/>
        </p:nvSpPr>
        <p:spPr>
          <a:xfrm>
            <a:off x="1018442" y="336081"/>
            <a:ext cx="3007458" cy="461665"/>
          </a:xfrm>
          <a:prstGeom prst="rect">
            <a:avLst/>
          </a:prstGeom>
          <a:noFill/>
        </p:spPr>
        <p:txBody>
          <a:bodyPr wrap="square" rtlCol="0">
            <a:spAutoFit/>
          </a:bodyPr>
          <a:lstStyle/>
          <a:p>
            <a:r>
              <a:rPr lang="zh-CN" altLang="en-US" sz="2400">
                <a:solidFill>
                  <a:schemeClr val="tx1">
                    <a:lumMod val="85000"/>
                    <a:lumOff val="15000"/>
                  </a:schemeClr>
                </a:solidFill>
                <a:latin typeface="字魂59号-创粗黑" panose="00000500000000000000" pitchFamily="2" charset="-122"/>
                <a:ea typeface="字魂59号-创粗黑" panose="00000500000000000000" pitchFamily="2" charset="-122"/>
              </a:rPr>
              <a:t>正确的自我认知</a:t>
            </a:r>
          </a:p>
        </p:txBody>
      </p:sp>
      <p:grpSp>
        <p:nvGrpSpPr>
          <p:cNvPr id="10" name="组合 9">
            <a:extLst>
              <a:ext uri="{FF2B5EF4-FFF2-40B4-BE49-F238E27FC236}">
                <a16:creationId xmlns:a16="http://schemas.microsoft.com/office/drawing/2014/main" id="{9BBBE3D2-FBA4-4B33-8FD7-267C68185E92}"/>
              </a:ext>
            </a:extLst>
          </p:cNvPr>
          <p:cNvGrpSpPr/>
          <p:nvPr/>
        </p:nvGrpSpPr>
        <p:grpSpPr>
          <a:xfrm>
            <a:off x="682678" y="2382130"/>
            <a:ext cx="3487214" cy="705800"/>
            <a:chOff x="683260" y="1555423"/>
            <a:chExt cx="3487214" cy="705800"/>
          </a:xfrm>
        </p:grpSpPr>
        <p:sp>
          <p:nvSpPr>
            <p:cNvPr id="2" name="矩形 1">
              <a:extLst>
                <a:ext uri="{FF2B5EF4-FFF2-40B4-BE49-F238E27FC236}">
                  <a16:creationId xmlns:a16="http://schemas.microsoft.com/office/drawing/2014/main" id="{FF81BBC4-98A4-4E15-AE0D-A8FC2070C720}"/>
                </a:ext>
              </a:extLst>
            </p:cNvPr>
            <p:cNvSpPr/>
            <p:nvPr/>
          </p:nvSpPr>
          <p:spPr>
            <a:xfrm>
              <a:off x="683260" y="1555423"/>
              <a:ext cx="3487214" cy="705800"/>
            </a:xfrm>
            <a:prstGeom prst="rect">
              <a:avLst/>
            </a:prstGeom>
            <a:gradFill>
              <a:gsLst>
                <a:gs pos="21000">
                  <a:srgbClr val="00B0F0"/>
                </a:gs>
                <a:gs pos="100000">
                  <a:srgbClr val="21215D"/>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solidFill>
                  <a:prstClr val="white"/>
                </a:solidFill>
                <a:latin typeface="字魂59号-创粗黑" panose="00000500000000000000" pitchFamily="2" charset="-122"/>
                <a:ea typeface="字魂59号-创粗黑" panose="00000500000000000000" pitchFamily="2" charset="-122"/>
              </a:endParaRPr>
            </a:p>
          </p:txBody>
        </p:sp>
        <p:sp>
          <p:nvSpPr>
            <p:cNvPr id="29" name="文本框 28">
              <a:extLst>
                <a:ext uri="{FF2B5EF4-FFF2-40B4-BE49-F238E27FC236}">
                  <a16:creationId xmlns:a16="http://schemas.microsoft.com/office/drawing/2014/main" id="{84A4CE40-593C-4FDD-921C-F25D3CB2754B}"/>
                </a:ext>
              </a:extLst>
            </p:cNvPr>
            <p:cNvSpPr txBox="1"/>
            <p:nvPr/>
          </p:nvSpPr>
          <p:spPr>
            <a:xfrm>
              <a:off x="1121255" y="1702336"/>
              <a:ext cx="2687174"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rPr>
                <a:t>健康情形</a:t>
              </a:r>
              <a:endParaRPr kumimoji="0" lang="en-US" altLang="zh-CN" sz="24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grpSp>
      <p:grpSp>
        <p:nvGrpSpPr>
          <p:cNvPr id="30" name="组合 29">
            <a:extLst>
              <a:ext uri="{FF2B5EF4-FFF2-40B4-BE49-F238E27FC236}">
                <a16:creationId xmlns:a16="http://schemas.microsoft.com/office/drawing/2014/main" id="{0A25F9F1-6189-41F2-BF0F-7E9750EE8C00}"/>
              </a:ext>
            </a:extLst>
          </p:cNvPr>
          <p:cNvGrpSpPr/>
          <p:nvPr/>
        </p:nvGrpSpPr>
        <p:grpSpPr>
          <a:xfrm>
            <a:off x="4330851" y="2382130"/>
            <a:ext cx="3487214" cy="705800"/>
            <a:chOff x="683260" y="1555423"/>
            <a:chExt cx="3487214" cy="705800"/>
          </a:xfrm>
        </p:grpSpPr>
        <p:sp>
          <p:nvSpPr>
            <p:cNvPr id="31" name="矩形 30">
              <a:extLst>
                <a:ext uri="{FF2B5EF4-FFF2-40B4-BE49-F238E27FC236}">
                  <a16:creationId xmlns:a16="http://schemas.microsoft.com/office/drawing/2014/main" id="{FC1CC76A-E41F-4F3A-B9EA-5EDA2AB0EE90}"/>
                </a:ext>
              </a:extLst>
            </p:cNvPr>
            <p:cNvSpPr/>
            <p:nvPr/>
          </p:nvSpPr>
          <p:spPr>
            <a:xfrm>
              <a:off x="683260" y="1555423"/>
              <a:ext cx="3487214" cy="705800"/>
            </a:xfrm>
            <a:prstGeom prst="rect">
              <a:avLst/>
            </a:prstGeom>
            <a:gradFill>
              <a:gsLst>
                <a:gs pos="21000">
                  <a:srgbClr val="00B0F0"/>
                </a:gs>
                <a:gs pos="100000">
                  <a:srgbClr val="21215D"/>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solidFill>
                  <a:prstClr val="white"/>
                </a:solidFill>
                <a:latin typeface="字魂59号-创粗黑" panose="00000500000000000000" pitchFamily="2" charset="-122"/>
                <a:ea typeface="字魂59号-创粗黑" panose="00000500000000000000" pitchFamily="2" charset="-122"/>
              </a:endParaRPr>
            </a:p>
          </p:txBody>
        </p:sp>
        <p:sp>
          <p:nvSpPr>
            <p:cNvPr id="32" name="文本框 31">
              <a:extLst>
                <a:ext uri="{FF2B5EF4-FFF2-40B4-BE49-F238E27FC236}">
                  <a16:creationId xmlns:a16="http://schemas.microsoft.com/office/drawing/2014/main" id="{FD17D3FB-96D6-4B78-882F-0C6A3DC6B361}"/>
                </a:ext>
              </a:extLst>
            </p:cNvPr>
            <p:cNvSpPr txBox="1"/>
            <p:nvPr/>
          </p:nvSpPr>
          <p:spPr>
            <a:xfrm>
              <a:off x="1121255" y="1702336"/>
              <a:ext cx="2687174"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rPr>
                <a:t>自我充实</a:t>
              </a:r>
            </a:p>
          </p:txBody>
        </p:sp>
      </p:grpSp>
      <p:grpSp>
        <p:nvGrpSpPr>
          <p:cNvPr id="33" name="组合 32">
            <a:extLst>
              <a:ext uri="{FF2B5EF4-FFF2-40B4-BE49-F238E27FC236}">
                <a16:creationId xmlns:a16="http://schemas.microsoft.com/office/drawing/2014/main" id="{B4866567-9E1A-44C2-A76A-DFA1334B51A7}"/>
              </a:ext>
            </a:extLst>
          </p:cNvPr>
          <p:cNvGrpSpPr/>
          <p:nvPr/>
        </p:nvGrpSpPr>
        <p:grpSpPr>
          <a:xfrm>
            <a:off x="7979024" y="2382130"/>
            <a:ext cx="3487214" cy="705800"/>
            <a:chOff x="683260" y="1555423"/>
            <a:chExt cx="3487214" cy="705800"/>
          </a:xfrm>
        </p:grpSpPr>
        <p:sp>
          <p:nvSpPr>
            <p:cNvPr id="34" name="矩形 33">
              <a:extLst>
                <a:ext uri="{FF2B5EF4-FFF2-40B4-BE49-F238E27FC236}">
                  <a16:creationId xmlns:a16="http://schemas.microsoft.com/office/drawing/2014/main" id="{473531F9-A5AF-488C-9C46-77669A49BDA5}"/>
                </a:ext>
              </a:extLst>
            </p:cNvPr>
            <p:cNvSpPr/>
            <p:nvPr/>
          </p:nvSpPr>
          <p:spPr>
            <a:xfrm>
              <a:off x="683260" y="1555423"/>
              <a:ext cx="3487214" cy="705800"/>
            </a:xfrm>
            <a:prstGeom prst="rect">
              <a:avLst/>
            </a:prstGeom>
            <a:gradFill>
              <a:gsLst>
                <a:gs pos="21000">
                  <a:srgbClr val="00B0F0"/>
                </a:gs>
                <a:gs pos="100000">
                  <a:srgbClr val="21215D"/>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solidFill>
                  <a:prstClr val="white"/>
                </a:solidFill>
                <a:latin typeface="字魂59号-创粗黑" panose="00000500000000000000" pitchFamily="2" charset="-122"/>
                <a:ea typeface="字魂59号-创粗黑" panose="00000500000000000000" pitchFamily="2" charset="-122"/>
              </a:endParaRPr>
            </a:p>
          </p:txBody>
        </p:sp>
        <p:sp>
          <p:nvSpPr>
            <p:cNvPr id="35" name="文本框 34">
              <a:extLst>
                <a:ext uri="{FF2B5EF4-FFF2-40B4-BE49-F238E27FC236}">
                  <a16:creationId xmlns:a16="http://schemas.microsoft.com/office/drawing/2014/main" id="{7DE93138-757B-41AF-AF0C-064435FB4343}"/>
                </a:ext>
              </a:extLst>
            </p:cNvPr>
            <p:cNvSpPr txBox="1"/>
            <p:nvPr/>
          </p:nvSpPr>
          <p:spPr>
            <a:xfrm>
              <a:off x="1121255" y="1702336"/>
              <a:ext cx="2687174"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rPr>
                <a:t>休闲管理</a:t>
              </a:r>
            </a:p>
          </p:txBody>
        </p:sp>
      </p:grpSp>
      <p:sp>
        <p:nvSpPr>
          <p:cNvPr id="11" name="矩形: 圆角 10">
            <a:extLst>
              <a:ext uri="{FF2B5EF4-FFF2-40B4-BE49-F238E27FC236}">
                <a16:creationId xmlns:a16="http://schemas.microsoft.com/office/drawing/2014/main" id="{1D785CC2-5ECC-43D3-AC7D-44D61345AFC7}"/>
              </a:ext>
            </a:extLst>
          </p:cNvPr>
          <p:cNvSpPr/>
          <p:nvPr/>
        </p:nvSpPr>
        <p:spPr>
          <a:xfrm>
            <a:off x="1526584" y="5361441"/>
            <a:ext cx="1476000" cy="396000"/>
          </a:xfrm>
          <a:prstGeom prst="roundRect">
            <a:avLst>
              <a:gd name="adj" fmla="val 50000"/>
            </a:avLst>
          </a:prstGeom>
          <a:gradFill>
            <a:gsLst>
              <a:gs pos="21000">
                <a:srgbClr val="00B0F0"/>
              </a:gs>
              <a:gs pos="100000">
                <a:srgbClr val="21215D"/>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字魂59号-创粗黑" panose="00000500000000000000" pitchFamily="2" charset="-122"/>
              <a:ea typeface="字魂59号-创粗黑" panose="00000500000000000000" pitchFamily="2" charset="-122"/>
            </a:endParaRPr>
          </a:p>
        </p:txBody>
      </p:sp>
      <p:sp>
        <p:nvSpPr>
          <p:cNvPr id="36" name="矩形: 圆角 35">
            <a:extLst>
              <a:ext uri="{FF2B5EF4-FFF2-40B4-BE49-F238E27FC236}">
                <a16:creationId xmlns:a16="http://schemas.microsoft.com/office/drawing/2014/main" id="{0B87C5B7-E06C-4C00-A6AA-9AA8FC265E40}"/>
              </a:ext>
            </a:extLst>
          </p:cNvPr>
          <p:cNvSpPr/>
          <p:nvPr/>
        </p:nvSpPr>
        <p:spPr>
          <a:xfrm>
            <a:off x="5325586" y="5361441"/>
            <a:ext cx="1476000" cy="396000"/>
          </a:xfrm>
          <a:prstGeom prst="roundRect">
            <a:avLst>
              <a:gd name="adj" fmla="val 50000"/>
            </a:avLst>
          </a:prstGeom>
          <a:gradFill>
            <a:gsLst>
              <a:gs pos="21000">
                <a:srgbClr val="00B0F0"/>
              </a:gs>
              <a:gs pos="100000">
                <a:srgbClr val="21215D"/>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字魂59号-创粗黑" panose="00000500000000000000" pitchFamily="2" charset="-122"/>
              <a:ea typeface="字魂59号-创粗黑" panose="00000500000000000000" pitchFamily="2" charset="-122"/>
            </a:endParaRPr>
          </a:p>
        </p:txBody>
      </p:sp>
      <p:sp>
        <p:nvSpPr>
          <p:cNvPr id="37" name="矩形: 圆角 36">
            <a:extLst>
              <a:ext uri="{FF2B5EF4-FFF2-40B4-BE49-F238E27FC236}">
                <a16:creationId xmlns:a16="http://schemas.microsoft.com/office/drawing/2014/main" id="{123949C1-3C10-4094-8395-4ED6202F4895}"/>
              </a:ext>
            </a:extLst>
          </p:cNvPr>
          <p:cNvSpPr/>
          <p:nvPr/>
        </p:nvSpPr>
        <p:spPr>
          <a:xfrm>
            <a:off x="9124588" y="5361441"/>
            <a:ext cx="1476000" cy="396000"/>
          </a:xfrm>
          <a:prstGeom prst="roundRect">
            <a:avLst>
              <a:gd name="adj" fmla="val 50000"/>
            </a:avLst>
          </a:prstGeom>
          <a:gradFill>
            <a:gsLst>
              <a:gs pos="21000">
                <a:srgbClr val="00B0F0"/>
              </a:gs>
              <a:gs pos="100000">
                <a:srgbClr val="21215D"/>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字魂59号-创粗黑" panose="00000500000000000000" pitchFamily="2" charset="-122"/>
              <a:ea typeface="字魂59号-创粗黑" panose="00000500000000000000" pitchFamily="2" charset="-122"/>
            </a:endParaRPr>
          </a:p>
        </p:txBody>
      </p:sp>
    </p:spTree>
    <p:extLst>
      <p:ext uri="{BB962C8B-B14F-4D97-AF65-F5344CB8AC3E}">
        <p14:creationId xmlns:p14="http://schemas.microsoft.com/office/powerpoint/2010/main" val="2557878849"/>
      </p:ext>
    </p:extLst>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42"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1000"/>
                                        <p:tgtEl>
                                          <p:spTgt spid="15"/>
                                        </p:tgtEl>
                                      </p:cBhvr>
                                    </p:animEffect>
                                    <p:anim calcmode="lin" valueType="num">
                                      <p:cBhvr>
                                        <p:cTn id="17" dur="1000" fill="hold"/>
                                        <p:tgtEl>
                                          <p:spTgt spid="15"/>
                                        </p:tgtEl>
                                        <p:attrNameLst>
                                          <p:attrName>ppt_x</p:attrName>
                                        </p:attrNameLst>
                                      </p:cBhvr>
                                      <p:tavLst>
                                        <p:tav tm="0">
                                          <p:val>
                                            <p:strVal val="#ppt_x"/>
                                          </p:val>
                                        </p:tav>
                                        <p:tav tm="100000">
                                          <p:val>
                                            <p:strVal val="#ppt_x"/>
                                          </p:val>
                                        </p:tav>
                                      </p:tavLst>
                                    </p:anim>
                                    <p:anim calcmode="lin" valueType="num">
                                      <p:cBhvr>
                                        <p:cTn id="18" dur="1000" fill="hold"/>
                                        <p:tgtEl>
                                          <p:spTgt spid="15"/>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1000"/>
                                        <p:tgtEl>
                                          <p:spTgt spid="23"/>
                                        </p:tgtEl>
                                      </p:cBhvr>
                                    </p:animEffect>
                                    <p:anim calcmode="lin" valueType="num">
                                      <p:cBhvr>
                                        <p:cTn id="22" dur="1000" fill="hold"/>
                                        <p:tgtEl>
                                          <p:spTgt spid="23"/>
                                        </p:tgtEl>
                                        <p:attrNameLst>
                                          <p:attrName>ppt_x</p:attrName>
                                        </p:attrNameLst>
                                      </p:cBhvr>
                                      <p:tavLst>
                                        <p:tav tm="0">
                                          <p:val>
                                            <p:strVal val="#ppt_x"/>
                                          </p:val>
                                        </p:tav>
                                        <p:tav tm="100000">
                                          <p:val>
                                            <p:strVal val="#ppt_x"/>
                                          </p:val>
                                        </p:tav>
                                      </p:tavLst>
                                    </p:anim>
                                    <p:anim calcmode="lin" valueType="num">
                                      <p:cBhvr>
                                        <p:cTn id="23" dur="1000" fill="hold"/>
                                        <p:tgtEl>
                                          <p:spTgt spid="23"/>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1000"/>
                                        <p:tgtEl>
                                          <p:spTgt spid="25"/>
                                        </p:tgtEl>
                                      </p:cBhvr>
                                    </p:animEffect>
                                    <p:anim calcmode="lin" valueType="num">
                                      <p:cBhvr>
                                        <p:cTn id="27" dur="1000" fill="hold"/>
                                        <p:tgtEl>
                                          <p:spTgt spid="25"/>
                                        </p:tgtEl>
                                        <p:attrNameLst>
                                          <p:attrName>ppt_x</p:attrName>
                                        </p:attrNameLst>
                                      </p:cBhvr>
                                      <p:tavLst>
                                        <p:tav tm="0">
                                          <p:val>
                                            <p:strVal val="#ppt_x"/>
                                          </p:val>
                                        </p:tav>
                                        <p:tav tm="100000">
                                          <p:val>
                                            <p:strVal val="#ppt_x"/>
                                          </p:val>
                                        </p:tav>
                                      </p:tavLst>
                                    </p:anim>
                                    <p:anim calcmode="lin" valueType="num">
                                      <p:cBhvr>
                                        <p:cTn id="28"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3" grpId="0"/>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04279" y="1953847"/>
            <a:ext cx="3266831" cy="3782645"/>
          </a:xfrm>
          <a:prstGeom prst="rect">
            <a:avLst/>
          </a:prstGeom>
          <a:gradFill>
            <a:gsLst>
              <a:gs pos="21000">
                <a:srgbClr val="00B0F0"/>
              </a:gs>
              <a:gs pos="100000">
                <a:srgbClr val="21215D"/>
              </a:gs>
            </a:gsLst>
            <a:lin ang="7200000" scaled="0"/>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 name="矩形 4"/>
          <p:cNvSpPr/>
          <p:nvPr/>
        </p:nvSpPr>
        <p:spPr>
          <a:xfrm>
            <a:off x="4413902" y="1953847"/>
            <a:ext cx="3266831" cy="3782645"/>
          </a:xfrm>
          <a:prstGeom prst="rect">
            <a:avLst/>
          </a:prstGeom>
          <a:noFill/>
          <a:ln w="19050">
            <a:solidFill>
              <a:schemeClr val="accent1">
                <a:lumMod val="10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lumMod val="85000"/>
                  <a:lumOff val="15000"/>
                </a:prstClr>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 name="矩形 5"/>
          <p:cNvSpPr/>
          <p:nvPr/>
        </p:nvSpPr>
        <p:spPr>
          <a:xfrm>
            <a:off x="8123523" y="1953847"/>
            <a:ext cx="3266831" cy="3782645"/>
          </a:xfrm>
          <a:prstGeom prst="rect">
            <a:avLst/>
          </a:prstGeom>
          <a:noFill/>
          <a:ln w="19050">
            <a:solidFill>
              <a:schemeClr val="accent1">
                <a:lumMod val="10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lumMod val="85000"/>
                  <a:lumOff val="15000"/>
                </a:prstClr>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7" name="文本框 6" descr="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
          <p:cNvSpPr txBox="1">
            <a:spLocks noChangeArrowheads="1"/>
          </p:cNvSpPr>
          <p:nvPr/>
        </p:nvSpPr>
        <p:spPr bwMode="auto">
          <a:xfrm>
            <a:off x="1545942" y="3586365"/>
            <a:ext cx="139493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rPr>
              <a:t>财富所得</a:t>
            </a:r>
            <a:endParaRPr kumimoji="0" lang="zh-CN" altLang="en-US" sz="24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8" name="矩形 7" descr="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
          <p:cNvSpPr/>
          <p:nvPr/>
        </p:nvSpPr>
        <p:spPr>
          <a:xfrm>
            <a:off x="898888" y="4123749"/>
            <a:ext cx="2689032" cy="1149033"/>
          </a:xfrm>
          <a:prstGeom prst="rect">
            <a:avLst/>
          </a:prstGeom>
        </p:spPr>
        <p:txBody>
          <a:bodyPr wrap="square">
            <a:spAutoFit/>
          </a:bodyPr>
          <a:lstStyle/>
          <a:p>
            <a:pPr marL="0" marR="0" lvl="0" indent="-1233488" algn="ctr" defTabSz="914400" rtl="0" eaLnBrk="1" fontAlgn="auto" latinLnBrk="0" hangingPunct="1">
              <a:lnSpc>
                <a:spcPct val="15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rPr>
              <a:t>薪资多少？有储蓄吗？有动产、有价证券吗？有不动产吗价值多少？有外快吗？</a:t>
            </a:r>
          </a:p>
        </p:txBody>
      </p:sp>
      <p:cxnSp>
        <p:nvCxnSpPr>
          <p:cNvPr id="9" name="直接连接符 25"/>
          <p:cNvCxnSpPr/>
          <p:nvPr/>
        </p:nvCxnSpPr>
        <p:spPr>
          <a:xfrm>
            <a:off x="2125799" y="4123748"/>
            <a:ext cx="23521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文本框 6" descr="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
          <p:cNvSpPr txBox="1">
            <a:spLocks noChangeArrowheads="1"/>
          </p:cNvSpPr>
          <p:nvPr/>
        </p:nvSpPr>
        <p:spPr bwMode="auto">
          <a:xfrm>
            <a:off x="5339431" y="3519690"/>
            <a:ext cx="14157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prstClr val="black">
                    <a:lumMod val="75000"/>
                    <a:lumOff val="25000"/>
                  </a:prstClr>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rPr>
              <a:t>社会阶层</a:t>
            </a:r>
            <a:endParaRPr kumimoji="0" lang="en-US" altLang="zh-CN" sz="2000" b="1" i="0" u="none" strike="noStrike" kern="1200" cap="none" spc="0" normalizeH="0" baseline="0" noProof="0" dirty="0">
              <a:ln>
                <a:noFill/>
              </a:ln>
              <a:solidFill>
                <a:prstClr val="black">
                  <a:lumMod val="75000"/>
                  <a:lumOff val="25000"/>
                </a:prstClr>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1" name="矩形 10" descr="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
          <p:cNvSpPr/>
          <p:nvPr/>
        </p:nvSpPr>
        <p:spPr>
          <a:xfrm>
            <a:off x="4702801" y="4123749"/>
            <a:ext cx="2689032" cy="1518364"/>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404040"/>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rPr>
              <a:t>现在的职位是什么？还有升迁的机会吗？是否有升迁的准备呢？内外在的人际关系如何？ </a:t>
            </a:r>
          </a:p>
        </p:txBody>
      </p:sp>
      <p:cxnSp>
        <p:nvCxnSpPr>
          <p:cNvPr id="12" name="直接连接符 28"/>
          <p:cNvCxnSpPr/>
          <p:nvPr/>
        </p:nvCxnSpPr>
        <p:spPr>
          <a:xfrm>
            <a:off x="5929712" y="4123748"/>
            <a:ext cx="235211" cy="0"/>
          </a:xfrm>
          <a:prstGeom prst="line">
            <a:avLst/>
          </a:prstGeom>
          <a:ln w="19050">
            <a:solidFill>
              <a:schemeClr val="accent1">
                <a:lumMod val="100000"/>
              </a:schemeClr>
            </a:solidFill>
          </a:ln>
        </p:spPr>
        <p:style>
          <a:lnRef idx="1">
            <a:schemeClr val="accent1"/>
          </a:lnRef>
          <a:fillRef idx="0">
            <a:schemeClr val="accent1"/>
          </a:fillRef>
          <a:effectRef idx="0">
            <a:schemeClr val="accent1"/>
          </a:effectRef>
          <a:fontRef idx="minor">
            <a:schemeClr val="tx1"/>
          </a:fontRef>
        </p:style>
      </p:cxnSp>
      <p:sp>
        <p:nvSpPr>
          <p:cNvPr id="13" name="文本框 6" descr="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
          <p:cNvSpPr txBox="1">
            <a:spLocks noChangeArrowheads="1"/>
          </p:cNvSpPr>
          <p:nvPr/>
        </p:nvSpPr>
        <p:spPr bwMode="auto">
          <a:xfrm>
            <a:off x="8998977" y="3519690"/>
            <a:ext cx="14157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prstClr val="black">
                    <a:lumMod val="75000"/>
                    <a:lumOff val="25000"/>
                  </a:prstClr>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rPr>
              <a:t>自我实现</a:t>
            </a:r>
            <a:endParaRPr kumimoji="0" lang="en-US" altLang="zh-CN" sz="2000" b="1" i="0" u="none" strike="noStrike" kern="1200" cap="none" spc="0" normalizeH="0" baseline="0" noProof="0" dirty="0">
              <a:ln>
                <a:noFill/>
              </a:ln>
              <a:solidFill>
                <a:prstClr val="black">
                  <a:lumMod val="75000"/>
                  <a:lumOff val="25000"/>
                </a:prstClr>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4" name="矩形 13" descr="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
          <p:cNvSpPr/>
          <p:nvPr/>
        </p:nvSpPr>
        <p:spPr>
          <a:xfrm>
            <a:off x="8362347" y="4123749"/>
            <a:ext cx="2689032" cy="1149033"/>
          </a:xfrm>
          <a:prstGeom prst="rect">
            <a:avLst/>
          </a:prstGeom>
        </p:spPr>
        <p:txBody>
          <a:bodyPr wrap="square">
            <a:spAutoFit/>
          </a:bodyPr>
          <a:lstStyle/>
          <a:p>
            <a:pPr marL="0" marR="0" lvl="0" indent="-1328738" algn="ctr" defTabSz="914400" rtl="0" eaLnBrk="1" fontAlgn="auto" latinLnBrk="0" hangingPunct="1">
              <a:lnSpc>
                <a:spcPct val="15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404040"/>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rPr>
              <a:t>喜欢现在的工作吗？理由是什么？有完成人生理想的准备吗？</a:t>
            </a:r>
          </a:p>
        </p:txBody>
      </p:sp>
      <p:cxnSp>
        <p:nvCxnSpPr>
          <p:cNvPr id="15" name="直接连接符 31"/>
          <p:cNvCxnSpPr/>
          <p:nvPr/>
        </p:nvCxnSpPr>
        <p:spPr>
          <a:xfrm>
            <a:off x="9589257" y="4123748"/>
            <a:ext cx="235211" cy="0"/>
          </a:xfrm>
          <a:prstGeom prst="line">
            <a:avLst/>
          </a:prstGeom>
          <a:ln w="19050">
            <a:solidFill>
              <a:schemeClr val="accent1">
                <a:lumMod val="100000"/>
              </a:schemeClr>
            </a:solidFill>
          </a:ln>
        </p:spPr>
        <p:style>
          <a:lnRef idx="1">
            <a:schemeClr val="accent1"/>
          </a:lnRef>
          <a:fillRef idx="0">
            <a:schemeClr val="accent1"/>
          </a:fillRef>
          <a:effectRef idx="0">
            <a:schemeClr val="accent1"/>
          </a:effectRef>
          <a:fontRef idx="minor">
            <a:schemeClr val="tx1"/>
          </a:fontRef>
        </p:style>
      </p:cxnSp>
      <p:sp>
        <p:nvSpPr>
          <p:cNvPr id="16" name="AutoShape 4"/>
          <p:cNvSpPr>
            <a:spLocks/>
          </p:cNvSpPr>
          <p:nvPr/>
        </p:nvSpPr>
        <p:spPr bwMode="auto">
          <a:xfrm>
            <a:off x="9382626" y="2736389"/>
            <a:ext cx="648473" cy="65143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428" y="17466"/>
                </a:moveTo>
                <a:cubicBezTo>
                  <a:pt x="16669" y="16923"/>
                  <a:pt x="15846" y="16465"/>
                  <a:pt x="14963" y="16121"/>
                </a:cubicBezTo>
                <a:cubicBezTo>
                  <a:pt x="15595" y="14609"/>
                  <a:pt x="15967" y="12928"/>
                  <a:pt x="16010" y="11148"/>
                </a:cubicBezTo>
                <a:lnTo>
                  <a:pt x="20188" y="11148"/>
                </a:lnTo>
                <a:cubicBezTo>
                  <a:pt x="20097" y="13612"/>
                  <a:pt x="19065" y="15838"/>
                  <a:pt x="17428" y="17466"/>
                </a:cubicBezTo>
                <a:moveTo>
                  <a:pt x="1411" y="11148"/>
                </a:moveTo>
                <a:lnTo>
                  <a:pt x="5589" y="11148"/>
                </a:lnTo>
                <a:cubicBezTo>
                  <a:pt x="5632" y="12928"/>
                  <a:pt x="6004" y="14609"/>
                  <a:pt x="6636" y="16121"/>
                </a:cubicBezTo>
                <a:cubicBezTo>
                  <a:pt x="5753" y="16465"/>
                  <a:pt x="4931" y="16923"/>
                  <a:pt x="4171" y="17466"/>
                </a:cubicBezTo>
                <a:cubicBezTo>
                  <a:pt x="2534" y="15838"/>
                  <a:pt x="1502" y="13612"/>
                  <a:pt x="1411" y="11148"/>
                </a:cubicBezTo>
                <a:moveTo>
                  <a:pt x="3785" y="4553"/>
                </a:moveTo>
                <a:cubicBezTo>
                  <a:pt x="4579" y="5170"/>
                  <a:pt x="5448" y="5691"/>
                  <a:pt x="6388" y="6084"/>
                </a:cubicBezTo>
                <a:cubicBezTo>
                  <a:pt x="5901" y="7433"/>
                  <a:pt x="5627" y="8908"/>
                  <a:pt x="5589" y="10451"/>
                </a:cubicBezTo>
                <a:lnTo>
                  <a:pt x="1411" y="10451"/>
                </a:lnTo>
                <a:cubicBezTo>
                  <a:pt x="1494" y="8190"/>
                  <a:pt x="2376" y="6135"/>
                  <a:pt x="3785" y="4553"/>
                </a:cubicBezTo>
                <a:moveTo>
                  <a:pt x="11148" y="10451"/>
                </a:moveTo>
                <a:lnTo>
                  <a:pt x="11148" y="6950"/>
                </a:lnTo>
                <a:cubicBezTo>
                  <a:pt x="12339" y="6913"/>
                  <a:pt x="13484" y="6696"/>
                  <a:pt x="14558" y="6324"/>
                </a:cubicBezTo>
                <a:cubicBezTo>
                  <a:pt x="15018" y="7598"/>
                  <a:pt x="15276" y="8992"/>
                  <a:pt x="15314" y="10451"/>
                </a:cubicBezTo>
                <a:cubicBezTo>
                  <a:pt x="15314" y="10451"/>
                  <a:pt x="11148" y="10451"/>
                  <a:pt x="11148" y="10451"/>
                </a:cubicBezTo>
                <a:close/>
                <a:moveTo>
                  <a:pt x="14311" y="15882"/>
                </a:moveTo>
                <a:cubicBezTo>
                  <a:pt x="13309" y="15559"/>
                  <a:pt x="12247" y="15380"/>
                  <a:pt x="11148" y="15346"/>
                </a:cubicBezTo>
                <a:lnTo>
                  <a:pt x="11148" y="11148"/>
                </a:lnTo>
                <a:lnTo>
                  <a:pt x="15314" y="11148"/>
                </a:lnTo>
                <a:cubicBezTo>
                  <a:pt x="15270" y="12844"/>
                  <a:pt x="14914" y="14445"/>
                  <a:pt x="14311" y="15882"/>
                </a:cubicBezTo>
                <a:moveTo>
                  <a:pt x="14683" y="16757"/>
                </a:moveTo>
                <a:cubicBezTo>
                  <a:pt x="15476" y="17063"/>
                  <a:pt x="16218" y="17466"/>
                  <a:pt x="16904" y="17941"/>
                </a:cubicBezTo>
                <a:cubicBezTo>
                  <a:pt x="15632" y="19031"/>
                  <a:pt x="14067" y="19781"/>
                  <a:pt x="12344" y="20068"/>
                </a:cubicBezTo>
                <a:cubicBezTo>
                  <a:pt x="13280" y="19136"/>
                  <a:pt x="14076" y="18017"/>
                  <a:pt x="14683" y="16757"/>
                </a:cubicBezTo>
                <a:moveTo>
                  <a:pt x="11148" y="20188"/>
                </a:moveTo>
                <a:lnTo>
                  <a:pt x="11148" y="16043"/>
                </a:lnTo>
                <a:cubicBezTo>
                  <a:pt x="12146" y="16075"/>
                  <a:pt x="13113" y="16231"/>
                  <a:pt x="14025" y="16516"/>
                </a:cubicBezTo>
                <a:cubicBezTo>
                  <a:pt x="13314" y="17970"/>
                  <a:pt x="12343" y="19223"/>
                  <a:pt x="11185" y="20186"/>
                </a:cubicBezTo>
                <a:cubicBezTo>
                  <a:pt x="11185" y="20186"/>
                  <a:pt x="11148" y="20188"/>
                  <a:pt x="11148" y="20188"/>
                </a:cubicBezTo>
                <a:close/>
                <a:moveTo>
                  <a:pt x="9255" y="20068"/>
                </a:moveTo>
                <a:cubicBezTo>
                  <a:pt x="7532" y="19781"/>
                  <a:pt x="5967" y="19031"/>
                  <a:pt x="4695" y="17941"/>
                </a:cubicBezTo>
                <a:cubicBezTo>
                  <a:pt x="5381" y="17466"/>
                  <a:pt x="6123" y="17063"/>
                  <a:pt x="6916" y="16757"/>
                </a:cubicBezTo>
                <a:cubicBezTo>
                  <a:pt x="7523" y="18017"/>
                  <a:pt x="8319" y="19136"/>
                  <a:pt x="9255" y="20068"/>
                </a:cubicBezTo>
                <a:moveTo>
                  <a:pt x="10451" y="11148"/>
                </a:moveTo>
                <a:lnTo>
                  <a:pt x="10451" y="15346"/>
                </a:lnTo>
                <a:cubicBezTo>
                  <a:pt x="9352" y="15380"/>
                  <a:pt x="8290" y="15559"/>
                  <a:pt x="7288" y="15882"/>
                </a:cubicBezTo>
                <a:cubicBezTo>
                  <a:pt x="6685" y="14445"/>
                  <a:pt x="6329" y="12844"/>
                  <a:pt x="6285" y="11148"/>
                </a:cubicBezTo>
                <a:cubicBezTo>
                  <a:pt x="6285" y="11148"/>
                  <a:pt x="10451" y="11148"/>
                  <a:pt x="10451" y="11148"/>
                </a:cubicBezTo>
                <a:close/>
                <a:moveTo>
                  <a:pt x="7041" y="6324"/>
                </a:moveTo>
                <a:cubicBezTo>
                  <a:pt x="8115" y="6696"/>
                  <a:pt x="9260" y="6913"/>
                  <a:pt x="10451" y="6950"/>
                </a:cubicBezTo>
                <a:lnTo>
                  <a:pt x="10451" y="10451"/>
                </a:lnTo>
                <a:lnTo>
                  <a:pt x="6285" y="10451"/>
                </a:lnTo>
                <a:cubicBezTo>
                  <a:pt x="6324" y="8992"/>
                  <a:pt x="6581" y="7598"/>
                  <a:pt x="7041" y="6324"/>
                </a:cubicBezTo>
                <a:moveTo>
                  <a:pt x="6651" y="5442"/>
                </a:moveTo>
                <a:cubicBezTo>
                  <a:pt x="5790" y="5084"/>
                  <a:pt x="4993" y="4609"/>
                  <a:pt x="4263" y="4050"/>
                </a:cubicBezTo>
                <a:cubicBezTo>
                  <a:pt x="5606" y="2749"/>
                  <a:pt x="7332" y="1851"/>
                  <a:pt x="9255" y="1531"/>
                </a:cubicBezTo>
                <a:cubicBezTo>
                  <a:pt x="8175" y="2610"/>
                  <a:pt x="7286" y="3939"/>
                  <a:pt x="6651" y="5442"/>
                </a:cubicBezTo>
                <a:moveTo>
                  <a:pt x="10451" y="1411"/>
                </a:moveTo>
                <a:lnTo>
                  <a:pt x="10451" y="6253"/>
                </a:lnTo>
                <a:cubicBezTo>
                  <a:pt x="9352" y="6217"/>
                  <a:pt x="8296" y="6021"/>
                  <a:pt x="7303" y="5681"/>
                </a:cubicBezTo>
                <a:cubicBezTo>
                  <a:pt x="8029" y="3972"/>
                  <a:pt x="9101" y="2507"/>
                  <a:pt x="10415" y="1413"/>
                </a:cubicBezTo>
                <a:cubicBezTo>
                  <a:pt x="10427" y="1412"/>
                  <a:pt x="10439" y="1411"/>
                  <a:pt x="10451" y="1411"/>
                </a:cubicBezTo>
                <a:moveTo>
                  <a:pt x="12344" y="1531"/>
                </a:moveTo>
                <a:cubicBezTo>
                  <a:pt x="14267" y="1851"/>
                  <a:pt x="15993" y="2749"/>
                  <a:pt x="17336" y="4050"/>
                </a:cubicBezTo>
                <a:cubicBezTo>
                  <a:pt x="16606" y="4609"/>
                  <a:pt x="15809" y="5084"/>
                  <a:pt x="14948" y="5442"/>
                </a:cubicBezTo>
                <a:cubicBezTo>
                  <a:pt x="14313" y="3939"/>
                  <a:pt x="13424" y="2610"/>
                  <a:pt x="12344" y="1531"/>
                </a:cubicBezTo>
                <a:moveTo>
                  <a:pt x="11184" y="1413"/>
                </a:moveTo>
                <a:cubicBezTo>
                  <a:pt x="12498" y="2507"/>
                  <a:pt x="13570" y="3972"/>
                  <a:pt x="14296" y="5681"/>
                </a:cubicBezTo>
                <a:cubicBezTo>
                  <a:pt x="13303" y="6021"/>
                  <a:pt x="12247" y="6217"/>
                  <a:pt x="11148" y="6253"/>
                </a:cubicBezTo>
                <a:lnTo>
                  <a:pt x="11148" y="1411"/>
                </a:lnTo>
                <a:cubicBezTo>
                  <a:pt x="11160" y="1411"/>
                  <a:pt x="11172" y="1412"/>
                  <a:pt x="11184" y="1413"/>
                </a:cubicBezTo>
                <a:moveTo>
                  <a:pt x="10414" y="20186"/>
                </a:moveTo>
                <a:cubicBezTo>
                  <a:pt x="9256" y="19223"/>
                  <a:pt x="8285" y="17970"/>
                  <a:pt x="7574" y="16516"/>
                </a:cubicBezTo>
                <a:cubicBezTo>
                  <a:pt x="8486" y="16231"/>
                  <a:pt x="9453" y="16075"/>
                  <a:pt x="10451" y="16043"/>
                </a:cubicBezTo>
                <a:lnTo>
                  <a:pt x="10451" y="20188"/>
                </a:lnTo>
                <a:cubicBezTo>
                  <a:pt x="10451" y="20188"/>
                  <a:pt x="10414" y="20186"/>
                  <a:pt x="10414" y="20186"/>
                </a:cubicBezTo>
                <a:close/>
                <a:moveTo>
                  <a:pt x="20188" y="10451"/>
                </a:moveTo>
                <a:lnTo>
                  <a:pt x="16010" y="10451"/>
                </a:lnTo>
                <a:cubicBezTo>
                  <a:pt x="15972" y="8908"/>
                  <a:pt x="15698" y="7433"/>
                  <a:pt x="15211" y="6084"/>
                </a:cubicBezTo>
                <a:cubicBezTo>
                  <a:pt x="16151" y="5691"/>
                  <a:pt x="17020" y="5170"/>
                  <a:pt x="17814" y="4553"/>
                </a:cubicBezTo>
                <a:cubicBezTo>
                  <a:pt x="19223" y="6135"/>
                  <a:pt x="20105" y="8190"/>
                  <a:pt x="20188" y="10451"/>
                </a:cubicBezTo>
                <a:moveTo>
                  <a:pt x="10800" y="0"/>
                </a:moveTo>
                <a:cubicBezTo>
                  <a:pt x="4835" y="0"/>
                  <a:pt x="0" y="4835"/>
                  <a:pt x="0" y="10800"/>
                </a:cubicBezTo>
                <a:cubicBezTo>
                  <a:pt x="0" y="16764"/>
                  <a:pt x="4835" y="21600"/>
                  <a:pt x="10800" y="21600"/>
                </a:cubicBezTo>
                <a:cubicBezTo>
                  <a:pt x="16764" y="21600"/>
                  <a:pt x="21600" y="16764"/>
                  <a:pt x="21600" y="10800"/>
                </a:cubicBezTo>
                <a:cubicBezTo>
                  <a:pt x="21600" y="4835"/>
                  <a:pt x="16764" y="0"/>
                  <a:pt x="10800" y="0"/>
                </a:cubicBezTo>
              </a:path>
            </a:pathLst>
          </a:custGeom>
          <a:gradFill>
            <a:gsLst>
              <a:gs pos="21000">
                <a:srgbClr val="00B0F0"/>
              </a:gs>
              <a:gs pos="100000">
                <a:srgbClr val="21215D"/>
              </a:gs>
            </a:gsLst>
            <a:lin ang="7200000" scaled="0"/>
          </a:gradFill>
          <a:ln>
            <a:noFill/>
          </a:ln>
          <a:effectLst/>
          <a:extLst>
            <a:ext uri="{91240B29-F687-4f45-9708-019B960494DF}"/>
            <a:ext uri="{AF507438-7753-43e0-B8FC-AC1667EBCBE1}"/>
          </a:extLst>
        </p:spPr>
        <p:txBody>
          <a:bodyPr lIns="25400" tIns="25400" rIns="25400" bIns="25400" anchor="ctr"/>
          <a:lstStyle/>
          <a:p>
            <a:pPr marL="0" marR="0" lvl="0" indent="0" algn="ctr" defTabSz="304792" rtl="0" eaLnBrk="1"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prstClr val="black">
                  <a:lumMod val="85000"/>
                  <a:lumOff val="15000"/>
                </a:prstClr>
              </a:solidFill>
              <a:effectLst>
                <a:outerShdw blurRad="38100" dist="38100" dir="2700000" algn="tl">
                  <a:srgbClr val="000000"/>
                </a:outerShdw>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grpSp>
        <p:nvGrpSpPr>
          <p:cNvPr id="17" name="组合 20"/>
          <p:cNvGrpSpPr/>
          <p:nvPr/>
        </p:nvGrpSpPr>
        <p:grpSpPr>
          <a:xfrm>
            <a:off x="5761035" y="2727143"/>
            <a:ext cx="669927" cy="669927"/>
            <a:chOff x="5394312" y="2141343"/>
            <a:chExt cx="359165" cy="359165"/>
          </a:xfrm>
          <a:gradFill>
            <a:gsLst>
              <a:gs pos="21000">
                <a:srgbClr val="00B0F0"/>
              </a:gs>
              <a:gs pos="100000">
                <a:srgbClr val="21215D"/>
              </a:gs>
            </a:gsLst>
            <a:lin ang="7200000" scaled="0"/>
          </a:gradFill>
        </p:grpSpPr>
        <p:sp>
          <p:nvSpPr>
            <p:cNvPr id="18" name="AutoShape 56"/>
            <p:cNvSpPr>
              <a:spLocks/>
            </p:cNvSpPr>
            <p:nvPr/>
          </p:nvSpPr>
          <p:spPr bwMode="auto">
            <a:xfrm>
              <a:off x="5394312" y="2141343"/>
              <a:ext cx="112353" cy="35916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88" y="7316"/>
                  </a:moveTo>
                  <a:cubicBezTo>
                    <a:pt x="16954" y="7352"/>
                    <a:pt x="16923" y="7387"/>
                    <a:pt x="16883" y="7423"/>
                  </a:cubicBezTo>
                  <a:cubicBezTo>
                    <a:pt x="16677" y="7601"/>
                    <a:pt x="16414" y="7770"/>
                    <a:pt x="16066" y="7920"/>
                  </a:cubicBezTo>
                  <a:cubicBezTo>
                    <a:pt x="16057" y="7924"/>
                    <a:pt x="16044" y="7927"/>
                    <a:pt x="16038" y="7931"/>
                  </a:cubicBezTo>
                  <a:cubicBezTo>
                    <a:pt x="15662" y="8092"/>
                    <a:pt x="15214" y="8234"/>
                    <a:pt x="14705" y="8354"/>
                  </a:cubicBezTo>
                  <a:cubicBezTo>
                    <a:pt x="14697" y="8357"/>
                    <a:pt x="14692" y="8358"/>
                    <a:pt x="14686" y="8359"/>
                  </a:cubicBezTo>
                  <a:cubicBezTo>
                    <a:pt x="14163" y="8482"/>
                    <a:pt x="13584" y="8581"/>
                    <a:pt x="12960" y="8649"/>
                  </a:cubicBezTo>
                  <a:cubicBezTo>
                    <a:pt x="12279" y="8726"/>
                    <a:pt x="11560" y="8774"/>
                    <a:pt x="10800" y="8774"/>
                  </a:cubicBezTo>
                  <a:cubicBezTo>
                    <a:pt x="10037" y="8774"/>
                    <a:pt x="9318" y="8726"/>
                    <a:pt x="8640" y="8649"/>
                  </a:cubicBezTo>
                  <a:cubicBezTo>
                    <a:pt x="8016" y="8581"/>
                    <a:pt x="7435" y="8482"/>
                    <a:pt x="6914" y="8359"/>
                  </a:cubicBezTo>
                  <a:cubicBezTo>
                    <a:pt x="6908" y="8358"/>
                    <a:pt x="6901" y="8357"/>
                    <a:pt x="6893" y="8354"/>
                  </a:cubicBezTo>
                  <a:cubicBezTo>
                    <a:pt x="6385" y="8234"/>
                    <a:pt x="5937" y="8092"/>
                    <a:pt x="5562" y="7931"/>
                  </a:cubicBezTo>
                  <a:cubicBezTo>
                    <a:pt x="5553" y="7927"/>
                    <a:pt x="5541" y="7924"/>
                    <a:pt x="5531" y="7920"/>
                  </a:cubicBezTo>
                  <a:cubicBezTo>
                    <a:pt x="5184" y="7770"/>
                    <a:pt x="4921" y="7601"/>
                    <a:pt x="4715" y="7423"/>
                  </a:cubicBezTo>
                  <a:cubicBezTo>
                    <a:pt x="4676" y="7387"/>
                    <a:pt x="4644" y="7352"/>
                    <a:pt x="4612" y="7316"/>
                  </a:cubicBezTo>
                  <a:cubicBezTo>
                    <a:pt x="4437" y="7136"/>
                    <a:pt x="4320" y="6947"/>
                    <a:pt x="4320" y="6750"/>
                  </a:cubicBezTo>
                  <a:cubicBezTo>
                    <a:pt x="4320" y="6550"/>
                    <a:pt x="4437" y="6362"/>
                    <a:pt x="4612" y="6181"/>
                  </a:cubicBezTo>
                  <a:cubicBezTo>
                    <a:pt x="4644" y="6146"/>
                    <a:pt x="4676" y="6110"/>
                    <a:pt x="4715" y="6076"/>
                  </a:cubicBezTo>
                  <a:cubicBezTo>
                    <a:pt x="4921" y="5898"/>
                    <a:pt x="5184" y="5729"/>
                    <a:pt x="5531" y="5577"/>
                  </a:cubicBezTo>
                  <a:cubicBezTo>
                    <a:pt x="5541" y="5574"/>
                    <a:pt x="5553" y="5571"/>
                    <a:pt x="5562" y="5567"/>
                  </a:cubicBezTo>
                  <a:cubicBezTo>
                    <a:pt x="5937" y="5407"/>
                    <a:pt x="6385" y="5264"/>
                    <a:pt x="6893" y="5144"/>
                  </a:cubicBezTo>
                  <a:cubicBezTo>
                    <a:pt x="6901" y="5142"/>
                    <a:pt x="6908" y="5140"/>
                    <a:pt x="6914" y="5138"/>
                  </a:cubicBezTo>
                  <a:cubicBezTo>
                    <a:pt x="7435" y="5017"/>
                    <a:pt x="8016" y="4918"/>
                    <a:pt x="8640" y="4848"/>
                  </a:cubicBezTo>
                  <a:cubicBezTo>
                    <a:pt x="9318" y="4773"/>
                    <a:pt x="10037" y="4725"/>
                    <a:pt x="10800" y="4725"/>
                  </a:cubicBezTo>
                  <a:cubicBezTo>
                    <a:pt x="11560" y="4725"/>
                    <a:pt x="12279" y="4773"/>
                    <a:pt x="12960" y="4848"/>
                  </a:cubicBezTo>
                  <a:cubicBezTo>
                    <a:pt x="13584" y="4918"/>
                    <a:pt x="14163" y="5017"/>
                    <a:pt x="14686" y="5138"/>
                  </a:cubicBezTo>
                  <a:cubicBezTo>
                    <a:pt x="14692" y="5140"/>
                    <a:pt x="14697" y="5142"/>
                    <a:pt x="14705" y="5144"/>
                  </a:cubicBezTo>
                  <a:cubicBezTo>
                    <a:pt x="15214" y="5264"/>
                    <a:pt x="15662" y="5407"/>
                    <a:pt x="16038" y="5567"/>
                  </a:cubicBezTo>
                  <a:cubicBezTo>
                    <a:pt x="16044" y="5571"/>
                    <a:pt x="16057" y="5574"/>
                    <a:pt x="16066" y="5577"/>
                  </a:cubicBezTo>
                  <a:cubicBezTo>
                    <a:pt x="16414" y="5729"/>
                    <a:pt x="16677" y="5898"/>
                    <a:pt x="16883" y="6076"/>
                  </a:cubicBezTo>
                  <a:cubicBezTo>
                    <a:pt x="16923" y="6110"/>
                    <a:pt x="16954" y="6146"/>
                    <a:pt x="16988" y="6181"/>
                  </a:cubicBezTo>
                  <a:cubicBezTo>
                    <a:pt x="17161" y="6362"/>
                    <a:pt x="17280" y="6550"/>
                    <a:pt x="17280" y="6750"/>
                  </a:cubicBezTo>
                  <a:cubicBezTo>
                    <a:pt x="17280" y="6947"/>
                    <a:pt x="17161" y="7136"/>
                    <a:pt x="16988" y="7316"/>
                  </a:cubicBezTo>
                  <a:moveTo>
                    <a:pt x="12960" y="19575"/>
                  </a:moveTo>
                  <a:cubicBezTo>
                    <a:pt x="12960" y="19948"/>
                    <a:pt x="11992" y="20249"/>
                    <a:pt x="10800" y="20249"/>
                  </a:cubicBezTo>
                  <a:cubicBezTo>
                    <a:pt x="9606" y="20249"/>
                    <a:pt x="8640" y="19948"/>
                    <a:pt x="8640" y="19575"/>
                  </a:cubicBezTo>
                  <a:lnTo>
                    <a:pt x="8640" y="10056"/>
                  </a:lnTo>
                  <a:cubicBezTo>
                    <a:pt x="9338" y="10101"/>
                    <a:pt x="10059" y="10124"/>
                    <a:pt x="10800" y="10124"/>
                  </a:cubicBezTo>
                  <a:cubicBezTo>
                    <a:pt x="11541" y="10124"/>
                    <a:pt x="12262" y="10101"/>
                    <a:pt x="12960" y="10056"/>
                  </a:cubicBezTo>
                  <a:cubicBezTo>
                    <a:pt x="12960" y="10056"/>
                    <a:pt x="12960" y="19575"/>
                    <a:pt x="12960" y="19575"/>
                  </a:cubicBezTo>
                  <a:close/>
                  <a:moveTo>
                    <a:pt x="8640" y="2025"/>
                  </a:moveTo>
                  <a:cubicBezTo>
                    <a:pt x="8640" y="1651"/>
                    <a:pt x="9606" y="1350"/>
                    <a:pt x="10800" y="1350"/>
                  </a:cubicBezTo>
                  <a:cubicBezTo>
                    <a:pt x="11992" y="1350"/>
                    <a:pt x="12960" y="1651"/>
                    <a:pt x="12960" y="2025"/>
                  </a:cubicBezTo>
                  <a:lnTo>
                    <a:pt x="12960" y="3442"/>
                  </a:lnTo>
                  <a:cubicBezTo>
                    <a:pt x="12262" y="3398"/>
                    <a:pt x="11541" y="3375"/>
                    <a:pt x="10800" y="3375"/>
                  </a:cubicBezTo>
                  <a:cubicBezTo>
                    <a:pt x="10059" y="3375"/>
                    <a:pt x="9338" y="3398"/>
                    <a:pt x="8640" y="3442"/>
                  </a:cubicBezTo>
                  <a:cubicBezTo>
                    <a:pt x="8640" y="3442"/>
                    <a:pt x="8640" y="2025"/>
                    <a:pt x="8640" y="2025"/>
                  </a:cubicBezTo>
                  <a:close/>
                  <a:moveTo>
                    <a:pt x="17280" y="4064"/>
                  </a:moveTo>
                  <a:lnTo>
                    <a:pt x="17280" y="2025"/>
                  </a:lnTo>
                  <a:cubicBezTo>
                    <a:pt x="17280" y="908"/>
                    <a:pt x="14373" y="0"/>
                    <a:pt x="10800" y="0"/>
                  </a:cubicBezTo>
                  <a:cubicBezTo>
                    <a:pt x="7225" y="0"/>
                    <a:pt x="4320" y="908"/>
                    <a:pt x="4320" y="2025"/>
                  </a:cubicBezTo>
                  <a:lnTo>
                    <a:pt x="4320" y="4064"/>
                  </a:lnTo>
                  <a:cubicBezTo>
                    <a:pt x="1710" y="4681"/>
                    <a:pt x="0" y="5649"/>
                    <a:pt x="0" y="6750"/>
                  </a:cubicBezTo>
                  <a:cubicBezTo>
                    <a:pt x="0" y="7850"/>
                    <a:pt x="1710" y="8818"/>
                    <a:pt x="4320" y="9434"/>
                  </a:cubicBezTo>
                  <a:lnTo>
                    <a:pt x="4320" y="19575"/>
                  </a:lnTo>
                  <a:cubicBezTo>
                    <a:pt x="4320" y="20691"/>
                    <a:pt x="7225" y="21599"/>
                    <a:pt x="10800" y="21599"/>
                  </a:cubicBezTo>
                  <a:cubicBezTo>
                    <a:pt x="14373" y="21599"/>
                    <a:pt x="17280" y="20691"/>
                    <a:pt x="17280" y="19575"/>
                  </a:cubicBezTo>
                  <a:lnTo>
                    <a:pt x="17280" y="9434"/>
                  </a:lnTo>
                  <a:cubicBezTo>
                    <a:pt x="19889" y="8818"/>
                    <a:pt x="21600" y="7850"/>
                    <a:pt x="21600" y="6750"/>
                  </a:cubicBezTo>
                  <a:cubicBezTo>
                    <a:pt x="21600" y="5649"/>
                    <a:pt x="19889" y="4681"/>
                    <a:pt x="17280" y="4064"/>
                  </a:cubicBezTo>
                </a:path>
              </a:pathLst>
            </a:custGeom>
            <a:grpFill/>
            <a:ln>
              <a:noFill/>
            </a:ln>
            <a:effectLst/>
            <a:extLst>
              <a:ext uri="{91240B29-F687-4f45-9708-019B960494DF}"/>
              <a:ext uri="{AF507438-7753-43e0-B8FC-AC1667EBCBE1}"/>
            </a:extLst>
          </p:spPr>
          <p:txBody>
            <a:bodyPr lIns="25400" tIns="25400" rIns="25400" bIns="25400" anchor="ctr"/>
            <a:lstStyle/>
            <a:p>
              <a:pPr marL="0" marR="0" lvl="0" indent="0" algn="ctr" defTabSz="304792" rtl="0" eaLnBrk="1"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prstClr val="black">
                    <a:lumMod val="85000"/>
                    <a:lumOff val="15000"/>
                  </a:prstClr>
                </a:solidFill>
                <a:effectLst>
                  <a:outerShdw blurRad="38100" dist="38100" dir="2700000" algn="tl">
                    <a:srgbClr val="000000"/>
                  </a:outerShdw>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19" name="AutoShape 57"/>
            <p:cNvSpPr>
              <a:spLocks/>
            </p:cNvSpPr>
            <p:nvPr/>
          </p:nvSpPr>
          <p:spPr bwMode="auto">
            <a:xfrm>
              <a:off x="5641124" y="2141343"/>
              <a:ext cx="112353" cy="35916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88" y="7316"/>
                  </a:moveTo>
                  <a:cubicBezTo>
                    <a:pt x="16954" y="7352"/>
                    <a:pt x="16923" y="7387"/>
                    <a:pt x="16883" y="7423"/>
                  </a:cubicBezTo>
                  <a:cubicBezTo>
                    <a:pt x="16677" y="7601"/>
                    <a:pt x="16414" y="7770"/>
                    <a:pt x="16066" y="7920"/>
                  </a:cubicBezTo>
                  <a:cubicBezTo>
                    <a:pt x="16057" y="7924"/>
                    <a:pt x="16044" y="7927"/>
                    <a:pt x="16038" y="7931"/>
                  </a:cubicBezTo>
                  <a:cubicBezTo>
                    <a:pt x="15662" y="8092"/>
                    <a:pt x="15214" y="8234"/>
                    <a:pt x="14705" y="8354"/>
                  </a:cubicBezTo>
                  <a:cubicBezTo>
                    <a:pt x="14697" y="8357"/>
                    <a:pt x="14692" y="8358"/>
                    <a:pt x="14686" y="8359"/>
                  </a:cubicBezTo>
                  <a:cubicBezTo>
                    <a:pt x="14163" y="8482"/>
                    <a:pt x="13584" y="8581"/>
                    <a:pt x="12960" y="8649"/>
                  </a:cubicBezTo>
                  <a:cubicBezTo>
                    <a:pt x="12279" y="8726"/>
                    <a:pt x="11560" y="8774"/>
                    <a:pt x="10800" y="8774"/>
                  </a:cubicBezTo>
                  <a:cubicBezTo>
                    <a:pt x="10037" y="8774"/>
                    <a:pt x="9318" y="8726"/>
                    <a:pt x="8640" y="8649"/>
                  </a:cubicBezTo>
                  <a:cubicBezTo>
                    <a:pt x="8016" y="8581"/>
                    <a:pt x="7435" y="8482"/>
                    <a:pt x="6914" y="8359"/>
                  </a:cubicBezTo>
                  <a:cubicBezTo>
                    <a:pt x="6908" y="8358"/>
                    <a:pt x="6901" y="8357"/>
                    <a:pt x="6893" y="8354"/>
                  </a:cubicBezTo>
                  <a:cubicBezTo>
                    <a:pt x="6385" y="8234"/>
                    <a:pt x="5937" y="8092"/>
                    <a:pt x="5562" y="7931"/>
                  </a:cubicBezTo>
                  <a:cubicBezTo>
                    <a:pt x="5553" y="7927"/>
                    <a:pt x="5541" y="7924"/>
                    <a:pt x="5531" y="7920"/>
                  </a:cubicBezTo>
                  <a:cubicBezTo>
                    <a:pt x="5184" y="7770"/>
                    <a:pt x="4921" y="7601"/>
                    <a:pt x="4715" y="7423"/>
                  </a:cubicBezTo>
                  <a:cubicBezTo>
                    <a:pt x="4676" y="7387"/>
                    <a:pt x="4644" y="7352"/>
                    <a:pt x="4612" y="7316"/>
                  </a:cubicBezTo>
                  <a:cubicBezTo>
                    <a:pt x="4437" y="7136"/>
                    <a:pt x="4320" y="6947"/>
                    <a:pt x="4320" y="6750"/>
                  </a:cubicBezTo>
                  <a:cubicBezTo>
                    <a:pt x="4320" y="6550"/>
                    <a:pt x="4437" y="6362"/>
                    <a:pt x="4612" y="6181"/>
                  </a:cubicBezTo>
                  <a:cubicBezTo>
                    <a:pt x="4644" y="6146"/>
                    <a:pt x="4676" y="6110"/>
                    <a:pt x="4715" y="6076"/>
                  </a:cubicBezTo>
                  <a:cubicBezTo>
                    <a:pt x="4921" y="5898"/>
                    <a:pt x="5184" y="5729"/>
                    <a:pt x="5531" y="5577"/>
                  </a:cubicBezTo>
                  <a:cubicBezTo>
                    <a:pt x="5541" y="5574"/>
                    <a:pt x="5553" y="5571"/>
                    <a:pt x="5562" y="5567"/>
                  </a:cubicBezTo>
                  <a:cubicBezTo>
                    <a:pt x="5937" y="5407"/>
                    <a:pt x="6385" y="5264"/>
                    <a:pt x="6893" y="5144"/>
                  </a:cubicBezTo>
                  <a:cubicBezTo>
                    <a:pt x="6901" y="5142"/>
                    <a:pt x="6908" y="5140"/>
                    <a:pt x="6914" y="5138"/>
                  </a:cubicBezTo>
                  <a:cubicBezTo>
                    <a:pt x="7435" y="5017"/>
                    <a:pt x="8016" y="4918"/>
                    <a:pt x="8640" y="4848"/>
                  </a:cubicBezTo>
                  <a:cubicBezTo>
                    <a:pt x="9318" y="4773"/>
                    <a:pt x="10037" y="4725"/>
                    <a:pt x="10800" y="4725"/>
                  </a:cubicBezTo>
                  <a:cubicBezTo>
                    <a:pt x="11560" y="4725"/>
                    <a:pt x="12279" y="4773"/>
                    <a:pt x="12960" y="4848"/>
                  </a:cubicBezTo>
                  <a:cubicBezTo>
                    <a:pt x="13584" y="4918"/>
                    <a:pt x="14163" y="5017"/>
                    <a:pt x="14686" y="5138"/>
                  </a:cubicBezTo>
                  <a:cubicBezTo>
                    <a:pt x="14692" y="5140"/>
                    <a:pt x="14697" y="5142"/>
                    <a:pt x="14705" y="5144"/>
                  </a:cubicBezTo>
                  <a:cubicBezTo>
                    <a:pt x="15214" y="5264"/>
                    <a:pt x="15662" y="5407"/>
                    <a:pt x="16038" y="5567"/>
                  </a:cubicBezTo>
                  <a:cubicBezTo>
                    <a:pt x="16044" y="5571"/>
                    <a:pt x="16057" y="5574"/>
                    <a:pt x="16066" y="5577"/>
                  </a:cubicBezTo>
                  <a:cubicBezTo>
                    <a:pt x="16414" y="5729"/>
                    <a:pt x="16677" y="5898"/>
                    <a:pt x="16883" y="6076"/>
                  </a:cubicBezTo>
                  <a:cubicBezTo>
                    <a:pt x="16923" y="6110"/>
                    <a:pt x="16954" y="6146"/>
                    <a:pt x="16988" y="6181"/>
                  </a:cubicBezTo>
                  <a:cubicBezTo>
                    <a:pt x="17161" y="6362"/>
                    <a:pt x="17280" y="6550"/>
                    <a:pt x="17280" y="6750"/>
                  </a:cubicBezTo>
                  <a:cubicBezTo>
                    <a:pt x="17280" y="6947"/>
                    <a:pt x="17161" y="7136"/>
                    <a:pt x="16988" y="7316"/>
                  </a:cubicBezTo>
                  <a:moveTo>
                    <a:pt x="12960" y="19575"/>
                  </a:moveTo>
                  <a:cubicBezTo>
                    <a:pt x="12960" y="19948"/>
                    <a:pt x="11992" y="20249"/>
                    <a:pt x="10800" y="20249"/>
                  </a:cubicBezTo>
                  <a:cubicBezTo>
                    <a:pt x="9606" y="20249"/>
                    <a:pt x="8640" y="19948"/>
                    <a:pt x="8640" y="19575"/>
                  </a:cubicBezTo>
                  <a:lnTo>
                    <a:pt x="8640" y="10056"/>
                  </a:lnTo>
                  <a:cubicBezTo>
                    <a:pt x="9338" y="10101"/>
                    <a:pt x="10059" y="10124"/>
                    <a:pt x="10800" y="10124"/>
                  </a:cubicBezTo>
                  <a:cubicBezTo>
                    <a:pt x="11541" y="10124"/>
                    <a:pt x="12262" y="10101"/>
                    <a:pt x="12960" y="10056"/>
                  </a:cubicBezTo>
                  <a:cubicBezTo>
                    <a:pt x="12960" y="10056"/>
                    <a:pt x="12960" y="19575"/>
                    <a:pt x="12960" y="19575"/>
                  </a:cubicBezTo>
                  <a:close/>
                  <a:moveTo>
                    <a:pt x="8640" y="2025"/>
                  </a:moveTo>
                  <a:cubicBezTo>
                    <a:pt x="8640" y="1651"/>
                    <a:pt x="9606" y="1350"/>
                    <a:pt x="10800" y="1350"/>
                  </a:cubicBezTo>
                  <a:cubicBezTo>
                    <a:pt x="11992" y="1350"/>
                    <a:pt x="12960" y="1651"/>
                    <a:pt x="12960" y="2025"/>
                  </a:cubicBezTo>
                  <a:lnTo>
                    <a:pt x="12960" y="3442"/>
                  </a:lnTo>
                  <a:cubicBezTo>
                    <a:pt x="12262" y="3398"/>
                    <a:pt x="11541" y="3375"/>
                    <a:pt x="10800" y="3375"/>
                  </a:cubicBezTo>
                  <a:cubicBezTo>
                    <a:pt x="10059" y="3375"/>
                    <a:pt x="9338" y="3398"/>
                    <a:pt x="8640" y="3442"/>
                  </a:cubicBezTo>
                  <a:cubicBezTo>
                    <a:pt x="8640" y="3442"/>
                    <a:pt x="8640" y="2025"/>
                    <a:pt x="8640" y="2025"/>
                  </a:cubicBezTo>
                  <a:close/>
                  <a:moveTo>
                    <a:pt x="17280" y="4064"/>
                  </a:moveTo>
                  <a:lnTo>
                    <a:pt x="17280" y="2025"/>
                  </a:lnTo>
                  <a:cubicBezTo>
                    <a:pt x="17280" y="908"/>
                    <a:pt x="14373" y="0"/>
                    <a:pt x="10800" y="0"/>
                  </a:cubicBezTo>
                  <a:cubicBezTo>
                    <a:pt x="7225" y="0"/>
                    <a:pt x="4320" y="908"/>
                    <a:pt x="4320" y="2025"/>
                  </a:cubicBezTo>
                  <a:lnTo>
                    <a:pt x="4320" y="4064"/>
                  </a:lnTo>
                  <a:cubicBezTo>
                    <a:pt x="1710" y="4681"/>
                    <a:pt x="0" y="5649"/>
                    <a:pt x="0" y="6750"/>
                  </a:cubicBezTo>
                  <a:cubicBezTo>
                    <a:pt x="0" y="7850"/>
                    <a:pt x="1710" y="8818"/>
                    <a:pt x="4320" y="9434"/>
                  </a:cubicBezTo>
                  <a:lnTo>
                    <a:pt x="4320" y="19575"/>
                  </a:lnTo>
                  <a:cubicBezTo>
                    <a:pt x="4320" y="20691"/>
                    <a:pt x="7225" y="21599"/>
                    <a:pt x="10800" y="21599"/>
                  </a:cubicBezTo>
                  <a:cubicBezTo>
                    <a:pt x="14373" y="21599"/>
                    <a:pt x="17280" y="20691"/>
                    <a:pt x="17280" y="19575"/>
                  </a:cubicBezTo>
                  <a:lnTo>
                    <a:pt x="17280" y="9434"/>
                  </a:lnTo>
                  <a:cubicBezTo>
                    <a:pt x="19889" y="8818"/>
                    <a:pt x="21600" y="7850"/>
                    <a:pt x="21600" y="6750"/>
                  </a:cubicBezTo>
                  <a:cubicBezTo>
                    <a:pt x="21600" y="5649"/>
                    <a:pt x="19889" y="4681"/>
                    <a:pt x="17280" y="4064"/>
                  </a:cubicBezTo>
                </a:path>
              </a:pathLst>
            </a:custGeom>
            <a:grpFill/>
            <a:ln>
              <a:noFill/>
            </a:ln>
            <a:effectLst/>
            <a:extLst>
              <a:ext uri="{91240B29-F687-4f45-9708-019B960494DF}"/>
              <a:ext uri="{AF507438-7753-43e0-B8FC-AC1667EBCBE1}"/>
            </a:extLst>
          </p:spPr>
          <p:txBody>
            <a:bodyPr lIns="25400" tIns="25400" rIns="25400" bIns="25400" anchor="ctr"/>
            <a:lstStyle/>
            <a:p>
              <a:pPr marL="0" marR="0" lvl="0" indent="0" algn="ctr" defTabSz="304792" rtl="0" eaLnBrk="1"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prstClr val="black">
                    <a:lumMod val="85000"/>
                    <a:lumOff val="15000"/>
                  </a:prstClr>
                </a:solidFill>
                <a:effectLst>
                  <a:outerShdw blurRad="38100" dist="38100" dir="2700000" algn="tl">
                    <a:srgbClr val="000000"/>
                  </a:outerShdw>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20" name="AutoShape 58"/>
            <p:cNvSpPr>
              <a:spLocks/>
            </p:cNvSpPr>
            <p:nvPr/>
          </p:nvSpPr>
          <p:spPr bwMode="auto">
            <a:xfrm>
              <a:off x="5517718" y="2141343"/>
              <a:ext cx="112355" cy="35916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88" y="15416"/>
                  </a:moveTo>
                  <a:cubicBezTo>
                    <a:pt x="16954" y="15452"/>
                    <a:pt x="16923" y="15487"/>
                    <a:pt x="16883" y="15523"/>
                  </a:cubicBezTo>
                  <a:cubicBezTo>
                    <a:pt x="16677" y="15701"/>
                    <a:pt x="16414" y="15870"/>
                    <a:pt x="16066" y="16020"/>
                  </a:cubicBezTo>
                  <a:cubicBezTo>
                    <a:pt x="16057" y="16024"/>
                    <a:pt x="16044" y="16027"/>
                    <a:pt x="16038" y="16031"/>
                  </a:cubicBezTo>
                  <a:cubicBezTo>
                    <a:pt x="15662" y="16192"/>
                    <a:pt x="15214" y="16334"/>
                    <a:pt x="14705" y="16454"/>
                  </a:cubicBezTo>
                  <a:cubicBezTo>
                    <a:pt x="14697" y="16457"/>
                    <a:pt x="14692" y="16458"/>
                    <a:pt x="14686" y="16459"/>
                  </a:cubicBezTo>
                  <a:cubicBezTo>
                    <a:pt x="14163" y="16582"/>
                    <a:pt x="13584" y="16681"/>
                    <a:pt x="12960" y="16749"/>
                  </a:cubicBezTo>
                  <a:cubicBezTo>
                    <a:pt x="12279" y="16826"/>
                    <a:pt x="11560" y="16875"/>
                    <a:pt x="10800" y="16875"/>
                  </a:cubicBezTo>
                  <a:cubicBezTo>
                    <a:pt x="10037" y="16875"/>
                    <a:pt x="9318" y="16826"/>
                    <a:pt x="8640" y="16749"/>
                  </a:cubicBezTo>
                  <a:cubicBezTo>
                    <a:pt x="8016" y="16681"/>
                    <a:pt x="7435" y="16582"/>
                    <a:pt x="6914" y="16459"/>
                  </a:cubicBezTo>
                  <a:cubicBezTo>
                    <a:pt x="6908" y="16458"/>
                    <a:pt x="6901" y="16457"/>
                    <a:pt x="6893" y="16454"/>
                  </a:cubicBezTo>
                  <a:cubicBezTo>
                    <a:pt x="6385" y="16334"/>
                    <a:pt x="5937" y="16192"/>
                    <a:pt x="5562" y="16031"/>
                  </a:cubicBezTo>
                  <a:cubicBezTo>
                    <a:pt x="5553" y="16027"/>
                    <a:pt x="5541" y="16024"/>
                    <a:pt x="5531" y="16020"/>
                  </a:cubicBezTo>
                  <a:cubicBezTo>
                    <a:pt x="5184" y="15870"/>
                    <a:pt x="4921" y="15701"/>
                    <a:pt x="4715" y="15523"/>
                  </a:cubicBezTo>
                  <a:cubicBezTo>
                    <a:pt x="4676" y="15487"/>
                    <a:pt x="4644" y="15452"/>
                    <a:pt x="4612" y="15416"/>
                  </a:cubicBezTo>
                  <a:cubicBezTo>
                    <a:pt x="4437" y="15236"/>
                    <a:pt x="4320" y="15047"/>
                    <a:pt x="4320" y="14850"/>
                  </a:cubicBezTo>
                  <a:cubicBezTo>
                    <a:pt x="4320" y="14650"/>
                    <a:pt x="4437" y="14462"/>
                    <a:pt x="4612" y="14281"/>
                  </a:cubicBezTo>
                  <a:cubicBezTo>
                    <a:pt x="4644" y="14246"/>
                    <a:pt x="4676" y="14210"/>
                    <a:pt x="4715" y="14176"/>
                  </a:cubicBezTo>
                  <a:cubicBezTo>
                    <a:pt x="4921" y="13998"/>
                    <a:pt x="5184" y="13829"/>
                    <a:pt x="5531" y="13677"/>
                  </a:cubicBezTo>
                  <a:cubicBezTo>
                    <a:pt x="5541" y="13674"/>
                    <a:pt x="5553" y="13671"/>
                    <a:pt x="5562" y="13667"/>
                  </a:cubicBezTo>
                  <a:cubicBezTo>
                    <a:pt x="5937" y="13507"/>
                    <a:pt x="6385" y="13364"/>
                    <a:pt x="6893" y="13244"/>
                  </a:cubicBezTo>
                  <a:cubicBezTo>
                    <a:pt x="6901" y="13242"/>
                    <a:pt x="6908" y="13240"/>
                    <a:pt x="6914" y="13238"/>
                  </a:cubicBezTo>
                  <a:cubicBezTo>
                    <a:pt x="7435" y="13117"/>
                    <a:pt x="8016" y="13018"/>
                    <a:pt x="8640" y="12948"/>
                  </a:cubicBezTo>
                  <a:cubicBezTo>
                    <a:pt x="9318" y="12873"/>
                    <a:pt x="10037" y="12825"/>
                    <a:pt x="10800" y="12825"/>
                  </a:cubicBezTo>
                  <a:cubicBezTo>
                    <a:pt x="11560" y="12825"/>
                    <a:pt x="12279" y="12873"/>
                    <a:pt x="12960" y="12948"/>
                  </a:cubicBezTo>
                  <a:cubicBezTo>
                    <a:pt x="13584" y="13018"/>
                    <a:pt x="14163" y="13117"/>
                    <a:pt x="14686" y="13238"/>
                  </a:cubicBezTo>
                  <a:cubicBezTo>
                    <a:pt x="14692" y="13240"/>
                    <a:pt x="14697" y="13242"/>
                    <a:pt x="14705" y="13244"/>
                  </a:cubicBezTo>
                  <a:cubicBezTo>
                    <a:pt x="15214" y="13364"/>
                    <a:pt x="15662" y="13507"/>
                    <a:pt x="16038" y="13667"/>
                  </a:cubicBezTo>
                  <a:cubicBezTo>
                    <a:pt x="16044" y="13671"/>
                    <a:pt x="16057" y="13674"/>
                    <a:pt x="16066" y="13677"/>
                  </a:cubicBezTo>
                  <a:cubicBezTo>
                    <a:pt x="16414" y="13829"/>
                    <a:pt x="16677" y="13998"/>
                    <a:pt x="16883" y="14176"/>
                  </a:cubicBezTo>
                  <a:cubicBezTo>
                    <a:pt x="16923" y="14210"/>
                    <a:pt x="16954" y="14246"/>
                    <a:pt x="16988" y="14281"/>
                  </a:cubicBezTo>
                  <a:cubicBezTo>
                    <a:pt x="17161" y="14462"/>
                    <a:pt x="17280" y="14650"/>
                    <a:pt x="17280" y="14850"/>
                  </a:cubicBezTo>
                  <a:cubicBezTo>
                    <a:pt x="17280" y="15047"/>
                    <a:pt x="17161" y="15236"/>
                    <a:pt x="16988" y="15416"/>
                  </a:cubicBezTo>
                  <a:moveTo>
                    <a:pt x="12960" y="19575"/>
                  </a:moveTo>
                  <a:cubicBezTo>
                    <a:pt x="12960" y="19948"/>
                    <a:pt x="11992" y="20249"/>
                    <a:pt x="10800" y="20249"/>
                  </a:cubicBezTo>
                  <a:cubicBezTo>
                    <a:pt x="9606" y="20249"/>
                    <a:pt x="8640" y="19948"/>
                    <a:pt x="8640" y="19575"/>
                  </a:cubicBezTo>
                  <a:lnTo>
                    <a:pt x="8640" y="18156"/>
                  </a:lnTo>
                  <a:cubicBezTo>
                    <a:pt x="9338" y="18201"/>
                    <a:pt x="10059" y="18225"/>
                    <a:pt x="10800" y="18225"/>
                  </a:cubicBezTo>
                  <a:cubicBezTo>
                    <a:pt x="11541" y="18225"/>
                    <a:pt x="12262" y="18201"/>
                    <a:pt x="12960" y="18156"/>
                  </a:cubicBezTo>
                  <a:cubicBezTo>
                    <a:pt x="12960" y="18156"/>
                    <a:pt x="12960" y="19575"/>
                    <a:pt x="12960" y="19575"/>
                  </a:cubicBezTo>
                  <a:close/>
                  <a:moveTo>
                    <a:pt x="8640" y="2025"/>
                  </a:moveTo>
                  <a:cubicBezTo>
                    <a:pt x="8640" y="1651"/>
                    <a:pt x="9606" y="1350"/>
                    <a:pt x="10800" y="1350"/>
                  </a:cubicBezTo>
                  <a:cubicBezTo>
                    <a:pt x="11992" y="1350"/>
                    <a:pt x="12960" y="1651"/>
                    <a:pt x="12960" y="2025"/>
                  </a:cubicBezTo>
                  <a:lnTo>
                    <a:pt x="12960" y="11542"/>
                  </a:lnTo>
                  <a:cubicBezTo>
                    <a:pt x="12262" y="11498"/>
                    <a:pt x="11541" y="11475"/>
                    <a:pt x="10800" y="11475"/>
                  </a:cubicBezTo>
                  <a:cubicBezTo>
                    <a:pt x="10059" y="11475"/>
                    <a:pt x="9338" y="11498"/>
                    <a:pt x="8640" y="11542"/>
                  </a:cubicBezTo>
                  <a:cubicBezTo>
                    <a:pt x="8640" y="11542"/>
                    <a:pt x="8640" y="2025"/>
                    <a:pt x="8640" y="2025"/>
                  </a:cubicBezTo>
                  <a:close/>
                  <a:moveTo>
                    <a:pt x="17280" y="12164"/>
                  </a:moveTo>
                  <a:lnTo>
                    <a:pt x="17280" y="2025"/>
                  </a:lnTo>
                  <a:cubicBezTo>
                    <a:pt x="17280" y="908"/>
                    <a:pt x="14373" y="0"/>
                    <a:pt x="10800" y="0"/>
                  </a:cubicBezTo>
                  <a:cubicBezTo>
                    <a:pt x="7225" y="0"/>
                    <a:pt x="4320" y="908"/>
                    <a:pt x="4320" y="2025"/>
                  </a:cubicBezTo>
                  <a:lnTo>
                    <a:pt x="4320" y="12164"/>
                  </a:lnTo>
                  <a:cubicBezTo>
                    <a:pt x="1710" y="12781"/>
                    <a:pt x="0" y="13749"/>
                    <a:pt x="0" y="14850"/>
                  </a:cubicBezTo>
                  <a:cubicBezTo>
                    <a:pt x="0" y="15950"/>
                    <a:pt x="1710" y="16918"/>
                    <a:pt x="4320" y="17534"/>
                  </a:cubicBezTo>
                  <a:lnTo>
                    <a:pt x="4320" y="19575"/>
                  </a:lnTo>
                  <a:cubicBezTo>
                    <a:pt x="4320" y="20691"/>
                    <a:pt x="7225" y="21599"/>
                    <a:pt x="10800" y="21599"/>
                  </a:cubicBezTo>
                  <a:cubicBezTo>
                    <a:pt x="14373" y="21599"/>
                    <a:pt x="17280" y="20691"/>
                    <a:pt x="17280" y="19575"/>
                  </a:cubicBezTo>
                  <a:lnTo>
                    <a:pt x="17280" y="17534"/>
                  </a:lnTo>
                  <a:cubicBezTo>
                    <a:pt x="19889" y="16918"/>
                    <a:pt x="21600" y="15950"/>
                    <a:pt x="21600" y="14850"/>
                  </a:cubicBezTo>
                  <a:cubicBezTo>
                    <a:pt x="21600" y="13749"/>
                    <a:pt x="19889" y="12781"/>
                    <a:pt x="17280" y="12164"/>
                  </a:cubicBezTo>
                </a:path>
              </a:pathLst>
            </a:custGeom>
            <a:grpFill/>
            <a:ln>
              <a:noFill/>
            </a:ln>
            <a:effectLst/>
            <a:extLst>
              <a:ext uri="{91240B29-F687-4f45-9708-019B960494DF}"/>
              <a:ext uri="{AF507438-7753-43e0-B8FC-AC1667EBCBE1}"/>
            </a:extLst>
          </p:spPr>
          <p:txBody>
            <a:bodyPr lIns="25400" tIns="25400" rIns="25400" bIns="25400" anchor="ctr"/>
            <a:lstStyle/>
            <a:p>
              <a:pPr marL="0" marR="0" lvl="0" indent="0" algn="ctr" defTabSz="304792" rtl="0" eaLnBrk="1"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prstClr val="black">
                    <a:lumMod val="85000"/>
                    <a:lumOff val="15000"/>
                  </a:prstClr>
                </a:solidFill>
                <a:effectLst>
                  <a:outerShdw blurRad="38100" dist="38100" dir="2700000" algn="tl">
                    <a:srgbClr val="000000"/>
                  </a:outerShdw>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grpSp>
      <p:sp>
        <p:nvSpPr>
          <p:cNvPr id="21" name="AutoShape 59"/>
          <p:cNvSpPr>
            <a:spLocks/>
          </p:cNvSpPr>
          <p:nvPr/>
        </p:nvSpPr>
        <p:spPr bwMode="auto">
          <a:xfrm>
            <a:off x="1907324" y="2727507"/>
            <a:ext cx="672160" cy="669200"/>
          </a:xfrm>
          <a:custGeom>
            <a:avLst/>
            <a:gdLst>
              <a:gd name="T0" fmla="+- 0 10794 23"/>
              <a:gd name="T1" fmla="*/ T0 w 21543"/>
              <a:gd name="T2" fmla="*/ 10800 h 21600"/>
              <a:gd name="T3" fmla="+- 0 10794 23"/>
              <a:gd name="T4" fmla="*/ T3 w 21543"/>
              <a:gd name="T5" fmla="*/ 10800 h 21600"/>
              <a:gd name="T6" fmla="+- 0 10794 23"/>
              <a:gd name="T7" fmla="*/ T6 w 21543"/>
              <a:gd name="T8" fmla="*/ 10800 h 21600"/>
              <a:gd name="T9" fmla="+- 0 10794 23"/>
              <a:gd name="T10" fmla="*/ T9 w 21543"/>
              <a:gd name="T11" fmla="*/ 10800 h 21600"/>
            </a:gdLst>
            <a:ahLst/>
            <a:cxnLst>
              <a:cxn ang="0">
                <a:pos x="T1" y="T2"/>
              </a:cxn>
              <a:cxn ang="0">
                <a:pos x="T4" y="T5"/>
              </a:cxn>
              <a:cxn ang="0">
                <a:pos x="T7" y="T8"/>
              </a:cxn>
              <a:cxn ang="0">
                <a:pos x="T10" y="T11"/>
              </a:cxn>
            </a:cxnLst>
            <a:rect l="0" t="0" r="r" b="b"/>
            <a:pathLst>
              <a:path w="21543" h="21600">
                <a:moveTo>
                  <a:pt x="16976" y="19986"/>
                </a:moveTo>
                <a:lnTo>
                  <a:pt x="11226" y="17680"/>
                </a:lnTo>
                <a:cubicBezTo>
                  <a:pt x="11088" y="17626"/>
                  <a:pt x="10946" y="17608"/>
                  <a:pt x="10806" y="17600"/>
                </a:cubicBezTo>
                <a:lnTo>
                  <a:pt x="19660" y="3837"/>
                </a:lnTo>
                <a:cubicBezTo>
                  <a:pt x="19660" y="3837"/>
                  <a:pt x="16976" y="19986"/>
                  <a:pt x="16976" y="19986"/>
                </a:cubicBezTo>
                <a:close/>
                <a:moveTo>
                  <a:pt x="6859" y="16244"/>
                </a:moveTo>
                <a:cubicBezTo>
                  <a:pt x="6858" y="16242"/>
                  <a:pt x="6855" y="16240"/>
                  <a:pt x="6854" y="16238"/>
                </a:cubicBezTo>
                <a:lnTo>
                  <a:pt x="19606" y="2552"/>
                </a:lnTo>
                <a:lnTo>
                  <a:pt x="8735" y="19536"/>
                </a:lnTo>
                <a:cubicBezTo>
                  <a:pt x="8735" y="19536"/>
                  <a:pt x="6859" y="16244"/>
                  <a:pt x="6859" y="16244"/>
                </a:cubicBezTo>
                <a:close/>
                <a:moveTo>
                  <a:pt x="2111" y="14024"/>
                </a:moveTo>
                <a:lnTo>
                  <a:pt x="17712" y="3595"/>
                </a:lnTo>
                <a:lnTo>
                  <a:pt x="6369" y="15770"/>
                </a:lnTo>
                <a:cubicBezTo>
                  <a:pt x="6309" y="15734"/>
                  <a:pt x="6256" y="15687"/>
                  <a:pt x="6190" y="15660"/>
                </a:cubicBezTo>
                <a:cubicBezTo>
                  <a:pt x="6190" y="15660"/>
                  <a:pt x="2111" y="14024"/>
                  <a:pt x="2111" y="14024"/>
                </a:cubicBezTo>
                <a:close/>
                <a:moveTo>
                  <a:pt x="21234" y="108"/>
                </a:moveTo>
                <a:cubicBezTo>
                  <a:pt x="21123" y="35"/>
                  <a:pt x="20996" y="0"/>
                  <a:pt x="20868" y="0"/>
                </a:cubicBezTo>
                <a:cubicBezTo>
                  <a:pt x="20738" y="0"/>
                  <a:pt x="20608" y="36"/>
                  <a:pt x="20495" y="113"/>
                </a:cubicBezTo>
                <a:lnTo>
                  <a:pt x="299" y="13613"/>
                </a:lnTo>
                <a:cubicBezTo>
                  <a:pt x="91" y="13751"/>
                  <a:pt x="-23" y="13995"/>
                  <a:pt x="3" y="14244"/>
                </a:cubicBezTo>
                <a:cubicBezTo>
                  <a:pt x="28" y="14494"/>
                  <a:pt x="190" y="14708"/>
                  <a:pt x="422" y="14801"/>
                </a:cubicBezTo>
                <a:lnTo>
                  <a:pt x="5689" y="16914"/>
                </a:lnTo>
                <a:lnTo>
                  <a:pt x="8166" y="21259"/>
                </a:lnTo>
                <a:cubicBezTo>
                  <a:pt x="8284" y="21468"/>
                  <a:pt x="8505" y="21597"/>
                  <a:pt x="8743" y="21599"/>
                </a:cubicBezTo>
                <a:lnTo>
                  <a:pt x="8751" y="21599"/>
                </a:lnTo>
                <a:cubicBezTo>
                  <a:pt x="8987" y="21599"/>
                  <a:pt x="9206" y="21474"/>
                  <a:pt x="9328" y="21271"/>
                </a:cubicBezTo>
                <a:lnTo>
                  <a:pt x="10726" y="18934"/>
                </a:lnTo>
                <a:lnTo>
                  <a:pt x="17253" y="21551"/>
                </a:lnTo>
                <a:cubicBezTo>
                  <a:pt x="17332" y="21584"/>
                  <a:pt x="17418" y="21599"/>
                  <a:pt x="17502" y="21599"/>
                </a:cubicBezTo>
                <a:cubicBezTo>
                  <a:pt x="17617" y="21599"/>
                  <a:pt x="17731" y="21571"/>
                  <a:pt x="17832" y="21512"/>
                </a:cubicBezTo>
                <a:cubicBezTo>
                  <a:pt x="18010" y="21412"/>
                  <a:pt x="18133" y="21238"/>
                  <a:pt x="18167" y="21035"/>
                </a:cubicBezTo>
                <a:lnTo>
                  <a:pt x="21533" y="785"/>
                </a:lnTo>
                <a:cubicBezTo>
                  <a:pt x="21576" y="520"/>
                  <a:pt x="21459" y="254"/>
                  <a:pt x="21234" y="108"/>
                </a:cubicBezTo>
              </a:path>
            </a:pathLst>
          </a:custGeom>
          <a:solidFill>
            <a:schemeClr val="bg1"/>
          </a:solidFill>
          <a:ln>
            <a:noFill/>
          </a:ln>
          <a:effectLst/>
          <a:extLst>
            <a:ext uri="{91240B29-F687-4f45-9708-019B960494DF}"/>
            <a:ext uri="{AF507438-7753-43e0-B8FC-AC1667EBCBE1}"/>
          </a:extLst>
        </p:spPr>
        <p:txBody>
          <a:bodyPr lIns="25400" tIns="25400" rIns="25400" bIns="25400" anchor="ctr"/>
          <a:lstStyle/>
          <a:p>
            <a:pPr marL="0" marR="0" lvl="0" indent="0" algn="ctr" defTabSz="304792" rtl="0" eaLnBrk="1"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prstClr val="white"/>
              </a:solidFill>
              <a:effectLst>
                <a:outerShdw blurRad="38100" dist="38100" dir="2700000" algn="tl">
                  <a:srgbClr val="000000"/>
                </a:outerShdw>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grpSp>
        <p:nvGrpSpPr>
          <p:cNvPr id="23" name="组合 22">
            <a:extLst>
              <a:ext uri="{FF2B5EF4-FFF2-40B4-BE49-F238E27FC236}">
                <a16:creationId xmlns:a16="http://schemas.microsoft.com/office/drawing/2014/main" id="{2048A6BA-3F28-490D-AE64-72A0DCB2098B}"/>
              </a:ext>
            </a:extLst>
          </p:cNvPr>
          <p:cNvGrpSpPr/>
          <p:nvPr/>
        </p:nvGrpSpPr>
        <p:grpSpPr>
          <a:xfrm>
            <a:off x="292100" y="256540"/>
            <a:ext cx="603885" cy="596900"/>
            <a:chOff x="6997070" y="1404892"/>
            <a:chExt cx="458807" cy="769441"/>
          </a:xfrm>
        </p:grpSpPr>
        <p:sp>
          <p:nvSpPr>
            <p:cNvPr id="24" name="文本框 23">
              <a:extLst>
                <a:ext uri="{FF2B5EF4-FFF2-40B4-BE49-F238E27FC236}">
                  <a16:creationId xmlns:a16="http://schemas.microsoft.com/office/drawing/2014/main" id="{F3B94C10-DBD5-4348-9126-FB1B850A7659}"/>
                </a:ext>
              </a:extLst>
            </p:cNvPr>
            <p:cNvSpPr txBox="1"/>
            <p:nvPr/>
          </p:nvSpPr>
          <p:spPr>
            <a:xfrm>
              <a:off x="6997070" y="1404892"/>
              <a:ext cx="458807" cy="769441"/>
            </a:xfrm>
            <a:prstGeom prst="rect">
              <a:avLst/>
            </a:prstGeom>
            <a:gradFill>
              <a:gsLst>
                <a:gs pos="21000">
                  <a:srgbClr val="0070C0"/>
                </a:gs>
                <a:gs pos="100000">
                  <a:schemeClr val="bg1"/>
                </a:gs>
              </a:gsLst>
              <a:lin ang="2700000" scaled="0"/>
            </a:gradFill>
          </p:spPr>
          <p:txBody>
            <a:bodyPr vert="horz" wrap="square" lIns="91440" tIns="45720" rIns="91440" bIns="45720" rtlCol="0">
              <a:normAutofit/>
            </a:bodyPr>
            <a:lstStyle>
              <a:defPPr>
                <a:defRPr lang="zh-CN"/>
              </a:defPPr>
              <a:lvl1pPr>
                <a:defRPr sz="2400">
                  <a:solidFill>
                    <a:prstClr val="black"/>
                  </a:solidFill>
                  <a:latin typeface="字魂59号-创粗黑" panose="00000500000000000000" pitchFamily="2" charset="-122"/>
                  <a:ea typeface="字魂59号-创粗黑" panose="00000500000000000000" pitchFamily="2" charset="-122"/>
                </a:defRPr>
              </a:lvl1pPr>
            </a:lstStyle>
            <a:p>
              <a:pPr algn="ctr"/>
              <a:r>
                <a:rPr lang="en-US" altLang="zh-CN" sz="3200">
                  <a:solidFill>
                    <a:schemeClr val="bg1"/>
                  </a:solidFill>
                  <a:sym typeface="Century Gothic" panose="020B0502020202020204" pitchFamily="34" charset="0"/>
                </a:rPr>
                <a:t>2</a:t>
              </a:r>
              <a:endParaRPr lang="zh-CN" altLang="en-US" sz="3200" dirty="0">
                <a:solidFill>
                  <a:schemeClr val="bg1"/>
                </a:solidFill>
                <a:sym typeface="Century Gothic" panose="020B0502020202020204" pitchFamily="34" charset="0"/>
              </a:endParaRPr>
            </a:p>
          </p:txBody>
        </p:sp>
        <p:cxnSp>
          <p:nvCxnSpPr>
            <p:cNvPr id="25" name="直接连接符 24">
              <a:extLst>
                <a:ext uri="{FF2B5EF4-FFF2-40B4-BE49-F238E27FC236}">
                  <a16:creationId xmlns:a16="http://schemas.microsoft.com/office/drawing/2014/main" id="{D69F30A6-8BD0-4788-9FF5-A7A60904A814}"/>
                </a:ext>
              </a:extLst>
            </p:cNvPr>
            <p:cNvCxnSpPr/>
            <p:nvPr/>
          </p:nvCxnSpPr>
          <p:spPr>
            <a:xfrm>
              <a:off x="7455877" y="1404892"/>
              <a:ext cx="0" cy="0"/>
            </a:xfrm>
            <a:prstGeom prst="line">
              <a:avLst/>
            </a:prstGeom>
            <a:gradFill>
              <a:gsLst>
                <a:gs pos="21000">
                  <a:srgbClr val="0070C0"/>
                </a:gs>
                <a:gs pos="100000">
                  <a:schemeClr val="bg1"/>
                </a:gs>
              </a:gsLst>
              <a:lin ang="2700000" scaled="0"/>
            </a:gradFill>
          </p:spPr>
        </p:cxnSp>
      </p:grpSp>
      <p:sp>
        <p:nvSpPr>
          <p:cNvPr id="26" name="文本框 25">
            <a:extLst>
              <a:ext uri="{FF2B5EF4-FFF2-40B4-BE49-F238E27FC236}">
                <a16:creationId xmlns:a16="http://schemas.microsoft.com/office/drawing/2014/main" id="{9AB0D1A1-DEE9-43A3-A57F-CCE0E34C0E4D}"/>
              </a:ext>
            </a:extLst>
          </p:cNvPr>
          <p:cNvSpPr txBox="1"/>
          <p:nvPr/>
        </p:nvSpPr>
        <p:spPr>
          <a:xfrm>
            <a:off x="1018442" y="336081"/>
            <a:ext cx="3007458" cy="461665"/>
          </a:xfrm>
          <a:prstGeom prst="rect">
            <a:avLst/>
          </a:prstGeom>
          <a:noFill/>
        </p:spPr>
        <p:txBody>
          <a:bodyPr wrap="square" rtlCol="0">
            <a:spAutoFit/>
          </a:bodyPr>
          <a:lstStyle/>
          <a:p>
            <a:r>
              <a:rPr lang="zh-CN" altLang="en-US" sz="2400">
                <a:solidFill>
                  <a:schemeClr val="tx1">
                    <a:lumMod val="85000"/>
                    <a:lumOff val="15000"/>
                  </a:schemeClr>
                </a:solidFill>
                <a:latin typeface="字魂59号-创粗黑" panose="00000500000000000000" pitchFamily="2" charset="-122"/>
                <a:ea typeface="字魂59号-创粗黑" panose="00000500000000000000" pitchFamily="2" charset="-122"/>
              </a:rPr>
              <a:t>正确的自我认知</a:t>
            </a:r>
          </a:p>
        </p:txBody>
      </p:sp>
    </p:spTree>
    <p:extLst>
      <p:ext uri="{BB962C8B-B14F-4D97-AF65-F5344CB8AC3E}">
        <p14:creationId xmlns:p14="http://schemas.microsoft.com/office/powerpoint/2010/main" val="3151724301"/>
      </p:ext>
    </p:extLst>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heckerboard(across)">
                                      <p:cBhvr>
                                        <p:cTn id="10" dur="500"/>
                                        <p:tgtEl>
                                          <p:spTgt spid="7"/>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heckerboard(across)">
                                      <p:cBhvr>
                                        <p:cTn id="13" dur="500"/>
                                        <p:tgtEl>
                                          <p:spTgt spid="8"/>
                                        </p:tgtEl>
                                      </p:cBhvr>
                                    </p:animEffect>
                                  </p:childTnLst>
                                </p:cTn>
                              </p:par>
                              <p:par>
                                <p:cTn id="14" presetID="5" presetClass="entr" presetSubtype="1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checkerboard(across)">
                                      <p:cBhvr>
                                        <p:cTn id="16" dur="500"/>
                                        <p:tgtEl>
                                          <p:spTgt spid="9"/>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checkerboard(across)">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Effect transition="in" filter="fade">
                                      <p:cBhvr>
                                        <p:cTn id="31" dur="500"/>
                                        <p:tgtEl>
                                          <p:spTgt spid="10"/>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500" fill="hold"/>
                                        <p:tgtEl>
                                          <p:spTgt spid="11"/>
                                        </p:tgtEl>
                                        <p:attrNameLst>
                                          <p:attrName>ppt_w</p:attrName>
                                        </p:attrNameLst>
                                      </p:cBhvr>
                                      <p:tavLst>
                                        <p:tav tm="0">
                                          <p:val>
                                            <p:fltVal val="0"/>
                                          </p:val>
                                        </p:tav>
                                        <p:tav tm="100000">
                                          <p:val>
                                            <p:strVal val="#ppt_w"/>
                                          </p:val>
                                        </p:tav>
                                      </p:tavLst>
                                    </p:anim>
                                    <p:anim calcmode="lin" valueType="num">
                                      <p:cBhvr>
                                        <p:cTn id="35" dur="500" fill="hold"/>
                                        <p:tgtEl>
                                          <p:spTgt spid="11"/>
                                        </p:tgtEl>
                                        <p:attrNameLst>
                                          <p:attrName>ppt_h</p:attrName>
                                        </p:attrNameLst>
                                      </p:cBhvr>
                                      <p:tavLst>
                                        <p:tav tm="0">
                                          <p:val>
                                            <p:fltVal val="0"/>
                                          </p:val>
                                        </p:tav>
                                        <p:tav tm="100000">
                                          <p:val>
                                            <p:strVal val="#ppt_h"/>
                                          </p:val>
                                        </p:tav>
                                      </p:tavLst>
                                    </p:anim>
                                    <p:animEffect transition="in" filter="fade">
                                      <p:cBhvr>
                                        <p:cTn id="36" dur="500"/>
                                        <p:tgtEl>
                                          <p:spTgt spid="11"/>
                                        </p:tgtEl>
                                      </p:cBhvr>
                                    </p:animEffect>
                                  </p:childTnLst>
                                </p:cTn>
                              </p:par>
                              <p:par>
                                <p:cTn id="37" presetID="53" presetClass="entr" presetSubtype="16"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500" fill="hold"/>
                                        <p:tgtEl>
                                          <p:spTgt spid="12"/>
                                        </p:tgtEl>
                                        <p:attrNameLst>
                                          <p:attrName>ppt_w</p:attrName>
                                        </p:attrNameLst>
                                      </p:cBhvr>
                                      <p:tavLst>
                                        <p:tav tm="0">
                                          <p:val>
                                            <p:fltVal val="0"/>
                                          </p:val>
                                        </p:tav>
                                        <p:tav tm="100000">
                                          <p:val>
                                            <p:strVal val="#ppt_w"/>
                                          </p:val>
                                        </p:tav>
                                      </p:tavLst>
                                    </p:anim>
                                    <p:anim calcmode="lin" valueType="num">
                                      <p:cBhvr>
                                        <p:cTn id="40" dur="500" fill="hold"/>
                                        <p:tgtEl>
                                          <p:spTgt spid="12"/>
                                        </p:tgtEl>
                                        <p:attrNameLst>
                                          <p:attrName>ppt_h</p:attrName>
                                        </p:attrNameLst>
                                      </p:cBhvr>
                                      <p:tavLst>
                                        <p:tav tm="0">
                                          <p:val>
                                            <p:fltVal val="0"/>
                                          </p:val>
                                        </p:tav>
                                        <p:tav tm="100000">
                                          <p:val>
                                            <p:strVal val="#ppt_h"/>
                                          </p:val>
                                        </p:tav>
                                      </p:tavLst>
                                    </p:anim>
                                    <p:animEffect transition="in" filter="fade">
                                      <p:cBhvr>
                                        <p:cTn id="41" dur="500"/>
                                        <p:tgtEl>
                                          <p:spTgt spid="12"/>
                                        </p:tgtEl>
                                      </p:cBhvr>
                                    </p:animEffect>
                                  </p:childTnLst>
                                </p:cTn>
                              </p:par>
                              <p:par>
                                <p:cTn id="42" presetID="53" presetClass="entr" presetSubtype="16" fill="hold" nodeType="withEffect">
                                  <p:stCondLst>
                                    <p:cond delay="0"/>
                                  </p:stCondLst>
                                  <p:childTnLst>
                                    <p:set>
                                      <p:cBhvr>
                                        <p:cTn id="43" dur="1" fill="hold">
                                          <p:stCondLst>
                                            <p:cond delay="0"/>
                                          </p:stCondLst>
                                        </p:cTn>
                                        <p:tgtEl>
                                          <p:spTgt spid="17"/>
                                        </p:tgtEl>
                                        <p:attrNameLst>
                                          <p:attrName>style.visibility</p:attrName>
                                        </p:attrNameLst>
                                      </p:cBhvr>
                                      <p:to>
                                        <p:strVal val="visible"/>
                                      </p:to>
                                    </p:set>
                                    <p:anim calcmode="lin" valueType="num">
                                      <p:cBhvr>
                                        <p:cTn id="44" dur="500" fill="hold"/>
                                        <p:tgtEl>
                                          <p:spTgt spid="17"/>
                                        </p:tgtEl>
                                        <p:attrNameLst>
                                          <p:attrName>ppt_w</p:attrName>
                                        </p:attrNameLst>
                                      </p:cBhvr>
                                      <p:tavLst>
                                        <p:tav tm="0">
                                          <p:val>
                                            <p:fltVal val="0"/>
                                          </p:val>
                                        </p:tav>
                                        <p:tav tm="100000">
                                          <p:val>
                                            <p:strVal val="#ppt_w"/>
                                          </p:val>
                                        </p:tav>
                                      </p:tavLst>
                                    </p:anim>
                                    <p:anim calcmode="lin" valueType="num">
                                      <p:cBhvr>
                                        <p:cTn id="45" dur="500" fill="hold"/>
                                        <p:tgtEl>
                                          <p:spTgt spid="17"/>
                                        </p:tgtEl>
                                        <p:attrNameLst>
                                          <p:attrName>ppt_h</p:attrName>
                                        </p:attrNameLst>
                                      </p:cBhvr>
                                      <p:tavLst>
                                        <p:tav tm="0">
                                          <p:val>
                                            <p:fltVal val="0"/>
                                          </p:val>
                                        </p:tav>
                                        <p:tav tm="100000">
                                          <p:val>
                                            <p:strVal val="#ppt_h"/>
                                          </p:val>
                                        </p:tav>
                                      </p:tavLst>
                                    </p:anim>
                                    <p:animEffect transition="in" filter="fade">
                                      <p:cBhvr>
                                        <p:cTn id="46" dur="500"/>
                                        <p:tgtEl>
                                          <p:spTgt spid="17"/>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6"/>
                                        </p:tgtEl>
                                        <p:attrNameLst>
                                          <p:attrName>style.visibility</p:attrName>
                                        </p:attrNameLst>
                                      </p:cBhvr>
                                      <p:to>
                                        <p:strVal val="visible"/>
                                      </p:to>
                                    </p:set>
                                    <p:anim calcmode="lin" valueType="num">
                                      <p:cBhvr>
                                        <p:cTn id="51" dur="500" fill="hold"/>
                                        <p:tgtEl>
                                          <p:spTgt spid="6"/>
                                        </p:tgtEl>
                                        <p:attrNameLst>
                                          <p:attrName>ppt_w</p:attrName>
                                        </p:attrNameLst>
                                      </p:cBhvr>
                                      <p:tavLst>
                                        <p:tav tm="0">
                                          <p:val>
                                            <p:fltVal val="0"/>
                                          </p:val>
                                        </p:tav>
                                        <p:tav tm="100000">
                                          <p:val>
                                            <p:strVal val="#ppt_w"/>
                                          </p:val>
                                        </p:tav>
                                      </p:tavLst>
                                    </p:anim>
                                    <p:anim calcmode="lin" valueType="num">
                                      <p:cBhvr>
                                        <p:cTn id="52" dur="500" fill="hold"/>
                                        <p:tgtEl>
                                          <p:spTgt spid="6"/>
                                        </p:tgtEl>
                                        <p:attrNameLst>
                                          <p:attrName>ppt_h</p:attrName>
                                        </p:attrNameLst>
                                      </p:cBhvr>
                                      <p:tavLst>
                                        <p:tav tm="0">
                                          <p:val>
                                            <p:fltVal val="0"/>
                                          </p:val>
                                        </p:tav>
                                        <p:tav tm="100000">
                                          <p:val>
                                            <p:strVal val="#ppt_h"/>
                                          </p:val>
                                        </p:tav>
                                      </p:tavLst>
                                    </p:anim>
                                    <p:animEffect transition="in" filter="fade">
                                      <p:cBhvr>
                                        <p:cTn id="53" dur="500"/>
                                        <p:tgtEl>
                                          <p:spTgt spid="6"/>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13"/>
                                        </p:tgtEl>
                                        <p:attrNameLst>
                                          <p:attrName>style.visibility</p:attrName>
                                        </p:attrNameLst>
                                      </p:cBhvr>
                                      <p:to>
                                        <p:strVal val="visible"/>
                                      </p:to>
                                    </p:set>
                                    <p:anim calcmode="lin" valueType="num">
                                      <p:cBhvr>
                                        <p:cTn id="56" dur="500" fill="hold"/>
                                        <p:tgtEl>
                                          <p:spTgt spid="13"/>
                                        </p:tgtEl>
                                        <p:attrNameLst>
                                          <p:attrName>ppt_w</p:attrName>
                                        </p:attrNameLst>
                                      </p:cBhvr>
                                      <p:tavLst>
                                        <p:tav tm="0">
                                          <p:val>
                                            <p:fltVal val="0"/>
                                          </p:val>
                                        </p:tav>
                                        <p:tav tm="100000">
                                          <p:val>
                                            <p:strVal val="#ppt_w"/>
                                          </p:val>
                                        </p:tav>
                                      </p:tavLst>
                                    </p:anim>
                                    <p:anim calcmode="lin" valueType="num">
                                      <p:cBhvr>
                                        <p:cTn id="57" dur="500" fill="hold"/>
                                        <p:tgtEl>
                                          <p:spTgt spid="13"/>
                                        </p:tgtEl>
                                        <p:attrNameLst>
                                          <p:attrName>ppt_h</p:attrName>
                                        </p:attrNameLst>
                                      </p:cBhvr>
                                      <p:tavLst>
                                        <p:tav tm="0">
                                          <p:val>
                                            <p:fltVal val="0"/>
                                          </p:val>
                                        </p:tav>
                                        <p:tav tm="100000">
                                          <p:val>
                                            <p:strVal val="#ppt_h"/>
                                          </p:val>
                                        </p:tav>
                                      </p:tavLst>
                                    </p:anim>
                                    <p:animEffect transition="in" filter="fade">
                                      <p:cBhvr>
                                        <p:cTn id="58" dur="500"/>
                                        <p:tgtEl>
                                          <p:spTgt spid="13"/>
                                        </p:tgtEl>
                                      </p:cBhvr>
                                    </p:animEffect>
                                  </p:childTnLst>
                                </p:cTn>
                              </p:par>
                              <p:par>
                                <p:cTn id="59" presetID="53" presetClass="entr" presetSubtype="16" fill="hold" grpId="0" nodeType="with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p:cTn id="61" dur="500" fill="hold"/>
                                        <p:tgtEl>
                                          <p:spTgt spid="14"/>
                                        </p:tgtEl>
                                        <p:attrNameLst>
                                          <p:attrName>ppt_w</p:attrName>
                                        </p:attrNameLst>
                                      </p:cBhvr>
                                      <p:tavLst>
                                        <p:tav tm="0">
                                          <p:val>
                                            <p:fltVal val="0"/>
                                          </p:val>
                                        </p:tav>
                                        <p:tav tm="100000">
                                          <p:val>
                                            <p:strVal val="#ppt_w"/>
                                          </p:val>
                                        </p:tav>
                                      </p:tavLst>
                                    </p:anim>
                                    <p:anim calcmode="lin" valueType="num">
                                      <p:cBhvr>
                                        <p:cTn id="62" dur="500" fill="hold"/>
                                        <p:tgtEl>
                                          <p:spTgt spid="14"/>
                                        </p:tgtEl>
                                        <p:attrNameLst>
                                          <p:attrName>ppt_h</p:attrName>
                                        </p:attrNameLst>
                                      </p:cBhvr>
                                      <p:tavLst>
                                        <p:tav tm="0">
                                          <p:val>
                                            <p:fltVal val="0"/>
                                          </p:val>
                                        </p:tav>
                                        <p:tav tm="100000">
                                          <p:val>
                                            <p:strVal val="#ppt_h"/>
                                          </p:val>
                                        </p:tav>
                                      </p:tavLst>
                                    </p:anim>
                                    <p:animEffect transition="in" filter="fade">
                                      <p:cBhvr>
                                        <p:cTn id="63" dur="500"/>
                                        <p:tgtEl>
                                          <p:spTgt spid="14"/>
                                        </p:tgtEl>
                                      </p:cBhvr>
                                    </p:animEffect>
                                  </p:childTnLst>
                                </p:cTn>
                              </p:par>
                              <p:par>
                                <p:cTn id="64" presetID="53" presetClass="entr" presetSubtype="16" fill="hold" nodeType="withEffect">
                                  <p:stCondLst>
                                    <p:cond delay="0"/>
                                  </p:stCondLst>
                                  <p:childTnLst>
                                    <p:set>
                                      <p:cBhvr>
                                        <p:cTn id="65" dur="1" fill="hold">
                                          <p:stCondLst>
                                            <p:cond delay="0"/>
                                          </p:stCondLst>
                                        </p:cTn>
                                        <p:tgtEl>
                                          <p:spTgt spid="15"/>
                                        </p:tgtEl>
                                        <p:attrNameLst>
                                          <p:attrName>style.visibility</p:attrName>
                                        </p:attrNameLst>
                                      </p:cBhvr>
                                      <p:to>
                                        <p:strVal val="visible"/>
                                      </p:to>
                                    </p:set>
                                    <p:anim calcmode="lin" valueType="num">
                                      <p:cBhvr>
                                        <p:cTn id="66" dur="500" fill="hold"/>
                                        <p:tgtEl>
                                          <p:spTgt spid="15"/>
                                        </p:tgtEl>
                                        <p:attrNameLst>
                                          <p:attrName>ppt_w</p:attrName>
                                        </p:attrNameLst>
                                      </p:cBhvr>
                                      <p:tavLst>
                                        <p:tav tm="0">
                                          <p:val>
                                            <p:fltVal val="0"/>
                                          </p:val>
                                        </p:tav>
                                        <p:tav tm="100000">
                                          <p:val>
                                            <p:strVal val="#ppt_w"/>
                                          </p:val>
                                        </p:tav>
                                      </p:tavLst>
                                    </p:anim>
                                    <p:anim calcmode="lin" valueType="num">
                                      <p:cBhvr>
                                        <p:cTn id="67" dur="500" fill="hold"/>
                                        <p:tgtEl>
                                          <p:spTgt spid="15"/>
                                        </p:tgtEl>
                                        <p:attrNameLst>
                                          <p:attrName>ppt_h</p:attrName>
                                        </p:attrNameLst>
                                      </p:cBhvr>
                                      <p:tavLst>
                                        <p:tav tm="0">
                                          <p:val>
                                            <p:fltVal val="0"/>
                                          </p:val>
                                        </p:tav>
                                        <p:tav tm="100000">
                                          <p:val>
                                            <p:strVal val="#ppt_h"/>
                                          </p:val>
                                        </p:tav>
                                      </p:tavLst>
                                    </p:anim>
                                    <p:animEffect transition="in" filter="fade">
                                      <p:cBhvr>
                                        <p:cTn id="68" dur="500"/>
                                        <p:tgtEl>
                                          <p:spTgt spid="15"/>
                                        </p:tgtEl>
                                      </p:cBhvr>
                                    </p:animEffect>
                                  </p:childTnLst>
                                </p:cTn>
                              </p:par>
                              <p:par>
                                <p:cTn id="69" presetID="53" presetClass="entr" presetSubtype="16" fill="hold" grpId="0" nodeType="withEffect">
                                  <p:stCondLst>
                                    <p:cond delay="0"/>
                                  </p:stCondLst>
                                  <p:childTnLst>
                                    <p:set>
                                      <p:cBhvr>
                                        <p:cTn id="70" dur="1" fill="hold">
                                          <p:stCondLst>
                                            <p:cond delay="0"/>
                                          </p:stCondLst>
                                        </p:cTn>
                                        <p:tgtEl>
                                          <p:spTgt spid="16"/>
                                        </p:tgtEl>
                                        <p:attrNameLst>
                                          <p:attrName>style.visibility</p:attrName>
                                        </p:attrNameLst>
                                      </p:cBhvr>
                                      <p:to>
                                        <p:strVal val="visible"/>
                                      </p:to>
                                    </p:set>
                                    <p:anim calcmode="lin" valueType="num">
                                      <p:cBhvr>
                                        <p:cTn id="71" dur="500" fill="hold"/>
                                        <p:tgtEl>
                                          <p:spTgt spid="16"/>
                                        </p:tgtEl>
                                        <p:attrNameLst>
                                          <p:attrName>ppt_w</p:attrName>
                                        </p:attrNameLst>
                                      </p:cBhvr>
                                      <p:tavLst>
                                        <p:tav tm="0">
                                          <p:val>
                                            <p:fltVal val="0"/>
                                          </p:val>
                                        </p:tav>
                                        <p:tav tm="100000">
                                          <p:val>
                                            <p:strVal val="#ppt_w"/>
                                          </p:val>
                                        </p:tav>
                                      </p:tavLst>
                                    </p:anim>
                                    <p:anim calcmode="lin" valueType="num">
                                      <p:cBhvr>
                                        <p:cTn id="72" dur="500" fill="hold"/>
                                        <p:tgtEl>
                                          <p:spTgt spid="16"/>
                                        </p:tgtEl>
                                        <p:attrNameLst>
                                          <p:attrName>ppt_h</p:attrName>
                                        </p:attrNameLst>
                                      </p:cBhvr>
                                      <p:tavLst>
                                        <p:tav tm="0">
                                          <p:val>
                                            <p:fltVal val="0"/>
                                          </p:val>
                                        </p:tav>
                                        <p:tav tm="100000">
                                          <p:val>
                                            <p:strVal val="#ppt_h"/>
                                          </p:val>
                                        </p:tav>
                                      </p:tavLst>
                                    </p:anim>
                                    <p:animEffect transition="in" filter="fade">
                                      <p:cBhvr>
                                        <p:cTn id="7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p:bldP spid="8" grpId="0"/>
      <p:bldP spid="10" grpId="0"/>
      <p:bldP spid="11" grpId="0"/>
      <p:bldP spid="13" grpId="0"/>
      <p:bldP spid="14" grpId="0"/>
      <p:bldP spid="16" grpId="0" animBg="1"/>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7F715A2D-5E34-4E48-BAE5-D1964BB9538A}"/>
              </a:ext>
            </a:extLst>
          </p:cNvPr>
          <p:cNvGrpSpPr/>
          <p:nvPr>
            <p:custDataLst>
              <p:tags r:id="rId1"/>
            </p:custDataLst>
          </p:nvPr>
        </p:nvGrpSpPr>
        <p:grpSpPr>
          <a:xfrm>
            <a:off x="1033106" y="1238456"/>
            <a:ext cx="2913800" cy="4637066"/>
            <a:chOff x="735349" y="1560176"/>
            <a:chExt cx="2419318" cy="3850140"/>
          </a:xfrm>
        </p:grpSpPr>
        <p:sp>
          <p:nvSpPr>
            <p:cNvPr id="19" name="任意多边形 8">
              <a:extLst>
                <a:ext uri="{FF2B5EF4-FFF2-40B4-BE49-F238E27FC236}">
                  <a16:creationId xmlns:a16="http://schemas.microsoft.com/office/drawing/2014/main" id="{A816E1B3-5B1E-48C7-BBCB-0735980BE3B2}"/>
                </a:ext>
              </a:extLst>
            </p:cNvPr>
            <p:cNvSpPr>
              <a:spLocks/>
            </p:cNvSpPr>
            <p:nvPr/>
          </p:nvSpPr>
          <p:spPr bwMode="auto">
            <a:xfrm>
              <a:off x="738726" y="1560176"/>
              <a:ext cx="2415941" cy="3850140"/>
            </a:xfrm>
            <a:custGeom>
              <a:avLst/>
              <a:gdLst>
                <a:gd name="T0" fmla="*/ 2271713 w 21600"/>
                <a:gd name="T1" fmla="*/ 3620294 h 21600"/>
                <a:gd name="T2" fmla="*/ 2271713 w 21600"/>
                <a:gd name="T3" fmla="*/ 3620294 h 21600"/>
                <a:gd name="T4" fmla="*/ 2271713 w 21600"/>
                <a:gd name="T5" fmla="*/ 3620294 h 21600"/>
                <a:gd name="T6" fmla="*/ 2271713 w 21600"/>
                <a:gd name="T7" fmla="*/ 362029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599"/>
                  </a:lnTo>
                  <a:lnTo>
                    <a:pt x="0" y="21599"/>
                  </a:lnTo>
                  <a:lnTo>
                    <a:pt x="0" y="0"/>
                  </a:lnTo>
                  <a:close/>
                </a:path>
              </a:pathLst>
            </a:custGeom>
            <a:noFill/>
            <a:ln w="12700" cap="flat" cmpd="sng">
              <a:solidFill>
                <a:srgbClr val="53585F"/>
              </a:solidFill>
              <a:prstDash val="solid"/>
              <a:miter lim="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20" name="任意多边形 9">
              <a:extLst>
                <a:ext uri="{FF2B5EF4-FFF2-40B4-BE49-F238E27FC236}">
                  <a16:creationId xmlns:a16="http://schemas.microsoft.com/office/drawing/2014/main" id="{F0C9FEB6-2403-44D0-847D-6B3CC4D33560}"/>
                </a:ext>
              </a:extLst>
            </p:cNvPr>
            <p:cNvSpPr>
              <a:spLocks/>
            </p:cNvSpPr>
            <p:nvPr/>
          </p:nvSpPr>
          <p:spPr bwMode="auto">
            <a:xfrm>
              <a:off x="735349" y="4291825"/>
              <a:ext cx="1688289" cy="1114270"/>
            </a:xfrm>
            <a:custGeom>
              <a:avLst/>
              <a:gdLst>
                <a:gd name="T0" fmla="*/ 1587500 w 21600"/>
                <a:gd name="T1" fmla="*/ 1047750 h 21600"/>
                <a:gd name="T2" fmla="*/ 1587500 w 21600"/>
                <a:gd name="T3" fmla="*/ 1047750 h 21600"/>
                <a:gd name="T4" fmla="*/ 1587500 w 21600"/>
                <a:gd name="T5" fmla="*/ 1047750 h 21600"/>
                <a:gd name="T6" fmla="*/ 1587500 w 21600"/>
                <a:gd name="T7" fmla="*/ 104775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12216"/>
                  </a:lnTo>
                  <a:lnTo>
                    <a:pt x="21599" y="21600"/>
                  </a:lnTo>
                  <a:lnTo>
                    <a:pt x="0" y="21600"/>
                  </a:lnTo>
                  <a:lnTo>
                    <a:pt x="0" y="0"/>
                  </a:lnTo>
                  <a:close/>
                </a:path>
              </a:pathLst>
            </a:custGeom>
            <a:solidFill>
              <a:srgbClr val="FFC000"/>
            </a:solidFill>
            <a:ln>
              <a:noFill/>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21" name="任意多边形 10">
              <a:extLst>
                <a:ext uri="{FF2B5EF4-FFF2-40B4-BE49-F238E27FC236}">
                  <a16:creationId xmlns:a16="http://schemas.microsoft.com/office/drawing/2014/main" id="{7D573526-BD66-49B7-A922-C5EC8CC322DD}"/>
                </a:ext>
              </a:extLst>
            </p:cNvPr>
            <p:cNvSpPr>
              <a:spLocks/>
            </p:cNvSpPr>
            <p:nvPr/>
          </p:nvSpPr>
          <p:spPr bwMode="auto">
            <a:xfrm flipH="1">
              <a:off x="738726" y="3815728"/>
              <a:ext cx="2415941" cy="1594587"/>
            </a:xfrm>
            <a:custGeom>
              <a:avLst/>
              <a:gdLst>
                <a:gd name="T0" fmla="*/ 2271713 w 21600"/>
                <a:gd name="T1" fmla="*/ 1499394 h 21600"/>
                <a:gd name="T2" fmla="*/ 2271713 w 21600"/>
                <a:gd name="T3" fmla="*/ 1499394 h 21600"/>
                <a:gd name="T4" fmla="*/ 2271713 w 21600"/>
                <a:gd name="T5" fmla="*/ 1499394 h 21600"/>
                <a:gd name="T6" fmla="*/ 2271713 w 21600"/>
                <a:gd name="T7" fmla="*/ 149939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12216"/>
                  </a:lnTo>
                  <a:lnTo>
                    <a:pt x="21600" y="21600"/>
                  </a:lnTo>
                  <a:lnTo>
                    <a:pt x="0" y="21600"/>
                  </a:lnTo>
                  <a:lnTo>
                    <a:pt x="0" y="0"/>
                  </a:lnTo>
                  <a:close/>
                </a:path>
              </a:pathLst>
            </a:custGeom>
            <a:gradFill>
              <a:gsLst>
                <a:gs pos="21000">
                  <a:srgbClr val="00B0F0"/>
                </a:gs>
                <a:gs pos="100000">
                  <a:srgbClr val="21215D"/>
                </a:gs>
              </a:gsLst>
              <a:lin ang="7200000" scaled="0"/>
            </a:gradFill>
            <a:ln>
              <a:noFill/>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22" name="任意多边形 11">
              <a:extLst>
                <a:ext uri="{FF2B5EF4-FFF2-40B4-BE49-F238E27FC236}">
                  <a16:creationId xmlns:a16="http://schemas.microsoft.com/office/drawing/2014/main" id="{5D095C58-B0E7-4406-8C4D-08089FD0853C}"/>
                </a:ext>
              </a:extLst>
            </p:cNvPr>
            <p:cNvSpPr>
              <a:spLocks/>
            </p:cNvSpPr>
            <p:nvPr/>
          </p:nvSpPr>
          <p:spPr bwMode="auto">
            <a:xfrm>
              <a:off x="954829" y="2125589"/>
              <a:ext cx="1982892" cy="151977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lc="http://schemas.openxmlformats.org/drawingml/2006/lockedCanvas" xmlns:a14="http://schemas.microsoft.com/office/drawing/2010/main" xmlns:p14="http://schemas.microsoft.com/office/powerpoint/2010/main">
                  <a:solidFill>
                    <a:srgbClr val="FFFFFF"/>
                  </a:solidFill>
                </a14:hiddenFill>
              </a:ext>
              <a:ext uri="{91240B29-F687-4f45-9708-019B960494DF}">
                <a14:hiddenLine xmlns="" xmlns:lc="http://schemas.openxmlformats.org/drawingml/2006/lockedCanvas" xmlns:a14="http://schemas.microsoft.com/office/drawing/2010/main" xmlns:p14="http://schemas.microsoft.com/office/powerpoint/2010/main" w="12700" cap="flat" cmpd="sng">
                  <a:solidFill>
                    <a:srgbClr val="000000"/>
                  </a:solidFill>
                  <a:prstDash val="solid"/>
                  <a:miter lim="0"/>
                  <a:headEnd/>
                  <a:tailEnd/>
                </a14:hiddenLine>
              </a:ext>
              <a:ext uri="{AF507438-7753-43e0-B8FC-AC1667EBCBE1}">
                <a14:hiddenEffects xmlns="" xmlns:lc="http://schemas.openxmlformats.org/drawingml/2006/lockedCanvas" xmlns:a14="http://schemas.microsoft.com/office/drawing/2010/main" xmlns:p14="http://schemas.microsoft.com/office/powerpoint/2010/main">
                  <a:effectLst>
                    <a:outerShdw blurRad="63500" dist="38099" dir="2700000" algn="ctr" rotWithShape="0">
                      <a:srgbClr val="000000">
                        <a:alpha val="74998"/>
                      </a:srgbClr>
                    </a:outerShdw>
                  </a:effectLst>
                </a14:hiddenEffects>
              </a:ext>
            </a:extLst>
          </p:spPr>
          <p:txBody>
            <a:bodyPr wrap="square" lIns="0" tIns="0" rIns="0" bIns="0" anchor="ctr">
              <a:norm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prstClr val="black">
                      <a:lumMod val="75000"/>
                      <a:lumOff val="25000"/>
                    </a:prstClr>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rPr>
                <a:t>居家环境如何？有没有计划换房子？家庭的布置和设备如何？有心灵或精神文化的生活吗？小孩、夫妻、父母有学习计划吗？ </a:t>
              </a:r>
            </a:p>
          </p:txBody>
        </p:sp>
        <p:sp>
          <p:nvSpPr>
            <p:cNvPr id="23" name="任意多边形 19">
              <a:extLst>
                <a:ext uri="{FF2B5EF4-FFF2-40B4-BE49-F238E27FC236}">
                  <a16:creationId xmlns:a16="http://schemas.microsoft.com/office/drawing/2014/main" id="{04CAEEA0-905E-4BCA-86C2-5DD493C3DA03}"/>
                </a:ext>
              </a:extLst>
            </p:cNvPr>
            <p:cNvSpPr>
              <a:spLocks/>
            </p:cNvSpPr>
            <p:nvPr/>
          </p:nvSpPr>
          <p:spPr bwMode="auto">
            <a:xfrm>
              <a:off x="929502" y="4905517"/>
              <a:ext cx="2008220" cy="32415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lc="http://schemas.openxmlformats.org/drawingml/2006/lockedCanvas" xmlns:a14="http://schemas.microsoft.com/office/drawing/2010/main" xmlns:p14="http://schemas.microsoft.com/office/powerpoint/2010/main">
                  <a:solidFill>
                    <a:srgbClr val="FFFFFF"/>
                  </a:solidFill>
                </a14:hiddenFill>
              </a:ext>
              <a:ext uri="{91240B29-F687-4f45-9708-019B960494DF}">
                <a14:hiddenLine xmlns="" xmlns:lc="http://schemas.openxmlformats.org/drawingml/2006/lockedCanvas" xmlns:a14="http://schemas.microsoft.com/office/drawing/2010/main" xmlns:p14="http://schemas.microsoft.com/office/powerpoint/2010/main" w="12700" cap="flat" cmpd="sng">
                  <a:solidFill>
                    <a:srgbClr val="000000"/>
                  </a:solidFill>
                  <a:prstDash val="solid"/>
                  <a:miter lim="0"/>
                  <a:headEnd/>
                  <a:tailEnd/>
                </a14:hiddenLine>
              </a:ext>
              <a:ext uri="{AF507438-7753-43e0-B8FC-AC1667EBCBE1}">
                <a14:hiddenEffects xmlns="" xmlns:lc="http://schemas.openxmlformats.org/drawingml/2006/lockedCanvas" xmlns:a14="http://schemas.microsoft.com/office/drawing/2010/main" xmlns:p14="http://schemas.microsoft.com/office/powerpoint/2010/main">
                  <a:effectLst>
                    <a:outerShdw blurRad="63500" dist="38099" dir="2700000" algn="ctr" rotWithShape="0">
                      <a:srgbClr val="000000">
                        <a:alpha val="74998"/>
                      </a:srgbClr>
                    </a:outerShdw>
                  </a:effectLst>
                </a14:hiddenEffects>
              </a:ext>
            </a:extLst>
          </p:spPr>
          <p:txBody>
            <a:bodyPr wrap="none" lIns="0" tIns="0" rIns="0" bIns="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rPr>
                <a:t>生活品质</a:t>
              </a:r>
              <a:endParaRPr kumimoji="0" lang="zh-CN" altLang="en-US" sz="24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grpSp>
      <p:grpSp>
        <p:nvGrpSpPr>
          <p:cNvPr id="5" name="组合 4">
            <a:extLst>
              <a:ext uri="{FF2B5EF4-FFF2-40B4-BE49-F238E27FC236}">
                <a16:creationId xmlns:a16="http://schemas.microsoft.com/office/drawing/2014/main" id="{BD0037FE-EDDB-49F7-BD1B-F1BE8D752C41}"/>
              </a:ext>
            </a:extLst>
          </p:cNvPr>
          <p:cNvGrpSpPr/>
          <p:nvPr>
            <p:custDataLst>
              <p:tags r:id="rId2"/>
            </p:custDataLst>
          </p:nvPr>
        </p:nvGrpSpPr>
        <p:grpSpPr>
          <a:xfrm>
            <a:off x="4639101" y="1238456"/>
            <a:ext cx="2913800" cy="4651579"/>
            <a:chOff x="3508363" y="1560176"/>
            <a:chExt cx="2419318" cy="3862190"/>
          </a:xfrm>
        </p:grpSpPr>
        <p:sp>
          <p:nvSpPr>
            <p:cNvPr id="13" name="任意多边形 6">
              <a:extLst>
                <a:ext uri="{FF2B5EF4-FFF2-40B4-BE49-F238E27FC236}">
                  <a16:creationId xmlns:a16="http://schemas.microsoft.com/office/drawing/2014/main" id="{72B113EB-B5F0-4D36-81E4-A201589A3CE4}"/>
                </a:ext>
              </a:extLst>
            </p:cNvPr>
            <p:cNvSpPr>
              <a:spLocks/>
            </p:cNvSpPr>
            <p:nvPr/>
          </p:nvSpPr>
          <p:spPr bwMode="auto">
            <a:xfrm>
              <a:off x="3511740" y="1560176"/>
              <a:ext cx="2415941" cy="3850140"/>
            </a:xfrm>
            <a:custGeom>
              <a:avLst/>
              <a:gdLst>
                <a:gd name="T0" fmla="*/ 2271713 w 21600"/>
                <a:gd name="T1" fmla="*/ 3620294 h 21600"/>
                <a:gd name="T2" fmla="*/ 2271713 w 21600"/>
                <a:gd name="T3" fmla="*/ 3620294 h 21600"/>
                <a:gd name="T4" fmla="*/ 2271713 w 21600"/>
                <a:gd name="T5" fmla="*/ 3620294 h 21600"/>
                <a:gd name="T6" fmla="*/ 2271713 w 21600"/>
                <a:gd name="T7" fmla="*/ 362029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599"/>
                  </a:lnTo>
                  <a:lnTo>
                    <a:pt x="0" y="21599"/>
                  </a:lnTo>
                  <a:lnTo>
                    <a:pt x="0" y="0"/>
                  </a:lnTo>
                  <a:close/>
                </a:path>
              </a:pathLst>
            </a:custGeom>
            <a:noFill/>
            <a:ln w="12700" cap="flat" cmpd="sng">
              <a:solidFill>
                <a:srgbClr val="53585F"/>
              </a:solidFill>
              <a:prstDash val="solid"/>
              <a:miter lim="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14" name="任意多边形 7">
              <a:extLst>
                <a:ext uri="{FF2B5EF4-FFF2-40B4-BE49-F238E27FC236}">
                  <a16:creationId xmlns:a16="http://schemas.microsoft.com/office/drawing/2014/main" id="{4480D4D5-1657-41CC-8226-A351C9E62903}"/>
                </a:ext>
              </a:extLst>
            </p:cNvPr>
            <p:cNvSpPr>
              <a:spLocks/>
            </p:cNvSpPr>
            <p:nvPr/>
          </p:nvSpPr>
          <p:spPr bwMode="auto">
            <a:xfrm>
              <a:off x="3508363" y="4291825"/>
              <a:ext cx="1688289" cy="1114270"/>
            </a:xfrm>
            <a:custGeom>
              <a:avLst/>
              <a:gdLst>
                <a:gd name="T0" fmla="*/ 1587500 w 21600"/>
                <a:gd name="T1" fmla="*/ 1047750 h 21600"/>
                <a:gd name="T2" fmla="*/ 1587500 w 21600"/>
                <a:gd name="T3" fmla="*/ 1047750 h 21600"/>
                <a:gd name="T4" fmla="*/ 1587500 w 21600"/>
                <a:gd name="T5" fmla="*/ 1047750 h 21600"/>
                <a:gd name="T6" fmla="*/ 1587500 w 21600"/>
                <a:gd name="T7" fmla="*/ 104775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12216"/>
                  </a:lnTo>
                  <a:lnTo>
                    <a:pt x="21599" y="21600"/>
                  </a:lnTo>
                  <a:lnTo>
                    <a:pt x="0" y="21600"/>
                  </a:lnTo>
                  <a:lnTo>
                    <a:pt x="0" y="0"/>
                  </a:lnTo>
                  <a:close/>
                </a:path>
              </a:pathLst>
            </a:custGeom>
            <a:solidFill>
              <a:srgbClr val="FFC000"/>
            </a:solidFill>
            <a:ln>
              <a:noFill/>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15" name="任意多边形 12">
              <a:extLst>
                <a:ext uri="{FF2B5EF4-FFF2-40B4-BE49-F238E27FC236}">
                  <a16:creationId xmlns:a16="http://schemas.microsoft.com/office/drawing/2014/main" id="{7A4736A7-31DC-4B7C-A1AF-E0968DF15E4F}"/>
                </a:ext>
              </a:extLst>
            </p:cNvPr>
            <p:cNvSpPr>
              <a:spLocks/>
            </p:cNvSpPr>
            <p:nvPr/>
          </p:nvSpPr>
          <p:spPr bwMode="auto">
            <a:xfrm flipH="1">
              <a:off x="3511740" y="3827779"/>
              <a:ext cx="2415941" cy="1594587"/>
            </a:xfrm>
            <a:custGeom>
              <a:avLst/>
              <a:gdLst>
                <a:gd name="T0" fmla="*/ 2271713 w 21600"/>
                <a:gd name="T1" fmla="*/ 1499394 h 21600"/>
                <a:gd name="T2" fmla="*/ 2271713 w 21600"/>
                <a:gd name="T3" fmla="*/ 1499394 h 21600"/>
                <a:gd name="T4" fmla="*/ 2271713 w 21600"/>
                <a:gd name="T5" fmla="*/ 1499394 h 21600"/>
                <a:gd name="T6" fmla="*/ 2271713 w 21600"/>
                <a:gd name="T7" fmla="*/ 149939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12216"/>
                  </a:lnTo>
                  <a:lnTo>
                    <a:pt x="21600" y="21600"/>
                  </a:lnTo>
                  <a:lnTo>
                    <a:pt x="0" y="21600"/>
                  </a:lnTo>
                  <a:lnTo>
                    <a:pt x="0" y="0"/>
                  </a:lnTo>
                  <a:close/>
                </a:path>
              </a:pathLst>
            </a:custGeom>
            <a:gradFill>
              <a:gsLst>
                <a:gs pos="21000">
                  <a:srgbClr val="00B0F0"/>
                </a:gs>
                <a:gs pos="100000">
                  <a:srgbClr val="21215D"/>
                </a:gs>
              </a:gsLst>
              <a:lin ang="7200000" scaled="0"/>
            </a:gradFill>
            <a:ln>
              <a:noFill/>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16" name="任意多边形 13">
              <a:extLst>
                <a:ext uri="{FF2B5EF4-FFF2-40B4-BE49-F238E27FC236}">
                  <a16:creationId xmlns:a16="http://schemas.microsoft.com/office/drawing/2014/main" id="{FF1C6CBF-B382-4ED7-8088-917F33FBE8F4}"/>
                </a:ext>
              </a:extLst>
            </p:cNvPr>
            <p:cNvSpPr>
              <a:spLocks/>
            </p:cNvSpPr>
            <p:nvPr/>
          </p:nvSpPr>
          <p:spPr bwMode="auto">
            <a:xfrm>
              <a:off x="3727842" y="2173040"/>
              <a:ext cx="1982892" cy="151977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lc="http://schemas.openxmlformats.org/drawingml/2006/lockedCanvas" xmlns:a14="http://schemas.microsoft.com/office/drawing/2010/main" xmlns:p14="http://schemas.microsoft.com/office/powerpoint/2010/main">
                  <a:solidFill>
                    <a:srgbClr val="FFFFFF"/>
                  </a:solidFill>
                </a14:hiddenFill>
              </a:ext>
              <a:ext uri="{91240B29-F687-4f45-9708-019B960494DF}">
                <a14:hiddenLine xmlns="" xmlns:lc="http://schemas.openxmlformats.org/drawingml/2006/lockedCanvas" xmlns:a14="http://schemas.microsoft.com/office/drawing/2010/main" xmlns:p14="http://schemas.microsoft.com/office/powerpoint/2010/main" w="12700" cap="flat" cmpd="sng">
                  <a:solidFill>
                    <a:srgbClr val="000000"/>
                  </a:solidFill>
                  <a:prstDash val="solid"/>
                  <a:miter lim="0"/>
                  <a:headEnd/>
                  <a:tailEnd/>
                </a14:hiddenLine>
              </a:ext>
              <a:ext uri="{AF507438-7753-43e0-B8FC-AC1667EBCBE1}">
                <a14:hiddenEffects xmlns="" xmlns:lc="http://schemas.openxmlformats.org/drawingml/2006/lockedCanvas" xmlns:a14="http://schemas.microsoft.com/office/drawing/2010/main" xmlns:p14="http://schemas.microsoft.com/office/powerpoint/2010/main">
                  <a:effectLst>
                    <a:outerShdw blurRad="63500" dist="38099" dir="2700000" algn="ctr" rotWithShape="0">
                      <a:srgbClr val="000000">
                        <a:alpha val="74998"/>
                      </a:srgbClr>
                    </a:outerShdw>
                  </a:effectLst>
                </a14:hiddenEffects>
              </a:ext>
            </a:extLst>
          </p:spPr>
          <p:txBody>
            <a:bodyPr wrap="square" lIns="0" tIns="0" rIns="0" bIns="0" anchor="ctr">
              <a:no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prstClr val="black">
                      <a:lumMod val="75000"/>
                      <a:lumOff val="25000"/>
                    </a:prstClr>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rPr>
                <a:t>夫妻和谐吗？是否拥有共同的发展目标？是否有共同或个别的创业计划？父母子女与父母、与公婆、与姑叔、与岳家的关系如何？是否常与家人相处、沟通、活动、旅游？ </a:t>
              </a:r>
            </a:p>
          </p:txBody>
        </p:sp>
        <p:sp>
          <p:nvSpPr>
            <p:cNvPr id="17" name="任意多边形 20">
              <a:extLst>
                <a:ext uri="{FF2B5EF4-FFF2-40B4-BE49-F238E27FC236}">
                  <a16:creationId xmlns:a16="http://schemas.microsoft.com/office/drawing/2014/main" id="{2AD68733-5A93-4BCD-83BB-A15D3123E20F}"/>
                </a:ext>
              </a:extLst>
            </p:cNvPr>
            <p:cNvSpPr>
              <a:spLocks/>
            </p:cNvSpPr>
            <p:nvPr/>
          </p:nvSpPr>
          <p:spPr bwMode="auto">
            <a:xfrm>
              <a:off x="3727841" y="4905517"/>
              <a:ext cx="2003156" cy="32415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lc="http://schemas.openxmlformats.org/drawingml/2006/lockedCanvas" xmlns:a14="http://schemas.microsoft.com/office/drawing/2010/main" xmlns:p14="http://schemas.microsoft.com/office/powerpoint/2010/main">
                  <a:solidFill>
                    <a:srgbClr val="FFFFFF"/>
                  </a:solidFill>
                </a14:hiddenFill>
              </a:ext>
              <a:ext uri="{91240B29-F687-4f45-9708-019B960494DF}">
                <a14:hiddenLine xmlns="" xmlns:lc="http://schemas.openxmlformats.org/drawingml/2006/lockedCanvas" xmlns:a14="http://schemas.microsoft.com/office/drawing/2010/main" xmlns:p14="http://schemas.microsoft.com/office/powerpoint/2010/main" w="12700" cap="flat" cmpd="sng">
                  <a:solidFill>
                    <a:srgbClr val="000000"/>
                  </a:solidFill>
                  <a:prstDash val="solid"/>
                  <a:miter lim="0"/>
                  <a:headEnd/>
                  <a:tailEnd/>
                </a14:hiddenLine>
              </a:ext>
              <a:ext uri="{AF507438-7753-43e0-B8FC-AC1667EBCBE1}">
                <a14:hiddenEffects xmlns="" xmlns:lc="http://schemas.openxmlformats.org/drawingml/2006/lockedCanvas" xmlns:a14="http://schemas.microsoft.com/office/drawing/2010/main" xmlns:p14="http://schemas.microsoft.com/office/powerpoint/2010/main">
                  <a:effectLst>
                    <a:outerShdw blurRad="63500" dist="38099" dir="2700000" algn="ctr" rotWithShape="0">
                      <a:srgbClr val="000000">
                        <a:alpha val="74998"/>
                      </a:srgbClr>
                    </a:outerShdw>
                  </a:effectLst>
                </a14:hiddenEffects>
              </a:ext>
            </a:extLst>
          </p:spPr>
          <p:txBody>
            <a:bodyPr wrap="none" lIns="0" tIns="0" rIns="0" bIns="0" anchor="ctr">
              <a:normAutofit/>
            </a:bodyPr>
            <a:lstStyle/>
            <a:p>
              <a:pPr marL="0" marR="0" lvl="0" indent="0" algn="ctr" defTabSz="584141"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rPr>
                <a:t>家庭关系</a:t>
              </a:r>
              <a:endParaRPr kumimoji="0" lang="zh-CN" altLang="en-US" sz="2400" b="1"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6" name="组合 5">
            <a:extLst>
              <a:ext uri="{FF2B5EF4-FFF2-40B4-BE49-F238E27FC236}">
                <a16:creationId xmlns:a16="http://schemas.microsoft.com/office/drawing/2014/main" id="{FC3CB685-817C-4CE0-A660-7931C766EB85}"/>
              </a:ext>
            </a:extLst>
          </p:cNvPr>
          <p:cNvGrpSpPr/>
          <p:nvPr>
            <p:custDataLst>
              <p:tags r:id="rId3"/>
            </p:custDataLst>
          </p:nvPr>
        </p:nvGrpSpPr>
        <p:grpSpPr>
          <a:xfrm>
            <a:off x="8245096" y="1236423"/>
            <a:ext cx="2913799" cy="4641132"/>
            <a:chOff x="6281377" y="1560176"/>
            <a:chExt cx="2419317" cy="3853516"/>
          </a:xfrm>
        </p:grpSpPr>
        <p:sp>
          <p:nvSpPr>
            <p:cNvPr id="7" name="任意多边形 4">
              <a:extLst>
                <a:ext uri="{FF2B5EF4-FFF2-40B4-BE49-F238E27FC236}">
                  <a16:creationId xmlns:a16="http://schemas.microsoft.com/office/drawing/2014/main" id="{AD0523C1-E21E-41F9-9738-BC08A5E64DEB}"/>
                </a:ext>
              </a:extLst>
            </p:cNvPr>
            <p:cNvSpPr>
              <a:spLocks/>
            </p:cNvSpPr>
            <p:nvPr/>
          </p:nvSpPr>
          <p:spPr bwMode="auto">
            <a:xfrm>
              <a:off x="6284753" y="1560176"/>
              <a:ext cx="2415941" cy="3850140"/>
            </a:xfrm>
            <a:custGeom>
              <a:avLst/>
              <a:gdLst>
                <a:gd name="T0" fmla="*/ 2271713 w 21600"/>
                <a:gd name="T1" fmla="*/ 3620294 h 21600"/>
                <a:gd name="T2" fmla="*/ 2271713 w 21600"/>
                <a:gd name="T3" fmla="*/ 3620294 h 21600"/>
                <a:gd name="T4" fmla="*/ 2271713 w 21600"/>
                <a:gd name="T5" fmla="*/ 3620294 h 21600"/>
                <a:gd name="T6" fmla="*/ 2271713 w 21600"/>
                <a:gd name="T7" fmla="*/ 362029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599"/>
                  </a:lnTo>
                  <a:lnTo>
                    <a:pt x="0" y="21599"/>
                  </a:lnTo>
                  <a:lnTo>
                    <a:pt x="0" y="0"/>
                  </a:lnTo>
                  <a:close/>
                </a:path>
              </a:pathLst>
            </a:custGeom>
            <a:noFill/>
            <a:ln w="12700" cap="flat" cmpd="sng">
              <a:solidFill>
                <a:srgbClr val="53585F"/>
              </a:solidFill>
              <a:prstDash val="solid"/>
              <a:miter lim="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8" name="任意多边形 5">
              <a:extLst>
                <a:ext uri="{FF2B5EF4-FFF2-40B4-BE49-F238E27FC236}">
                  <a16:creationId xmlns:a16="http://schemas.microsoft.com/office/drawing/2014/main" id="{AD1CC5F6-DE6D-437F-BEB3-95D90A29452B}"/>
                </a:ext>
              </a:extLst>
            </p:cNvPr>
            <p:cNvSpPr>
              <a:spLocks/>
            </p:cNvSpPr>
            <p:nvPr/>
          </p:nvSpPr>
          <p:spPr bwMode="auto">
            <a:xfrm>
              <a:off x="6281377" y="4291825"/>
              <a:ext cx="1688289" cy="1114270"/>
            </a:xfrm>
            <a:custGeom>
              <a:avLst/>
              <a:gdLst>
                <a:gd name="T0" fmla="*/ 1587500 w 21600"/>
                <a:gd name="T1" fmla="*/ 1047750 h 21600"/>
                <a:gd name="T2" fmla="*/ 1587500 w 21600"/>
                <a:gd name="T3" fmla="*/ 1047750 h 21600"/>
                <a:gd name="T4" fmla="*/ 1587500 w 21600"/>
                <a:gd name="T5" fmla="*/ 1047750 h 21600"/>
                <a:gd name="T6" fmla="*/ 1587500 w 21600"/>
                <a:gd name="T7" fmla="*/ 104775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12216"/>
                  </a:lnTo>
                  <a:lnTo>
                    <a:pt x="21599" y="21600"/>
                  </a:lnTo>
                  <a:lnTo>
                    <a:pt x="0" y="21600"/>
                  </a:lnTo>
                  <a:lnTo>
                    <a:pt x="0" y="0"/>
                  </a:lnTo>
                  <a:close/>
                </a:path>
              </a:pathLst>
            </a:custGeom>
            <a:solidFill>
              <a:srgbClr val="FFC000"/>
            </a:solidFill>
            <a:ln>
              <a:noFill/>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9" name="任意多边形 14">
              <a:extLst>
                <a:ext uri="{FF2B5EF4-FFF2-40B4-BE49-F238E27FC236}">
                  <a16:creationId xmlns:a16="http://schemas.microsoft.com/office/drawing/2014/main" id="{562E1FC8-35A6-468F-823B-D0FEB9F6D303}"/>
                </a:ext>
              </a:extLst>
            </p:cNvPr>
            <p:cNvSpPr>
              <a:spLocks/>
            </p:cNvSpPr>
            <p:nvPr/>
          </p:nvSpPr>
          <p:spPr bwMode="auto">
            <a:xfrm flipH="1">
              <a:off x="6284753" y="3819105"/>
              <a:ext cx="2415941" cy="1594587"/>
            </a:xfrm>
            <a:custGeom>
              <a:avLst/>
              <a:gdLst>
                <a:gd name="T0" fmla="*/ 2271713 w 21600"/>
                <a:gd name="T1" fmla="*/ 1499394 h 21600"/>
                <a:gd name="T2" fmla="*/ 2271713 w 21600"/>
                <a:gd name="T3" fmla="*/ 1499394 h 21600"/>
                <a:gd name="T4" fmla="*/ 2271713 w 21600"/>
                <a:gd name="T5" fmla="*/ 1499394 h 21600"/>
                <a:gd name="T6" fmla="*/ 2271713 w 21600"/>
                <a:gd name="T7" fmla="*/ 149939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12216"/>
                  </a:lnTo>
                  <a:lnTo>
                    <a:pt x="21600" y="21600"/>
                  </a:lnTo>
                  <a:lnTo>
                    <a:pt x="0" y="21600"/>
                  </a:lnTo>
                  <a:lnTo>
                    <a:pt x="0" y="0"/>
                  </a:lnTo>
                  <a:close/>
                </a:path>
              </a:pathLst>
            </a:custGeom>
            <a:gradFill>
              <a:gsLst>
                <a:gs pos="21000">
                  <a:srgbClr val="00B0F0"/>
                </a:gs>
                <a:gs pos="100000">
                  <a:srgbClr val="21215D"/>
                </a:gs>
              </a:gsLst>
              <a:lin ang="7200000" scaled="0"/>
            </a:gradFill>
            <a:ln>
              <a:noFill/>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10" name="任意多边形 15">
              <a:extLst>
                <a:ext uri="{FF2B5EF4-FFF2-40B4-BE49-F238E27FC236}">
                  <a16:creationId xmlns:a16="http://schemas.microsoft.com/office/drawing/2014/main" id="{70DEA586-46A8-4CFC-8F31-67242257B7EB}"/>
                </a:ext>
              </a:extLst>
            </p:cNvPr>
            <p:cNvSpPr>
              <a:spLocks/>
            </p:cNvSpPr>
            <p:nvPr/>
          </p:nvSpPr>
          <p:spPr bwMode="auto">
            <a:xfrm>
              <a:off x="6500857" y="2331212"/>
              <a:ext cx="1982892" cy="151977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lc="http://schemas.openxmlformats.org/drawingml/2006/lockedCanvas" xmlns:a14="http://schemas.microsoft.com/office/drawing/2010/main" xmlns:p14="http://schemas.microsoft.com/office/powerpoint/2010/main">
                  <a:solidFill>
                    <a:srgbClr val="FFFFFF"/>
                  </a:solidFill>
                </a14:hiddenFill>
              </a:ext>
              <a:ext uri="{91240B29-F687-4f45-9708-019B960494DF}">
                <a14:hiddenLine xmlns="" xmlns:lc="http://schemas.openxmlformats.org/drawingml/2006/lockedCanvas" xmlns:a14="http://schemas.microsoft.com/office/drawing/2010/main" xmlns:p14="http://schemas.microsoft.com/office/powerpoint/2010/main" w="12700" cap="flat" cmpd="sng">
                  <a:solidFill>
                    <a:srgbClr val="000000"/>
                  </a:solidFill>
                  <a:prstDash val="solid"/>
                  <a:miter lim="0"/>
                  <a:headEnd/>
                  <a:tailEnd/>
                </a14:hiddenLine>
              </a:ext>
              <a:ext uri="{AF507438-7753-43e0-B8FC-AC1667EBCBE1}">
                <a14:hiddenEffects xmlns="" xmlns:lc="http://schemas.openxmlformats.org/drawingml/2006/lockedCanvas" xmlns:a14="http://schemas.microsoft.com/office/drawing/2010/main" xmlns:p14="http://schemas.microsoft.com/office/powerpoint/2010/main">
                  <a:effectLst>
                    <a:outerShdw blurRad="63500" dist="38099" dir="2700000" algn="ctr" rotWithShape="0">
                      <a:srgbClr val="000000">
                        <a:alpha val="74998"/>
                      </a:srgbClr>
                    </a:outerShdw>
                  </a:effectLst>
                </a14:hiddenEffects>
              </a:ext>
            </a:extLst>
          </p:spPr>
          <p:txBody>
            <a:bodyPr wrap="square" lIns="0" tIns="0" rIns="0" bIns="0" anchor="ctr">
              <a:norm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prstClr val="black">
                      <a:lumMod val="75000"/>
                      <a:lumOff val="25000"/>
                    </a:prstClr>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rPr>
                <a:t>家里有小孩吗？小孩多大？健康吗？需要托人照顾吗？配偶的健康如何？家里有老人吗？有需要你照顾的家人吗？</a:t>
              </a:r>
            </a:p>
          </p:txBody>
        </p:sp>
        <p:sp>
          <p:nvSpPr>
            <p:cNvPr id="11" name="任意多边形 21">
              <a:extLst>
                <a:ext uri="{FF2B5EF4-FFF2-40B4-BE49-F238E27FC236}">
                  <a16:creationId xmlns:a16="http://schemas.microsoft.com/office/drawing/2014/main" id="{F53DDB9E-0C6E-4183-AC23-A0914B8885F9}"/>
                </a:ext>
              </a:extLst>
            </p:cNvPr>
            <p:cNvSpPr>
              <a:spLocks/>
            </p:cNvSpPr>
            <p:nvPr/>
          </p:nvSpPr>
          <p:spPr bwMode="auto">
            <a:xfrm>
              <a:off x="6461181" y="4905517"/>
              <a:ext cx="2216724" cy="32415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lc="http://schemas.openxmlformats.org/drawingml/2006/lockedCanvas" xmlns:a14="http://schemas.microsoft.com/office/drawing/2010/main" xmlns:p14="http://schemas.microsoft.com/office/powerpoint/2010/main">
                  <a:solidFill>
                    <a:srgbClr val="FFFFFF"/>
                  </a:solidFill>
                </a14:hiddenFill>
              </a:ext>
              <a:ext uri="{91240B29-F687-4f45-9708-019B960494DF}">
                <a14:hiddenLine xmlns="" xmlns:lc="http://schemas.openxmlformats.org/drawingml/2006/lockedCanvas" xmlns:a14="http://schemas.microsoft.com/office/drawing/2010/main" xmlns:p14="http://schemas.microsoft.com/office/powerpoint/2010/main" w="12700" cap="flat" cmpd="sng">
                  <a:solidFill>
                    <a:srgbClr val="000000"/>
                  </a:solidFill>
                  <a:prstDash val="solid"/>
                  <a:miter lim="0"/>
                  <a:headEnd/>
                  <a:tailEnd/>
                </a14:hiddenLine>
              </a:ext>
              <a:ext uri="{AF507438-7753-43e0-B8FC-AC1667EBCBE1}">
                <a14:hiddenEffects xmlns="" xmlns:lc="http://schemas.openxmlformats.org/drawingml/2006/lockedCanvas" xmlns:a14="http://schemas.microsoft.com/office/drawing/2010/main" xmlns:p14="http://schemas.microsoft.com/office/powerpoint/2010/main">
                  <a:effectLst>
                    <a:outerShdw blurRad="63500" dist="38099" dir="2700000" algn="ctr" rotWithShape="0">
                      <a:srgbClr val="000000">
                        <a:alpha val="74998"/>
                      </a:srgbClr>
                    </a:outerShdw>
                  </a:effectLst>
                </a14:hiddenEffects>
              </a:ext>
            </a:extLst>
          </p:spPr>
          <p:txBody>
            <a:bodyPr wrap="none" lIns="0" tIns="0" rIns="0" bIns="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rPr>
                <a:t>家人健康</a:t>
              </a:r>
              <a:endParaRPr kumimoji="0" lang="zh-CN" altLang="en-US" sz="24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grpSp>
      <p:grpSp>
        <p:nvGrpSpPr>
          <p:cNvPr id="25" name="组合 24">
            <a:extLst>
              <a:ext uri="{FF2B5EF4-FFF2-40B4-BE49-F238E27FC236}">
                <a16:creationId xmlns:a16="http://schemas.microsoft.com/office/drawing/2014/main" id="{CEC06291-DAFB-4848-AF8D-9EBB0C32DD1E}"/>
              </a:ext>
            </a:extLst>
          </p:cNvPr>
          <p:cNvGrpSpPr/>
          <p:nvPr/>
        </p:nvGrpSpPr>
        <p:grpSpPr>
          <a:xfrm>
            <a:off x="292100" y="256540"/>
            <a:ext cx="603885" cy="596900"/>
            <a:chOff x="6997070" y="1404892"/>
            <a:chExt cx="458807" cy="769441"/>
          </a:xfrm>
        </p:grpSpPr>
        <p:sp>
          <p:nvSpPr>
            <p:cNvPr id="26" name="文本框 25">
              <a:extLst>
                <a:ext uri="{FF2B5EF4-FFF2-40B4-BE49-F238E27FC236}">
                  <a16:creationId xmlns:a16="http://schemas.microsoft.com/office/drawing/2014/main" id="{A29C558F-6273-46DB-96F3-D6BC25B385B5}"/>
                </a:ext>
              </a:extLst>
            </p:cNvPr>
            <p:cNvSpPr txBox="1"/>
            <p:nvPr/>
          </p:nvSpPr>
          <p:spPr>
            <a:xfrm>
              <a:off x="6997070" y="1404892"/>
              <a:ext cx="458807" cy="769441"/>
            </a:xfrm>
            <a:prstGeom prst="rect">
              <a:avLst/>
            </a:prstGeom>
            <a:gradFill>
              <a:gsLst>
                <a:gs pos="21000">
                  <a:srgbClr val="0070C0"/>
                </a:gs>
                <a:gs pos="100000">
                  <a:schemeClr val="bg1"/>
                </a:gs>
              </a:gsLst>
              <a:lin ang="2700000" scaled="0"/>
            </a:gradFill>
          </p:spPr>
          <p:txBody>
            <a:bodyPr vert="horz" wrap="square" lIns="91440" tIns="45720" rIns="91440" bIns="45720" rtlCol="0">
              <a:normAutofit/>
            </a:bodyPr>
            <a:lstStyle>
              <a:defPPr>
                <a:defRPr lang="zh-CN"/>
              </a:defPPr>
              <a:lvl1pPr>
                <a:defRPr sz="2400">
                  <a:solidFill>
                    <a:prstClr val="black"/>
                  </a:solidFill>
                  <a:latin typeface="字魂59号-创粗黑" panose="00000500000000000000" pitchFamily="2" charset="-122"/>
                  <a:ea typeface="字魂59号-创粗黑" panose="00000500000000000000" pitchFamily="2" charset="-122"/>
                </a:defRPr>
              </a:lvl1pPr>
            </a:lstStyle>
            <a:p>
              <a:pPr algn="ctr"/>
              <a:r>
                <a:rPr lang="en-US" altLang="zh-CN" sz="3200">
                  <a:solidFill>
                    <a:schemeClr val="bg1"/>
                  </a:solidFill>
                  <a:sym typeface="Century Gothic" panose="020B0502020202020204" pitchFamily="34" charset="0"/>
                </a:rPr>
                <a:t>2</a:t>
              </a:r>
              <a:endParaRPr lang="zh-CN" altLang="en-US" sz="3200" dirty="0">
                <a:solidFill>
                  <a:schemeClr val="bg1"/>
                </a:solidFill>
                <a:sym typeface="Century Gothic" panose="020B0502020202020204" pitchFamily="34" charset="0"/>
              </a:endParaRPr>
            </a:p>
          </p:txBody>
        </p:sp>
        <p:cxnSp>
          <p:nvCxnSpPr>
            <p:cNvPr id="27" name="直接连接符 26">
              <a:extLst>
                <a:ext uri="{FF2B5EF4-FFF2-40B4-BE49-F238E27FC236}">
                  <a16:creationId xmlns:a16="http://schemas.microsoft.com/office/drawing/2014/main" id="{EDD103BE-7EFE-4728-8581-18AE8C554887}"/>
                </a:ext>
              </a:extLst>
            </p:cNvPr>
            <p:cNvCxnSpPr/>
            <p:nvPr/>
          </p:nvCxnSpPr>
          <p:spPr>
            <a:xfrm>
              <a:off x="7455877" y="1404892"/>
              <a:ext cx="0" cy="0"/>
            </a:xfrm>
            <a:prstGeom prst="line">
              <a:avLst/>
            </a:prstGeom>
            <a:gradFill>
              <a:gsLst>
                <a:gs pos="21000">
                  <a:srgbClr val="0070C0"/>
                </a:gs>
                <a:gs pos="100000">
                  <a:schemeClr val="bg1"/>
                </a:gs>
              </a:gsLst>
              <a:lin ang="2700000" scaled="0"/>
            </a:gradFill>
          </p:spPr>
        </p:cxnSp>
      </p:grpSp>
      <p:sp>
        <p:nvSpPr>
          <p:cNvPr id="28" name="文本框 27">
            <a:extLst>
              <a:ext uri="{FF2B5EF4-FFF2-40B4-BE49-F238E27FC236}">
                <a16:creationId xmlns:a16="http://schemas.microsoft.com/office/drawing/2014/main" id="{3C895FB1-75C4-4A16-8C76-AC03D1C7DC3B}"/>
              </a:ext>
            </a:extLst>
          </p:cNvPr>
          <p:cNvSpPr txBox="1"/>
          <p:nvPr/>
        </p:nvSpPr>
        <p:spPr>
          <a:xfrm>
            <a:off x="1018442" y="336081"/>
            <a:ext cx="3007458" cy="461665"/>
          </a:xfrm>
          <a:prstGeom prst="rect">
            <a:avLst/>
          </a:prstGeom>
          <a:noFill/>
        </p:spPr>
        <p:txBody>
          <a:bodyPr wrap="square" rtlCol="0">
            <a:spAutoFit/>
          </a:bodyPr>
          <a:lstStyle/>
          <a:p>
            <a:r>
              <a:rPr lang="zh-CN" altLang="en-US" sz="2400">
                <a:solidFill>
                  <a:schemeClr val="tx1">
                    <a:lumMod val="85000"/>
                    <a:lumOff val="15000"/>
                  </a:schemeClr>
                </a:solidFill>
                <a:latin typeface="字魂59号-创粗黑" panose="00000500000000000000" pitchFamily="2" charset="-122"/>
                <a:ea typeface="字魂59号-创粗黑" panose="00000500000000000000" pitchFamily="2" charset="-122"/>
              </a:rPr>
              <a:t>正确的自我认知</a:t>
            </a:r>
          </a:p>
        </p:txBody>
      </p:sp>
    </p:spTree>
    <p:extLst>
      <p:ext uri="{BB962C8B-B14F-4D97-AF65-F5344CB8AC3E}">
        <p14:creationId xmlns:p14="http://schemas.microsoft.com/office/powerpoint/2010/main" val="3925615616"/>
      </p:ext>
    </p:extLst>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37"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900" decel="100000" fill="hold"/>
                                        <p:tgtEl>
                                          <p:spTgt spid="5"/>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par>
                          <p:cTn id="18" fill="hold">
                            <p:stCondLst>
                              <p:cond delay="2000"/>
                            </p:stCondLst>
                            <p:childTnLst>
                              <p:par>
                                <p:cTn id="19" presetID="37"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900" decel="100000" fill="hold"/>
                                        <p:tgtEl>
                                          <p:spTgt spid="6"/>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10.xml><?xml version="1.0" encoding="utf-8"?>
<p:tagLst xmlns:a="http://schemas.openxmlformats.org/drawingml/2006/main" xmlns:r="http://schemas.openxmlformats.org/officeDocument/2006/relationships" xmlns:p="http://schemas.openxmlformats.org/presentationml/2006/main">
  <p:tag name="PA" val="v4.0.0"/>
</p:tagLst>
</file>

<file path=ppt/tags/tag11.xml><?xml version="1.0" encoding="utf-8"?>
<p:tagLst xmlns:a="http://schemas.openxmlformats.org/drawingml/2006/main" xmlns:r="http://schemas.openxmlformats.org/officeDocument/2006/relationships" xmlns:p="http://schemas.openxmlformats.org/presentationml/2006/main">
  <p:tag name="PA" val="v4.0.0"/>
</p:tagLst>
</file>

<file path=ppt/tags/tag12.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ags/tag8.xml><?xml version="1.0" encoding="utf-8"?>
<p:tagLst xmlns:a="http://schemas.openxmlformats.org/drawingml/2006/main" xmlns:r="http://schemas.openxmlformats.org/officeDocument/2006/relationships" xmlns:p="http://schemas.openxmlformats.org/presentationml/2006/main">
  <p:tag name="PA" val="v4.0.0"/>
</p:tagLst>
</file>

<file path=ppt/tags/tag9.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216">
      <a:dk1>
        <a:sysClr val="windowText" lastClr="000000"/>
      </a:dk1>
      <a:lt1>
        <a:sysClr val="window" lastClr="FFFFFF"/>
      </a:lt1>
      <a:dk2>
        <a:srgbClr val="44546A"/>
      </a:dk2>
      <a:lt2>
        <a:srgbClr val="E7E6E6"/>
      </a:lt2>
      <a:accent1>
        <a:srgbClr val="1F4966"/>
      </a:accent1>
      <a:accent2>
        <a:srgbClr val="ECC838"/>
      </a:accent2>
      <a:accent3>
        <a:srgbClr val="1F4966"/>
      </a:accent3>
      <a:accent4>
        <a:srgbClr val="ECC838"/>
      </a:accent4>
      <a:accent5>
        <a:srgbClr val="1F4966"/>
      </a:accent5>
      <a:accent6>
        <a:srgbClr val="ECC838"/>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TotalTime>
  <Words>2224</Words>
  <Application>Microsoft Office PowerPoint</Application>
  <PresentationFormat>宽屏</PresentationFormat>
  <Paragraphs>306</Paragraphs>
  <Slides>27</Slides>
  <Notes>12</Notes>
  <HiddenSlides>0</HiddenSlides>
  <MMClips>0</MMClips>
  <ScaleCrop>false</ScaleCrop>
  <HeadingPairs>
    <vt:vector size="6" baseType="variant">
      <vt:variant>
        <vt:lpstr>已用的字体</vt:lpstr>
      </vt:variant>
      <vt:variant>
        <vt:i4>6</vt:i4>
      </vt:variant>
      <vt:variant>
        <vt:lpstr>主题</vt:lpstr>
      </vt:variant>
      <vt:variant>
        <vt:i4>2</vt:i4>
      </vt:variant>
      <vt:variant>
        <vt:lpstr>幻灯片标题</vt:lpstr>
      </vt:variant>
      <vt:variant>
        <vt:i4>27</vt:i4>
      </vt:variant>
    </vt:vector>
  </HeadingPairs>
  <TitlesOfParts>
    <vt:vector size="35" baseType="lpstr">
      <vt:lpstr>Agency FB</vt:lpstr>
      <vt:lpstr>Arial</vt:lpstr>
      <vt:lpstr>Century Gothic</vt:lpstr>
      <vt:lpstr>等线</vt:lpstr>
      <vt:lpstr>Wingdings</vt:lpstr>
      <vt:lpstr>字魂59号-创粗黑</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美滋</dc:creator>
  <cp:lastModifiedBy>美滋</cp:lastModifiedBy>
  <cp:revision>8</cp:revision>
  <dcterms:created xsi:type="dcterms:W3CDTF">2021-03-31T02:56:01Z</dcterms:created>
  <dcterms:modified xsi:type="dcterms:W3CDTF">2021-03-31T04:04:18Z</dcterms:modified>
</cp:coreProperties>
</file>