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9" r:id="rId3"/>
    <p:sldId id="287" r:id="rId4"/>
    <p:sldId id="290" r:id="rId5"/>
    <p:sldId id="295" r:id="rId6"/>
    <p:sldId id="306" r:id="rId7"/>
    <p:sldId id="297" r:id="rId8"/>
    <p:sldId id="298" r:id="rId9"/>
    <p:sldId id="291" r:id="rId10"/>
    <p:sldId id="299" r:id="rId11"/>
    <p:sldId id="300" r:id="rId12"/>
    <p:sldId id="301" r:id="rId13"/>
    <p:sldId id="292" r:id="rId14"/>
    <p:sldId id="302" r:id="rId15"/>
    <p:sldId id="303" r:id="rId16"/>
    <p:sldId id="293" r:id="rId17"/>
    <p:sldId id="304" r:id="rId18"/>
    <p:sldId id="305" r:id="rId19"/>
    <p:sldId id="294" r:id="rId20"/>
    <p:sldId id="281" r:id="rId21"/>
  </p:sldIdLst>
  <p:sldSz cx="12192000" cy="6858000"/>
  <p:notesSz cx="6858000" cy="9144000"/>
  <p:embeddedFontLst>
    <p:embeddedFont>
      <p:font typeface="思源黑体 CN Normal" panose="020B0400000000000000" pitchFamily="34" charset="-122"/>
      <p:regular r:id="rId22"/>
    </p:embeddedFont>
    <p:embeddedFont>
      <p:font typeface="优设标题黑" panose="00000500000000000000" pitchFamily="2" charset="-122"/>
      <p:regular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04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FE2BC-AED3-4891-BDF7-43238E788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6C5094-3BA8-4AD8-BAA5-9B04BD88F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EA8ECC-987F-4E37-90BC-893E09E6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0BA2B-E180-46C4-80FD-DAC7D802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FE6A9-C180-45F3-804E-C2461082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67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6AEAF-E085-4A78-9096-52EEB842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88CD7C-675F-442E-81AB-BB64BBCC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AA8D5-8455-4861-9A67-BA81B464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455FD-4212-4068-8DF8-E2BEAE5AF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46F89C-D372-486E-ADA9-3D30E86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2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DF1432C-C381-4E57-9F3F-B31E547F5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DB57CB-B768-471E-92E0-82199ABFC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C6FB8D-B04D-4B84-B1D0-6EC0C1D1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5BE2A-8C83-43E3-A046-3718CBAB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EA15B-6D99-4BEE-944C-9C2E00D6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1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AF1299-2E74-4F1E-9C2E-8605987A6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41F6106-44F1-4144-B451-54DA80F1C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B49073-A75C-46F3-9DF2-50C4A2AD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F076F-7CDE-439A-B3B5-098D114F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9DAADB-7247-4EAD-B49B-05425408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05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F9EBB-CB98-4650-A0F5-FD358E50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1C9611-4DD9-41EE-B16E-C935C9F2A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F243-1753-4121-9E46-6942D7D9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E87313-7061-4CDC-881E-8A73BF37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50773C-A1DD-460B-80A4-9152EAD8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920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276741-F579-4B05-9F18-1396B905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50BDD5-240B-48CB-B363-3EB966E6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43CA55-DF20-4A60-8120-98E3D551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8FB6A7-6FEA-4D81-8B2D-AD70024B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C9AD3-6027-4A59-8BD1-E5A0E997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0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495507-49F1-4DCE-9182-9CBC3AD3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E59D49-21F6-49F1-A0D2-C0A6B391B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C30BBE-901A-43C1-BBC4-7292D24A2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58D95B-68A5-4C3F-B9D1-41B960D5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5A3E9B-36A4-4CE3-92DE-FB09EE2C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B2FDDE-7E06-4AD8-A20E-88C4264B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84049-C916-4466-B54E-CF555AFB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9A5EDA-504F-47C8-8EBC-2947B46A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3A9994-E767-4466-B777-56ADA3E30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EA0A6C0-4A58-47A4-88F4-72AE3008A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0D6F36-872C-4715-99BF-C94F27086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0259E1-54EC-432E-A005-3CCFC3B1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A2AC1BE-FB40-45F8-9314-B267AE70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1BF4D7-87E4-466D-B518-0644D1B3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067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A19B5-F5D8-433E-95DC-954D3318F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9C0A8-0A47-4F8E-8AF0-71C94941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EB0B4-A4EE-497A-855B-499B0EC6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BD263A-6D71-4E61-BABB-75399B5C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52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E0ABB6-7B3D-41D9-9153-A32DBAD6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DC2721-7CB1-45E2-AFCE-7274931D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1509FA-2942-461B-8F5C-9279F086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3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3DB3CE-3CE5-4C00-B27E-9BF43326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4018EE-B833-42C7-8D39-BAE7DDF0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73811C-3975-46F9-A78A-5992699C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432A-9623-4ED1-855C-7D3DE0F3C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7BBF2-BE39-4A8A-8887-95651FD4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0D0C09-0EEE-4216-BE4A-47B18659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11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C3104-D723-4394-BB98-BFDC3FA5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36F3D9-8045-4255-B445-9E7109CA4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6B3685-B8E8-43D0-9759-AE742E81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E9572A-F761-4D77-B99A-FAFD61CC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C62AF0-C254-4E74-8699-65FD3F49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233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E8915E-E620-4D9B-A6A1-93FB4C70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B20566-DEB9-4081-BA52-CD32285AC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A3340F-7BF7-4F0A-BD17-1E4B6E1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54A95-9E80-4719-A752-1309781F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9CCE52-C0A2-4AFC-8E55-AA27DB2C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E5DEFC-1772-464C-9E8C-548099F4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675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A786A7-77DB-4CE5-8D9E-9EDF0673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CA5EEA-38B2-4D26-9195-23E07D010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D67D3-9A74-4222-A641-6E5D8F70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B59F5D-7334-47D1-9A17-13C401D2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999803-2AD1-4AE0-9886-B15B5AAF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01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8321ED-C048-4CFE-87AD-4329BEB33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EAE64F-E753-458F-86BD-854F89FB3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79AE3E-8F81-4F23-A2FA-310221C1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1183D3-A97E-4C0F-8CA0-2391B71A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90811F-84C5-401B-A25D-03EEDD22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4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C814A-9A27-458D-9D66-3637E120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01A689-263A-423B-9D24-C77754922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45DAD-48D3-4FB0-8694-1804D5B4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93492E-EE10-43A5-B290-CEE8110C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599A13-C094-494F-9035-44BC9840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48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29D1-D0F2-45E7-82C0-D0C27BCA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5906DA-07BC-476B-80B6-D366C5ED9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CF5166-F167-4908-987E-D99DA0FCF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A7A327-E622-4795-89A7-6E49D888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5C729B-E101-4DE1-8D59-D7B1AC7D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1D66A2-5335-450A-AB56-C378942D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63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3C1B17-5313-4DBF-86CB-DC8C30FD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24B5F5-51E1-4DB1-8B6F-6C33D1374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BDA2CB-9327-4867-95CE-020D86E5D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91D007-CF83-4C5E-9A0B-4A488A44D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362578-B52F-4656-AC51-958B48C01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7B7672D-2C51-4163-8E7C-F93FB608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617035-D4C7-44D7-B46F-03FDD67C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96BB9AC-A09B-4936-8DEF-89F0BF60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2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E5284-8942-4001-A058-B9115DE5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4133CE-4D1E-4EB1-A53F-E583B89C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B6999F-B40A-49D1-B79D-F49CA4B1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E7B4BD-354F-4A49-A4EA-A7866D3E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8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602DD5-32F3-466C-830F-4C08FB1E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39CF24A-61FC-4056-A5BA-74CF5B32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0769C2-00F0-4A34-A74B-14A6678A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8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DCFFD-EA98-4D6C-B4E5-6D9CE214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2D9934-B250-4750-A829-B8044A9C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8AE7A4-1D68-4CAF-A391-8EE1AF2A5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FDAEFD-D1FA-41A3-AA55-CAE5C3D1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FAF0EB-D99A-4EA2-AB28-4C64ADBE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8F3BE-79E4-4266-A079-27F1D0E2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4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650C8-1F7C-4887-9A60-9680CD2B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AFDCAC-AB4A-4A7F-A54C-A2002FC43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4E605C-F555-42BF-8A73-85B9C3541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D9537-F3F7-411B-AF70-B963D10A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8E03E-9561-44C1-82DC-69964D6F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141FC-BD1F-4048-B77B-60B21D2F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9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27F935-26ED-4A27-A08A-9B6D4648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B81C2F-692B-420B-A2AD-387BB7C86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1E668-E2F5-41B2-A92B-04552AB85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7AF59-EEBB-4FCC-B160-6F2FBA871AE0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A3DE3F-9559-423B-8E11-5B3A8E197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1D9DCD-8059-4716-ABF0-5F303E891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321E3-8F76-4753-825D-7E01A4C63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BC56DF8-673D-4AA8-AC08-36B2B3BD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D8EA1F-3A77-4F1B-8360-C5CF79AC8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A8AEAB-634B-483A-AB7A-6B5F7FDDB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DA5A-DB09-40FD-91A9-7F7091607828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2A596-8B44-49EB-98B3-193F994AB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8ACEF8-0F76-44CE-A47D-EB99083AE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1386-C1E7-4ED7-9028-B67435F0F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8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C6F7ED1-984D-404E-BCCF-8C846F567A7A}"/>
              </a:ext>
            </a:extLst>
          </p:cNvPr>
          <p:cNvSpPr txBox="1"/>
          <p:nvPr/>
        </p:nvSpPr>
        <p:spPr bwMode="auto">
          <a:xfrm>
            <a:off x="6096000" y="1645199"/>
            <a:ext cx="493838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企业培训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PPT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模板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6AD7D78-BD70-472D-8DF3-895FBE0DEA8C}"/>
              </a:ext>
            </a:extLst>
          </p:cNvPr>
          <p:cNvSpPr txBox="1"/>
          <p:nvPr/>
        </p:nvSpPr>
        <p:spPr>
          <a:xfrm>
            <a:off x="6096000" y="2273397"/>
            <a:ext cx="715111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电子商务知识培训</a:t>
            </a:r>
          </a:p>
        </p:txBody>
      </p:sp>
      <p:sp>
        <p:nvSpPr>
          <p:cNvPr id="35" name="文本框 30">
            <a:extLst>
              <a:ext uri="{FF2B5EF4-FFF2-40B4-BE49-F238E27FC236}">
                <a16:creationId xmlns:a16="http://schemas.microsoft.com/office/drawing/2014/main" id="{CF03C763-894B-4162-8704-7F9C477A7AD5}"/>
              </a:ext>
            </a:extLst>
          </p:cNvPr>
          <p:cNvSpPr txBox="1"/>
          <p:nvPr/>
        </p:nvSpPr>
        <p:spPr bwMode="auto">
          <a:xfrm>
            <a:off x="6245114" y="3178289"/>
            <a:ext cx="5471131" cy="8512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We have many PowerPoint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templates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that has been specifically designed to help anyone that is stepping into the world of PowerPoint for the very first time.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任意多边形: 形状 6">
            <a:extLst>
              <a:ext uri="{FF2B5EF4-FFF2-40B4-BE49-F238E27FC236}">
                <a16:creationId xmlns:a16="http://schemas.microsoft.com/office/drawing/2014/main" id="{17E8E625-B926-4721-9B5F-F4103C4C0A12}"/>
              </a:ext>
            </a:extLst>
          </p:cNvPr>
          <p:cNvSpPr txBox="1"/>
          <p:nvPr/>
        </p:nvSpPr>
        <p:spPr>
          <a:xfrm>
            <a:off x="5764856" y="3197627"/>
            <a:ext cx="240308" cy="222250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rgbClr val="404D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algn="ctr">
              <a:defRPr kern="0">
                <a:solidFill>
                  <a:prstClr val="white"/>
                </a:solidFill>
                <a:latin typeface="Arial"/>
                <a:ea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: 圆角 3">
            <a:extLst>
              <a:ext uri="{FF2B5EF4-FFF2-40B4-BE49-F238E27FC236}">
                <a16:creationId xmlns:a16="http://schemas.microsoft.com/office/drawing/2014/main" id="{EC8D7DE7-3B68-47B5-AF82-1ABF8F76387F}"/>
              </a:ext>
            </a:extLst>
          </p:cNvPr>
          <p:cNvSpPr/>
          <p:nvPr/>
        </p:nvSpPr>
        <p:spPr>
          <a:xfrm>
            <a:off x="6245114" y="4325017"/>
            <a:ext cx="2085965" cy="374213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: 圆角 2">
            <a:extLst>
              <a:ext uri="{FF2B5EF4-FFF2-40B4-BE49-F238E27FC236}">
                <a16:creationId xmlns:a16="http://schemas.microsoft.com/office/drawing/2014/main" id="{C01F41D2-0A6F-458F-BC92-0BA70356129F}"/>
              </a:ext>
            </a:extLst>
          </p:cNvPr>
          <p:cNvSpPr/>
          <p:nvPr/>
        </p:nvSpPr>
        <p:spPr>
          <a:xfrm>
            <a:off x="8530941" y="4325017"/>
            <a:ext cx="2085965" cy="374213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id="{E44C7147-1075-49E1-AF07-43FF9317336F}"/>
              </a:ext>
            </a:extLst>
          </p:cNvPr>
          <p:cNvSpPr txBox="1"/>
          <p:nvPr/>
        </p:nvSpPr>
        <p:spPr>
          <a:xfrm>
            <a:off x="6381406" y="4356486"/>
            <a:ext cx="1813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汇报：王某某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00A723C1-EADE-43DC-BDF5-0F0F2823C015}"/>
              </a:ext>
            </a:extLst>
          </p:cNvPr>
          <p:cNvSpPr txBox="1"/>
          <p:nvPr/>
        </p:nvSpPr>
        <p:spPr>
          <a:xfrm>
            <a:off x="8626849" y="4356486"/>
            <a:ext cx="1813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时间：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09.20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512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二、电子商务的影响</a:t>
            </a:r>
          </a:p>
        </p:txBody>
      </p:sp>
      <p:sp>
        <p:nvSpPr>
          <p:cNvPr id="2" name="椭圆 15">
            <a:extLst>
              <a:ext uri="{FF2B5EF4-FFF2-40B4-BE49-F238E27FC236}">
                <a16:creationId xmlns:a16="http://schemas.microsoft.com/office/drawing/2014/main" id="{CF7E6707-4D43-48A9-AA80-0F91D07DE81E}"/>
              </a:ext>
            </a:extLst>
          </p:cNvPr>
          <p:cNvSpPr/>
          <p:nvPr/>
        </p:nvSpPr>
        <p:spPr>
          <a:xfrm>
            <a:off x="667474" y="2670945"/>
            <a:ext cx="2520439" cy="2520439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920595D8-DAE3-4C2B-A2F4-A1EB522F0778}"/>
              </a:ext>
            </a:extLst>
          </p:cNvPr>
          <p:cNvSpPr/>
          <p:nvPr/>
        </p:nvSpPr>
        <p:spPr>
          <a:xfrm>
            <a:off x="3329155" y="1735286"/>
            <a:ext cx="1042217" cy="4312745"/>
          </a:xfrm>
          <a:prstGeom prst="leftBrace">
            <a:avLst>
              <a:gd name="adj1" fmla="val 54996"/>
              <a:gd name="adj2" fmla="val 50000"/>
            </a:avLst>
          </a:prstGeom>
          <a:ln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35">
            <a:extLst>
              <a:ext uri="{FF2B5EF4-FFF2-40B4-BE49-F238E27FC236}">
                <a16:creationId xmlns:a16="http://schemas.microsoft.com/office/drawing/2014/main" id="{B4E90447-350A-4B5A-91F1-89FC3597773A}"/>
              </a:ext>
            </a:extLst>
          </p:cNvPr>
          <p:cNvSpPr/>
          <p:nvPr/>
        </p:nvSpPr>
        <p:spPr bwMode="auto">
          <a:xfrm>
            <a:off x="1397136" y="3449735"/>
            <a:ext cx="1133546" cy="944869"/>
          </a:xfrm>
          <a:custGeom>
            <a:avLst/>
            <a:gdLst>
              <a:gd name="T0" fmla="*/ 2147483646 w 282"/>
              <a:gd name="T1" fmla="*/ 2147483646 h 235"/>
              <a:gd name="T2" fmla="*/ 2147483646 w 282"/>
              <a:gd name="T3" fmla="*/ 2147483646 h 235"/>
              <a:gd name="T4" fmla="*/ 2147483646 w 282"/>
              <a:gd name="T5" fmla="*/ 2147483646 h 235"/>
              <a:gd name="T6" fmla="*/ 2147483646 w 282"/>
              <a:gd name="T7" fmla="*/ 2147483646 h 235"/>
              <a:gd name="T8" fmla="*/ 2147483646 w 282"/>
              <a:gd name="T9" fmla="*/ 2147483646 h 235"/>
              <a:gd name="T10" fmla="*/ 2147483646 w 282"/>
              <a:gd name="T11" fmla="*/ 2147483646 h 235"/>
              <a:gd name="T12" fmla="*/ 2147483646 w 282"/>
              <a:gd name="T13" fmla="*/ 2147483646 h 235"/>
              <a:gd name="T14" fmla="*/ 2147483646 w 282"/>
              <a:gd name="T15" fmla="*/ 2147483646 h 235"/>
              <a:gd name="T16" fmla="*/ 2147483646 w 282"/>
              <a:gd name="T17" fmla="*/ 2147483646 h 235"/>
              <a:gd name="T18" fmla="*/ 2147483646 w 282"/>
              <a:gd name="T19" fmla="*/ 2147483646 h 235"/>
              <a:gd name="T20" fmla="*/ 2147483646 w 282"/>
              <a:gd name="T21" fmla="*/ 2147483646 h 235"/>
              <a:gd name="T22" fmla="*/ 2147483646 w 282"/>
              <a:gd name="T23" fmla="*/ 2147483646 h 235"/>
              <a:gd name="T24" fmla="*/ 2147483646 w 282"/>
              <a:gd name="T25" fmla="*/ 2147483646 h 235"/>
              <a:gd name="T26" fmla="*/ 2147483646 w 282"/>
              <a:gd name="T27" fmla="*/ 2147483646 h 235"/>
              <a:gd name="T28" fmla="*/ 2147483646 w 282"/>
              <a:gd name="T29" fmla="*/ 2147483646 h 235"/>
              <a:gd name="T30" fmla="*/ 2147483646 w 282"/>
              <a:gd name="T31" fmla="*/ 2147483646 h 235"/>
              <a:gd name="T32" fmla="*/ 2147483646 w 282"/>
              <a:gd name="T33" fmla="*/ 2147483646 h 235"/>
              <a:gd name="T34" fmla="*/ 2147483646 w 282"/>
              <a:gd name="T35" fmla="*/ 2147483646 h 235"/>
              <a:gd name="T36" fmla="*/ 2147483646 w 282"/>
              <a:gd name="T37" fmla="*/ 2147483646 h 235"/>
              <a:gd name="T38" fmla="*/ 2147483646 w 282"/>
              <a:gd name="T39" fmla="*/ 2147483646 h 235"/>
              <a:gd name="T40" fmla="*/ 2147483646 w 282"/>
              <a:gd name="T41" fmla="*/ 2147483646 h 235"/>
              <a:gd name="T42" fmla="*/ 2147483646 w 282"/>
              <a:gd name="T43" fmla="*/ 2147483646 h 235"/>
              <a:gd name="T44" fmla="*/ 2147483646 w 282"/>
              <a:gd name="T45" fmla="*/ 2147483646 h 235"/>
              <a:gd name="T46" fmla="*/ 2147483646 w 282"/>
              <a:gd name="T47" fmla="*/ 2147483646 h 235"/>
              <a:gd name="T48" fmla="*/ 2147483646 w 282"/>
              <a:gd name="T49" fmla="*/ 2147483646 h 235"/>
              <a:gd name="T50" fmla="*/ 2147483646 w 282"/>
              <a:gd name="T51" fmla="*/ 2147483646 h 235"/>
              <a:gd name="T52" fmla="*/ 2147483646 w 282"/>
              <a:gd name="T53" fmla="*/ 2147483646 h 235"/>
              <a:gd name="T54" fmla="*/ 2147483646 w 282"/>
              <a:gd name="T55" fmla="*/ 2147483646 h 235"/>
              <a:gd name="T56" fmla="*/ 2147483646 w 282"/>
              <a:gd name="T57" fmla="*/ 2147483646 h 235"/>
              <a:gd name="T58" fmla="*/ 2147483646 w 282"/>
              <a:gd name="T59" fmla="*/ 2147483646 h 235"/>
              <a:gd name="T60" fmla="*/ 2147483646 w 282"/>
              <a:gd name="T61" fmla="*/ 2147483646 h 235"/>
              <a:gd name="T62" fmla="*/ 2147483646 w 282"/>
              <a:gd name="T63" fmla="*/ 2147483646 h 235"/>
              <a:gd name="T64" fmla="*/ 2147483646 w 282"/>
              <a:gd name="T65" fmla="*/ 2147483646 h 235"/>
              <a:gd name="T66" fmla="*/ 2147483646 w 282"/>
              <a:gd name="T67" fmla="*/ 2147483646 h 235"/>
              <a:gd name="T68" fmla="*/ 2147483646 w 282"/>
              <a:gd name="T69" fmla="*/ 2147483646 h 235"/>
              <a:gd name="T70" fmla="*/ 2147483646 w 282"/>
              <a:gd name="T71" fmla="*/ 2147483646 h 235"/>
              <a:gd name="T72" fmla="*/ 2147483646 w 282"/>
              <a:gd name="T73" fmla="*/ 2147483646 h 235"/>
              <a:gd name="T74" fmla="*/ 2147483646 w 282"/>
              <a:gd name="T75" fmla="*/ 2147483646 h 235"/>
              <a:gd name="T76" fmla="*/ 2147483646 w 282"/>
              <a:gd name="T77" fmla="*/ 2147483646 h 235"/>
              <a:gd name="T78" fmla="*/ 2147483646 w 282"/>
              <a:gd name="T79" fmla="*/ 2147483646 h 235"/>
              <a:gd name="T80" fmla="*/ 2147483646 w 282"/>
              <a:gd name="T81" fmla="*/ 2147483646 h 235"/>
              <a:gd name="T82" fmla="*/ 2147483646 w 282"/>
              <a:gd name="T83" fmla="*/ 2147483646 h 235"/>
              <a:gd name="T84" fmla="*/ 2147483646 w 282"/>
              <a:gd name="T85" fmla="*/ 2147483646 h 235"/>
              <a:gd name="T86" fmla="*/ 2147483646 w 282"/>
              <a:gd name="T87" fmla="*/ 2147483646 h 235"/>
              <a:gd name="T88" fmla="*/ 2147483646 w 282"/>
              <a:gd name="T89" fmla="*/ 2147483646 h 235"/>
              <a:gd name="T90" fmla="*/ 2147483646 w 282"/>
              <a:gd name="T91" fmla="*/ 2147483646 h 235"/>
              <a:gd name="T92" fmla="*/ 2147483646 w 282"/>
              <a:gd name="T93" fmla="*/ 2147483646 h 235"/>
              <a:gd name="T94" fmla="*/ 2147483646 w 282"/>
              <a:gd name="T95" fmla="*/ 2147483646 h 235"/>
              <a:gd name="T96" fmla="*/ 2147483646 w 282"/>
              <a:gd name="T97" fmla="*/ 2147483646 h 235"/>
              <a:gd name="T98" fmla="*/ 2147483646 w 282"/>
              <a:gd name="T99" fmla="*/ 2147483646 h 235"/>
              <a:gd name="T100" fmla="*/ 2147483646 w 282"/>
              <a:gd name="T101" fmla="*/ 2147483646 h 235"/>
              <a:gd name="T102" fmla="*/ 0 w 282"/>
              <a:gd name="T103" fmla="*/ 2147483646 h 235"/>
              <a:gd name="T104" fmla="*/ 0 w 282"/>
              <a:gd name="T105" fmla="*/ 2147483646 h 235"/>
              <a:gd name="T106" fmla="*/ 2147483646 w 282"/>
              <a:gd name="T107" fmla="*/ 2147483646 h 235"/>
              <a:gd name="T108" fmla="*/ 2147483646 w 282"/>
              <a:gd name="T109" fmla="*/ 2147483646 h 235"/>
              <a:gd name="T110" fmla="*/ 2147483646 w 282"/>
              <a:gd name="T111" fmla="*/ 2147483646 h 235"/>
              <a:gd name="T112" fmla="*/ 2147483646 w 282"/>
              <a:gd name="T113" fmla="*/ 2147483646 h 235"/>
              <a:gd name="T114" fmla="*/ 2147483646 w 282"/>
              <a:gd name="T115" fmla="*/ 2147483646 h 235"/>
              <a:gd name="T116" fmla="*/ 2147483646 w 282"/>
              <a:gd name="T117" fmla="*/ 2147483646 h 235"/>
              <a:gd name="T118" fmla="*/ 2147483646 w 282"/>
              <a:gd name="T119" fmla="*/ 2147483646 h 235"/>
              <a:gd name="T120" fmla="*/ 2147483646 w 282"/>
              <a:gd name="T121" fmla="*/ 2147483646 h 235"/>
              <a:gd name="T122" fmla="*/ 2147483646 w 282"/>
              <a:gd name="T123" fmla="*/ 2147483646 h 2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82" h="235">
                <a:moveTo>
                  <a:pt x="28" y="131"/>
                </a:moveTo>
                <a:cubicBezTo>
                  <a:pt x="28" y="53"/>
                  <a:pt x="28" y="53"/>
                  <a:pt x="28" y="53"/>
                </a:cubicBezTo>
                <a:cubicBezTo>
                  <a:pt x="28" y="44"/>
                  <a:pt x="36" y="36"/>
                  <a:pt x="46" y="36"/>
                </a:cubicBezTo>
                <a:cubicBezTo>
                  <a:pt x="62" y="36"/>
                  <a:pt x="62" y="36"/>
                  <a:pt x="62" y="36"/>
                </a:cubicBezTo>
                <a:cubicBezTo>
                  <a:pt x="62" y="148"/>
                  <a:pt x="62" y="148"/>
                  <a:pt x="62" y="148"/>
                </a:cubicBezTo>
                <a:cubicBezTo>
                  <a:pt x="46" y="148"/>
                  <a:pt x="46" y="148"/>
                  <a:pt x="46" y="148"/>
                </a:cubicBezTo>
                <a:cubicBezTo>
                  <a:pt x="36" y="148"/>
                  <a:pt x="28" y="140"/>
                  <a:pt x="28" y="131"/>
                </a:cubicBezTo>
                <a:close/>
                <a:moveTo>
                  <a:pt x="214" y="131"/>
                </a:moveTo>
                <a:cubicBezTo>
                  <a:pt x="214" y="53"/>
                  <a:pt x="214" y="53"/>
                  <a:pt x="214" y="53"/>
                </a:cubicBezTo>
                <a:cubicBezTo>
                  <a:pt x="214" y="44"/>
                  <a:pt x="207" y="36"/>
                  <a:pt x="197" y="36"/>
                </a:cubicBezTo>
                <a:cubicBezTo>
                  <a:pt x="180" y="36"/>
                  <a:pt x="180" y="36"/>
                  <a:pt x="180" y="36"/>
                </a:cubicBezTo>
                <a:cubicBezTo>
                  <a:pt x="180" y="148"/>
                  <a:pt x="180" y="148"/>
                  <a:pt x="180" y="148"/>
                </a:cubicBezTo>
                <a:cubicBezTo>
                  <a:pt x="197" y="148"/>
                  <a:pt x="197" y="148"/>
                  <a:pt x="197" y="148"/>
                </a:cubicBezTo>
                <a:cubicBezTo>
                  <a:pt x="207" y="148"/>
                  <a:pt x="214" y="140"/>
                  <a:pt x="214" y="131"/>
                </a:cubicBezTo>
                <a:close/>
                <a:moveTo>
                  <a:pt x="154" y="36"/>
                </a:moveTo>
                <a:cubicBezTo>
                  <a:pt x="152" y="21"/>
                  <a:pt x="143" y="13"/>
                  <a:pt x="131" y="13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00" y="13"/>
                  <a:pt x="91" y="21"/>
                  <a:pt x="89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166" y="148"/>
                  <a:pt x="166" y="148"/>
                  <a:pt x="166" y="148"/>
                </a:cubicBezTo>
                <a:cubicBezTo>
                  <a:pt x="166" y="36"/>
                  <a:pt x="166" y="36"/>
                  <a:pt x="166" y="36"/>
                </a:cubicBezTo>
                <a:lnTo>
                  <a:pt x="154" y="36"/>
                </a:lnTo>
                <a:close/>
                <a:moveTo>
                  <a:pt x="101" y="36"/>
                </a:moveTo>
                <a:cubicBezTo>
                  <a:pt x="102" y="23"/>
                  <a:pt x="110" y="23"/>
                  <a:pt x="112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7" y="23"/>
                  <a:pt x="141" y="27"/>
                  <a:pt x="142" y="36"/>
                </a:cubicBezTo>
                <a:lnTo>
                  <a:pt x="101" y="36"/>
                </a:lnTo>
                <a:close/>
                <a:moveTo>
                  <a:pt x="42" y="187"/>
                </a:moveTo>
                <a:cubicBezTo>
                  <a:pt x="28" y="187"/>
                  <a:pt x="17" y="198"/>
                  <a:pt x="17" y="211"/>
                </a:cubicBezTo>
                <a:cubicBezTo>
                  <a:pt x="17" y="224"/>
                  <a:pt x="28" y="235"/>
                  <a:pt x="42" y="235"/>
                </a:cubicBezTo>
                <a:cubicBezTo>
                  <a:pt x="55" y="235"/>
                  <a:pt x="66" y="224"/>
                  <a:pt x="66" y="211"/>
                </a:cubicBezTo>
                <a:cubicBezTo>
                  <a:pt x="66" y="198"/>
                  <a:pt x="55" y="187"/>
                  <a:pt x="42" y="187"/>
                </a:cubicBezTo>
                <a:close/>
                <a:moveTo>
                  <a:pt x="42" y="224"/>
                </a:moveTo>
                <a:cubicBezTo>
                  <a:pt x="34" y="224"/>
                  <a:pt x="29" y="218"/>
                  <a:pt x="29" y="211"/>
                </a:cubicBezTo>
                <a:cubicBezTo>
                  <a:pt x="29" y="204"/>
                  <a:pt x="34" y="198"/>
                  <a:pt x="42" y="198"/>
                </a:cubicBezTo>
                <a:cubicBezTo>
                  <a:pt x="49" y="198"/>
                  <a:pt x="54" y="204"/>
                  <a:pt x="54" y="211"/>
                </a:cubicBezTo>
                <a:cubicBezTo>
                  <a:pt x="54" y="218"/>
                  <a:pt x="49" y="224"/>
                  <a:pt x="42" y="224"/>
                </a:cubicBezTo>
                <a:close/>
                <a:moveTo>
                  <a:pt x="202" y="187"/>
                </a:moveTo>
                <a:cubicBezTo>
                  <a:pt x="188" y="187"/>
                  <a:pt x="177" y="198"/>
                  <a:pt x="177" y="211"/>
                </a:cubicBezTo>
                <a:cubicBezTo>
                  <a:pt x="177" y="224"/>
                  <a:pt x="188" y="235"/>
                  <a:pt x="202" y="235"/>
                </a:cubicBezTo>
                <a:cubicBezTo>
                  <a:pt x="215" y="235"/>
                  <a:pt x="226" y="224"/>
                  <a:pt x="226" y="211"/>
                </a:cubicBezTo>
                <a:cubicBezTo>
                  <a:pt x="226" y="198"/>
                  <a:pt x="215" y="187"/>
                  <a:pt x="202" y="187"/>
                </a:cubicBezTo>
                <a:close/>
                <a:moveTo>
                  <a:pt x="202" y="224"/>
                </a:moveTo>
                <a:cubicBezTo>
                  <a:pt x="194" y="224"/>
                  <a:pt x="189" y="218"/>
                  <a:pt x="189" y="211"/>
                </a:cubicBezTo>
                <a:cubicBezTo>
                  <a:pt x="189" y="204"/>
                  <a:pt x="194" y="198"/>
                  <a:pt x="202" y="198"/>
                </a:cubicBezTo>
                <a:cubicBezTo>
                  <a:pt x="209" y="198"/>
                  <a:pt x="214" y="204"/>
                  <a:pt x="214" y="211"/>
                </a:cubicBezTo>
                <a:cubicBezTo>
                  <a:pt x="214" y="218"/>
                  <a:pt x="209" y="224"/>
                  <a:pt x="202" y="224"/>
                </a:cubicBezTo>
                <a:close/>
                <a:moveTo>
                  <a:pt x="275" y="20"/>
                </a:moveTo>
                <a:cubicBezTo>
                  <a:pt x="246" y="36"/>
                  <a:pt x="246" y="36"/>
                  <a:pt x="246" y="36"/>
                </a:cubicBezTo>
                <a:cubicBezTo>
                  <a:pt x="246" y="179"/>
                  <a:pt x="246" y="179"/>
                  <a:pt x="246" y="179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40"/>
                  <a:pt x="0" y="140"/>
                  <a:pt x="0" y="140"/>
                </a:cubicBezTo>
                <a:cubicBezTo>
                  <a:pt x="19" y="140"/>
                  <a:pt x="19" y="140"/>
                  <a:pt x="19" y="140"/>
                </a:cubicBezTo>
                <a:cubicBezTo>
                  <a:pt x="19" y="160"/>
                  <a:pt x="19" y="160"/>
                  <a:pt x="19" y="160"/>
                </a:cubicBezTo>
                <a:cubicBezTo>
                  <a:pt x="226" y="160"/>
                  <a:pt x="226" y="160"/>
                  <a:pt x="226" y="160"/>
                </a:cubicBezTo>
                <a:cubicBezTo>
                  <a:pt x="226" y="31"/>
                  <a:pt x="226" y="31"/>
                  <a:pt x="226" y="31"/>
                </a:cubicBezTo>
                <a:cubicBezTo>
                  <a:pt x="226" y="31"/>
                  <a:pt x="226" y="30"/>
                  <a:pt x="226" y="29"/>
                </a:cubicBezTo>
                <a:cubicBezTo>
                  <a:pt x="227" y="26"/>
                  <a:pt x="228" y="23"/>
                  <a:pt x="231" y="22"/>
                </a:cubicBezTo>
                <a:cubicBezTo>
                  <a:pt x="266" y="3"/>
                  <a:pt x="266" y="3"/>
                  <a:pt x="266" y="3"/>
                </a:cubicBezTo>
                <a:cubicBezTo>
                  <a:pt x="271" y="0"/>
                  <a:pt x="277" y="2"/>
                  <a:pt x="279" y="7"/>
                </a:cubicBezTo>
                <a:cubicBezTo>
                  <a:pt x="282" y="12"/>
                  <a:pt x="280" y="17"/>
                  <a:pt x="27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6C11BBC-CE35-4EBD-A1C5-7243351F47D6}"/>
              </a:ext>
            </a:extLst>
          </p:cNvPr>
          <p:cNvSpPr/>
          <p:nvPr/>
        </p:nvSpPr>
        <p:spPr>
          <a:xfrm>
            <a:off x="4753337" y="1450538"/>
            <a:ext cx="6296628" cy="113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62">
            <a:extLst>
              <a:ext uri="{FF2B5EF4-FFF2-40B4-BE49-F238E27FC236}">
                <a16:creationId xmlns:a16="http://schemas.microsoft.com/office/drawing/2014/main" id="{22EFA50F-7F6C-4A02-81DC-0FADBC908370}"/>
              </a:ext>
            </a:extLst>
          </p:cNvPr>
          <p:cNvSpPr/>
          <p:nvPr/>
        </p:nvSpPr>
        <p:spPr>
          <a:xfrm>
            <a:off x="4834361" y="1560593"/>
            <a:ext cx="6111432" cy="91050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EECE708-C52D-46D5-919C-9A412769349B}"/>
              </a:ext>
            </a:extLst>
          </p:cNvPr>
          <p:cNvSpPr/>
          <p:nvPr/>
        </p:nvSpPr>
        <p:spPr>
          <a:xfrm>
            <a:off x="4753337" y="3343020"/>
            <a:ext cx="6296628" cy="113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62">
            <a:extLst>
              <a:ext uri="{FF2B5EF4-FFF2-40B4-BE49-F238E27FC236}">
                <a16:creationId xmlns:a16="http://schemas.microsoft.com/office/drawing/2014/main" id="{E6DEA43F-0C22-4D78-8A63-7BEE1775E6F6}"/>
              </a:ext>
            </a:extLst>
          </p:cNvPr>
          <p:cNvSpPr/>
          <p:nvPr/>
        </p:nvSpPr>
        <p:spPr>
          <a:xfrm>
            <a:off x="4834361" y="3453075"/>
            <a:ext cx="6111432" cy="91050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C4E657B-A18F-40F3-AB1C-94CEBB409E75}"/>
              </a:ext>
            </a:extLst>
          </p:cNvPr>
          <p:cNvSpPr/>
          <p:nvPr/>
        </p:nvSpPr>
        <p:spPr>
          <a:xfrm>
            <a:off x="4753337" y="5235502"/>
            <a:ext cx="6296628" cy="113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本框 62">
            <a:extLst>
              <a:ext uri="{FF2B5EF4-FFF2-40B4-BE49-F238E27FC236}">
                <a16:creationId xmlns:a16="http://schemas.microsoft.com/office/drawing/2014/main" id="{8DDDC19C-149B-4BC1-9A4C-E025C1CE0BA4}"/>
              </a:ext>
            </a:extLst>
          </p:cNvPr>
          <p:cNvSpPr/>
          <p:nvPr/>
        </p:nvSpPr>
        <p:spPr>
          <a:xfrm>
            <a:off x="4834361" y="5345557"/>
            <a:ext cx="6111432" cy="91050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42713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二、电子商务的影响</a:t>
            </a:r>
          </a:p>
        </p:txBody>
      </p:sp>
      <p:sp>
        <p:nvSpPr>
          <p:cNvPr id="17" name="椭圆 57">
            <a:extLst>
              <a:ext uri="{FF2B5EF4-FFF2-40B4-BE49-F238E27FC236}">
                <a16:creationId xmlns:a16="http://schemas.microsoft.com/office/drawing/2014/main" id="{D8569CF5-25CC-449E-8D36-0B582C14B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143" y="3253561"/>
            <a:ext cx="1215714" cy="1218166"/>
          </a:xfrm>
          <a:prstGeom prst="ellipse">
            <a:avLst/>
          </a:prstGeom>
          <a:solidFill>
            <a:srgbClr val="404D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任意多边形: 形状 76">
            <a:extLst>
              <a:ext uri="{FF2B5EF4-FFF2-40B4-BE49-F238E27FC236}">
                <a16:creationId xmlns:a16="http://schemas.microsoft.com/office/drawing/2014/main" id="{634D163F-CF96-43DE-AA56-F3A07C5CF580}"/>
              </a:ext>
            </a:extLst>
          </p:cNvPr>
          <p:cNvSpPr>
            <a:spLocks/>
          </p:cNvSpPr>
          <p:nvPr/>
        </p:nvSpPr>
        <p:spPr bwMode="auto">
          <a:xfrm>
            <a:off x="5230784" y="2091769"/>
            <a:ext cx="1026984" cy="1302726"/>
          </a:xfrm>
          <a:custGeom>
            <a:avLst/>
            <a:gdLst>
              <a:gd name="T0" fmla="*/ 109 w 423"/>
              <a:gd name="T1" fmla="*/ 537 h 537"/>
              <a:gd name="T2" fmla="*/ 249 w 423"/>
              <a:gd name="T3" fmla="*/ 0 h 537"/>
              <a:gd name="T4" fmla="*/ 220 w 423"/>
              <a:gd name="T5" fmla="*/ 182 h 537"/>
              <a:gd name="T6" fmla="*/ 420 w 423"/>
              <a:gd name="T7" fmla="*/ 235 h 537"/>
              <a:gd name="T8" fmla="*/ 310 w 423"/>
              <a:gd name="T9" fmla="*/ 419 h 537"/>
              <a:gd name="T10" fmla="*/ 109 w 423"/>
              <a:gd name="T1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3" h="537">
                <a:moveTo>
                  <a:pt x="109" y="537"/>
                </a:moveTo>
                <a:cubicBezTo>
                  <a:pt x="0" y="350"/>
                  <a:pt x="63" y="110"/>
                  <a:pt x="249" y="0"/>
                </a:cubicBezTo>
                <a:cubicBezTo>
                  <a:pt x="198" y="45"/>
                  <a:pt x="184" y="121"/>
                  <a:pt x="220" y="182"/>
                </a:cubicBezTo>
                <a:cubicBezTo>
                  <a:pt x="260" y="252"/>
                  <a:pt x="350" y="276"/>
                  <a:pt x="420" y="235"/>
                </a:cubicBezTo>
                <a:cubicBezTo>
                  <a:pt x="423" y="234"/>
                  <a:pt x="327" y="360"/>
                  <a:pt x="310" y="419"/>
                </a:cubicBezTo>
                <a:cubicBezTo>
                  <a:pt x="231" y="430"/>
                  <a:pt x="157" y="473"/>
                  <a:pt x="109" y="53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椭圆 56">
            <a:extLst>
              <a:ext uri="{FF2B5EF4-FFF2-40B4-BE49-F238E27FC236}">
                <a16:creationId xmlns:a16="http://schemas.microsoft.com/office/drawing/2014/main" id="{EF07FEBA-A05A-4632-ADC7-1D2FF0DAA520}"/>
              </a:ext>
            </a:extLst>
          </p:cNvPr>
          <p:cNvSpPr>
            <a:spLocks/>
          </p:cNvSpPr>
          <p:nvPr/>
        </p:nvSpPr>
        <p:spPr bwMode="auto">
          <a:xfrm>
            <a:off x="5703834" y="1987600"/>
            <a:ext cx="735311" cy="735311"/>
          </a:xfrm>
          <a:custGeom>
            <a:avLst/>
            <a:gdLst>
              <a:gd name="T0" fmla="*/ 85 w 303"/>
              <a:gd name="T1" fmla="*/ 37 h 303"/>
              <a:gd name="T2" fmla="*/ 266 w 303"/>
              <a:gd name="T3" fmla="*/ 85 h 303"/>
              <a:gd name="T4" fmla="*/ 218 w 303"/>
              <a:gd name="T5" fmla="*/ 267 h 303"/>
              <a:gd name="T6" fmla="*/ 37 w 303"/>
              <a:gd name="T7" fmla="*/ 218 h 303"/>
              <a:gd name="T8" fmla="*/ 85 w 303"/>
              <a:gd name="T9" fmla="*/ 3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303">
                <a:moveTo>
                  <a:pt x="85" y="37"/>
                </a:moveTo>
                <a:cubicBezTo>
                  <a:pt x="149" y="0"/>
                  <a:pt x="230" y="22"/>
                  <a:pt x="266" y="85"/>
                </a:cubicBezTo>
                <a:cubicBezTo>
                  <a:pt x="303" y="149"/>
                  <a:pt x="281" y="230"/>
                  <a:pt x="218" y="267"/>
                </a:cubicBezTo>
                <a:cubicBezTo>
                  <a:pt x="154" y="303"/>
                  <a:pt x="73" y="282"/>
                  <a:pt x="37" y="218"/>
                </a:cubicBezTo>
                <a:cubicBezTo>
                  <a:pt x="0" y="155"/>
                  <a:pt x="22" y="73"/>
                  <a:pt x="85" y="3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20" name="任意多边形: 形状 75">
            <a:extLst>
              <a:ext uri="{FF2B5EF4-FFF2-40B4-BE49-F238E27FC236}">
                <a16:creationId xmlns:a16="http://schemas.microsoft.com/office/drawing/2014/main" id="{0BB23D6C-9D7F-4348-9C7E-391DA4E148CB}"/>
              </a:ext>
            </a:extLst>
          </p:cNvPr>
          <p:cNvSpPr>
            <a:spLocks/>
          </p:cNvSpPr>
          <p:nvPr/>
        </p:nvSpPr>
        <p:spPr bwMode="auto">
          <a:xfrm>
            <a:off x="6213650" y="2499867"/>
            <a:ext cx="1305177" cy="906884"/>
          </a:xfrm>
          <a:custGeom>
            <a:avLst/>
            <a:gdLst>
              <a:gd name="T0" fmla="*/ 0 w 538"/>
              <a:gd name="T1" fmla="*/ 249 h 374"/>
              <a:gd name="T2" fmla="*/ 538 w 538"/>
              <a:gd name="T3" fmla="*/ 108 h 374"/>
              <a:gd name="T4" fmla="*/ 365 w 538"/>
              <a:gd name="T5" fmla="*/ 172 h 374"/>
              <a:gd name="T6" fmla="*/ 416 w 538"/>
              <a:gd name="T7" fmla="*/ 372 h 374"/>
              <a:gd name="T8" fmla="*/ 202 w 538"/>
              <a:gd name="T9" fmla="*/ 367 h 374"/>
              <a:gd name="T10" fmla="*/ 0 w 538"/>
              <a:gd name="T11" fmla="*/ 249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8" h="374">
                <a:moveTo>
                  <a:pt x="0" y="249"/>
                </a:moveTo>
                <a:cubicBezTo>
                  <a:pt x="111" y="62"/>
                  <a:pt x="351" y="0"/>
                  <a:pt x="538" y="108"/>
                </a:cubicBezTo>
                <a:cubicBezTo>
                  <a:pt x="474" y="86"/>
                  <a:pt x="401" y="111"/>
                  <a:pt x="365" y="172"/>
                </a:cubicBezTo>
                <a:cubicBezTo>
                  <a:pt x="323" y="241"/>
                  <a:pt x="346" y="331"/>
                  <a:pt x="416" y="372"/>
                </a:cubicBezTo>
                <a:cubicBezTo>
                  <a:pt x="419" y="374"/>
                  <a:pt x="262" y="352"/>
                  <a:pt x="202" y="367"/>
                </a:cubicBezTo>
                <a:cubicBezTo>
                  <a:pt x="154" y="303"/>
                  <a:pt x="80" y="260"/>
                  <a:pt x="0" y="249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椭圆 55">
            <a:extLst>
              <a:ext uri="{FF2B5EF4-FFF2-40B4-BE49-F238E27FC236}">
                <a16:creationId xmlns:a16="http://schemas.microsoft.com/office/drawing/2014/main" id="{4FEED9E9-3C92-4836-9242-8BCC8C2C3D8A}"/>
              </a:ext>
            </a:extLst>
          </p:cNvPr>
          <p:cNvSpPr>
            <a:spLocks/>
          </p:cNvSpPr>
          <p:nvPr/>
        </p:nvSpPr>
        <p:spPr bwMode="auto">
          <a:xfrm>
            <a:off x="7035972" y="2730264"/>
            <a:ext cx="735311" cy="734086"/>
          </a:xfrm>
          <a:custGeom>
            <a:avLst/>
            <a:gdLst>
              <a:gd name="T0" fmla="*/ 219 w 303"/>
              <a:gd name="T1" fmla="*/ 37 h 303"/>
              <a:gd name="T2" fmla="*/ 266 w 303"/>
              <a:gd name="T3" fmla="*/ 219 h 303"/>
              <a:gd name="T4" fmla="*/ 84 w 303"/>
              <a:gd name="T5" fmla="*/ 265 h 303"/>
              <a:gd name="T6" fmla="*/ 37 w 303"/>
              <a:gd name="T7" fmla="*/ 83 h 303"/>
              <a:gd name="T8" fmla="*/ 219 w 303"/>
              <a:gd name="T9" fmla="*/ 3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303">
                <a:moveTo>
                  <a:pt x="219" y="37"/>
                </a:moveTo>
                <a:cubicBezTo>
                  <a:pt x="282" y="74"/>
                  <a:pt x="303" y="156"/>
                  <a:pt x="266" y="219"/>
                </a:cubicBezTo>
                <a:cubicBezTo>
                  <a:pt x="228" y="282"/>
                  <a:pt x="147" y="303"/>
                  <a:pt x="84" y="265"/>
                </a:cubicBezTo>
                <a:cubicBezTo>
                  <a:pt x="21" y="228"/>
                  <a:pt x="0" y="147"/>
                  <a:pt x="37" y="83"/>
                </a:cubicBezTo>
                <a:cubicBezTo>
                  <a:pt x="75" y="20"/>
                  <a:pt x="156" y="0"/>
                  <a:pt x="219" y="37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22" name="任意多边形: 形状 74">
            <a:extLst>
              <a:ext uri="{FF2B5EF4-FFF2-40B4-BE49-F238E27FC236}">
                <a16:creationId xmlns:a16="http://schemas.microsoft.com/office/drawing/2014/main" id="{104CF95A-C198-4D81-84DD-BC93CF3AC697}"/>
              </a:ext>
            </a:extLst>
          </p:cNvPr>
          <p:cNvSpPr>
            <a:spLocks/>
          </p:cNvSpPr>
          <p:nvPr/>
        </p:nvSpPr>
        <p:spPr bwMode="auto">
          <a:xfrm>
            <a:off x="6812928" y="3578323"/>
            <a:ext cx="958355" cy="1028210"/>
          </a:xfrm>
          <a:custGeom>
            <a:avLst/>
            <a:gdLst>
              <a:gd name="T0" fmla="*/ 0 w 395"/>
              <a:gd name="T1" fmla="*/ 0 h 424"/>
              <a:gd name="T2" fmla="*/ 395 w 395"/>
              <a:gd name="T3" fmla="*/ 390 h 424"/>
              <a:gd name="T4" fmla="*/ 252 w 395"/>
              <a:gd name="T5" fmla="*/ 274 h 424"/>
              <a:gd name="T6" fmla="*/ 106 w 395"/>
              <a:gd name="T7" fmla="*/ 420 h 424"/>
              <a:gd name="T8" fmla="*/ 1 w 395"/>
              <a:gd name="T9" fmla="*/ 233 h 424"/>
              <a:gd name="T10" fmla="*/ 0 w 395"/>
              <a:gd name="T11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5" h="424">
                <a:moveTo>
                  <a:pt x="0" y="0"/>
                </a:moveTo>
                <a:cubicBezTo>
                  <a:pt x="217" y="0"/>
                  <a:pt x="393" y="174"/>
                  <a:pt x="395" y="390"/>
                </a:cubicBezTo>
                <a:cubicBezTo>
                  <a:pt x="382" y="324"/>
                  <a:pt x="323" y="274"/>
                  <a:pt x="252" y="274"/>
                </a:cubicBezTo>
                <a:cubicBezTo>
                  <a:pt x="171" y="274"/>
                  <a:pt x="106" y="339"/>
                  <a:pt x="106" y="420"/>
                </a:cubicBezTo>
                <a:cubicBezTo>
                  <a:pt x="106" y="424"/>
                  <a:pt x="44" y="277"/>
                  <a:pt x="1" y="233"/>
                </a:cubicBezTo>
                <a:cubicBezTo>
                  <a:pt x="31" y="159"/>
                  <a:pt x="31" y="74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椭圆 54">
            <a:extLst>
              <a:ext uri="{FF2B5EF4-FFF2-40B4-BE49-F238E27FC236}">
                <a16:creationId xmlns:a16="http://schemas.microsoft.com/office/drawing/2014/main" id="{2A631867-B39F-414A-A714-C5EF492F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150" y="4274418"/>
            <a:ext cx="644622" cy="64584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24" name="任意多边形: 形状 73">
            <a:extLst>
              <a:ext uri="{FF2B5EF4-FFF2-40B4-BE49-F238E27FC236}">
                <a16:creationId xmlns:a16="http://schemas.microsoft.com/office/drawing/2014/main" id="{828476A5-0781-4513-80E6-DF6F37284C6E}"/>
              </a:ext>
            </a:extLst>
          </p:cNvPr>
          <p:cNvSpPr>
            <a:spLocks/>
          </p:cNvSpPr>
          <p:nvPr/>
        </p:nvSpPr>
        <p:spPr bwMode="auto">
          <a:xfrm>
            <a:off x="5934232" y="4333243"/>
            <a:ext cx="1026984" cy="1303952"/>
          </a:xfrm>
          <a:custGeom>
            <a:avLst/>
            <a:gdLst>
              <a:gd name="T0" fmla="*/ 314 w 423"/>
              <a:gd name="T1" fmla="*/ 0 h 538"/>
              <a:gd name="T2" fmla="*/ 174 w 423"/>
              <a:gd name="T3" fmla="*/ 538 h 538"/>
              <a:gd name="T4" fmla="*/ 203 w 423"/>
              <a:gd name="T5" fmla="*/ 355 h 538"/>
              <a:gd name="T6" fmla="*/ 3 w 423"/>
              <a:gd name="T7" fmla="*/ 302 h 538"/>
              <a:gd name="T8" fmla="*/ 113 w 423"/>
              <a:gd name="T9" fmla="*/ 118 h 538"/>
              <a:gd name="T10" fmla="*/ 314 w 423"/>
              <a:gd name="T11" fmla="*/ 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3" h="538">
                <a:moveTo>
                  <a:pt x="314" y="0"/>
                </a:moveTo>
                <a:cubicBezTo>
                  <a:pt x="423" y="188"/>
                  <a:pt x="360" y="427"/>
                  <a:pt x="174" y="538"/>
                </a:cubicBezTo>
                <a:cubicBezTo>
                  <a:pt x="225" y="492"/>
                  <a:pt x="239" y="416"/>
                  <a:pt x="203" y="355"/>
                </a:cubicBezTo>
                <a:cubicBezTo>
                  <a:pt x="163" y="285"/>
                  <a:pt x="73" y="261"/>
                  <a:pt x="3" y="302"/>
                </a:cubicBezTo>
                <a:cubicBezTo>
                  <a:pt x="0" y="304"/>
                  <a:pt x="96" y="177"/>
                  <a:pt x="113" y="118"/>
                </a:cubicBezTo>
                <a:cubicBezTo>
                  <a:pt x="192" y="107"/>
                  <a:pt x="266" y="64"/>
                  <a:pt x="314" y="0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椭圆 53">
            <a:extLst>
              <a:ext uri="{FF2B5EF4-FFF2-40B4-BE49-F238E27FC236}">
                <a16:creationId xmlns:a16="http://schemas.microsoft.com/office/drawing/2014/main" id="{8E4F71E5-5ABA-4523-9A3A-F0F4FC4571B1}"/>
              </a:ext>
            </a:extLst>
          </p:cNvPr>
          <p:cNvSpPr>
            <a:spLocks/>
          </p:cNvSpPr>
          <p:nvPr/>
        </p:nvSpPr>
        <p:spPr bwMode="auto">
          <a:xfrm>
            <a:off x="5752855" y="5004827"/>
            <a:ext cx="735311" cy="734086"/>
          </a:xfrm>
          <a:custGeom>
            <a:avLst/>
            <a:gdLst>
              <a:gd name="T0" fmla="*/ 218 w 303"/>
              <a:gd name="T1" fmla="*/ 266 h 303"/>
              <a:gd name="T2" fmla="*/ 37 w 303"/>
              <a:gd name="T3" fmla="*/ 218 h 303"/>
              <a:gd name="T4" fmla="*/ 85 w 303"/>
              <a:gd name="T5" fmla="*/ 36 h 303"/>
              <a:gd name="T6" fmla="*/ 266 w 303"/>
              <a:gd name="T7" fmla="*/ 85 h 303"/>
              <a:gd name="T8" fmla="*/ 218 w 303"/>
              <a:gd name="T9" fmla="*/ 26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303">
                <a:moveTo>
                  <a:pt x="218" y="266"/>
                </a:moveTo>
                <a:cubicBezTo>
                  <a:pt x="154" y="303"/>
                  <a:pt x="73" y="281"/>
                  <a:pt x="37" y="218"/>
                </a:cubicBezTo>
                <a:cubicBezTo>
                  <a:pt x="0" y="154"/>
                  <a:pt x="22" y="73"/>
                  <a:pt x="85" y="36"/>
                </a:cubicBezTo>
                <a:cubicBezTo>
                  <a:pt x="149" y="0"/>
                  <a:pt x="230" y="22"/>
                  <a:pt x="266" y="85"/>
                </a:cubicBezTo>
                <a:cubicBezTo>
                  <a:pt x="303" y="149"/>
                  <a:pt x="281" y="230"/>
                  <a:pt x="218" y="266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06</a:t>
            </a:r>
          </a:p>
        </p:txBody>
      </p:sp>
      <p:sp>
        <p:nvSpPr>
          <p:cNvPr id="26" name="任意多边形: 形状 72">
            <a:extLst>
              <a:ext uri="{FF2B5EF4-FFF2-40B4-BE49-F238E27FC236}">
                <a16:creationId xmlns:a16="http://schemas.microsoft.com/office/drawing/2014/main" id="{47BB8612-D75E-4B3F-9FA9-00A066E614F9}"/>
              </a:ext>
            </a:extLst>
          </p:cNvPr>
          <p:cNvSpPr>
            <a:spLocks/>
          </p:cNvSpPr>
          <p:nvPr/>
        </p:nvSpPr>
        <p:spPr bwMode="auto">
          <a:xfrm>
            <a:off x="4673174" y="4320988"/>
            <a:ext cx="1305177" cy="906884"/>
          </a:xfrm>
          <a:custGeom>
            <a:avLst/>
            <a:gdLst>
              <a:gd name="T0" fmla="*/ 538 w 538"/>
              <a:gd name="T1" fmla="*/ 125 h 374"/>
              <a:gd name="T2" fmla="*/ 0 w 538"/>
              <a:gd name="T3" fmla="*/ 266 h 374"/>
              <a:gd name="T4" fmla="*/ 173 w 538"/>
              <a:gd name="T5" fmla="*/ 203 h 374"/>
              <a:gd name="T6" fmla="*/ 122 w 538"/>
              <a:gd name="T7" fmla="*/ 2 h 374"/>
              <a:gd name="T8" fmla="*/ 336 w 538"/>
              <a:gd name="T9" fmla="*/ 7 h 374"/>
              <a:gd name="T10" fmla="*/ 538 w 538"/>
              <a:gd name="T11" fmla="*/ 12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8" h="374">
                <a:moveTo>
                  <a:pt x="538" y="125"/>
                </a:moveTo>
                <a:cubicBezTo>
                  <a:pt x="427" y="312"/>
                  <a:pt x="187" y="374"/>
                  <a:pt x="0" y="266"/>
                </a:cubicBezTo>
                <a:cubicBezTo>
                  <a:pt x="64" y="289"/>
                  <a:pt x="137" y="263"/>
                  <a:pt x="173" y="203"/>
                </a:cubicBezTo>
                <a:cubicBezTo>
                  <a:pt x="215" y="133"/>
                  <a:pt x="192" y="43"/>
                  <a:pt x="122" y="2"/>
                </a:cubicBezTo>
                <a:cubicBezTo>
                  <a:pt x="119" y="0"/>
                  <a:pt x="276" y="22"/>
                  <a:pt x="336" y="7"/>
                </a:cubicBezTo>
                <a:cubicBezTo>
                  <a:pt x="384" y="71"/>
                  <a:pt x="458" y="114"/>
                  <a:pt x="538" y="12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椭圆 52">
            <a:extLst>
              <a:ext uri="{FF2B5EF4-FFF2-40B4-BE49-F238E27FC236}">
                <a16:creationId xmlns:a16="http://schemas.microsoft.com/office/drawing/2014/main" id="{59BB7195-0C12-4520-8F54-B7EA3602348F}"/>
              </a:ext>
            </a:extLst>
          </p:cNvPr>
          <p:cNvSpPr>
            <a:spLocks/>
          </p:cNvSpPr>
          <p:nvPr/>
        </p:nvSpPr>
        <p:spPr bwMode="auto">
          <a:xfrm>
            <a:off x="4420717" y="4262163"/>
            <a:ext cx="735311" cy="737762"/>
          </a:xfrm>
          <a:custGeom>
            <a:avLst/>
            <a:gdLst>
              <a:gd name="T0" fmla="*/ 84 w 303"/>
              <a:gd name="T1" fmla="*/ 266 h 304"/>
              <a:gd name="T2" fmla="*/ 37 w 303"/>
              <a:gd name="T3" fmla="*/ 84 h 304"/>
              <a:gd name="T4" fmla="*/ 219 w 303"/>
              <a:gd name="T5" fmla="*/ 38 h 304"/>
              <a:gd name="T6" fmla="*/ 266 w 303"/>
              <a:gd name="T7" fmla="*/ 220 h 304"/>
              <a:gd name="T8" fmla="*/ 84 w 303"/>
              <a:gd name="T9" fmla="*/ 266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" h="304">
                <a:moveTo>
                  <a:pt x="84" y="266"/>
                </a:moveTo>
                <a:cubicBezTo>
                  <a:pt x="21" y="229"/>
                  <a:pt x="0" y="147"/>
                  <a:pt x="37" y="84"/>
                </a:cubicBezTo>
                <a:cubicBezTo>
                  <a:pt x="75" y="21"/>
                  <a:pt x="156" y="0"/>
                  <a:pt x="219" y="38"/>
                </a:cubicBezTo>
                <a:cubicBezTo>
                  <a:pt x="282" y="75"/>
                  <a:pt x="303" y="157"/>
                  <a:pt x="266" y="220"/>
                </a:cubicBezTo>
                <a:cubicBezTo>
                  <a:pt x="228" y="283"/>
                  <a:pt x="147" y="304"/>
                  <a:pt x="84" y="26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28" name="任意多边形: 形状 71">
            <a:extLst>
              <a:ext uri="{FF2B5EF4-FFF2-40B4-BE49-F238E27FC236}">
                <a16:creationId xmlns:a16="http://schemas.microsoft.com/office/drawing/2014/main" id="{EE5EAD9B-E50D-44FC-A412-9BC9D8D75246}"/>
              </a:ext>
            </a:extLst>
          </p:cNvPr>
          <p:cNvSpPr>
            <a:spLocks/>
          </p:cNvSpPr>
          <p:nvPr/>
        </p:nvSpPr>
        <p:spPr bwMode="auto">
          <a:xfrm>
            <a:off x="4420717" y="3122430"/>
            <a:ext cx="958355" cy="1025759"/>
          </a:xfrm>
          <a:custGeom>
            <a:avLst/>
            <a:gdLst>
              <a:gd name="T0" fmla="*/ 395 w 395"/>
              <a:gd name="T1" fmla="*/ 423 h 423"/>
              <a:gd name="T2" fmla="*/ 0 w 395"/>
              <a:gd name="T3" fmla="*/ 33 h 423"/>
              <a:gd name="T4" fmla="*/ 143 w 395"/>
              <a:gd name="T5" fmla="*/ 149 h 423"/>
              <a:gd name="T6" fmla="*/ 289 w 395"/>
              <a:gd name="T7" fmla="*/ 3 h 423"/>
              <a:gd name="T8" fmla="*/ 394 w 395"/>
              <a:gd name="T9" fmla="*/ 190 h 423"/>
              <a:gd name="T10" fmla="*/ 395 w 395"/>
              <a:gd name="T11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5" h="423">
                <a:moveTo>
                  <a:pt x="395" y="423"/>
                </a:moveTo>
                <a:cubicBezTo>
                  <a:pt x="179" y="423"/>
                  <a:pt x="3" y="249"/>
                  <a:pt x="0" y="33"/>
                </a:cubicBezTo>
                <a:cubicBezTo>
                  <a:pt x="13" y="100"/>
                  <a:pt x="72" y="149"/>
                  <a:pt x="143" y="149"/>
                </a:cubicBezTo>
                <a:cubicBezTo>
                  <a:pt x="224" y="149"/>
                  <a:pt x="289" y="84"/>
                  <a:pt x="289" y="3"/>
                </a:cubicBezTo>
                <a:cubicBezTo>
                  <a:pt x="289" y="0"/>
                  <a:pt x="351" y="146"/>
                  <a:pt x="394" y="190"/>
                </a:cubicBezTo>
                <a:cubicBezTo>
                  <a:pt x="364" y="264"/>
                  <a:pt x="364" y="349"/>
                  <a:pt x="395" y="423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椭圆 51">
            <a:extLst>
              <a:ext uri="{FF2B5EF4-FFF2-40B4-BE49-F238E27FC236}">
                <a16:creationId xmlns:a16="http://schemas.microsoft.com/office/drawing/2014/main" id="{3E7CECBC-BB82-4512-B14B-A0CB1058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227" y="2807472"/>
            <a:ext cx="644622" cy="645848"/>
          </a:xfrm>
          <a:prstGeom prst="ellipse">
            <a:avLst/>
          </a:prstGeom>
          <a:solidFill>
            <a:srgbClr val="404D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30" name="任意多边形: 形状 77">
            <a:extLst>
              <a:ext uri="{FF2B5EF4-FFF2-40B4-BE49-F238E27FC236}">
                <a16:creationId xmlns:a16="http://schemas.microsoft.com/office/drawing/2014/main" id="{ADA8A7F0-7E8B-4074-AB75-1F16B5C45CD4}"/>
              </a:ext>
            </a:extLst>
          </p:cNvPr>
          <p:cNvSpPr/>
          <p:nvPr/>
        </p:nvSpPr>
        <p:spPr>
          <a:xfrm>
            <a:off x="5848497" y="3642094"/>
            <a:ext cx="495006" cy="495006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4AACE4E-F114-421D-A332-F1C0785B442A}"/>
              </a:ext>
            </a:extLst>
          </p:cNvPr>
          <p:cNvGrpSpPr/>
          <p:nvPr/>
        </p:nvGrpSpPr>
        <p:grpSpPr>
          <a:xfrm>
            <a:off x="7771283" y="2053814"/>
            <a:ext cx="3266838" cy="1209790"/>
            <a:chOff x="7483989" y="3433235"/>
            <a:chExt cx="3266838" cy="1209790"/>
          </a:xfrm>
        </p:grpSpPr>
        <p:sp>
          <p:nvSpPr>
            <p:cNvPr id="32" name="文本框 62">
              <a:extLst>
                <a:ext uri="{FF2B5EF4-FFF2-40B4-BE49-F238E27FC236}">
                  <a16:creationId xmlns:a16="http://schemas.microsoft.com/office/drawing/2014/main" id="{E752B44A-59D4-4171-946C-DF85F05C44F1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文本框 61">
              <a:extLst>
                <a:ext uri="{FF2B5EF4-FFF2-40B4-BE49-F238E27FC236}">
                  <a16:creationId xmlns:a16="http://schemas.microsoft.com/office/drawing/2014/main" id="{40EE7E44-3068-493A-A687-39A9D38D4AFA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55F718-A473-4A20-B8CD-87F5B704C923}"/>
              </a:ext>
            </a:extLst>
          </p:cNvPr>
          <p:cNvGrpSpPr/>
          <p:nvPr/>
        </p:nvGrpSpPr>
        <p:grpSpPr>
          <a:xfrm>
            <a:off x="2112234" y="1276084"/>
            <a:ext cx="3266838" cy="1209790"/>
            <a:chOff x="7072240" y="3433235"/>
            <a:chExt cx="3266838" cy="1209790"/>
          </a:xfrm>
        </p:grpSpPr>
        <p:sp>
          <p:nvSpPr>
            <p:cNvPr id="35" name="文本框 62">
              <a:extLst>
                <a:ext uri="{FF2B5EF4-FFF2-40B4-BE49-F238E27FC236}">
                  <a16:creationId xmlns:a16="http://schemas.microsoft.com/office/drawing/2014/main" id="{92E7E6A5-FFF9-48ED-BBB7-F2121B9D9736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文本框 61">
              <a:extLst>
                <a:ext uri="{FF2B5EF4-FFF2-40B4-BE49-F238E27FC236}">
                  <a16:creationId xmlns:a16="http://schemas.microsoft.com/office/drawing/2014/main" id="{B86D7266-F4F2-43F3-BE1C-CB3777C439FE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15DE47B-F5E9-474E-8389-FAE2DA8C2381}"/>
              </a:ext>
            </a:extLst>
          </p:cNvPr>
          <p:cNvGrpSpPr/>
          <p:nvPr/>
        </p:nvGrpSpPr>
        <p:grpSpPr>
          <a:xfrm>
            <a:off x="917354" y="2769123"/>
            <a:ext cx="3266838" cy="1209790"/>
            <a:chOff x="7072240" y="3433235"/>
            <a:chExt cx="3266838" cy="1209790"/>
          </a:xfrm>
        </p:grpSpPr>
        <p:sp>
          <p:nvSpPr>
            <p:cNvPr id="38" name="文本框 62">
              <a:extLst>
                <a:ext uri="{FF2B5EF4-FFF2-40B4-BE49-F238E27FC236}">
                  <a16:creationId xmlns:a16="http://schemas.microsoft.com/office/drawing/2014/main" id="{05B4134F-1021-44EC-A1B8-57EAEC7DC533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文本框 61">
              <a:extLst>
                <a:ext uri="{FF2B5EF4-FFF2-40B4-BE49-F238E27FC236}">
                  <a16:creationId xmlns:a16="http://schemas.microsoft.com/office/drawing/2014/main" id="{4E197008-CB28-43B6-93F8-94D3A9D72099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3635AB-A789-4901-ADE1-E542E1779274}"/>
              </a:ext>
            </a:extLst>
          </p:cNvPr>
          <p:cNvGrpSpPr/>
          <p:nvPr/>
        </p:nvGrpSpPr>
        <p:grpSpPr>
          <a:xfrm>
            <a:off x="1008619" y="4372126"/>
            <a:ext cx="3266838" cy="1209790"/>
            <a:chOff x="7072240" y="3433235"/>
            <a:chExt cx="3266838" cy="1209790"/>
          </a:xfrm>
        </p:grpSpPr>
        <p:sp>
          <p:nvSpPr>
            <p:cNvPr id="41" name="文本框 62">
              <a:extLst>
                <a:ext uri="{FF2B5EF4-FFF2-40B4-BE49-F238E27FC236}">
                  <a16:creationId xmlns:a16="http://schemas.microsoft.com/office/drawing/2014/main" id="{B306CAF7-AE65-4FE1-8D47-A6E35B0921C2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文本框 61">
              <a:extLst>
                <a:ext uri="{FF2B5EF4-FFF2-40B4-BE49-F238E27FC236}">
                  <a16:creationId xmlns:a16="http://schemas.microsoft.com/office/drawing/2014/main" id="{0F4F572D-C9E8-4BF6-BE31-7EDF161577F9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195FA68-F317-45D9-84C0-2461B2119AC2}"/>
              </a:ext>
            </a:extLst>
          </p:cNvPr>
          <p:cNvGrpSpPr/>
          <p:nvPr/>
        </p:nvGrpSpPr>
        <p:grpSpPr>
          <a:xfrm>
            <a:off x="7924336" y="3775429"/>
            <a:ext cx="3266838" cy="1209790"/>
            <a:chOff x="7483989" y="3433235"/>
            <a:chExt cx="3266838" cy="1209790"/>
          </a:xfrm>
        </p:grpSpPr>
        <p:sp>
          <p:nvSpPr>
            <p:cNvPr id="44" name="文本框 62">
              <a:extLst>
                <a:ext uri="{FF2B5EF4-FFF2-40B4-BE49-F238E27FC236}">
                  <a16:creationId xmlns:a16="http://schemas.microsoft.com/office/drawing/2014/main" id="{6C568095-554D-46A6-93B8-9759BD6820F8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文本框 61">
              <a:extLst>
                <a:ext uri="{FF2B5EF4-FFF2-40B4-BE49-F238E27FC236}">
                  <a16:creationId xmlns:a16="http://schemas.microsoft.com/office/drawing/2014/main" id="{8FE41BEA-774F-49EC-8DE4-505123994C29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8ADAA8A-4801-49EC-9204-1D57E28C19C8}"/>
              </a:ext>
            </a:extLst>
          </p:cNvPr>
          <p:cNvGrpSpPr/>
          <p:nvPr/>
        </p:nvGrpSpPr>
        <p:grpSpPr>
          <a:xfrm>
            <a:off x="6961216" y="5275647"/>
            <a:ext cx="3266838" cy="1209790"/>
            <a:chOff x="7483989" y="3433235"/>
            <a:chExt cx="3266838" cy="1209790"/>
          </a:xfrm>
        </p:grpSpPr>
        <p:sp>
          <p:nvSpPr>
            <p:cNvPr id="47" name="文本框 62">
              <a:extLst>
                <a:ext uri="{FF2B5EF4-FFF2-40B4-BE49-F238E27FC236}">
                  <a16:creationId xmlns:a16="http://schemas.microsoft.com/office/drawing/2014/main" id="{9B5D4190-B745-4C10-9F00-D7E0DCC01E7B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文本框 61">
              <a:extLst>
                <a:ext uri="{FF2B5EF4-FFF2-40B4-BE49-F238E27FC236}">
                  <a16:creationId xmlns:a16="http://schemas.microsoft.com/office/drawing/2014/main" id="{28333C4C-BD7A-4810-BE67-F2AEDABA19EE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5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776EFD-8FFE-4A6F-9006-0D7269F9C2B5}"/>
              </a:ext>
            </a:extLst>
          </p:cNvPr>
          <p:cNvSpPr txBox="1"/>
          <p:nvPr/>
        </p:nvSpPr>
        <p:spPr>
          <a:xfrm>
            <a:off x="6130725" y="3660757"/>
            <a:ext cx="4885766" cy="807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EAFB16-7376-45DE-B42C-AF424A41AF0B}"/>
              </a:ext>
            </a:extLst>
          </p:cNvPr>
          <p:cNvSpPr txBox="1"/>
          <p:nvPr/>
        </p:nvSpPr>
        <p:spPr>
          <a:xfrm>
            <a:off x="5190567" y="2746122"/>
            <a:ext cx="6766082" cy="894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48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电子商务发展现状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EB7EA97-6022-48E6-938F-3B70F4DDFA6B}"/>
              </a:ext>
            </a:extLst>
          </p:cNvPr>
          <p:cNvSpPr txBox="1"/>
          <p:nvPr/>
        </p:nvSpPr>
        <p:spPr>
          <a:xfrm>
            <a:off x="7042804" y="1903739"/>
            <a:ext cx="3061608" cy="8861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PART 03</a:t>
            </a:r>
          </a:p>
        </p:txBody>
      </p:sp>
    </p:spTree>
    <p:extLst>
      <p:ext uri="{BB962C8B-B14F-4D97-AF65-F5344CB8AC3E}">
        <p14:creationId xmlns:p14="http://schemas.microsoft.com/office/powerpoint/2010/main" val="59902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80">
            <a:extLst>
              <a:ext uri="{FF2B5EF4-FFF2-40B4-BE49-F238E27FC236}">
                <a16:creationId xmlns:a16="http://schemas.microsoft.com/office/drawing/2014/main" id="{970752F8-6693-4E5C-8E24-9AEF8EAD3BF7}"/>
              </a:ext>
            </a:extLst>
          </p:cNvPr>
          <p:cNvSpPr/>
          <p:nvPr/>
        </p:nvSpPr>
        <p:spPr>
          <a:xfrm>
            <a:off x="5000017" y="2402732"/>
            <a:ext cx="2227634" cy="3239311"/>
          </a:xfrm>
          <a:custGeom>
            <a:avLst/>
            <a:gdLst>
              <a:gd name="connsiteX0" fmla="*/ 428017 w 2227634"/>
              <a:gd name="connsiteY0" fmla="*/ 0 h 3239311"/>
              <a:gd name="connsiteX1" fmla="*/ 2227634 w 2227634"/>
              <a:gd name="connsiteY1" fmla="*/ 982494 h 3239311"/>
              <a:gd name="connsiteX2" fmla="*/ 0 w 2227634"/>
              <a:gd name="connsiteY2" fmla="*/ 2130357 h 3239311"/>
              <a:gd name="connsiteX3" fmla="*/ 2140085 w 2227634"/>
              <a:gd name="connsiteY3" fmla="*/ 3239311 h 323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634" h="3239311">
                <a:moveTo>
                  <a:pt x="428017" y="0"/>
                </a:moveTo>
                <a:lnTo>
                  <a:pt x="2227634" y="982494"/>
                </a:lnTo>
                <a:lnTo>
                  <a:pt x="0" y="2130357"/>
                </a:lnTo>
                <a:lnTo>
                  <a:pt x="2140085" y="3239311"/>
                </a:ln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0" y="347525"/>
            <a:ext cx="5548829" cy="6876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三、电子商务发展现状</a:t>
            </a:r>
          </a:p>
        </p:txBody>
      </p:sp>
      <p:sp>
        <p:nvSpPr>
          <p:cNvPr id="12" name="椭圆 66">
            <a:extLst>
              <a:ext uri="{FF2B5EF4-FFF2-40B4-BE49-F238E27FC236}">
                <a16:creationId xmlns:a16="http://schemas.microsoft.com/office/drawing/2014/main" id="{181D412A-29B4-4280-BD70-6AE2CE2AB8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8197" y="1744073"/>
            <a:ext cx="1028407" cy="1028407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椭圆 67">
            <a:extLst>
              <a:ext uri="{FF2B5EF4-FFF2-40B4-BE49-F238E27FC236}">
                <a16:creationId xmlns:a16="http://schemas.microsoft.com/office/drawing/2014/main" id="{FE8FA257-DC1F-41D4-A006-4DDFDC26F3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40219" y="2863376"/>
            <a:ext cx="1028407" cy="1028407"/>
          </a:xfrm>
          <a:prstGeom prst="ellipse">
            <a:avLst/>
          </a:pr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椭圆 68">
            <a:extLst>
              <a:ext uri="{FF2B5EF4-FFF2-40B4-BE49-F238E27FC236}">
                <a16:creationId xmlns:a16="http://schemas.microsoft.com/office/drawing/2014/main" id="{4BAE439B-84E5-4EF4-B732-F4B02B028B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97044" y="3982679"/>
            <a:ext cx="1028407" cy="1028407"/>
          </a:xfrm>
          <a:prstGeom prst="ellipse">
            <a:avLst/>
          </a:pr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椭圆 69">
            <a:extLst>
              <a:ext uri="{FF2B5EF4-FFF2-40B4-BE49-F238E27FC236}">
                <a16:creationId xmlns:a16="http://schemas.microsoft.com/office/drawing/2014/main" id="{6C96A8B7-33A8-42ED-BF9B-35EC619EBCC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40219" y="5101982"/>
            <a:ext cx="1028407" cy="1028407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924093B-1B05-418E-84C5-B5020A45B6C5}"/>
              </a:ext>
            </a:extLst>
          </p:cNvPr>
          <p:cNvGrpSpPr/>
          <p:nvPr/>
        </p:nvGrpSpPr>
        <p:grpSpPr>
          <a:xfrm>
            <a:off x="7779936" y="2745896"/>
            <a:ext cx="3266838" cy="1209790"/>
            <a:chOff x="7483989" y="3433235"/>
            <a:chExt cx="3266838" cy="1209790"/>
          </a:xfrm>
        </p:grpSpPr>
        <p:sp>
          <p:nvSpPr>
            <p:cNvPr id="24" name="文本框 62">
              <a:extLst>
                <a:ext uri="{FF2B5EF4-FFF2-40B4-BE49-F238E27FC236}">
                  <a16:creationId xmlns:a16="http://schemas.microsoft.com/office/drawing/2014/main" id="{34202B3B-77F4-4D63-9460-8DFBD8B0D6E5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文本框 61">
              <a:extLst>
                <a:ext uri="{FF2B5EF4-FFF2-40B4-BE49-F238E27FC236}">
                  <a16:creationId xmlns:a16="http://schemas.microsoft.com/office/drawing/2014/main" id="{F63F75DA-86B3-47CD-857C-6D3630EFEC7C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6B538CE-87A1-42B4-A73C-FCAC377FD6D7}"/>
              </a:ext>
            </a:extLst>
          </p:cNvPr>
          <p:cNvGrpSpPr/>
          <p:nvPr/>
        </p:nvGrpSpPr>
        <p:grpSpPr>
          <a:xfrm>
            <a:off x="1084022" y="1624484"/>
            <a:ext cx="3266838" cy="1209790"/>
            <a:chOff x="7072240" y="3433235"/>
            <a:chExt cx="3266838" cy="1209790"/>
          </a:xfrm>
        </p:grpSpPr>
        <p:sp>
          <p:nvSpPr>
            <p:cNvPr id="27" name="文本框 62">
              <a:extLst>
                <a:ext uri="{FF2B5EF4-FFF2-40B4-BE49-F238E27FC236}">
                  <a16:creationId xmlns:a16="http://schemas.microsoft.com/office/drawing/2014/main" id="{FDEB6EE4-FBE8-46F0-8978-67FD04942355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文本框 61">
              <a:extLst>
                <a:ext uri="{FF2B5EF4-FFF2-40B4-BE49-F238E27FC236}">
                  <a16:creationId xmlns:a16="http://schemas.microsoft.com/office/drawing/2014/main" id="{DA0B3996-A3CE-4A8D-877F-8F2B97AEDAF9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46AEFF7-0AF4-4026-90AC-520FCD66FA1C}"/>
              </a:ext>
            </a:extLst>
          </p:cNvPr>
          <p:cNvGrpSpPr/>
          <p:nvPr/>
        </p:nvGrpSpPr>
        <p:grpSpPr>
          <a:xfrm>
            <a:off x="1084022" y="3805396"/>
            <a:ext cx="3266838" cy="1209790"/>
            <a:chOff x="7072240" y="3433235"/>
            <a:chExt cx="3266838" cy="1209790"/>
          </a:xfrm>
        </p:grpSpPr>
        <p:sp>
          <p:nvSpPr>
            <p:cNvPr id="30" name="文本框 62">
              <a:extLst>
                <a:ext uri="{FF2B5EF4-FFF2-40B4-BE49-F238E27FC236}">
                  <a16:creationId xmlns:a16="http://schemas.microsoft.com/office/drawing/2014/main" id="{616C5726-D36B-4262-B1FD-8854EF82F086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文本框 61">
              <a:extLst>
                <a:ext uri="{FF2B5EF4-FFF2-40B4-BE49-F238E27FC236}">
                  <a16:creationId xmlns:a16="http://schemas.microsoft.com/office/drawing/2014/main" id="{9851F40D-0A99-4E97-B946-1CD1CA9ECE7C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710719C-CF8B-428D-B6AD-605297635DF3}"/>
              </a:ext>
            </a:extLst>
          </p:cNvPr>
          <p:cNvGrpSpPr/>
          <p:nvPr/>
        </p:nvGrpSpPr>
        <p:grpSpPr>
          <a:xfrm>
            <a:off x="7779936" y="4920599"/>
            <a:ext cx="3266838" cy="1209790"/>
            <a:chOff x="7483989" y="3433235"/>
            <a:chExt cx="3266838" cy="1209790"/>
          </a:xfrm>
        </p:grpSpPr>
        <p:sp>
          <p:nvSpPr>
            <p:cNvPr id="33" name="文本框 62">
              <a:extLst>
                <a:ext uri="{FF2B5EF4-FFF2-40B4-BE49-F238E27FC236}">
                  <a16:creationId xmlns:a16="http://schemas.microsoft.com/office/drawing/2014/main" id="{959EAA62-A8DD-4BEB-B31B-2035D00130D3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文本框 61">
              <a:extLst>
                <a:ext uri="{FF2B5EF4-FFF2-40B4-BE49-F238E27FC236}">
                  <a16:creationId xmlns:a16="http://schemas.microsoft.com/office/drawing/2014/main" id="{28CDD201-5492-4E46-9D24-04FFA0C90520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225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0" y="347525"/>
            <a:ext cx="5528509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三、电子商务发展现状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BCFE538-8530-41D5-8AC3-A75DF864D26E}"/>
              </a:ext>
            </a:extLst>
          </p:cNvPr>
          <p:cNvSpPr/>
          <p:nvPr/>
        </p:nvSpPr>
        <p:spPr>
          <a:xfrm>
            <a:off x="1471975" y="2339974"/>
            <a:ext cx="1823708" cy="1823708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92D9CB9-3293-4B15-81BB-3C4A51747173}"/>
              </a:ext>
            </a:extLst>
          </p:cNvPr>
          <p:cNvSpPr/>
          <p:nvPr/>
        </p:nvSpPr>
        <p:spPr>
          <a:xfrm>
            <a:off x="8904291" y="2345435"/>
            <a:ext cx="1823708" cy="1823708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79327B7-A625-4A4E-898A-493F3AF02C5F}"/>
              </a:ext>
            </a:extLst>
          </p:cNvPr>
          <p:cNvSpPr/>
          <p:nvPr/>
        </p:nvSpPr>
        <p:spPr>
          <a:xfrm>
            <a:off x="3014574" y="2158794"/>
            <a:ext cx="2097768" cy="2097768"/>
          </a:xfrm>
          <a:prstGeom prst="ellipse">
            <a:avLst/>
          </a:pr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A7C7A15-9333-4F9F-9050-CCA798BB44FF}"/>
              </a:ext>
            </a:extLst>
          </p:cNvPr>
          <p:cNvSpPr/>
          <p:nvPr/>
        </p:nvSpPr>
        <p:spPr>
          <a:xfrm>
            <a:off x="7060204" y="2158794"/>
            <a:ext cx="2097768" cy="2097768"/>
          </a:xfrm>
          <a:prstGeom prst="ellipse">
            <a:avLst/>
          </a:pr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45012F2-044E-4890-8485-B05CDEB260E6}"/>
              </a:ext>
            </a:extLst>
          </p:cNvPr>
          <p:cNvSpPr/>
          <p:nvPr/>
        </p:nvSpPr>
        <p:spPr>
          <a:xfrm>
            <a:off x="4702629" y="1814307"/>
            <a:ext cx="2786742" cy="2786742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D8DD82F-83DE-4CA5-8F63-9FDA8A0353F1}"/>
              </a:ext>
            </a:extLst>
          </p:cNvPr>
          <p:cNvSpPr txBox="1"/>
          <p:nvPr/>
        </p:nvSpPr>
        <p:spPr>
          <a:xfrm>
            <a:off x="1999088" y="2949892"/>
            <a:ext cx="579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A1F8F3A-B5AE-478F-B167-760D42D9DB75}"/>
              </a:ext>
            </a:extLst>
          </p:cNvPr>
          <p:cNvSpPr txBox="1"/>
          <p:nvPr/>
        </p:nvSpPr>
        <p:spPr>
          <a:xfrm>
            <a:off x="3709653" y="2946068"/>
            <a:ext cx="579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1F5D78-9A2F-49A6-8921-C18F40BCFC2B}"/>
              </a:ext>
            </a:extLst>
          </p:cNvPr>
          <p:cNvSpPr txBox="1"/>
          <p:nvPr/>
        </p:nvSpPr>
        <p:spPr>
          <a:xfrm>
            <a:off x="7984882" y="2946068"/>
            <a:ext cx="579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DC8B902-0D24-41BB-9743-4938A2906480}"/>
              </a:ext>
            </a:extLst>
          </p:cNvPr>
          <p:cNvSpPr txBox="1"/>
          <p:nvPr/>
        </p:nvSpPr>
        <p:spPr>
          <a:xfrm>
            <a:off x="9565555" y="2990218"/>
            <a:ext cx="579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DCF298E-3E1D-4DB4-AFF1-442AEAD639F2}"/>
              </a:ext>
            </a:extLst>
          </p:cNvPr>
          <p:cNvGrpSpPr/>
          <p:nvPr/>
        </p:nvGrpSpPr>
        <p:grpSpPr>
          <a:xfrm>
            <a:off x="2907415" y="4437742"/>
            <a:ext cx="2326066" cy="1489866"/>
            <a:chOff x="7962809" y="3433235"/>
            <a:chExt cx="2326066" cy="1489866"/>
          </a:xfrm>
        </p:grpSpPr>
        <p:sp>
          <p:nvSpPr>
            <p:cNvPr id="24" name="文本框 62">
              <a:extLst>
                <a:ext uri="{FF2B5EF4-FFF2-40B4-BE49-F238E27FC236}">
                  <a16:creationId xmlns:a16="http://schemas.microsoft.com/office/drawing/2014/main" id="{A52468F9-9EC9-4C75-B3C7-9ADAA5B94858}"/>
                </a:ext>
              </a:extLst>
            </p:cNvPr>
            <p:cNvSpPr/>
            <p:nvPr/>
          </p:nvSpPr>
          <p:spPr>
            <a:xfrm>
              <a:off x="7962809" y="3732519"/>
              <a:ext cx="2326066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文本框 61">
              <a:extLst>
                <a:ext uri="{FF2B5EF4-FFF2-40B4-BE49-F238E27FC236}">
                  <a16:creationId xmlns:a16="http://schemas.microsoft.com/office/drawing/2014/main" id="{98E40E5A-A6F0-4702-8990-D415F38054A0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4E78733-B7C3-4678-94FA-CF87A06367AF}"/>
              </a:ext>
            </a:extLst>
          </p:cNvPr>
          <p:cNvGrpSpPr/>
          <p:nvPr/>
        </p:nvGrpSpPr>
        <p:grpSpPr>
          <a:xfrm>
            <a:off x="6958521" y="4437742"/>
            <a:ext cx="2326066" cy="1489866"/>
            <a:chOff x="7962809" y="3433235"/>
            <a:chExt cx="2326066" cy="1489866"/>
          </a:xfrm>
        </p:grpSpPr>
        <p:sp>
          <p:nvSpPr>
            <p:cNvPr id="34" name="文本框 62">
              <a:extLst>
                <a:ext uri="{FF2B5EF4-FFF2-40B4-BE49-F238E27FC236}">
                  <a16:creationId xmlns:a16="http://schemas.microsoft.com/office/drawing/2014/main" id="{74175749-FC92-44F0-8279-D2154053E912}"/>
                </a:ext>
              </a:extLst>
            </p:cNvPr>
            <p:cNvSpPr/>
            <p:nvPr/>
          </p:nvSpPr>
          <p:spPr>
            <a:xfrm>
              <a:off x="7962809" y="3732519"/>
              <a:ext cx="2326066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文本框 61">
              <a:extLst>
                <a:ext uri="{FF2B5EF4-FFF2-40B4-BE49-F238E27FC236}">
                  <a16:creationId xmlns:a16="http://schemas.microsoft.com/office/drawing/2014/main" id="{C6810E65-F840-4E03-8611-AE2B5FE729FF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56B52D5-0934-4276-8B97-FE848A57ED9A}"/>
              </a:ext>
            </a:extLst>
          </p:cNvPr>
          <p:cNvGrpSpPr/>
          <p:nvPr/>
        </p:nvGrpSpPr>
        <p:grpSpPr>
          <a:xfrm>
            <a:off x="9506532" y="4355784"/>
            <a:ext cx="2326066" cy="1489866"/>
            <a:chOff x="7962809" y="3433235"/>
            <a:chExt cx="2326066" cy="1489866"/>
          </a:xfrm>
        </p:grpSpPr>
        <p:sp>
          <p:nvSpPr>
            <p:cNvPr id="37" name="文本框 62">
              <a:extLst>
                <a:ext uri="{FF2B5EF4-FFF2-40B4-BE49-F238E27FC236}">
                  <a16:creationId xmlns:a16="http://schemas.microsoft.com/office/drawing/2014/main" id="{DC220EA6-BE86-42DB-A56C-62175486360E}"/>
                </a:ext>
              </a:extLst>
            </p:cNvPr>
            <p:cNvSpPr/>
            <p:nvPr/>
          </p:nvSpPr>
          <p:spPr>
            <a:xfrm>
              <a:off x="7962809" y="3732519"/>
              <a:ext cx="2326066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文本框 61">
              <a:extLst>
                <a:ext uri="{FF2B5EF4-FFF2-40B4-BE49-F238E27FC236}">
                  <a16:creationId xmlns:a16="http://schemas.microsoft.com/office/drawing/2014/main" id="{8E0761B9-2D96-4B66-90D0-416423466072}"/>
                </a:ext>
              </a:extLst>
            </p:cNvPr>
            <p:cNvSpPr/>
            <p:nvPr/>
          </p:nvSpPr>
          <p:spPr>
            <a:xfrm>
              <a:off x="8238323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0DBF73A-4A02-4E6F-92C8-DC11ECADB4A0}"/>
              </a:ext>
            </a:extLst>
          </p:cNvPr>
          <p:cNvGrpSpPr/>
          <p:nvPr/>
        </p:nvGrpSpPr>
        <p:grpSpPr>
          <a:xfrm>
            <a:off x="339894" y="4437742"/>
            <a:ext cx="2326066" cy="1489866"/>
            <a:chOff x="7962809" y="3433235"/>
            <a:chExt cx="2326066" cy="1489866"/>
          </a:xfrm>
        </p:grpSpPr>
        <p:sp>
          <p:nvSpPr>
            <p:cNvPr id="40" name="文本框 62">
              <a:extLst>
                <a:ext uri="{FF2B5EF4-FFF2-40B4-BE49-F238E27FC236}">
                  <a16:creationId xmlns:a16="http://schemas.microsoft.com/office/drawing/2014/main" id="{29AFD75D-343F-4520-8736-A65C9C7CEA8A}"/>
                </a:ext>
              </a:extLst>
            </p:cNvPr>
            <p:cNvSpPr/>
            <p:nvPr/>
          </p:nvSpPr>
          <p:spPr>
            <a:xfrm>
              <a:off x="7962809" y="3732519"/>
              <a:ext cx="2326066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文本框 61">
              <a:extLst>
                <a:ext uri="{FF2B5EF4-FFF2-40B4-BE49-F238E27FC236}">
                  <a16:creationId xmlns:a16="http://schemas.microsoft.com/office/drawing/2014/main" id="{66A051F5-97F8-4DD3-9073-C857B0677161}"/>
                </a:ext>
              </a:extLst>
            </p:cNvPr>
            <p:cNvSpPr/>
            <p:nvPr/>
          </p:nvSpPr>
          <p:spPr>
            <a:xfrm>
              <a:off x="796280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FB9A4CA-E965-4B9A-A49B-8E45E17F1A2A}"/>
              </a:ext>
            </a:extLst>
          </p:cNvPr>
          <p:cNvGrpSpPr/>
          <p:nvPr/>
        </p:nvGrpSpPr>
        <p:grpSpPr>
          <a:xfrm>
            <a:off x="4932967" y="2480508"/>
            <a:ext cx="2326066" cy="1489866"/>
            <a:chOff x="7962809" y="3433235"/>
            <a:chExt cx="2326066" cy="1489866"/>
          </a:xfrm>
        </p:grpSpPr>
        <p:sp>
          <p:nvSpPr>
            <p:cNvPr id="43" name="文本框 62">
              <a:extLst>
                <a:ext uri="{FF2B5EF4-FFF2-40B4-BE49-F238E27FC236}">
                  <a16:creationId xmlns:a16="http://schemas.microsoft.com/office/drawing/2014/main" id="{E9DFA274-D737-40CA-A003-0DDCAC72D833}"/>
                </a:ext>
              </a:extLst>
            </p:cNvPr>
            <p:cNvSpPr/>
            <p:nvPr/>
          </p:nvSpPr>
          <p:spPr>
            <a:xfrm>
              <a:off x="7962809" y="3732519"/>
              <a:ext cx="2326066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文本框 61">
              <a:extLst>
                <a:ext uri="{FF2B5EF4-FFF2-40B4-BE49-F238E27FC236}">
                  <a16:creationId xmlns:a16="http://schemas.microsoft.com/office/drawing/2014/main" id="{62726432-1D5E-4881-89FC-9ACC0BCFB679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81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776EFD-8FFE-4A6F-9006-0D7269F9C2B5}"/>
              </a:ext>
            </a:extLst>
          </p:cNvPr>
          <p:cNvSpPr txBox="1"/>
          <p:nvPr/>
        </p:nvSpPr>
        <p:spPr>
          <a:xfrm>
            <a:off x="6096000" y="3660757"/>
            <a:ext cx="4885766" cy="807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EAFB16-7376-45DE-B42C-AF424A41AF0B}"/>
              </a:ext>
            </a:extLst>
          </p:cNvPr>
          <p:cNvSpPr txBox="1"/>
          <p:nvPr/>
        </p:nvSpPr>
        <p:spPr>
          <a:xfrm>
            <a:off x="6239729" y="2746122"/>
            <a:ext cx="4598308" cy="894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48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电商发展趋势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EB7EA97-6022-48E6-938F-3B70F4DDFA6B}"/>
              </a:ext>
            </a:extLst>
          </p:cNvPr>
          <p:cNvSpPr txBox="1"/>
          <p:nvPr/>
        </p:nvSpPr>
        <p:spPr>
          <a:xfrm>
            <a:off x="7008079" y="1903739"/>
            <a:ext cx="3061608" cy="8861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PART 04</a:t>
            </a:r>
          </a:p>
        </p:txBody>
      </p:sp>
    </p:spTree>
    <p:extLst>
      <p:ext uri="{BB962C8B-B14F-4D97-AF65-F5344CB8AC3E}">
        <p14:creationId xmlns:p14="http://schemas.microsoft.com/office/powerpoint/2010/main" val="312210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四、电商发展趋势</a:t>
            </a:r>
          </a:p>
        </p:txBody>
      </p:sp>
      <p:sp>
        <p:nvSpPr>
          <p:cNvPr id="6" name="任意多边形: 形状 96">
            <a:extLst>
              <a:ext uri="{FF2B5EF4-FFF2-40B4-BE49-F238E27FC236}">
                <a16:creationId xmlns:a16="http://schemas.microsoft.com/office/drawing/2014/main" id="{6D48E367-60CD-4FAB-94EB-2BF624E914E0}"/>
              </a:ext>
            </a:extLst>
          </p:cNvPr>
          <p:cNvSpPr>
            <a:spLocks noEditPoints="1"/>
          </p:cNvSpPr>
          <p:nvPr/>
        </p:nvSpPr>
        <p:spPr bwMode="auto">
          <a:xfrm>
            <a:off x="1010574" y="2466778"/>
            <a:ext cx="2779576" cy="2765014"/>
          </a:xfrm>
          <a:custGeom>
            <a:avLst/>
            <a:gdLst>
              <a:gd name="T0" fmla="*/ 2474 w 4948"/>
              <a:gd name="T1" fmla="*/ 4348 h 4921"/>
              <a:gd name="T2" fmla="*/ 2474 w 4948"/>
              <a:gd name="T3" fmla="*/ 573 h 4921"/>
              <a:gd name="T4" fmla="*/ 2675 w 4948"/>
              <a:gd name="T5" fmla="*/ 0 h 4921"/>
              <a:gd name="T6" fmla="*/ 2178 w 4948"/>
              <a:gd name="T7" fmla="*/ 391 h 4921"/>
              <a:gd name="T8" fmla="*/ 1696 w 4948"/>
              <a:gd name="T9" fmla="*/ 116 h 4921"/>
              <a:gd name="T10" fmla="*/ 1393 w 4948"/>
              <a:gd name="T11" fmla="*/ 677 h 4921"/>
              <a:gd name="T12" fmla="*/ 867 w 4948"/>
              <a:gd name="T13" fmla="*/ 579 h 4921"/>
              <a:gd name="T14" fmla="*/ 801 w 4948"/>
              <a:gd name="T15" fmla="*/ 1218 h 4921"/>
              <a:gd name="T16" fmla="*/ 245 w 4948"/>
              <a:gd name="T17" fmla="*/ 1374 h 4921"/>
              <a:gd name="T18" fmla="*/ 444 w 4948"/>
              <a:gd name="T19" fmla="*/ 1988 h 4921"/>
              <a:gd name="T20" fmla="*/ 0 w 4948"/>
              <a:gd name="T21" fmla="*/ 2260 h 4921"/>
              <a:gd name="T22" fmla="*/ 412 w 4948"/>
              <a:gd name="T23" fmla="*/ 2760 h 4921"/>
              <a:gd name="T24" fmla="*/ 109 w 4948"/>
              <a:gd name="T25" fmla="*/ 3210 h 4921"/>
              <a:gd name="T26" fmla="*/ 678 w 4948"/>
              <a:gd name="T27" fmla="*/ 3517 h 4921"/>
              <a:gd name="T28" fmla="*/ 582 w 4948"/>
              <a:gd name="T29" fmla="*/ 4059 h 4921"/>
              <a:gd name="T30" fmla="*/ 1221 w 4948"/>
              <a:gd name="T31" fmla="*/ 4127 h 4921"/>
              <a:gd name="T32" fmla="*/ 1322 w 4948"/>
              <a:gd name="T33" fmla="*/ 4647 h 4921"/>
              <a:gd name="T34" fmla="*/ 1934 w 4948"/>
              <a:gd name="T35" fmla="*/ 4479 h 4921"/>
              <a:gd name="T36" fmla="*/ 2273 w 4948"/>
              <a:gd name="T37" fmla="*/ 4921 h 4921"/>
              <a:gd name="T38" fmla="*/ 2768 w 4948"/>
              <a:gd name="T39" fmla="*/ 4536 h 4921"/>
              <a:gd name="T40" fmla="*/ 3252 w 4948"/>
              <a:gd name="T41" fmla="*/ 4805 h 4921"/>
              <a:gd name="T42" fmla="*/ 3558 w 4948"/>
              <a:gd name="T43" fmla="*/ 4267 h 4921"/>
              <a:gd name="T44" fmla="*/ 4081 w 4948"/>
              <a:gd name="T45" fmla="*/ 4342 h 4921"/>
              <a:gd name="T46" fmla="*/ 4165 w 4948"/>
              <a:gd name="T47" fmla="*/ 3735 h 4921"/>
              <a:gd name="T48" fmla="*/ 4703 w 4948"/>
              <a:gd name="T49" fmla="*/ 3547 h 4921"/>
              <a:gd name="T50" fmla="*/ 4540 w 4948"/>
              <a:gd name="T51" fmla="*/ 2959 h 4921"/>
              <a:gd name="T52" fmla="*/ 4948 w 4948"/>
              <a:gd name="T53" fmla="*/ 2661 h 4921"/>
              <a:gd name="T54" fmla="*/ 4580 w 4948"/>
              <a:gd name="T55" fmla="*/ 2173 h 4921"/>
              <a:gd name="T56" fmla="*/ 4839 w 4948"/>
              <a:gd name="T57" fmla="*/ 1711 h 4921"/>
              <a:gd name="T58" fmla="*/ 4310 w 4948"/>
              <a:gd name="T59" fmla="*/ 1399 h 4921"/>
              <a:gd name="T60" fmla="*/ 4366 w 4948"/>
              <a:gd name="T61" fmla="*/ 862 h 4921"/>
              <a:gd name="T62" fmla="*/ 3752 w 4948"/>
              <a:gd name="T63" fmla="*/ 781 h 4921"/>
              <a:gd name="T64" fmla="*/ 3626 w 4948"/>
              <a:gd name="T65" fmla="*/ 274 h 4921"/>
              <a:gd name="T66" fmla="*/ 3022 w 4948"/>
              <a:gd name="T67" fmla="*/ 433 h 4921"/>
              <a:gd name="T68" fmla="*/ 2675 w 4948"/>
              <a:gd name="T69" fmla="*/ 0 h 4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48" h="4921">
                <a:moveTo>
                  <a:pt x="4362" y="2461"/>
                </a:moveTo>
                <a:cubicBezTo>
                  <a:pt x="4362" y="3503"/>
                  <a:pt x="3517" y="4348"/>
                  <a:pt x="2474" y="4348"/>
                </a:cubicBezTo>
                <a:cubicBezTo>
                  <a:pt x="1431" y="4348"/>
                  <a:pt x="586" y="3503"/>
                  <a:pt x="586" y="2461"/>
                </a:cubicBezTo>
                <a:cubicBezTo>
                  <a:pt x="586" y="1418"/>
                  <a:pt x="1431" y="573"/>
                  <a:pt x="2474" y="573"/>
                </a:cubicBezTo>
                <a:cubicBezTo>
                  <a:pt x="3517" y="573"/>
                  <a:pt x="4362" y="1418"/>
                  <a:pt x="4362" y="2461"/>
                </a:cubicBezTo>
                <a:close/>
                <a:moveTo>
                  <a:pt x="2675" y="0"/>
                </a:moveTo>
                <a:lnTo>
                  <a:pt x="2282" y="0"/>
                </a:lnTo>
                <a:lnTo>
                  <a:pt x="2178" y="391"/>
                </a:lnTo>
                <a:cubicBezTo>
                  <a:pt x="2097" y="403"/>
                  <a:pt x="2017" y="420"/>
                  <a:pt x="1939" y="441"/>
                </a:cubicBezTo>
                <a:lnTo>
                  <a:pt x="1696" y="116"/>
                </a:lnTo>
                <a:lnTo>
                  <a:pt x="1334" y="269"/>
                </a:lnTo>
                <a:lnTo>
                  <a:pt x="1393" y="677"/>
                </a:lnTo>
                <a:cubicBezTo>
                  <a:pt x="1334" y="713"/>
                  <a:pt x="1276" y="752"/>
                  <a:pt x="1221" y="794"/>
                </a:cubicBezTo>
                <a:lnTo>
                  <a:pt x="867" y="579"/>
                </a:lnTo>
                <a:lnTo>
                  <a:pt x="588" y="856"/>
                </a:lnTo>
                <a:lnTo>
                  <a:pt x="801" y="1218"/>
                </a:lnTo>
                <a:cubicBezTo>
                  <a:pt x="751" y="1286"/>
                  <a:pt x="704" y="1357"/>
                  <a:pt x="662" y="1431"/>
                </a:cubicBezTo>
                <a:lnTo>
                  <a:pt x="245" y="1374"/>
                </a:lnTo>
                <a:lnTo>
                  <a:pt x="101" y="1738"/>
                </a:lnTo>
                <a:lnTo>
                  <a:pt x="444" y="1988"/>
                </a:lnTo>
                <a:cubicBezTo>
                  <a:pt x="431" y="2045"/>
                  <a:pt x="420" y="2103"/>
                  <a:pt x="412" y="2161"/>
                </a:cubicBezTo>
                <a:lnTo>
                  <a:pt x="0" y="2260"/>
                </a:lnTo>
                <a:lnTo>
                  <a:pt x="0" y="2652"/>
                </a:lnTo>
                <a:lnTo>
                  <a:pt x="412" y="2760"/>
                </a:lnTo>
                <a:cubicBezTo>
                  <a:pt x="421" y="2829"/>
                  <a:pt x="435" y="2897"/>
                  <a:pt x="451" y="2963"/>
                </a:cubicBezTo>
                <a:lnTo>
                  <a:pt x="109" y="3210"/>
                </a:lnTo>
                <a:lnTo>
                  <a:pt x="259" y="3572"/>
                </a:lnTo>
                <a:lnTo>
                  <a:pt x="678" y="3517"/>
                </a:lnTo>
                <a:cubicBezTo>
                  <a:pt x="715" y="3581"/>
                  <a:pt x="756" y="3643"/>
                  <a:pt x="801" y="3703"/>
                </a:cubicBezTo>
                <a:lnTo>
                  <a:pt x="582" y="4059"/>
                </a:lnTo>
                <a:lnTo>
                  <a:pt x="861" y="4336"/>
                </a:lnTo>
                <a:lnTo>
                  <a:pt x="1221" y="4127"/>
                </a:lnTo>
                <a:cubicBezTo>
                  <a:pt x="1275" y="4168"/>
                  <a:pt x="1331" y="4206"/>
                  <a:pt x="1389" y="4242"/>
                </a:cubicBezTo>
                <a:lnTo>
                  <a:pt x="1322" y="4647"/>
                </a:lnTo>
                <a:lnTo>
                  <a:pt x="1684" y="4800"/>
                </a:lnTo>
                <a:lnTo>
                  <a:pt x="1934" y="4479"/>
                </a:lnTo>
                <a:cubicBezTo>
                  <a:pt x="2014" y="4500"/>
                  <a:pt x="2095" y="4518"/>
                  <a:pt x="2178" y="4531"/>
                </a:cubicBezTo>
                <a:lnTo>
                  <a:pt x="2273" y="4921"/>
                </a:lnTo>
                <a:lnTo>
                  <a:pt x="2667" y="4921"/>
                </a:lnTo>
                <a:lnTo>
                  <a:pt x="2768" y="4536"/>
                </a:lnTo>
                <a:cubicBezTo>
                  <a:pt x="2853" y="4525"/>
                  <a:pt x="2936" y="4510"/>
                  <a:pt x="3017" y="4489"/>
                </a:cubicBezTo>
                <a:lnTo>
                  <a:pt x="3252" y="4805"/>
                </a:lnTo>
                <a:lnTo>
                  <a:pt x="3614" y="4653"/>
                </a:lnTo>
                <a:lnTo>
                  <a:pt x="3558" y="4267"/>
                </a:lnTo>
                <a:cubicBezTo>
                  <a:pt x="3625" y="4229"/>
                  <a:pt x="3689" y="4187"/>
                  <a:pt x="3750" y="4141"/>
                </a:cubicBezTo>
                <a:lnTo>
                  <a:pt x="4081" y="4342"/>
                </a:lnTo>
                <a:lnTo>
                  <a:pt x="4360" y="4065"/>
                </a:lnTo>
                <a:lnTo>
                  <a:pt x="4165" y="3735"/>
                </a:lnTo>
                <a:cubicBezTo>
                  <a:pt x="4224" y="3659"/>
                  <a:pt x="4277" y="3579"/>
                  <a:pt x="4325" y="3495"/>
                </a:cubicBezTo>
                <a:lnTo>
                  <a:pt x="4703" y="3547"/>
                </a:lnTo>
                <a:lnTo>
                  <a:pt x="4847" y="3183"/>
                </a:lnTo>
                <a:lnTo>
                  <a:pt x="4540" y="2959"/>
                </a:lnTo>
                <a:cubicBezTo>
                  <a:pt x="4557" y="2891"/>
                  <a:pt x="4570" y="2821"/>
                  <a:pt x="4580" y="2749"/>
                </a:cubicBezTo>
                <a:lnTo>
                  <a:pt x="4948" y="2661"/>
                </a:lnTo>
                <a:lnTo>
                  <a:pt x="4948" y="2269"/>
                </a:lnTo>
                <a:lnTo>
                  <a:pt x="4580" y="2173"/>
                </a:lnTo>
                <a:cubicBezTo>
                  <a:pt x="4569" y="2091"/>
                  <a:pt x="4553" y="2011"/>
                  <a:pt x="4533" y="1932"/>
                </a:cubicBezTo>
                <a:lnTo>
                  <a:pt x="4839" y="1711"/>
                </a:lnTo>
                <a:lnTo>
                  <a:pt x="4690" y="1349"/>
                </a:lnTo>
                <a:lnTo>
                  <a:pt x="4310" y="1399"/>
                </a:lnTo>
                <a:cubicBezTo>
                  <a:pt x="4266" y="1326"/>
                  <a:pt x="4218" y="1255"/>
                  <a:pt x="4166" y="1188"/>
                </a:cubicBezTo>
                <a:lnTo>
                  <a:pt x="4366" y="862"/>
                </a:lnTo>
                <a:lnTo>
                  <a:pt x="4087" y="585"/>
                </a:lnTo>
                <a:lnTo>
                  <a:pt x="3752" y="781"/>
                </a:lnTo>
                <a:cubicBezTo>
                  <a:pt x="3691" y="736"/>
                  <a:pt x="3628" y="695"/>
                  <a:pt x="3563" y="656"/>
                </a:cubicBezTo>
                <a:lnTo>
                  <a:pt x="3626" y="274"/>
                </a:lnTo>
                <a:lnTo>
                  <a:pt x="3264" y="121"/>
                </a:lnTo>
                <a:lnTo>
                  <a:pt x="3022" y="433"/>
                </a:lnTo>
                <a:cubicBezTo>
                  <a:pt x="2939" y="412"/>
                  <a:pt x="2855" y="396"/>
                  <a:pt x="2769" y="385"/>
                </a:cubicBezTo>
                <a:lnTo>
                  <a:pt x="2675" y="0"/>
                </a:lnTo>
                <a:close/>
              </a:path>
            </a:pathLst>
          </a:custGeom>
          <a:solidFill>
            <a:srgbClr val="404D7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>
              <a:spcBef>
                <a:spcPct val="20000"/>
              </a:spcBef>
              <a:buChar char="•"/>
            </a:pPr>
            <a:endParaRPr lang="zh-CN" altLang="en-US" sz="200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9" name="任意多边形: 形状 95">
            <a:extLst>
              <a:ext uri="{FF2B5EF4-FFF2-40B4-BE49-F238E27FC236}">
                <a16:creationId xmlns:a16="http://schemas.microsoft.com/office/drawing/2014/main" id="{D3E53392-E6C4-489D-AB18-5E333678DC48}"/>
              </a:ext>
            </a:extLst>
          </p:cNvPr>
          <p:cNvSpPr>
            <a:spLocks noEditPoints="1"/>
          </p:cNvSpPr>
          <p:nvPr/>
        </p:nvSpPr>
        <p:spPr bwMode="auto">
          <a:xfrm>
            <a:off x="1764589" y="3339549"/>
            <a:ext cx="1333678" cy="1026494"/>
          </a:xfrm>
          <a:custGeom>
            <a:avLst/>
            <a:gdLst>
              <a:gd name="T0" fmla="*/ 79 w 1051"/>
              <a:gd name="T1" fmla="*/ 281 h 660"/>
              <a:gd name="T2" fmla="*/ 111 w 1051"/>
              <a:gd name="T3" fmla="*/ 248 h 660"/>
              <a:gd name="T4" fmla="*/ 81 w 1051"/>
              <a:gd name="T5" fmla="*/ 202 h 660"/>
              <a:gd name="T6" fmla="*/ 77 w 1051"/>
              <a:gd name="T7" fmla="*/ 174 h 660"/>
              <a:gd name="T8" fmla="*/ 81 w 1051"/>
              <a:gd name="T9" fmla="*/ 171 h 660"/>
              <a:gd name="T10" fmla="*/ 211 w 1051"/>
              <a:gd name="T11" fmla="*/ 92 h 660"/>
              <a:gd name="T12" fmla="*/ 235 w 1051"/>
              <a:gd name="T13" fmla="*/ 172 h 660"/>
              <a:gd name="T14" fmla="*/ 238 w 1051"/>
              <a:gd name="T15" fmla="*/ 177 h 660"/>
              <a:gd name="T16" fmla="*/ 224 w 1051"/>
              <a:gd name="T17" fmla="*/ 214 h 660"/>
              <a:gd name="T18" fmla="*/ 219 w 1051"/>
              <a:gd name="T19" fmla="*/ 277 h 660"/>
              <a:gd name="T20" fmla="*/ 272 w 1051"/>
              <a:gd name="T21" fmla="*/ 280 h 660"/>
              <a:gd name="T22" fmla="*/ 298 w 1051"/>
              <a:gd name="T23" fmla="*/ 249 h 660"/>
              <a:gd name="T24" fmla="*/ 370 w 1051"/>
              <a:gd name="T25" fmla="*/ 211 h 660"/>
              <a:gd name="T26" fmla="*/ 318 w 1051"/>
              <a:gd name="T27" fmla="*/ 177 h 660"/>
              <a:gd name="T28" fmla="*/ 462 w 1051"/>
              <a:gd name="T29" fmla="*/ 47 h 660"/>
              <a:gd name="T30" fmla="*/ 461 w 1051"/>
              <a:gd name="T31" fmla="*/ 178 h 660"/>
              <a:gd name="T32" fmla="*/ 442 w 1051"/>
              <a:gd name="T33" fmla="*/ 237 h 660"/>
              <a:gd name="T34" fmla="*/ 512 w 1051"/>
              <a:gd name="T35" fmla="*/ 256 h 660"/>
              <a:gd name="T36" fmla="*/ 568 w 1051"/>
              <a:gd name="T37" fmla="*/ 189 h 660"/>
              <a:gd name="T38" fmla="*/ 598 w 1051"/>
              <a:gd name="T39" fmla="*/ 159 h 660"/>
              <a:gd name="T40" fmla="*/ 570 w 1051"/>
              <a:gd name="T41" fmla="*/ 118 h 660"/>
              <a:gd name="T42" fmla="*/ 567 w 1051"/>
              <a:gd name="T43" fmla="*/ 93 h 660"/>
              <a:gd name="T44" fmla="*/ 571 w 1051"/>
              <a:gd name="T45" fmla="*/ 90 h 660"/>
              <a:gd name="T46" fmla="*/ 687 w 1051"/>
              <a:gd name="T47" fmla="*/ 19 h 660"/>
              <a:gd name="T48" fmla="*/ 709 w 1051"/>
              <a:gd name="T49" fmla="*/ 91 h 660"/>
              <a:gd name="T50" fmla="*/ 712 w 1051"/>
              <a:gd name="T51" fmla="*/ 95 h 660"/>
              <a:gd name="T52" fmla="*/ 699 w 1051"/>
              <a:gd name="T53" fmla="*/ 129 h 660"/>
              <a:gd name="T54" fmla="*/ 694 w 1051"/>
              <a:gd name="T55" fmla="*/ 185 h 660"/>
              <a:gd name="T56" fmla="*/ 742 w 1051"/>
              <a:gd name="T57" fmla="*/ 188 h 660"/>
              <a:gd name="T58" fmla="*/ 512 w 1051"/>
              <a:gd name="T59" fmla="*/ 432 h 660"/>
              <a:gd name="T60" fmla="*/ 0 w 1051"/>
              <a:gd name="T61" fmla="*/ 473 h 660"/>
              <a:gd name="T62" fmla="*/ 16 w 1051"/>
              <a:gd name="T63" fmla="*/ 520 h 660"/>
              <a:gd name="T64" fmla="*/ 82 w 1051"/>
              <a:gd name="T65" fmla="*/ 640 h 660"/>
              <a:gd name="T66" fmla="*/ 492 w 1051"/>
              <a:gd name="T67" fmla="*/ 635 h 660"/>
              <a:gd name="T68" fmla="*/ 574 w 1051"/>
              <a:gd name="T69" fmla="*/ 625 h 660"/>
              <a:gd name="T70" fmla="*/ 971 w 1051"/>
              <a:gd name="T71" fmla="*/ 369 h 660"/>
              <a:gd name="T72" fmla="*/ 769 w 1051"/>
              <a:gd name="T73" fmla="*/ 171 h 660"/>
              <a:gd name="T74" fmla="*/ 516 w 1051"/>
              <a:gd name="T75" fmla="*/ 491 h 660"/>
              <a:gd name="T76" fmla="*/ 300 w 1051"/>
              <a:gd name="T77" fmla="*/ 366 h 660"/>
              <a:gd name="T78" fmla="*/ 16 w 1051"/>
              <a:gd name="T79" fmla="*/ 52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51" h="660">
                <a:moveTo>
                  <a:pt x="44" y="282"/>
                </a:moveTo>
                <a:cubicBezTo>
                  <a:pt x="57" y="282"/>
                  <a:pt x="68" y="282"/>
                  <a:pt x="79" y="281"/>
                </a:cubicBezTo>
                <a:cubicBezTo>
                  <a:pt x="89" y="282"/>
                  <a:pt x="96" y="280"/>
                  <a:pt x="102" y="274"/>
                </a:cubicBezTo>
                <a:cubicBezTo>
                  <a:pt x="106" y="267"/>
                  <a:pt x="109" y="259"/>
                  <a:pt x="111" y="248"/>
                </a:cubicBezTo>
                <a:cubicBezTo>
                  <a:pt x="103" y="239"/>
                  <a:pt x="96" y="228"/>
                  <a:pt x="92" y="215"/>
                </a:cubicBezTo>
                <a:cubicBezTo>
                  <a:pt x="87" y="212"/>
                  <a:pt x="83" y="208"/>
                  <a:pt x="81" y="202"/>
                </a:cubicBezTo>
                <a:cubicBezTo>
                  <a:pt x="78" y="196"/>
                  <a:pt x="77" y="187"/>
                  <a:pt x="77" y="177"/>
                </a:cubicBezTo>
                <a:lnTo>
                  <a:pt x="77" y="174"/>
                </a:lnTo>
                <a:lnTo>
                  <a:pt x="80" y="172"/>
                </a:lnTo>
                <a:cubicBezTo>
                  <a:pt x="80" y="172"/>
                  <a:pt x="81" y="172"/>
                  <a:pt x="81" y="171"/>
                </a:cubicBezTo>
                <a:cubicBezTo>
                  <a:pt x="75" y="129"/>
                  <a:pt x="80" y="110"/>
                  <a:pt x="99" y="95"/>
                </a:cubicBezTo>
                <a:cubicBezTo>
                  <a:pt x="127" y="71"/>
                  <a:pt x="182" y="71"/>
                  <a:pt x="211" y="92"/>
                </a:cubicBezTo>
                <a:cubicBezTo>
                  <a:pt x="230" y="107"/>
                  <a:pt x="238" y="132"/>
                  <a:pt x="232" y="170"/>
                </a:cubicBezTo>
                <a:cubicBezTo>
                  <a:pt x="233" y="171"/>
                  <a:pt x="234" y="172"/>
                  <a:pt x="235" y="172"/>
                </a:cubicBezTo>
                <a:lnTo>
                  <a:pt x="238" y="174"/>
                </a:lnTo>
                <a:lnTo>
                  <a:pt x="238" y="177"/>
                </a:lnTo>
                <a:cubicBezTo>
                  <a:pt x="238" y="187"/>
                  <a:pt x="237" y="195"/>
                  <a:pt x="234" y="202"/>
                </a:cubicBezTo>
                <a:cubicBezTo>
                  <a:pt x="232" y="207"/>
                  <a:pt x="229" y="212"/>
                  <a:pt x="224" y="214"/>
                </a:cubicBezTo>
                <a:cubicBezTo>
                  <a:pt x="220" y="227"/>
                  <a:pt x="214" y="237"/>
                  <a:pt x="206" y="246"/>
                </a:cubicBezTo>
                <a:cubicBezTo>
                  <a:pt x="208" y="260"/>
                  <a:pt x="212" y="270"/>
                  <a:pt x="219" y="277"/>
                </a:cubicBezTo>
                <a:cubicBezTo>
                  <a:pt x="224" y="280"/>
                  <a:pt x="231" y="280"/>
                  <a:pt x="240" y="280"/>
                </a:cubicBezTo>
                <a:cubicBezTo>
                  <a:pt x="250" y="280"/>
                  <a:pt x="260" y="280"/>
                  <a:pt x="272" y="280"/>
                </a:cubicBezTo>
                <a:cubicBezTo>
                  <a:pt x="276" y="284"/>
                  <a:pt x="281" y="291"/>
                  <a:pt x="285" y="300"/>
                </a:cubicBezTo>
                <a:cubicBezTo>
                  <a:pt x="288" y="276"/>
                  <a:pt x="292" y="256"/>
                  <a:pt x="298" y="249"/>
                </a:cubicBezTo>
                <a:cubicBezTo>
                  <a:pt x="302" y="240"/>
                  <a:pt x="356" y="237"/>
                  <a:pt x="364" y="237"/>
                </a:cubicBezTo>
                <a:cubicBezTo>
                  <a:pt x="366" y="228"/>
                  <a:pt x="369" y="220"/>
                  <a:pt x="370" y="211"/>
                </a:cubicBezTo>
                <a:cubicBezTo>
                  <a:pt x="358" y="203"/>
                  <a:pt x="349" y="191"/>
                  <a:pt x="344" y="178"/>
                </a:cubicBezTo>
                <a:cubicBezTo>
                  <a:pt x="338" y="177"/>
                  <a:pt x="323" y="178"/>
                  <a:pt x="318" y="177"/>
                </a:cubicBezTo>
                <a:cubicBezTo>
                  <a:pt x="310" y="132"/>
                  <a:pt x="321" y="65"/>
                  <a:pt x="339" y="50"/>
                </a:cubicBezTo>
                <a:cubicBezTo>
                  <a:pt x="367" y="28"/>
                  <a:pt x="434" y="27"/>
                  <a:pt x="462" y="47"/>
                </a:cubicBezTo>
                <a:cubicBezTo>
                  <a:pt x="482" y="62"/>
                  <a:pt x="495" y="134"/>
                  <a:pt x="488" y="175"/>
                </a:cubicBezTo>
                <a:cubicBezTo>
                  <a:pt x="485" y="177"/>
                  <a:pt x="465" y="176"/>
                  <a:pt x="461" y="178"/>
                </a:cubicBezTo>
                <a:cubicBezTo>
                  <a:pt x="455" y="191"/>
                  <a:pt x="446" y="202"/>
                  <a:pt x="433" y="211"/>
                </a:cubicBezTo>
                <a:cubicBezTo>
                  <a:pt x="436" y="224"/>
                  <a:pt x="438" y="229"/>
                  <a:pt x="442" y="237"/>
                </a:cubicBezTo>
                <a:cubicBezTo>
                  <a:pt x="450" y="237"/>
                  <a:pt x="504" y="240"/>
                  <a:pt x="508" y="249"/>
                </a:cubicBezTo>
                <a:cubicBezTo>
                  <a:pt x="509" y="251"/>
                  <a:pt x="510" y="253"/>
                  <a:pt x="512" y="256"/>
                </a:cubicBezTo>
                <a:cubicBezTo>
                  <a:pt x="518" y="225"/>
                  <a:pt x="526" y="199"/>
                  <a:pt x="537" y="189"/>
                </a:cubicBezTo>
                <a:cubicBezTo>
                  <a:pt x="548" y="189"/>
                  <a:pt x="559" y="189"/>
                  <a:pt x="568" y="189"/>
                </a:cubicBezTo>
                <a:cubicBezTo>
                  <a:pt x="577" y="190"/>
                  <a:pt x="584" y="188"/>
                  <a:pt x="589" y="182"/>
                </a:cubicBezTo>
                <a:cubicBezTo>
                  <a:pt x="593" y="176"/>
                  <a:pt x="596" y="169"/>
                  <a:pt x="598" y="159"/>
                </a:cubicBezTo>
                <a:cubicBezTo>
                  <a:pt x="590" y="151"/>
                  <a:pt x="584" y="141"/>
                  <a:pt x="580" y="129"/>
                </a:cubicBezTo>
                <a:cubicBezTo>
                  <a:pt x="576" y="127"/>
                  <a:pt x="572" y="123"/>
                  <a:pt x="570" y="118"/>
                </a:cubicBezTo>
                <a:cubicBezTo>
                  <a:pt x="568" y="112"/>
                  <a:pt x="567" y="104"/>
                  <a:pt x="567" y="95"/>
                </a:cubicBezTo>
                <a:lnTo>
                  <a:pt x="567" y="93"/>
                </a:lnTo>
                <a:lnTo>
                  <a:pt x="569" y="91"/>
                </a:lnTo>
                <a:cubicBezTo>
                  <a:pt x="570" y="91"/>
                  <a:pt x="570" y="90"/>
                  <a:pt x="571" y="90"/>
                </a:cubicBezTo>
                <a:cubicBezTo>
                  <a:pt x="565" y="52"/>
                  <a:pt x="570" y="35"/>
                  <a:pt x="586" y="21"/>
                </a:cubicBezTo>
                <a:cubicBezTo>
                  <a:pt x="612" y="0"/>
                  <a:pt x="661" y="0"/>
                  <a:pt x="687" y="19"/>
                </a:cubicBezTo>
                <a:cubicBezTo>
                  <a:pt x="705" y="32"/>
                  <a:pt x="711" y="55"/>
                  <a:pt x="706" y="89"/>
                </a:cubicBezTo>
                <a:cubicBezTo>
                  <a:pt x="707" y="90"/>
                  <a:pt x="708" y="90"/>
                  <a:pt x="709" y="91"/>
                </a:cubicBezTo>
                <a:lnTo>
                  <a:pt x="712" y="93"/>
                </a:lnTo>
                <a:lnTo>
                  <a:pt x="712" y="95"/>
                </a:lnTo>
                <a:cubicBezTo>
                  <a:pt x="712" y="104"/>
                  <a:pt x="711" y="112"/>
                  <a:pt x="708" y="117"/>
                </a:cubicBezTo>
                <a:cubicBezTo>
                  <a:pt x="706" y="123"/>
                  <a:pt x="703" y="126"/>
                  <a:pt x="699" y="129"/>
                </a:cubicBezTo>
                <a:cubicBezTo>
                  <a:pt x="695" y="140"/>
                  <a:pt x="690" y="150"/>
                  <a:pt x="683" y="157"/>
                </a:cubicBezTo>
                <a:cubicBezTo>
                  <a:pt x="685" y="169"/>
                  <a:pt x="688" y="179"/>
                  <a:pt x="694" y="185"/>
                </a:cubicBezTo>
                <a:cubicBezTo>
                  <a:pt x="699" y="188"/>
                  <a:pt x="706" y="188"/>
                  <a:pt x="713" y="188"/>
                </a:cubicBezTo>
                <a:cubicBezTo>
                  <a:pt x="722" y="188"/>
                  <a:pt x="732" y="188"/>
                  <a:pt x="742" y="188"/>
                </a:cubicBezTo>
                <a:cubicBezTo>
                  <a:pt x="747" y="192"/>
                  <a:pt x="752" y="202"/>
                  <a:pt x="756" y="215"/>
                </a:cubicBezTo>
                <a:lnTo>
                  <a:pt x="512" y="432"/>
                </a:lnTo>
                <a:lnTo>
                  <a:pt x="301" y="310"/>
                </a:lnTo>
                <a:lnTo>
                  <a:pt x="0" y="473"/>
                </a:lnTo>
                <a:cubicBezTo>
                  <a:pt x="1" y="427"/>
                  <a:pt x="10" y="312"/>
                  <a:pt x="44" y="282"/>
                </a:cubicBezTo>
                <a:close/>
                <a:moveTo>
                  <a:pt x="16" y="520"/>
                </a:moveTo>
                <a:lnTo>
                  <a:pt x="16" y="520"/>
                </a:lnTo>
                <a:lnTo>
                  <a:pt x="82" y="640"/>
                </a:lnTo>
                <a:lnTo>
                  <a:pt x="298" y="523"/>
                </a:lnTo>
                <a:lnTo>
                  <a:pt x="492" y="635"/>
                </a:lnTo>
                <a:lnTo>
                  <a:pt x="536" y="660"/>
                </a:lnTo>
                <a:lnTo>
                  <a:pt x="574" y="625"/>
                </a:lnTo>
                <a:lnTo>
                  <a:pt x="918" y="317"/>
                </a:lnTo>
                <a:lnTo>
                  <a:pt x="971" y="369"/>
                </a:lnTo>
                <a:lnTo>
                  <a:pt x="1051" y="96"/>
                </a:lnTo>
                <a:lnTo>
                  <a:pt x="769" y="171"/>
                </a:lnTo>
                <a:lnTo>
                  <a:pt x="820" y="221"/>
                </a:lnTo>
                <a:lnTo>
                  <a:pt x="516" y="491"/>
                </a:lnTo>
                <a:lnTo>
                  <a:pt x="333" y="386"/>
                </a:lnTo>
                <a:lnTo>
                  <a:pt x="300" y="366"/>
                </a:lnTo>
                <a:lnTo>
                  <a:pt x="266" y="385"/>
                </a:lnTo>
                <a:lnTo>
                  <a:pt x="16" y="52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左大括号 15">
            <a:extLst>
              <a:ext uri="{FF2B5EF4-FFF2-40B4-BE49-F238E27FC236}">
                <a16:creationId xmlns:a16="http://schemas.microsoft.com/office/drawing/2014/main" id="{EAA39496-5393-4666-BD49-2650D909299E}"/>
              </a:ext>
            </a:extLst>
          </p:cNvPr>
          <p:cNvSpPr/>
          <p:nvPr/>
        </p:nvSpPr>
        <p:spPr>
          <a:xfrm>
            <a:off x="4045227" y="1630019"/>
            <a:ext cx="626165" cy="4438532"/>
          </a:xfrm>
          <a:prstGeom prst="leftBrace">
            <a:avLst>
              <a:gd name="adj1" fmla="val 54365"/>
              <a:gd name="adj2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4935FE6-6B15-4CA4-9E32-06E899F60900}"/>
              </a:ext>
            </a:extLst>
          </p:cNvPr>
          <p:cNvGrpSpPr/>
          <p:nvPr/>
        </p:nvGrpSpPr>
        <p:grpSpPr>
          <a:xfrm>
            <a:off x="5045459" y="1236044"/>
            <a:ext cx="5986882" cy="1209790"/>
            <a:chOff x="7962809" y="3433235"/>
            <a:chExt cx="5986882" cy="1209790"/>
          </a:xfrm>
        </p:grpSpPr>
        <p:sp>
          <p:nvSpPr>
            <p:cNvPr id="11" name="文本框 62">
              <a:extLst>
                <a:ext uri="{FF2B5EF4-FFF2-40B4-BE49-F238E27FC236}">
                  <a16:creationId xmlns:a16="http://schemas.microsoft.com/office/drawing/2014/main" id="{69FE4DC0-A51D-4353-8DA3-FE890A6E6FA6}"/>
                </a:ext>
              </a:extLst>
            </p:cNvPr>
            <p:cNvSpPr/>
            <p:nvPr/>
          </p:nvSpPr>
          <p:spPr>
            <a:xfrm>
              <a:off x="7962809" y="3732519"/>
              <a:ext cx="5986882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61">
              <a:extLst>
                <a:ext uri="{FF2B5EF4-FFF2-40B4-BE49-F238E27FC236}">
                  <a16:creationId xmlns:a16="http://schemas.microsoft.com/office/drawing/2014/main" id="{F7EBDF3B-5DE5-4F8F-9154-8C5B93DD809D}"/>
                </a:ext>
              </a:extLst>
            </p:cNvPr>
            <p:cNvSpPr/>
            <p:nvPr/>
          </p:nvSpPr>
          <p:spPr>
            <a:xfrm>
              <a:off x="796280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2BF5746-553D-44C6-898B-DE0673A19911}"/>
              </a:ext>
            </a:extLst>
          </p:cNvPr>
          <p:cNvGrpSpPr/>
          <p:nvPr/>
        </p:nvGrpSpPr>
        <p:grpSpPr>
          <a:xfrm>
            <a:off x="5045459" y="3244390"/>
            <a:ext cx="5986882" cy="1209790"/>
            <a:chOff x="7962809" y="3433235"/>
            <a:chExt cx="5986882" cy="1209790"/>
          </a:xfrm>
        </p:grpSpPr>
        <p:sp>
          <p:nvSpPr>
            <p:cNvPr id="14" name="文本框 62">
              <a:extLst>
                <a:ext uri="{FF2B5EF4-FFF2-40B4-BE49-F238E27FC236}">
                  <a16:creationId xmlns:a16="http://schemas.microsoft.com/office/drawing/2014/main" id="{27A5C6B5-7024-4A9C-B7D8-A2B88FD92F9C}"/>
                </a:ext>
              </a:extLst>
            </p:cNvPr>
            <p:cNvSpPr/>
            <p:nvPr/>
          </p:nvSpPr>
          <p:spPr>
            <a:xfrm>
              <a:off x="7962809" y="3732519"/>
              <a:ext cx="5986882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文本框 61">
              <a:extLst>
                <a:ext uri="{FF2B5EF4-FFF2-40B4-BE49-F238E27FC236}">
                  <a16:creationId xmlns:a16="http://schemas.microsoft.com/office/drawing/2014/main" id="{112779AA-8BFC-4884-B5A7-49789D9179EC}"/>
                </a:ext>
              </a:extLst>
            </p:cNvPr>
            <p:cNvSpPr/>
            <p:nvPr/>
          </p:nvSpPr>
          <p:spPr>
            <a:xfrm>
              <a:off x="796280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2EDC935-8351-49DB-83B1-DFD4A00D8CFB}"/>
              </a:ext>
            </a:extLst>
          </p:cNvPr>
          <p:cNvGrpSpPr/>
          <p:nvPr/>
        </p:nvGrpSpPr>
        <p:grpSpPr>
          <a:xfrm>
            <a:off x="5045459" y="5204495"/>
            <a:ext cx="5986882" cy="1209790"/>
            <a:chOff x="7962809" y="3433235"/>
            <a:chExt cx="5986882" cy="1209790"/>
          </a:xfrm>
        </p:grpSpPr>
        <p:sp>
          <p:nvSpPr>
            <p:cNvPr id="17" name="文本框 62">
              <a:extLst>
                <a:ext uri="{FF2B5EF4-FFF2-40B4-BE49-F238E27FC236}">
                  <a16:creationId xmlns:a16="http://schemas.microsoft.com/office/drawing/2014/main" id="{0DC6B3C2-3368-409D-AF03-DC09A4C4C412}"/>
                </a:ext>
              </a:extLst>
            </p:cNvPr>
            <p:cNvSpPr/>
            <p:nvPr/>
          </p:nvSpPr>
          <p:spPr>
            <a:xfrm>
              <a:off x="7962809" y="3732519"/>
              <a:ext cx="5986882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文本框 61">
              <a:extLst>
                <a:ext uri="{FF2B5EF4-FFF2-40B4-BE49-F238E27FC236}">
                  <a16:creationId xmlns:a16="http://schemas.microsoft.com/office/drawing/2014/main" id="{52DA90C5-356C-4550-84DF-07346908493E}"/>
                </a:ext>
              </a:extLst>
            </p:cNvPr>
            <p:cNvSpPr/>
            <p:nvPr/>
          </p:nvSpPr>
          <p:spPr>
            <a:xfrm>
              <a:off x="796280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02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四、电商发展趋势</a:t>
            </a:r>
          </a:p>
        </p:txBody>
      </p:sp>
      <p:sp>
        <p:nvSpPr>
          <p:cNvPr id="6" name="任意多边形: 形状 93">
            <a:extLst>
              <a:ext uri="{FF2B5EF4-FFF2-40B4-BE49-F238E27FC236}">
                <a16:creationId xmlns:a16="http://schemas.microsoft.com/office/drawing/2014/main" id="{78D5FE27-CB84-4E0C-91EF-8B07B95DC977}"/>
              </a:ext>
            </a:extLst>
          </p:cNvPr>
          <p:cNvSpPr/>
          <p:nvPr/>
        </p:nvSpPr>
        <p:spPr>
          <a:xfrm>
            <a:off x="4516103" y="2742813"/>
            <a:ext cx="3161382" cy="1454475"/>
          </a:xfrm>
          <a:custGeom>
            <a:avLst/>
            <a:gdLst/>
            <a:ahLst/>
            <a:cxnLst/>
            <a:rect l="l" t="t" r="r" b="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任意多边形: 形状 92">
            <a:extLst>
              <a:ext uri="{FF2B5EF4-FFF2-40B4-BE49-F238E27FC236}">
                <a16:creationId xmlns:a16="http://schemas.microsoft.com/office/drawing/2014/main" id="{A4C9752B-101C-40F6-8D59-79FFF8AA5B60}"/>
              </a:ext>
            </a:extLst>
          </p:cNvPr>
          <p:cNvSpPr/>
          <p:nvPr/>
        </p:nvSpPr>
        <p:spPr>
          <a:xfrm flipV="1">
            <a:off x="1920740" y="3592594"/>
            <a:ext cx="3161382" cy="1454475"/>
          </a:xfrm>
          <a:custGeom>
            <a:avLst/>
            <a:gdLst/>
            <a:ahLst/>
            <a:cxnLst/>
            <a:rect l="l" t="t" r="r" b="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任意多边形: 形状 91">
            <a:extLst>
              <a:ext uri="{FF2B5EF4-FFF2-40B4-BE49-F238E27FC236}">
                <a16:creationId xmlns:a16="http://schemas.microsoft.com/office/drawing/2014/main" id="{D4D1B45A-5FDA-4324-A5FD-BA98A98853B0}"/>
              </a:ext>
            </a:extLst>
          </p:cNvPr>
          <p:cNvSpPr/>
          <p:nvPr/>
        </p:nvSpPr>
        <p:spPr>
          <a:xfrm flipV="1">
            <a:off x="7111466" y="3592594"/>
            <a:ext cx="3161382" cy="1454475"/>
          </a:xfrm>
          <a:custGeom>
            <a:avLst/>
            <a:gdLst/>
            <a:ahLst/>
            <a:cxnLst/>
            <a:rect l="l" t="t" r="r" b="b"/>
            <a:pathLst>
              <a:path w="1578818" h="726152">
                <a:moveTo>
                  <a:pt x="793082" y="70"/>
                </a:moveTo>
                <a:cubicBezTo>
                  <a:pt x="1089195" y="3395"/>
                  <a:pt x="1371850" y="124260"/>
                  <a:pt x="1578818" y="336058"/>
                </a:cubicBezTo>
                <a:lnTo>
                  <a:pt x="1179621" y="726152"/>
                </a:lnTo>
                <a:cubicBezTo>
                  <a:pt x="1076153" y="620270"/>
                  <a:pt x="934849" y="559847"/>
                  <a:pt x="786816" y="558185"/>
                </a:cubicBezTo>
                <a:cubicBezTo>
                  <a:pt x="638783" y="556523"/>
                  <a:pt x="496157" y="613758"/>
                  <a:pt x="390338" y="717290"/>
                </a:cubicBezTo>
                <a:lnTo>
                  <a:pt x="0" y="318331"/>
                </a:lnTo>
                <a:cubicBezTo>
                  <a:pt x="211672" y="111234"/>
                  <a:pt x="496968" y="-3255"/>
                  <a:pt x="793082" y="70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椭圆 12">
            <a:extLst>
              <a:ext uri="{FF2B5EF4-FFF2-40B4-BE49-F238E27FC236}">
                <a16:creationId xmlns:a16="http://schemas.microsoft.com/office/drawing/2014/main" id="{BB752C97-8722-44FA-9232-D2C521C8BA8E}"/>
              </a:ext>
            </a:extLst>
          </p:cNvPr>
          <p:cNvSpPr/>
          <p:nvPr/>
        </p:nvSpPr>
        <p:spPr>
          <a:xfrm>
            <a:off x="3078278" y="3379305"/>
            <a:ext cx="846306" cy="84630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0351F0C-2C08-40E8-A914-499B51B3D4C7}"/>
              </a:ext>
            </a:extLst>
          </p:cNvPr>
          <p:cNvSpPr/>
          <p:nvPr/>
        </p:nvSpPr>
        <p:spPr>
          <a:xfrm>
            <a:off x="5677978" y="3473525"/>
            <a:ext cx="846306" cy="846306"/>
          </a:xfrm>
          <a:prstGeom prst="ellipse">
            <a:avLst/>
          </a:prstGeom>
          <a:solidFill>
            <a:srgbClr val="404D70"/>
          </a:solidFill>
          <a:ln w="381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98F18D8-DD17-4122-A70D-065A82DF3818}"/>
              </a:ext>
            </a:extLst>
          </p:cNvPr>
          <p:cNvSpPr/>
          <p:nvPr/>
        </p:nvSpPr>
        <p:spPr>
          <a:xfrm>
            <a:off x="8295105" y="3379305"/>
            <a:ext cx="846306" cy="84630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7EB4403-77DF-4889-A4B0-F79BB9214D1F}"/>
              </a:ext>
            </a:extLst>
          </p:cNvPr>
          <p:cNvGrpSpPr/>
          <p:nvPr/>
        </p:nvGrpSpPr>
        <p:grpSpPr>
          <a:xfrm>
            <a:off x="1652982" y="5250990"/>
            <a:ext cx="3748126" cy="1209148"/>
            <a:chOff x="7251779" y="3433235"/>
            <a:chExt cx="3748126" cy="1209148"/>
          </a:xfrm>
        </p:grpSpPr>
        <p:sp>
          <p:nvSpPr>
            <p:cNvPr id="14" name="文本框 62">
              <a:extLst>
                <a:ext uri="{FF2B5EF4-FFF2-40B4-BE49-F238E27FC236}">
                  <a16:creationId xmlns:a16="http://schemas.microsoft.com/office/drawing/2014/main" id="{2987F97C-4024-4045-A7F9-02BC12A853FF}"/>
                </a:ext>
              </a:extLst>
            </p:cNvPr>
            <p:cNvSpPr/>
            <p:nvPr/>
          </p:nvSpPr>
          <p:spPr>
            <a:xfrm>
              <a:off x="7251779" y="3732519"/>
              <a:ext cx="3748126" cy="9098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文本框 61">
              <a:extLst>
                <a:ext uri="{FF2B5EF4-FFF2-40B4-BE49-F238E27FC236}">
                  <a16:creationId xmlns:a16="http://schemas.microsoft.com/office/drawing/2014/main" id="{B52B5B45-E423-482F-ABD8-2264F564549B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0B16656-9D4E-449A-99CE-FCF079DC3BF3}"/>
              </a:ext>
            </a:extLst>
          </p:cNvPr>
          <p:cNvGrpSpPr/>
          <p:nvPr/>
        </p:nvGrpSpPr>
        <p:grpSpPr>
          <a:xfrm>
            <a:off x="6790893" y="5250990"/>
            <a:ext cx="3802528" cy="1209148"/>
            <a:chOff x="7224578" y="3433235"/>
            <a:chExt cx="3802528" cy="1209148"/>
          </a:xfrm>
        </p:grpSpPr>
        <p:sp>
          <p:nvSpPr>
            <p:cNvPr id="17" name="文本框 62">
              <a:extLst>
                <a:ext uri="{FF2B5EF4-FFF2-40B4-BE49-F238E27FC236}">
                  <a16:creationId xmlns:a16="http://schemas.microsoft.com/office/drawing/2014/main" id="{55A75866-6F81-4B92-B5E8-29D2C3144E7F}"/>
                </a:ext>
              </a:extLst>
            </p:cNvPr>
            <p:cNvSpPr/>
            <p:nvPr/>
          </p:nvSpPr>
          <p:spPr>
            <a:xfrm>
              <a:off x="7224578" y="3732519"/>
              <a:ext cx="3802528" cy="9098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文本框 61">
              <a:extLst>
                <a:ext uri="{FF2B5EF4-FFF2-40B4-BE49-F238E27FC236}">
                  <a16:creationId xmlns:a16="http://schemas.microsoft.com/office/drawing/2014/main" id="{0AB83D09-F597-4BD9-90BC-39748672003F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7526BBA-9C72-4914-98AD-143972778482}"/>
              </a:ext>
            </a:extLst>
          </p:cNvPr>
          <p:cNvGrpSpPr/>
          <p:nvPr/>
        </p:nvGrpSpPr>
        <p:grpSpPr>
          <a:xfrm>
            <a:off x="4293140" y="1339263"/>
            <a:ext cx="3605720" cy="1209148"/>
            <a:chOff x="7322982" y="3433235"/>
            <a:chExt cx="3605720" cy="1209148"/>
          </a:xfrm>
        </p:grpSpPr>
        <p:sp>
          <p:nvSpPr>
            <p:cNvPr id="20" name="文本框 62">
              <a:extLst>
                <a:ext uri="{FF2B5EF4-FFF2-40B4-BE49-F238E27FC236}">
                  <a16:creationId xmlns:a16="http://schemas.microsoft.com/office/drawing/2014/main" id="{629E19A4-FF87-4598-880B-EF590C52636D}"/>
                </a:ext>
              </a:extLst>
            </p:cNvPr>
            <p:cNvSpPr/>
            <p:nvPr/>
          </p:nvSpPr>
          <p:spPr>
            <a:xfrm>
              <a:off x="7322982" y="3732519"/>
              <a:ext cx="3605720" cy="9098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文本框 61">
              <a:extLst>
                <a:ext uri="{FF2B5EF4-FFF2-40B4-BE49-F238E27FC236}">
                  <a16:creationId xmlns:a16="http://schemas.microsoft.com/office/drawing/2014/main" id="{133CEEE2-25AA-4983-A6CA-0508E7988A5E}"/>
                </a:ext>
              </a:extLst>
            </p:cNvPr>
            <p:cNvSpPr/>
            <p:nvPr/>
          </p:nvSpPr>
          <p:spPr>
            <a:xfrm>
              <a:off x="8100566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78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C6F7ED1-984D-404E-BCCF-8C846F567A7A}"/>
              </a:ext>
            </a:extLst>
          </p:cNvPr>
          <p:cNvSpPr txBox="1"/>
          <p:nvPr/>
        </p:nvSpPr>
        <p:spPr bwMode="auto">
          <a:xfrm>
            <a:off x="6096000" y="1645199"/>
            <a:ext cx="493838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企业培训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PPT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模板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6AD7D78-BD70-472D-8DF3-895FBE0DEA8C}"/>
              </a:ext>
            </a:extLst>
          </p:cNvPr>
          <p:cNvSpPr txBox="1"/>
          <p:nvPr/>
        </p:nvSpPr>
        <p:spPr>
          <a:xfrm>
            <a:off x="6096000" y="2273397"/>
            <a:ext cx="715111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感谢各位的观看</a:t>
            </a:r>
          </a:p>
        </p:txBody>
      </p:sp>
      <p:sp>
        <p:nvSpPr>
          <p:cNvPr id="35" name="文本框 30">
            <a:extLst>
              <a:ext uri="{FF2B5EF4-FFF2-40B4-BE49-F238E27FC236}">
                <a16:creationId xmlns:a16="http://schemas.microsoft.com/office/drawing/2014/main" id="{CF03C763-894B-4162-8704-7F9C477A7AD5}"/>
              </a:ext>
            </a:extLst>
          </p:cNvPr>
          <p:cNvSpPr txBox="1"/>
          <p:nvPr/>
        </p:nvSpPr>
        <p:spPr bwMode="auto">
          <a:xfrm>
            <a:off x="6245114" y="3178289"/>
            <a:ext cx="5471131" cy="8512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We have many PowerPoint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templates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that has been specifically designed to help anyone that is stepping into the world of PowerPoint for the very first time.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任意多边形: 形状 6">
            <a:extLst>
              <a:ext uri="{FF2B5EF4-FFF2-40B4-BE49-F238E27FC236}">
                <a16:creationId xmlns:a16="http://schemas.microsoft.com/office/drawing/2014/main" id="{17E8E625-B926-4721-9B5F-F4103C4C0A12}"/>
              </a:ext>
            </a:extLst>
          </p:cNvPr>
          <p:cNvSpPr txBox="1"/>
          <p:nvPr/>
        </p:nvSpPr>
        <p:spPr>
          <a:xfrm>
            <a:off x="5764856" y="3197627"/>
            <a:ext cx="240308" cy="222250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rgbClr val="404D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algn="ctr">
              <a:defRPr kern="0">
                <a:solidFill>
                  <a:prstClr val="white"/>
                </a:solidFill>
                <a:latin typeface="Arial"/>
                <a:ea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: 圆角 3">
            <a:extLst>
              <a:ext uri="{FF2B5EF4-FFF2-40B4-BE49-F238E27FC236}">
                <a16:creationId xmlns:a16="http://schemas.microsoft.com/office/drawing/2014/main" id="{EC8D7DE7-3B68-47B5-AF82-1ABF8F76387F}"/>
              </a:ext>
            </a:extLst>
          </p:cNvPr>
          <p:cNvSpPr/>
          <p:nvPr/>
        </p:nvSpPr>
        <p:spPr>
          <a:xfrm>
            <a:off x="6245114" y="4325017"/>
            <a:ext cx="2085965" cy="374213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: 圆角 2">
            <a:extLst>
              <a:ext uri="{FF2B5EF4-FFF2-40B4-BE49-F238E27FC236}">
                <a16:creationId xmlns:a16="http://schemas.microsoft.com/office/drawing/2014/main" id="{C01F41D2-0A6F-458F-BC92-0BA70356129F}"/>
              </a:ext>
            </a:extLst>
          </p:cNvPr>
          <p:cNvSpPr/>
          <p:nvPr/>
        </p:nvSpPr>
        <p:spPr>
          <a:xfrm>
            <a:off x="8530941" y="4325017"/>
            <a:ext cx="2085965" cy="374213"/>
          </a:xfrm>
          <a:prstGeom prst="roundRect">
            <a:avLst>
              <a:gd name="adj" fmla="val 50000"/>
            </a:avLst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</a:gradFill>
          <a:ln w="317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241300" sx="101000" sy="101000" algn="ctr" rotWithShape="0">
              <a:sysClr val="windowText" lastClr="000000">
                <a:alpha val="16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id="{E44C7147-1075-49E1-AF07-43FF9317336F}"/>
              </a:ext>
            </a:extLst>
          </p:cNvPr>
          <p:cNvSpPr txBox="1"/>
          <p:nvPr/>
        </p:nvSpPr>
        <p:spPr>
          <a:xfrm>
            <a:off x="6381406" y="4356486"/>
            <a:ext cx="1813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汇报：王某某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00A723C1-EADE-43DC-BDF5-0F0F2823C015}"/>
              </a:ext>
            </a:extLst>
          </p:cNvPr>
          <p:cNvSpPr txBox="1"/>
          <p:nvPr/>
        </p:nvSpPr>
        <p:spPr>
          <a:xfrm>
            <a:off x="8626849" y="4356486"/>
            <a:ext cx="1813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时间：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09.20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17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FC5100-69CE-40AB-BB4F-6E0404B02CB2}"/>
              </a:ext>
            </a:extLst>
          </p:cNvPr>
          <p:cNvSpPr txBox="1"/>
          <p:nvPr/>
        </p:nvSpPr>
        <p:spPr>
          <a:xfrm>
            <a:off x="524729" y="2531764"/>
            <a:ext cx="1215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本模板使用的字体是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思源黑体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CN Normal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优设标题黑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1E3CAA-D951-4D4B-BB8D-8E42BC4191A9}"/>
              </a:ext>
            </a:extLst>
          </p:cNvPr>
          <p:cNvSpPr txBox="1"/>
          <p:nvPr/>
        </p:nvSpPr>
        <p:spPr>
          <a:xfrm>
            <a:off x="524729" y="3403294"/>
            <a:ext cx="1114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本模板使用的图片素材来自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Pexels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网站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和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pixabay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网站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D9BEBE-CA4C-4FBD-BFFA-9CA145938934}"/>
              </a:ext>
            </a:extLst>
          </p:cNvPr>
          <p:cNvSpPr txBox="1"/>
          <p:nvPr/>
        </p:nvSpPr>
        <p:spPr>
          <a:xfrm>
            <a:off x="524728" y="4274824"/>
            <a:ext cx="1114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免费商用</a:t>
            </a:r>
          </a:p>
        </p:txBody>
      </p:sp>
    </p:spTree>
    <p:extLst>
      <p:ext uri="{BB962C8B-B14F-4D97-AF65-F5344CB8AC3E}">
        <p14:creationId xmlns:p14="http://schemas.microsoft.com/office/powerpoint/2010/main" val="83540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0E3A474-2F7A-4793-A509-F807350BCBD4}"/>
              </a:ext>
            </a:extLst>
          </p:cNvPr>
          <p:cNvSpPr/>
          <p:nvPr/>
        </p:nvSpPr>
        <p:spPr>
          <a:xfrm>
            <a:off x="5853902" y="0"/>
            <a:ext cx="6338099" cy="6858000"/>
          </a:xfrm>
          <a:custGeom>
            <a:avLst/>
            <a:gdLst>
              <a:gd name="connsiteX0" fmla="*/ 1930696 w 6338099"/>
              <a:gd name="connsiteY0" fmla="*/ 0 h 6858000"/>
              <a:gd name="connsiteX1" fmla="*/ 6338099 w 6338099"/>
              <a:gd name="connsiteY1" fmla="*/ 0 h 6858000"/>
              <a:gd name="connsiteX2" fmla="*/ 6338099 w 6338099"/>
              <a:gd name="connsiteY2" fmla="*/ 6858000 h 6858000"/>
              <a:gd name="connsiteX3" fmla="*/ 0 w 6338099"/>
              <a:gd name="connsiteY3" fmla="*/ 6858000 h 6858000"/>
              <a:gd name="connsiteX4" fmla="*/ 29602 w 6338099"/>
              <a:gd name="connsiteY4" fmla="*/ 6799183 h 6858000"/>
              <a:gd name="connsiteX5" fmla="*/ 948053 w 6338099"/>
              <a:gd name="connsiteY5" fmla="*/ 5682002 h 6858000"/>
              <a:gd name="connsiteX6" fmla="*/ 1859944 w 6338099"/>
              <a:gd name="connsiteY6" fmla="*/ 4560065 h 6858000"/>
              <a:gd name="connsiteX7" fmla="*/ 2005862 w 6338099"/>
              <a:gd name="connsiteY7" fmla="*/ 3162944 h 6858000"/>
              <a:gd name="connsiteX8" fmla="*/ 1261360 w 6338099"/>
              <a:gd name="connsiteY8" fmla="*/ 1983114 h 6858000"/>
              <a:gd name="connsiteX9" fmla="*/ 1614626 w 6338099"/>
              <a:gd name="connsiteY9" fmla="*/ 326674 h 6858000"/>
              <a:gd name="connsiteX10" fmla="*/ 1825055 w 6338099"/>
              <a:gd name="connsiteY10" fmla="*/ 947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8099" h="6858000">
                <a:moveTo>
                  <a:pt x="1930696" y="0"/>
                </a:moveTo>
                <a:lnTo>
                  <a:pt x="6338099" y="0"/>
                </a:lnTo>
                <a:lnTo>
                  <a:pt x="6338099" y="6858000"/>
                </a:lnTo>
                <a:lnTo>
                  <a:pt x="0" y="6858000"/>
                </a:lnTo>
                <a:lnTo>
                  <a:pt x="29602" y="6799183"/>
                </a:lnTo>
                <a:cubicBezTo>
                  <a:pt x="261401" y="6374714"/>
                  <a:pt x="607510" y="6025781"/>
                  <a:pt x="948053" y="5682002"/>
                </a:cubicBezTo>
                <a:cubicBezTo>
                  <a:pt x="1288595" y="5338224"/>
                  <a:pt x="1632915" y="4986912"/>
                  <a:pt x="1859944" y="4560065"/>
                </a:cubicBezTo>
                <a:cubicBezTo>
                  <a:pt x="2086972" y="4133216"/>
                  <a:pt x="2183987" y="3612393"/>
                  <a:pt x="2005862" y="3162944"/>
                </a:cubicBezTo>
                <a:cubicBezTo>
                  <a:pt x="1834100" y="2729355"/>
                  <a:pt x="1433719" y="2416703"/>
                  <a:pt x="1261360" y="1983114"/>
                </a:cubicBezTo>
                <a:cubicBezTo>
                  <a:pt x="1042681" y="1433148"/>
                  <a:pt x="1242872" y="788018"/>
                  <a:pt x="1614626" y="326674"/>
                </a:cubicBezTo>
                <a:cubicBezTo>
                  <a:pt x="1680429" y="245042"/>
                  <a:pt x="1750866" y="167994"/>
                  <a:pt x="1825055" y="94768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67379" t="-2701" r="-3691" b="-2701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8">
            <a:extLst>
              <a:ext uri="{FF2B5EF4-FFF2-40B4-BE49-F238E27FC236}">
                <a16:creationId xmlns:a16="http://schemas.microsoft.com/office/drawing/2014/main" id="{1463C3B4-1E76-4F87-9AD7-6863A81D3ED0}"/>
              </a:ext>
            </a:extLst>
          </p:cNvPr>
          <p:cNvSpPr/>
          <p:nvPr/>
        </p:nvSpPr>
        <p:spPr>
          <a:xfrm>
            <a:off x="5278831" y="0"/>
            <a:ext cx="2673108" cy="6858000"/>
          </a:xfrm>
          <a:custGeom>
            <a:avLst/>
            <a:gdLst>
              <a:gd name="connsiteX0" fmla="*/ 2331281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0 w 2673108"/>
              <a:gd name="connsiteY11" fmla="*/ 6751007 h 6858000"/>
              <a:gd name="connsiteX12" fmla="*/ 1072445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0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1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0" y="6751007"/>
                </a:lnTo>
                <a:cubicBezTo>
                  <a:pt x="325955" y="6331494"/>
                  <a:pt x="702282" y="5996240"/>
                  <a:pt x="1072445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5" y="156123"/>
                  <a:pt x="2229866" y="87873"/>
                  <a:pt x="2302750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9">
            <a:extLst>
              <a:ext uri="{FF2B5EF4-FFF2-40B4-BE49-F238E27FC236}">
                <a16:creationId xmlns:a16="http://schemas.microsoft.com/office/drawing/2014/main" id="{91797917-DBD3-487D-80B3-74E0F7349E55}"/>
              </a:ext>
            </a:extLst>
          </p:cNvPr>
          <p:cNvSpPr/>
          <p:nvPr/>
        </p:nvSpPr>
        <p:spPr>
          <a:xfrm flipH="1" flipV="1">
            <a:off x="0" y="567965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任意多边形: 形状 10">
            <a:extLst>
              <a:ext uri="{FF2B5EF4-FFF2-40B4-BE49-F238E27FC236}">
                <a16:creationId xmlns:a16="http://schemas.microsoft.com/office/drawing/2014/main" id="{CDBD107F-958D-4D07-8A1A-566BE3379157}"/>
              </a:ext>
            </a:extLst>
          </p:cNvPr>
          <p:cNvSpPr/>
          <p:nvPr/>
        </p:nvSpPr>
        <p:spPr>
          <a:xfrm flipH="1" flipV="1">
            <a:off x="0" y="-1"/>
            <a:ext cx="1292013" cy="1608881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11">
            <a:extLst>
              <a:ext uri="{FF2B5EF4-FFF2-40B4-BE49-F238E27FC236}">
                <a16:creationId xmlns:a16="http://schemas.microsoft.com/office/drawing/2014/main" id="{0A43876E-2908-4E8F-A33C-B2536F6D42FF}"/>
              </a:ext>
            </a:extLst>
          </p:cNvPr>
          <p:cNvSpPr/>
          <p:nvPr/>
        </p:nvSpPr>
        <p:spPr>
          <a:xfrm flipH="1" flipV="1">
            <a:off x="0" y="-1"/>
            <a:ext cx="1700635" cy="1204235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文本框 35">
            <a:extLst>
              <a:ext uri="{FF2B5EF4-FFF2-40B4-BE49-F238E27FC236}">
                <a16:creationId xmlns:a16="http://schemas.microsoft.com/office/drawing/2014/main" id="{075CEDD6-461B-4129-948B-01594E650E9F}"/>
              </a:ext>
            </a:extLst>
          </p:cNvPr>
          <p:cNvSpPr txBox="1"/>
          <p:nvPr/>
        </p:nvSpPr>
        <p:spPr>
          <a:xfrm>
            <a:off x="1640937" y="199224"/>
            <a:ext cx="508746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gradFill>
                    <a:gsLst>
                      <a:gs pos="0">
                        <a:prstClr val="black">
                          <a:lumMod val="95000"/>
                          <a:lumOff val="5000"/>
                        </a:prstClr>
                      </a:gs>
                      <a:gs pos="100000">
                        <a:prstClr val="black">
                          <a:lumMod val="95000"/>
                          <a:lumOff val="5000"/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cs typeface="+mn-ea"/>
                <a:sym typeface="+mn-lt"/>
              </a:rPr>
              <a:t>CONTENTS</a:t>
            </a:r>
            <a:endParaRPr kumimoji="0" lang="zh-CN" altLang="en-US" sz="5400" b="1" i="0" u="none" strike="noStrike" kern="1200" cap="none" spc="0" normalizeH="0" baseline="0" noProof="0" dirty="0">
              <a:ln>
                <a:gradFill>
                  <a:gsLst>
                    <a:gs pos="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>
                        <a:lumMod val="95000"/>
                        <a:lumOff val="5000"/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9FF6805-664A-471E-8F94-9CE5C70C037C}"/>
              </a:ext>
            </a:extLst>
          </p:cNvPr>
          <p:cNvGrpSpPr/>
          <p:nvPr/>
        </p:nvGrpSpPr>
        <p:grpSpPr>
          <a:xfrm>
            <a:off x="1123321" y="1796529"/>
            <a:ext cx="5818518" cy="753723"/>
            <a:chOff x="7717943" y="1681453"/>
            <a:chExt cx="5100600" cy="660726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502EB6F-6FB5-4F7F-8991-DD9169F414F3}"/>
                </a:ext>
              </a:extLst>
            </p:cNvPr>
            <p:cNvSpPr txBox="1"/>
            <p:nvPr/>
          </p:nvSpPr>
          <p:spPr>
            <a:xfrm>
              <a:off x="7717943" y="1681453"/>
              <a:ext cx="2677218" cy="458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01 .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电子商务的概念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2F4C2CB-1B97-48C5-BDAE-B9073627F845}"/>
                </a:ext>
              </a:extLst>
            </p:cNvPr>
            <p:cNvSpPr txBox="1"/>
            <p:nvPr/>
          </p:nvSpPr>
          <p:spPr>
            <a:xfrm>
              <a:off x="7717943" y="2086766"/>
              <a:ext cx="5100600" cy="2554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presentation and make it into a film to used wider field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464B2C7-D272-43FB-82E3-3F827AB88B98}"/>
              </a:ext>
            </a:extLst>
          </p:cNvPr>
          <p:cNvGrpSpPr/>
          <p:nvPr/>
        </p:nvGrpSpPr>
        <p:grpSpPr>
          <a:xfrm>
            <a:off x="1123321" y="3899195"/>
            <a:ext cx="5507591" cy="753723"/>
            <a:chOff x="7717943" y="1681453"/>
            <a:chExt cx="4828037" cy="660726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7E8FF56-086A-45CC-B8D0-DF4B93C4C818}"/>
                </a:ext>
              </a:extLst>
            </p:cNvPr>
            <p:cNvSpPr txBox="1"/>
            <p:nvPr/>
          </p:nvSpPr>
          <p:spPr>
            <a:xfrm>
              <a:off x="7717943" y="1681453"/>
              <a:ext cx="2966693" cy="458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03 . </a:t>
              </a:r>
              <a:r>
                <a:rPr lang="zh-CN" altLang="en-US" sz="2800" dirty="0">
                  <a:solidFill>
                    <a:prstClr val="black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电子商务发展现状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2612ABD-1AB6-4314-A213-0A9568A0D3EB}"/>
                </a:ext>
              </a:extLst>
            </p:cNvPr>
            <p:cNvSpPr txBox="1"/>
            <p:nvPr/>
          </p:nvSpPr>
          <p:spPr>
            <a:xfrm>
              <a:off x="7717943" y="2086766"/>
              <a:ext cx="4828037" cy="2554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presentation and make it into a film to used wider field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822EF9E-67E3-4D9C-81A1-66244E1BE18F}"/>
              </a:ext>
            </a:extLst>
          </p:cNvPr>
          <p:cNvGrpSpPr/>
          <p:nvPr/>
        </p:nvGrpSpPr>
        <p:grpSpPr>
          <a:xfrm>
            <a:off x="1123321" y="2847862"/>
            <a:ext cx="5651370" cy="753723"/>
            <a:chOff x="7717943" y="1681453"/>
            <a:chExt cx="4954075" cy="660726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241BA3E-FCB6-4FD6-9846-9D799FB360C7}"/>
                </a:ext>
              </a:extLst>
            </p:cNvPr>
            <p:cNvSpPr txBox="1"/>
            <p:nvPr/>
          </p:nvSpPr>
          <p:spPr>
            <a:xfrm>
              <a:off x="7717943" y="1681453"/>
              <a:ext cx="2677218" cy="458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02 . </a:t>
              </a:r>
              <a:r>
                <a:rPr lang="zh-CN" altLang="en-US" sz="2800" dirty="0">
                  <a:solidFill>
                    <a:prstClr val="black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电子商务的影响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9AFFDC8-697C-40DA-AE60-E7E5898673DA}"/>
                </a:ext>
              </a:extLst>
            </p:cNvPr>
            <p:cNvSpPr txBox="1"/>
            <p:nvPr/>
          </p:nvSpPr>
          <p:spPr>
            <a:xfrm>
              <a:off x="7717943" y="2086766"/>
              <a:ext cx="4954075" cy="2554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presentation and make it into a film to used wider field</a:t>
              </a:r>
            </a:p>
          </p:txBody>
        </p:sp>
      </p:grpSp>
      <p:grpSp>
        <p:nvGrpSpPr>
          <p:cNvPr id="45" name="组合 45">
            <a:extLst>
              <a:ext uri="{FF2B5EF4-FFF2-40B4-BE49-F238E27FC236}">
                <a16:creationId xmlns:a16="http://schemas.microsoft.com/office/drawing/2014/main" id="{D02B45EB-D72A-499A-9DC6-D351E85274B9}"/>
              </a:ext>
            </a:extLst>
          </p:cNvPr>
          <p:cNvGrpSpPr/>
          <p:nvPr/>
        </p:nvGrpSpPr>
        <p:grpSpPr>
          <a:xfrm>
            <a:off x="1123321" y="4950527"/>
            <a:ext cx="5651371" cy="753723"/>
            <a:chOff x="7717943" y="1681453"/>
            <a:chExt cx="4954076" cy="660726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85B1827-68F3-4C7B-98E7-7E8D06A2FC11}"/>
                </a:ext>
              </a:extLst>
            </p:cNvPr>
            <p:cNvSpPr txBox="1"/>
            <p:nvPr/>
          </p:nvSpPr>
          <p:spPr>
            <a:xfrm>
              <a:off x="7717943" y="1681453"/>
              <a:ext cx="2387744" cy="458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04 . </a:t>
              </a:r>
              <a:r>
                <a:rPr lang="zh-CN" altLang="en-US" sz="2800" dirty="0">
                  <a:solidFill>
                    <a:prstClr val="black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电商发展趋势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4753467-E976-4C45-A4C4-E1FA02873908}"/>
                </a:ext>
              </a:extLst>
            </p:cNvPr>
            <p:cNvSpPr txBox="1"/>
            <p:nvPr/>
          </p:nvSpPr>
          <p:spPr>
            <a:xfrm>
              <a:off x="7717943" y="2086766"/>
              <a:ext cx="4954076" cy="2554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presentation and make it into a film to used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973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776EFD-8FFE-4A6F-9006-0D7269F9C2B5}"/>
              </a:ext>
            </a:extLst>
          </p:cNvPr>
          <p:cNvSpPr txBox="1"/>
          <p:nvPr/>
        </p:nvSpPr>
        <p:spPr>
          <a:xfrm>
            <a:off x="6096000" y="3660757"/>
            <a:ext cx="4885766" cy="807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EAFB16-7376-45DE-B42C-AF424A41AF0B}"/>
              </a:ext>
            </a:extLst>
          </p:cNvPr>
          <p:cNvSpPr txBox="1"/>
          <p:nvPr/>
        </p:nvSpPr>
        <p:spPr>
          <a:xfrm>
            <a:off x="6239729" y="2746122"/>
            <a:ext cx="4598308" cy="894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电子商务的概念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EB7EA97-6022-48E6-938F-3B70F4DDFA6B}"/>
              </a:ext>
            </a:extLst>
          </p:cNvPr>
          <p:cNvSpPr txBox="1"/>
          <p:nvPr/>
        </p:nvSpPr>
        <p:spPr>
          <a:xfrm>
            <a:off x="7008079" y="1903739"/>
            <a:ext cx="3061608" cy="8861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</a:p>
        </p:txBody>
      </p:sp>
    </p:spTree>
    <p:extLst>
      <p:ext uri="{BB962C8B-B14F-4D97-AF65-F5344CB8AC3E}">
        <p14:creationId xmlns:p14="http://schemas.microsoft.com/office/powerpoint/2010/main" val="245004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一、电子商务的概念</a:t>
            </a:r>
          </a:p>
        </p:txBody>
      </p:sp>
      <p:sp>
        <p:nvSpPr>
          <p:cNvPr id="15" name="矩形 38">
            <a:extLst>
              <a:ext uri="{FF2B5EF4-FFF2-40B4-BE49-F238E27FC236}">
                <a16:creationId xmlns:a16="http://schemas.microsoft.com/office/drawing/2014/main" id="{BBB2A194-5D8C-4C36-A399-3D1E7979FB57}"/>
              </a:ext>
            </a:extLst>
          </p:cNvPr>
          <p:cNvSpPr/>
          <p:nvPr/>
        </p:nvSpPr>
        <p:spPr>
          <a:xfrm>
            <a:off x="8588571" y="3590934"/>
            <a:ext cx="3603459" cy="370273"/>
          </a:xfrm>
          <a:custGeom>
            <a:avLst/>
            <a:gdLst/>
            <a:ahLst/>
            <a:cxnLst/>
            <a:rect l="l" t="t" r="r" b="b"/>
            <a:pathLst>
              <a:path w="285762" h="11952" extrusionOk="0">
                <a:moveTo>
                  <a:pt x="142845" y="0"/>
                </a:moveTo>
                <a:cubicBezTo>
                  <a:pt x="95107" y="0"/>
                  <a:pt x="47381" y="15"/>
                  <a:pt x="0" y="45"/>
                </a:cubicBezTo>
                <a:lnTo>
                  <a:pt x="0" y="11951"/>
                </a:lnTo>
                <a:cubicBezTo>
                  <a:pt x="47381" y="11921"/>
                  <a:pt x="95104" y="11906"/>
                  <a:pt x="142839" y="11906"/>
                </a:cubicBezTo>
                <a:cubicBezTo>
                  <a:pt x="190574" y="11906"/>
                  <a:pt x="238321" y="11921"/>
                  <a:pt x="285750" y="11951"/>
                </a:cubicBezTo>
                <a:lnTo>
                  <a:pt x="285762" y="45"/>
                </a:lnTo>
                <a:cubicBezTo>
                  <a:pt x="238333" y="15"/>
                  <a:pt x="190583" y="0"/>
                  <a:pt x="142845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任意多边形: 形状 18">
            <a:extLst>
              <a:ext uri="{FF2B5EF4-FFF2-40B4-BE49-F238E27FC236}">
                <a16:creationId xmlns:a16="http://schemas.microsoft.com/office/drawing/2014/main" id="{91CB424A-1E13-4AF4-9488-4ECCB78BC29C}"/>
              </a:ext>
            </a:extLst>
          </p:cNvPr>
          <p:cNvSpPr/>
          <p:nvPr/>
        </p:nvSpPr>
        <p:spPr>
          <a:xfrm>
            <a:off x="6540137" y="2839117"/>
            <a:ext cx="2928013" cy="1122096"/>
          </a:xfrm>
          <a:custGeom>
            <a:avLst/>
            <a:gdLst/>
            <a:ahLst/>
            <a:cxnLst/>
            <a:rect l="l" t="t" r="r" b="b"/>
            <a:pathLst>
              <a:path w="94513" h="36220" extrusionOk="0">
                <a:moveTo>
                  <a:pt x="82856" y="0"/>
                </a:moveTo>
                <a:lnTo>
                  <a:pt x="71379" y="11669"/>
                </a:lnTo>
                <a:lnTo>
                  <a:pt x="76998" y="11621"/>
                </a:lnTo>
                <a:lnTo>
                  <a:pt x="76998" y="11621"/>
                </a:lnTo>
                <a:cubicBezTo>
                  <a:pt x="77010" y="13431"/>
                  <a:pt x="77010" y="15252"/>
                  <a:pt x="76986" y="17050"/>
                </a:cubicBezTo>
                <a:cubicBezTo>
                  <a:pt x="76844" y="19419"/>
                  <a:pt x="75522" y="21170"/>
                  <a:pt x="74343" y="22277"/>
                </a:cubicBezTo>
                <a:cubicBezTo>
                  <a:pt x="73569" y="22884"/>
                  <a:pt x="72784" y="23479"/>
                  <a:pt x="72283" y="23682"/>
                </a:cubicBezTo>
                <a:lnTo>
                  <a:pt x="72081" y="23765"/>
                </a:lnTo>
                <a:cubicBezTo>
                  <a:pt x="71641" y="23968"/>
                  <a:pt x="71200" y="24122"/>
                  <a:pt x="70736" y="24241"/>
                </a:cubicBezTo>
                <a:cubicBezTo>
                  <a:pt x="70521" y="24289"/>
                  <a:pt x="70307" y="24313"/>
                  <a:pt x="70081" y="24313"/>
                </a:cubicBezTo>
                <a:lnTo>
                  <a:pt x="65545" y="24313"/>
                </a:lnTo>
                <a:lnTo>
                  <a:pt x="65545" y="24277"/>
                </a:lnTo>
                <a:cubicBezTo>
                  <a:pt x="60103" y="24283"/>
                  <a:pt x="46438" y="24286"/>
                  <a:pt x="32774" y="24286"/>
                </a:cubicBezTo>
                <a:cubicBezTo>
                  <a:pt x="19110" y="24286"/>
                  <a:pt x="5448" y="24283"/>
                  <a:pt x="13" y="24277"/>
                </a:cubicBezTo>
                <a:lnTo>
                  <a:pt x="1" y="36183"/>
                </a:lnTo>
                <a:cubicBezTo>
                  <a:pt x="6843" y="36183"/>
                  <a:pt x="28300" y="36189"/>
                  <a:pt x="44897" y="36189"/>
                </a:cubicBezTo>
                <a:cubicBezTo>
                  <a:pt x="53195" y="36189"/>
                  <a:pt x="60278" y="36187"/>
                  <a:pt x="63711" y="36183"/>
                </a:cubicBezTo>
                <a:lnTo>
                  <a:pt x="63711" y="36219"/>
                </a:lnTo>
                <a:lnTo>
                  <a:pt x="70081" y="36219"/>
                </a:lnTo>
                <a:cubicBezTo>
                  <a:pt x="71248" y="36219"/>
                  <a:pt x="72414" y="36076"/>
                  <a:pt x="73546" y="35814"/>
                </a:cubicBezTo>
                <a:cubicBezTo>
                  <a:pt x="74665" y="35529"/>
                  <a:pt x="75760" y="35159"/>
                  <a:pt x="76808" y="34683"/>
                </a:cubicBezTo>
                <a:cubicBezTo>
                  <a:pt x="78868" y="33838"/>
                  <a:pt x="80499" y="32564"/>
                  <a:pt x="81844" y="31516"/>
                </a:cubicBezTo>
                <a:lnTo>
                  <a:pt x="82023" y="31385"/>
                </a:lnTo>
                <a:lnTo>
                  <a:pt x="82178" y="31230"/>
                </a:lnTo>
                <a:cubicBezTo>
                  <a:pt x="86523" y="27313"/>
                  <a:pt x="88905" y="22134"/>
                  <a:pt x="88905" y="16633"/>
                </a:cubicBezTo>
                <a:lnTo>
                  <a:pt x="88893" y="16633"/>
                </a:lnTo>
                <a:cubicBezTo>
                  <a:pt x="88893" y="14943"/>
                  <a:pt x="88893" y="13228"/>
                  <a:pt x="88893" y="11526"/>
                </a:cubicBezTo>
                <a:lnTo>
                  <a:pt x="94512" y="11478"/>
                </a:lnTo>
                <a:lnTo>
                  <a:pt x="82856" y="0"/>
                </a:lnTo>
                <a:close/>
              </a:path>
            </a:pathLst>
          </a:custGeom>
          <a:solidFill>
            <a:srgbClr val="404D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任意多边形: 形状 17">
            <a:extLst>
              <a:ext uri="{FF2B5EF4-FFF2-40B4-BE49-F238E27FC236}">
                <a16:creationId xmlns:a16="http://schemas.microsoft.com/office/drawing/2014/main" id="{74BB2809-EC0C-4B98-8B35-BE5329596B9C}"/>
              </a:ext>
            </a:extLst>
          </p:cNvPr>
          <p:cNvSpPr/>
          <p:nvPr/>
        </p:nvSpPr>
        <p:spPr>
          <a:xfrm rot="10800000" flipH="1">
            <a:off x="4531666" y="3590950"/>
            <a:ext cx="2928013" cy="1122096"/>
          </a:xfrm>
          <a:custGeom>
            <a:avLst/>
            <a:gdLst/>
            <a:ahLst/>
            <a:cxnLst/>
            <a:rect l="l" t="t" r="r" b="b"/>
            <a:pathLst>
              <a:path w="94513" h="36220" extrusionOk="0">
                <a:moveTo>
                  <a:pt x="82856" y="0"/>
                </a:moveTo>
                <a:lnTo>
                  <a:pt x="71379" y="11669"/>
                </a:lnTo>
                <a:lnTo>
                  <a:pt x="76998" y="11621"/>
                </a:lnTo>
                <a:lnTo>
                  <a:pt x="76998" y="11621"/>
                </a:lnTo>
                <a:cubicBezTo>
                  <a:pt x="77010" y="13431"/>
                  <a:pt x="77010" y="15252"/>
                  <a:pt x="76986" y="17050"/>
                </a:cubicBezTo>
                <a:cubicBezTo>
                  <a:pt x="76844" y="19419"/>
                  <a:pt x="75522" y="21170"/>
                  <a:pt x="74343" y="22277"/>
                </a:cubicBezTo>
                <a:cubicBezTo>
                  <a:pt x="73569" y="22884"/>
                  <a:pt x="72784" y="23479"/>
                  <a:pt x="72283" y="23682"/>
                </a:cubicBezTo>
                <a:lnTo>
                  <a:pt x="72081" y="23765"/>
                </a:lnTo>
                <a:cubicBezTo>
                  <a:pt x="71641" y="23968"/>
                  <a:pt x="71200" y="24122"/>
                  <a:pt x="70736" y="24241"/>
                </a:cubicBezTo>
                <a:cubicBezTo>
                  <a:pt x="70521" y="24289"/>
                  <a:pt x="70307" y="24313"/>
                  <a:pt x="70081" y="24313"/>
                </a:cubicBezTo>
                <a:lnTo>
                  <a:pt x="65545" y="24313"/>
                </a:lnTo>
                <a:lnTo>
                  <a:pt x="65545" y="24277"/>
                </a:lnTo>
                <a:cubicBezTo>
                  <a:pt x="60103" y="24283"/>
                  <a:pt x="46438" y="24286"/>
                  <a:pt x="32774" y="24286"/>
                </a:cubicBezTo>
                <a:cubicBezTo>
                  <a:pt x="19110" y="24286"/>
                  <a:pt x="5448" y="24283"/>
                  <a:pt x="13" y="24277"/>
                </a:cubicBezTo>
                <a:lnTo>
                  <a:pt x="1" y="36183"/>
                </a:lnTo>
                <a:cubicBezTo>
                  <a:pt x="6843" y="36183"/>
                  <a:pt x="28300" y="36189"/>
                  <a:pt x="44897" y="36189"/>
                </a:cubicBezTo>
                <a:cubicBezTo>
                  <a:pt x="53195" y="36189"/>
                  <a:pt x="60278" y="36187"/>
                  <a:pt x="63711" y="36183"/>
                </a:cubicBezTo>
                <a:lnTo>
                  <a:pt x="63711" y="36219"/>
                </a:lnTo>
                <a:lnTo>
                  <a:pt x="70081" y="36219"/>
                </a:lnTo>
                <a:cubicBezTo>
                  <a:pt x="71248" y="36219"/>
                  <a:pt x="72414" y="36076"/>
                  <a:pt x="73546" y="35814"/>
                </a:cubicBezTo>
                <a:cubicBezTo>
                  <a:pt x="74665" y="35529"/>
                  <a:pt x="75760" y="35159"/>
                  <a:pt x="76808" y="34683"/>
                </a:cubicBezTo>
                <a:cubicBezTo>
                  <a:pt x="78868" y="33838"/>
                  <a:pt x="80499" y="32564"/>
                  <a:pt x="81844" y="31516"/>
                </a:cubicBezTo>
                <a:lnTo>
                  <a:pt x="82023" y="31385"/>
                </a:lnTo>
                <a:lnTo>
                  <a:pt x="82178" y="31230"/>
                </a:lnTo>
                <a:cubicBezTo>
                  <a:pt x="86523" y="27313"/>
                  <a:pt x="88905" y="22134"/>
                  <a:pt x="88905" y="16633"/>
                </a:cubicBezTo>
                <a:lnTo>
                  <a:pt x="88893" y="16633"/>
                </a:lnTo>
                <a:cubicBezTo>
                  <a:pt x="88893" y="14943"/>
                  <a:pt x="88893" y="13228"/>
                  <a:pt x="88893" y="11526"/>
                </a:cubicBezTo>
                <a:lnTo>
                  <a:pt x="94512" y="11478"/>
                </a:lnTo>
                <a:lnTo>
                  <a:pt x="82856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矩形 37">
            <a:extLst>
              <a:ext uri="{FF2B5EF4-FFF2-40B4-BE49-F238E27FC236}">
                <a16:creationId xmlns:a16="http://schemas.microsoft.com/office/drawing/2014/main" id="{3FD725F5-D39F-4249-9D90-D2FB4EED864D}"/>
              </a:ext>
            </a:extLst>
          </p:cNvPr>
          <p:cNvSpPr/>
          <p:nvPr/>
        </p:nvSpPr>
        <p:spPr>
          <a:xfrm>
            <a:off x="61" y="3590934"/>
            <a:ext cx="2243232" cy="370273"/>
          </a:xfrm>
          <a:custGeom>
            <a:avLst/>
            <a:gdLst/>
            <a:ahLst/>
            <a:cxnLst/>
            <a:rect l="l" t="t" r="r" b="b"/>
            <a:pathLst>
              <a:path w="285762" h="11952" extrusionOk="0">
                <a:moveTo>
                  <a:pt x="142845" y="0"/>
                </a:moveTo>
                <a:cubicBezTo>
                  <a:pt x="95107" y="0"/>
                  <a:pt x="47381" y="15"/>
                  <a:pt x="0" y="45"/>
                </a:cubicBezTo>
                <a:lnTo>
                  <a:pt x="0" y="11951"/>
                </a:lnTo>
                <a:cubicBezTo>
                  <a:pt x="47381" y="11921"/>
                  <a:pt x="95104" y="11906"/>
                  <a:pt x="142839" y="11906"/>
                </a:cubicBezTo>
                <a:cubicBezTo>
                  <a:pt x="190574" y="11906"/>
                  <a:pt x="238321" y="11921"/>
                  <a:pt x="285750" y="11951"/>
                </a:cubicBezTo>
                <a:lnTo>
                  <a:pt x="285762" y="45"/>
                </a:lnTo>
                <a:cubicBezTo>
                  <a:pt x="238333" y="15"/>
                  <a:pt x="190583" y="0"/>
                  <a:pt x="142845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任意多边形: 形状 16">
            <a:extLst>
              <a:ext uri="{FF2B5EF4-FFF2-40B4-BE49-F238E27FC236}">
                <a16:creationId xmlns:a16="http://schemas.microsoft.com/office/drawing/2014/main" id="{430A9064-CC56-4B57-94C6-391BA6FF5BFF}"/>
              </a:ext>
            </a:extLst>
          </p:cNvPr>
          <p:cNvSpPr/>
          <p:nvPr/>
        </p:nvSpPr>
        <p:spPr>
          <a:xfrm>
            <a:off x="2521581" y="2839117"/>
            <a:ext cx="2928013" cy="1122096"/>
          </a:xfrm>
          <a:custGeom>
            <a:avLst/>
            <a:gdLst/>
            <a:ahLst/>
            <a:cxnLst/>
            <a:rect l="l" t="t" r="r" b="b"/>
            <a:pathLst>
              <a:path w="94513" h="36220" extrusionOk="0">
                <a:moveTo>
                  <a:pt x="82856" y="0"/>
                </a:moveTo>
                <a:lnTo>
                  <a:pt x="71379" y="11669"/>
                </a:lnTo>
                <a:lnTo>
                  <a:pt x="76998" y="11621"/>
                </a:lnTo>
                <a:lnTo>
                  <a:pt x="76998" y="11621"/>
                </a:lnTo>
                <a:cubicBezTo>
                  <a:pt x="77010" y="13431"/>
                  <a:pt x="77010" y="15252"/>
                  <a:pt x="76986" y="17050"/>
                </a:cubicBezTo>
                <a:cubicBezTo>
                  <a:pt x="76844" y="19419"/>
                  <a:pt x="75522" y="21170"/>
                  <a:pt x="74343" y="22277"/>
                </a:cubicBezTo>
                <a:cubicBezTo>
                  <a:pt x="73569" y="22884"/>
                  <a:pt x="72784" y="23479"/>
                  <a:pt x="72283" y="23682"/>
                </a:cubicBezTo>
                <a:lnTo>
                  <a:pt x="72081" y="23765"/>
                </a:lnTo>
                <a:cubicBezTo>
                  <a:pt x="71641" y="23968"/>
                  <a:pt x="71200" y="24122"/>
                  <a:pt x="70736" y="24241"/>
                </a:cubicBezTo>
                <a:cubicBezTo>
                  <a:pt x="70521" y="24289"/>
                  <a:pt x="70307" y="24313"/>
                  <a:pt x="70081" y="24313"/>
                </a:cubicBezTo>
                <a:lnTo>
                  <a:pt x="65545" y="24313"/>
                </a:lnTo>
                <a:lnTo>
                  <a:pt x="65545" y="24277"/>
                </a:lnTo>
                <a:cubicBezTo>
                  <a:pt x="60103" y="24283"/>
                  <a:pt x="46438" y="24286"/>
                  <a:pt x="32774" y="24286"/>
                </a:cubicBezTo>
                <a:cubicBezTo>
                  <a:pt x="19110" y="24286"/>
                  <a:pt x="5448" y="24283"/>
                  <a:pt x="13" y="24277"/>
                </a:cubicBezTo>
                <a:lnTo>
                  <a:pt x="1" y="36183"/>
                </a:lnTo>
                <a:cubicBezTo>
                  <a:pt x="6843" y="36183"/>
                  <a:pt x="28300" y="36189"/>
                  <a:pt x="44897" y="36189"/>
                </a:cubicBezTo>
                <a:cubicBezTo>
                  <a:pt x="53195" y="36189"/>
                  <a:pt x="60278" y="36187"/>
                  <a:pt x="63711" y="36183"/>
                </a:cubicBezTo>
                <a:lnTo>
                  <a:pt x="63711" y="36219"/>
                </a:lnTo>
                <a:lnTo>
                  <a:pt x="70081" y="36219"/>
                </a:lnTo>
                <a:cubicBezTo>
                  <a:pt x="71248" y="36219"/>
                  <a:pt x="72414" y="36076"/>
                  <a:pt x="73546" y="35814"/>
                </a:cubicBezTo>
                <a:cubicBezTo>
                  <a:pt x="74665" y="35529"/>
                  <a:pt x="75760" y="35159"/>
                  <a:pt x="76808" y="34683"/>
                </a:cubicBezTo>
                <a:cubicBezTo>
                  <a:pt x="78868" y="33838"/>
                  <a:pt x="80499" y="32564"/>
                  <a:pt x="81844" y="31516"/>
                </a:cubicBezTo>
                <a:lnTo>
                  <a:pt x="82023" y="31385"/>
                </a:lnTo>
                <a:lnTo>
                  <a:pt x="82178" y="31230"/>
                </a:lnTo>
                <a:cubicBezTo>
                  <a:pt x="86523" y="27313"/>
                  <a:pt x="88905" y="22134"/>
                  <a:pt x="88905" y="16633"/>
                </a:cubicBezTo>
                <a:lnTo>
                  <a:pt x="88893" y="16633"/>
                </a:lnTo>
                <a:cubicBezTo>
                  <a:pt x="88893" y="14943"/>
                  <a:pt x="88893" y="13228"/>
                  <a:pt x="88893" y="11526"/>
                </a:cubicBezTo>
                <a:lnTo>
                  <a:pt x="94512" y="11478"/>
                </a:lnTo>
                <a:lnTo>
                  <a:pt x="82856" y="0"/>
                </a:lnTo>
                <a:close/>
              </a:path>
            </a:pathLst>
          </a:custGeom>
          <a:solidFill>
            <a:srgbClr val="404D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任意多边形: 形状 15">
            <a:extLst>
              <a:ext uri="{FF2B5EF4-FFF2-40B4-BE49-F238E27FC236}">
                <a16:creationId xmlns:a16="http://schemas.microsoft.com/office/drawing/2014/main" id="{3A46D214-712E-460C-BB7B-1E70FFCB3477}"/>
              </a:ext>
            </a:extLst>
          </p:cNvPr>
          <p:cNvSpPr/>
          <p:nvPr/>
        </p:nvSpPr>
        <p:spPr>
          <a:xfrm rot="10800000" flipH="1">
            <a:off x="514730" y="3590950"/>
            <a:ext cx="2928013" cy="1122096"/>
          </a:xfrm>
          <a:custGeom>
            <a:avLst/>
            <a:gdLst/>
            <a:ahLst/>
            <a:cxnLst/>
            <a:rect l="l" t="t" r="r" b="b"/>
            <a:pathLst>
              <a:path w="94513" h="36220" extrusionOk="0">
                <a:moveTo>
                  <a:pt x="82856" y="0"/>
                </a:moveTo>
                <a:lnTo>
                  <a:pt x="71379" y="11669"/>
                </a:lnTo>
                <a:lnTo>
                  <a:pt x="76998" y="11621"/>
                </a:lnTo>
                <a:lnTo>
                  <a:pt x="76998" y="11621"/>
                </a:lnTo>
                <a:cubicBezTo>
                  <a:pt x="77010" y="13431"/>
                  <a:pt x="77010" y="15252"/>
                  <a:pt x="76986" y="17050"/>
                </a:cubicBezTo>
                <a:cubicBezTo>
                  <a:pt x="76844" y="19419"/>
                  <a:pt x="75522" y="21170"/>
                  <a:pt x="74343" y="22277"/>
                </a:cubicBezTo>
                <a:cubicBezTo>
                  <a:pt x="73569" y="22884"/>
                  <a:pt x="72784" y="23479"/>
                  <a:pt x="72283" y="23682"/>
                </a:cubicBezTo>
                <a:lnTo>
                  <a:pt x="72081" y="23765"/>
                </a:lnTo>
                <a:cubicBezTo>
                  <a:pt x="71641" y="23968"/>
                  <a:pt x="71200" y="24122"/>
                  <a:pt x="70736" y="24241"/>
                </a:cubicBezTo>
                <a:cubicBezTo>
                  <a:pt x="70521" y="24289"/>
                  <a:pt x="70307" y="24313"/>
                  <a:pt x="70081" y="24313"/>
                </a:cubicBezTo>
                <a:lnTo>
                  <a:pt x="65545" y="24313"/>
                </a:lnTo>
                <a:lnTo>
                  <a:pt x="65545" y="24277"/>
                </a:lnTo>
                <a:cubicBezTo>
                  <a:pt x="60103" y="24283"/>
                  <a:pt x="46438" y="24286"/>
                  <a:pt x="32774" y="24286"/>
                </a:cubicBezTo>
                <a:cubicBezTo>
                  <a:pt x="19110" y="24286"/>
                  <a:pt x="5448" y="24283"/>
                  <a:pt x="13" y="24277"/>
                </a:cubicBezTo>
                <a:lnTo>
                  <a:pt x="1" y="36183"/>
                </a:lnTo>
                <a:cubicBezTo>
                  <a:pt x="6843" y="36183"/>
                  <a:pt x="28300" y="36189"/>
                  <a:pt x="44897" y="36189"/>
                </a:cubicBezTo>
                <a:cubicBezTo>
                  <a:pt x="53195" y="36189"/>
                  <a:pt x="60278" y="36187"/>
                  <a:pt x="63711" y="36183"/>
                </a:cubicBezTo>
                <a:lnTo>
                  <a:pt x="63711" y="36219"/>
                </a:lnTo>
                <a:lnTo>
                  <a:pt x="70081" y="36219"/>
                </a:lnTo>
                <a:cubicBezTo>
                  <a:pt x="71248" y="36219"/>
                  <a:pt x="72414" y="36076"/>
                  <a:pt x="73546" y="35814"/>
                </a:cubicBezTo>
                <a:cubicBezTo>
                  <a:pt x="74665" y="35529"/>
                  <a:pt x="75760" y="35159"/>
                  <a:pt x="76808" y="34683"/>
                </a:cubicBezTo>
                <a:cubicBezTo>
                  <a:pt x="78868" y="33838"/>
                  <a:pt x="80499" y="32564"/>
                  <a:pt x="81844" y="31516"/>
                </a:cubicBezTo>
                <a:lnTo>
                  <a:pt x="82023" y="31385"/>
                </a:lnTo>
                <a:lnTo>
                  <a:pt x="82178" y="31230"/>
                </a:lnTo>
                <a:cubicBezTo>
                  <a:pt x="86523" y="27313"/>
                  <a:pt x="88905" y="22134"/>
                  <a:pt x="88905" y="16633"/>
                </a:cubicBezTo>
                <a:lnTo>
                  <a:pt x="88893" y="16633"/>
                </a:lnTo>
                <a:cubicBezTo>
                  <a:pt x="88893" y="14943"/>
                  <a:pt x="88893" y="13228"/>
                  <a:pt x="88893" y="11526"/>
                </a:cubicBezTo>
                <a:lnTo>
                  <a:pt x="94512" y="11478"/>
                </a:lnTo>
                <a:lnTo>
                  <a:pt x="82856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85135C-985A-46D8-9F49-9AFE906B4C24}"/>
              </a:ext>
            </a:extLst>
          </p:cNvPr>
          <p:cNvSpPr txBox="1"/>
          <p:nvPr/>
        </p:nvSpPr>
        <p:spPr>
          <a:xfrm>
            <a:off x="2864015" y="422399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97D2C44-29DA-47AB-90F9-00465E6081BF}"/>
              </a:ext>
            </a:extLst>
          </p:cNvPr>
          <p:cNvSpPr txBox="1"/>
          <p:nvPr/>
        </p:nvSpPr>
        <p:spPr>
          <a:xfrm>
            <a:off x="6893472" y="422399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05D69FC-F6A2-41BB-95B8-2B05A6670F07}"/>
              </a:ext>
            </a:extLst>
          </p:cNvPr>
          <p:cNvSpPr txBox="1"/>
          <p:nvPr/>
        </p:nvSpPr>
        <p:spPr>
          <a:xfrm>
            <a:off x="8892960" y="301763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15EC436-6027-4B0F-8E42-A8B4F4E8C306}"/>
              </a:ext>
            </a:extLst>
          </p:cNvPr>
          <p:cNvSpPr txBox="1"/>
          <p:nvPr/>
        </p:nvSpPr>
        <p:spPr>
          <a:xfrm>
            <a:off x="4873333" y="301219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7FC04B7-3477-4D53-B389-F191C400E22E}"/>
              </a:ext>
            </a:extLst>
          </p:cNvPr>
          <p:cNvGrpSpPr/>
          <p:nvPr/>
        </p:nvGrpSpPr>
        <p:grpSpPr>
          <a:xfrm>
            <a:off x="1226971" y="4922471"/>
            <a:ext cx="3283706" cy="1209790"/>
            <a:chOff x="7483989" y="3433235"/>
            <a:chExt cx="3283706" cy="1209790"/>
          </a:xfrm>
        </p:grpSpPr>
        <p:sp>
          <p:nvSpPr>
            <p:cNvPr id="27" name="文本框 62">
              <a:extLst>
                <a:ext uri="{FF2B5EF4-FFF2-40B4-BE49-F238E27FC236}">
                  <a16:creationId xmlns:a16="http://schemas.microsoft.com/office/drawing/2014/main" id="{316F4256-8527-4951-A0B1-DA1677AEC7A8}"/>
                </a:ext>
              </a:extLst>
            </p:cNvPr>
            <p:cNvSpPr/>
            <p:nvPr/>
          </p:nvSpPr>
          <p:spPr>
            <a:xfrm>
              <a:off x="7483989" y="3732519"/>
              <a:ext cx="3283706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文本框 61">
              <a:extLst>
                <a:ext uri="{FF2B5EF4-FFF2-40B4-BE49-F238E27FC236}">
                  <a16:creationId xmlns:a16="http://schemas.microsoft.com/office/drawing/2014/main" id="{B94C3CBA-1F98-4DA7-A3B2-6A3CAC93D60A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0FB408-4A3C-4EAA-ACBD-FA3A0F2871AF}"/>
              </a:ext>
            </a:extLst>
          </p:cNvPr>
          <p:cNvGrpSpPr/>
          <p:nvPr/>
        </p:nvGrpSpPr>
        <p:grpSpPr>
          <a:xfrm>
            <a:off x="5995672" y="4922471"/>
            <a:ext cx="3283706" cy="1209790"/>
            <a:chOff x="7483989" y="3433235"/>
            <a:chExt cx="3283706" cy="1209790"/>
          </a:xfrm>
        </p:grpSpPr>
        <p:sp>
          <p:nvSpPr>
            <p:cNvPr id="30" name="文本框 62">
              <a:extLst>
                <a:ext uri="{FF2B5EF4-FFF2-40B4-BE49-F238E27FC236}">
                  <a16:creationId xmlns:a16="http://schemas.microsoft.com/office/drawing/2014/main" id="{292C167A-CA9A-49BE-B46E-71673C5C1D89}"/>
                </a:ext>
              </a:extLst>
            </p:cNvPr>
            <p:cNvSpPr/>
            <p:nvPr/>
          </p:nvSpPr>
          <p:spPr>
            <a:xfrm>
              <a:off x="7483989" y="3732519"/>
              <a:ext cx="3283706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文本框 61">
              <a:extLst>
                <a:ext uri="{FF2B5EF4-FFF2-40B4-BE49-F238E27FC236}">
                  <a16:creationId xmlns:a16="http://schemas.microsoft.com/office/drawing/2014/main" id="{5D31B1B8-E3ED-4EA9-84DF-8F50ACE09A02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595815F-090E-48B8-A895-9F835FD8426D}"/>
              </a:ext>
            </a:extLst>
          </p:cNvPr>
          <p:cNvGrpSpPr/>
          <p:nvPr/>
        </p:nvGrpSpPr>
        <p:grpSpPr>
          <a:xfrm>
            <a:off x="3297146" y="1479685"/>
            <a:ext cx="3283706" cy="1209790"/>
            <a:chOff x="7483989" y="3433235"/>
            <a:chExt cx="3283706" cy="1209790"/>
          </a:xfrm>
        </p:grpSpPr>
        <p:sp>
          <p:nvSpPr>
            <p:cNvPr id="33" name="文本框 62">
              <a:extLst>
                <a:ext uri="{FF2B5EF4-FFF2-40B4-BE49-F238E27FC236}">
                  <a16:creationId xmlns:a16="http://schemas.microsoft.com/office/drawing/2014/main" id="{A298E673-2101-43F8-982B-DC1695BE9FE0}"/>
                </a:ext>
              </a:extLst>
            </p:cNvPr>
            <p:cNvSpPr/>
            <p:nvPr/>
          </p:nvSpPr>
          <p:spPr>
            <a:xfrm>
              <a:off x="7483989" y="3732519"/>
              <a:ext cx="3283706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文本框 61">
              <a:extLst>
                <a:ext uri="{FF2B5EF4-FFF2-40B4-BE49-F238E27FC236}">
                  <a16:creationId xmlns:a16="http://schemas.microsoft.com/office/drawing/2014/main" id="{646949C1-9333-4977-AF47-9436A63E8D9E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993324B-EF7A-4BE7-9370-DFF094E92FDB}"/>
              </a:ext>
            </a:extLst>
          </p:cNvPr>
          <p:cNvGrpSpPr/>
          <p:nvPr/>
        </p:nvGrpSpPr>
        <p:grpSpPr>
          <a:xfrm>
            <a:off x="7826297" y="1479685"/>
            <a:ext cx="3283706" cy="1209790"/>
            <a:chOff x="7483989" y="3433235"/>
            <a:chExt cx="3283706" cy="1209790"/>
          </a:xfrm>
        </p:grpSpPr>
        <p:sp>
          <p:nvSpPr>
            <p:cNvPr id="36" name="文本框 62">
              <a:extLst>
                <a:ext uri="{FF2B5EF4-FFF2-40B4-BE49-F238E27FC236}">
                  <a16:creationId xmlns:a16="http://schemas.microsoft.com/office/drawing/2014/main" id="{265F6DA3-8351-42C4-ADAF-F842F8E754C2}"/>
                </a:ext>
              </a:extLst>
            </p:cNvPr>
            <p:cNvSpPr/>
            <p:nvPr/>
          </p:nvSpPr>
          <p:spPr>
            <a:xfrm>
              <a:off x="7483989" y="3732519"/>
              <a:ext cx="3283706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文本框 61">
              <a:extLst>
                <a:ext uri="{FF2B5EF4-FFF2-40B4-BE49-F238E27FC236}">
                  <a16:creationId xmlns:a16="http://schemas.microsoft.com/office/drawing/2014/main" id="{01EC27AD-3D3B-4362-ADA4-C54AFBA2DE41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42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一、电子商务的概念</a:t>
            </a:r>
          </a:p>
        </p:txBody>
      </p:sp>
      <p:sp>
        <p:nvSpPr>
          <p:cNvPr id="44" name="任意多边形: 形状 20">
            <a:extLst>
              <a:ext uri="{FF2B5EF4-FFF2-40B4-BE49-F238E27FC236}">
                <a16:creationId xmlns:a16="http://schemas.microsoft.com/office/drawing/2014/main" id="{1379591C-22C2-4159-AA7A-DCBB27E60576}"/>
              </a:ext>
            </a:extLst>
          </p:cNvPr>
          <p:cNvSpPr/>
          <p:nvPr/>
        </p:nvSpPr>
        <p:spPr>
          <a:xfrm>
            <a:off x="0" y="4535773"/>
            <a:ext cx="12192000" cy="2322227"/>
          </a:xfrm>
          <a:custGeom>
            <a:avLst/>
            <a:gdLst>
              <a:gd name="connsiteX0" fmla="*/ 9825226 w 12192000"/>
              <a:gd name="connsiteY0" fmla="*/ 104 h 2322227"/>
              <a:gd name="connsiteX1" fmla="*/ 12104649 w 12192000"/>
              <a:gd name="connsiteY1" fmla="*/ 1307350 h 2322227"/>
              <a:gd name="connsiteX2" fmla="*/ 12192000 w 12192000"/>
              <a:gd name="connsiteY2" fmla="*/ 1326957 h 2322227"/>
              <a:gd name="connsiteX3" fmla="*/ 12192000 w 12192000"/>
              <a:gd name="connsiteY3" fmla="*/ 2322227 h 2322227"/>
              <a:gd name="connsiteX4" fmla="*/ 0 w 12192000"/>
              <a:gd name="connsiteY4" fmla="*/ 2322227 h 2322227"/>
              <a:gd name="connsiteX5" fmla="*/ 0 w 12192000"/>
              <a:gd name="connsiteY5" fmla="*/ 1818699 h 2322227"/>
              <a:gd name="connsiteX6" fmla="*/ 108256 w 12192000"/>
              <a:gd name="connsiteY6" fmla="*/ 1827575 h 2322227"/>
              <a:gd name="connsiteX7" fmla="*/ 492645 w 12192000"/>
              <a:gd name="connsiteY7" fmla="*/ 1819278 h 2322227"/>
              <a:gd name="connsiteX8" fmla="*/ 2389928 w 12192000"/>
              <a:gd name="connsiteY8" fmla="*/ 1101728 h 2322227"/>
              <a:gd name="connsiteX9" fmla="*/ 4236163 w 12192000"/>
              <a:gd name="connsiteY9" fmla="*/ 1730378 h 2322227"/>
              <a:gd name="connsiteX10" fmla="*/ 6070795 w 12192000"/>
              <a:gd name="connsiteY10" fmla="*/ 391130 h 2322227"/>
              <a:gd name="connsiteX11" fmla="*/ 7911616 w 12192000"/>
              <a:gd name="connsiteY11" fmla="*/ 1260478 h 2322227"/>
              <a:gd name="connsiteX12" fmla="*/ 9825226 w 12192000"/>
              <a:gd name="connsiteY12" fmla="*/ 104 h 23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322227">
                <a:moveTo>
                  <a:pt x="9825226" y="104"/>
                </a:moveTo>
                <a:cubicBezTo>
                  <a:pt x="10502107" y="12304"/>
                  <a:pt x="11396623" y="1091002"/>
                  <a:pt x="12104649" y="1307350"/>
                </a:cubicBezTo>
                <a:lnTo>
                  <a:pt x="12192000" y="1326957"/>
                </a:lnTo>
                <a:lnTo>
                  <a:pt x="12192000" y="2322227"/>
                </a:lnTo>
                <a:lnTo>
                  <a:pt x="0" y="2322227"/>
                </a:lnTo>
                <a:lnTo>
                  <a:pt x="0" y="1818699"/>
                </a:lnTo>
                <a:lnTo>
                  <a:pt x="108256" y="1827575"/>
                </a:lnTo>
                <a:cubicBezTo>
                  <a:pt x="242574" y="1834707"/>
                  <a:pt x="372470" y="1833169"/>
                  <a:pt x="492645" y="1819278"/>
                </a:cubicBezTo>
                <a:cubicBezTo>
                  <a:pt x="1133580" y="1745195"/>
                  <a:pt x="1766009" y="1116545"/>
                  <a:pt x="2389928" y="1101728"/>
                </a:cubicBezTo>
                <a:cubicBezTo>
                  <a:pt x="3013848" y="1086911"/>
                  <a:pt x="3622685" y="1848811"/>
                  <a:pt x="4236163" y="1730378"/>
                </a:cubicBezTo>
                <a:cubicBezTo>
                  <a:pt x="4849640" y="1611945"/>
                  <a:pt x="5458219" y="469447"/>
                  <a:pt x="6070795" y="391130"/>
                </a:cubicBezTo>
                <a:cubicBezTo>
                  <a:pt x="6683370" y="312813"/>
                  <a:pt x="7285878" y="1325649"/>
                  <a:pt x="7911616" y="1260478"/>
                </a:cubicBezTo>
                <a:cubicBezTo>
                  <a:pt x="8537354" y="1195307"/>
                  <a:pt x="9103220" y="-12907"/>
                  <a:pt x="9825226" y="10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BFCD093C-E9E1-4799-B9D9-C44BB5D0D322}"/>
              </a:ext>
            </a:extLst>
          </p:cNvPr>
          <p:cNvCxnSpPr>
            <a:cxnSpLocks/>
          </p:cNvCxnSpPr>
          <p:nvPr/>
        </p:nvCxnSpPr>
        <p:spPr>
          <a:xfrm>
            <a:off x="967552" y="3239804"/>
            <a:ext cx="0" cy="2796999"/>
          </a:xfrm>
          <a:prstGeom prst="straightConnector1">
            <a:avLst/>
          </a:prstGeom>
          <a:ln w="12700">
            <a:solidFill>
              <a:srgbClr val="404D7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9544FEF-1663-4C4E-BC87-F38A4991A965}"/>
              </a:ext>
            </a:extLst>
          </p:cNvPr>
          <p:cNvCxnSpPr>
            <a:cxnSpLocks/>
          </p:cNvCxnSpPr>
          <p:nvPr/>
        </p:nvCxnSpPr>
        <p:spPr>
          <a:xfrm>
            <a:off x="3357843" y="3492021"/>
            <a:ext cx="0" cy="2436976"/>
          </a:xfrm>
          <a:prstGeom prst="straightConnector1">
            <a:avLst/>
          </a:prstGeom>
          <a:ln w="12700">
            <a:solidFill>
              <a:srgbClr val="404D7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B38FA3BB-A233-46A8-9330-6E8FF1F44902}"/>
              </a:ext>
            </a:extLst>
          </p:cNvPr>
          <p:cNvCxnSpPr>
            <a:cxnSpLocks/>
          </p:cNvCxnSpPr>
          <p:nvPr/>
        </p:nvCxnSpPr>
        <p:spPr>
          <a:xfrm>
            <a:off x="5845937" y="1747777"/>
            <a:ext cx="0" cy="3289577"/>
          </a:xfrm>
          <a:prstGeom prst="straightConnector1">
            <a:avLst/>
          </a:prstGeom>
          <a:ln w="12700">
            <a:solidFill>
              <a:srgbClr val="404D7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6A8F2A1B-48B1-4E0B-8A86-C0D328E6CCE7}"/>
              </a:ext>
            </a:extLst>
          </p:cNvPr>
          <p:cNvCxnSpPr>
            <a:cxnSpLocks/>
          </p:cNvCxnSpPr>
          <p:nvPr/>
        </p:nvCxnSpPr>
        <p:spPr>
          <a:xfrm>
            <a:off x="7635221" y="3608262"/>
            <a:ext cx="0" cy="2186114"/>
          </a:xfrm>
          <a:prstGeom prst="straightConnector1">
            <a:avLst/>
          </a:prstGeom>
          <a:ln w="12700">
            <a:solidFill>
              <a:srgbClr val="404D7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4B0A8C0-77C9-410B-B7F6-69D9EB863334}"/>
              </a:ext>
            </a:extLst>
          </p:cNvPr>
          <p:cNvCxnSpPr>
            <a:cxnSpLocks/>
          </p:cNvCxnSpPr>
          <p:nvPr/>
        </p:nvCxnSpPr>
        <p:spPr>
          <a:xfrm>
            <a:off x="9788551" y="2372810"/>
            <a:ext cx="0" cy="2030972"/>
          </a:xfrm>
          <a:prstGeom prst="straightConnector1">
            <a:avLst/>
          </a:prstGeom>
          <a:ln w="12700">
            <a:solidFill>
              <a:srgbClr val="404D7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A161BE9D-94C2-4E72-BDB4-781EC4408DA4}"/>
              </a:ext>
            </a:extLst>
          </p:cNvPr>
          <p:cNvSpPr/>
          <p:nvPr/>
        </p:nvSpPr>
        <p:spPr bwMode="auto">
          <a:xfrm>
            <a:off x="840552" y="6036803"/>
            <a:ext cx="254000" cy="253998"/>
          </a:xfrm>
          <a:prstGeom prst="ellipse">
            <a:avLst/>
          </a:prstGeom>
          <a:solidFill>
            <a:srgbClr val="404D70"/>
          </a:solidFill>
          <a:ln>
            <a:solidFill>
              <a:schemeClr val="bg1"/>
            </a:solidFill>
          </a:ln>
          <a:effectLst>
            <a:outerShdw blurRad="254000" dist="114300" dir="5400000" algn="ctr" rotWithShape="0">
              <a:srgbClr val="0C5ED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C92F1BDC-6D51-4435-ADB6-4215803A8D05}"/>
              </a:ext>
            </a:extLst>
          </p:cNvPr>
          <p:cNvSpPr/>
          <p:nvPr/>
        </p:nvSpPr>
        <p:spPr bwMode="auto">
          <a:xfrm>
            <a:off x="3230843" y="5849844"/>
            <a:ext cx="254000" cy="253998"/>
          </a:xfrm>
          <a:prstGeom prst="ellipse">
            <a:avLst/>
          </a:prstGeom>
          <a:solidFill>
            <a:srgbClr val="404D70"/>
          </a:solidFill>
          <a:ln>
            <a:solidFill>
              <a:schemeClr val="bg1"/>
            </a:solidFill>
          </a:ln>
          <a:effectLst>
            <a:outerShdw blurRad="254000" dist="114300" dir="5400000" algn="ctr" rotWithShape="0">
              <a:srgbClr val="0C5ED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F0CDC83-65F1-49F4-AE3C-5BADB32B4346}"/>
              </a:ext>
            </a:extLst>
          </p:cNvPr>
          <p:cNvSpPr/>
          <p:nvPr/>
        </p:nvSpPr>
        <p:spPr bwMode="auto">
          <a:xfrm>
            <a:off x="5718937" y="4876380"/>
            <a:ext cx="254000" cy="253998"/>
          </a:xfrm>
          <a:prstGeom prst="ellipse">
            <a:avLst/>
          </a:prstGeom>
          <a:solidFill>
            <a:srgbClr val="404D70"/>
          </a:solidFill>
          <a:ln>
            <a:solidFill>
              <a:schemeClr val="bg1"/>
            </a:solidFill>
          </a:ln>
          <a:effectLst>
            <a:outerShdw blurRad="254000" dist="114300" dir="5400000" algn="ctr" rotWithShape="0">
              <a:srgbClr val="0C5ED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3F8D5CCD-4420-4DAF-A316-5547B5DFDAEE}"/>
              </a:ext>
            </a:extLst>
          </p:cNvPr>
          <p:cNvSpPr/>
          <p:nvPr/>
        </p:nvSpPr>
        <p:spPr bwMode="auto">
          <a:xfrm>
            <a:off x="9661551" y="4333231"/>
            <a:ext cx="254000" cy="253998"/>
          </a:xfrm>
          <a:prstGeom prst="ellipse">
            <a:avLst/>
          </a:prstGeom>
          <a:solidFill>
            <a:srgbClr val="404D70"/>
          </a:solidFill>
          <a:ln>
            <a:solidFill>
              <a:schemeClr val="bg1"/>
            </a:solidFill>
          </a:ln>
          <a:effectLst>
            <a:outerShdw blurRad="254000" dist="114300" dir="5400000" algn="ctr" rotWithShape="0">
              <a:srgbClr val="0C5ED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A2DB1B0-736C-4F51-96D7-68DC51CF68B9}"/>
              </a:ext>
            </a:extLst>
          </p:cNvPr>
          <p:cNvSpPr/>
          <p:nvPr/>
        </p:nvSpPr>
        <p:spPr bwMode="auto">
          <a:xfrm>
            <a:off x="7508221" y="5608184"/>
            <a:ext cx="254000" cy="253998"/>
          </a:xfrm>
          <a:prstGeom prst="ellipse">
            <a:avLst/>
          </a:prstGeom>
          <a:solidFill>
            <a:srgbClr val="404D70"/>
          </a:solidFill>
          <a:ln>
            <a:solidFill>
              <a:schemeClr val="bg1"/>
            </a:solidFill>
          </a:ln>
          <a:effectLst>
            <a:outerShdw blurRad="254000" dist="114300" dir="5400000" algn="ctr" rotWithShape="0">
              <a:srgbClr val="0C5ED3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文本框 62">
            <a:extLst>
              <a:ext uri="{FF2B5EF4-FFF2-40B4-BE49-F238E27FC236}">
                <a16:creationId xmlns:a16="http://schemas.microsoft.com/office/drawing/2014/main" id="{661FF94A-948C-43E2-9CC3-53EAC4F72FC8}"/>
              </a:ext>
            </a:extLst>
          </p:cNvPr>
          <p:cNvSpPr/>
          <p:nvPr/>
        </p:nvSpPr>
        <p:spPr>
          <a:xfrm>
            <a:off x="1050612" y="3277125"/>
            <a:ext cx="1888248" cy="147065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62">
            <a:extLst>
              <a:ext uri="{FF2B5EF4-FFF2-40B4-BE49-F238E27FC236}">
                <a16:creationId xmlns:a16="http://schemas.microsoft.com/office/drawing/2014/main" id="{804DC9F1-1AF4-4868-9176-6FF00D11833A}"/>
              </a:ext>
            </a:extLst>
          </p:cNvPr>
          <p:cNvSpPr/>
          <p:nvPr/>
        </p:nvSpPr>
        <p:spPr>
          <a:xfrm>
            <a:off x="3468938" y="3329415"/>
            <a:ext cx="1888248" cy="147065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文本框 62">
            <a:extLst>
              <a:ext uri="{FF2B5EF4-FFF2-40B4-BE49-F238E27FC236}">
                <a16:creationId xmlns:a16="http://schemas.microsoft.com/office/drawing/2014/main" id="{76B19B94-DB09-46CA-9BB6-F305450D4C9A}"/>
              </a:ext>
            </a:extLst>
          </p:cNvPr>
          <p:cNvSpPr/>
          <p:nvPr/>
        </p:nvSpPr>
        <p:spPr>
          <a:xfrm>
            <a:off x="5928996" y="1533170"/>
            <a:ext cx="1888248" cy="147065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文本框 62">
            <a:extLst>
              <a:ext uri="{FF2B5EF4-FFF2-40B4-BE49-F238E27FC236}">
                <a16:creationId xmlns:a16="http://schemas.microsoft.com/office/drawing/2014/main" id="{FA4B2652-931A-414A-94FE-2FEEF917F928}"/>
              </a:ext>
            </a:extLst>
          </p:cNvPr>
          <p:cNvSpPr/>
          <p:nvPr/>
        </p:nvSpPr>
        <p:spPr>
          <a:xfrm>
            <a:off x="7718279" y="3277125"/>
            <a:ext cx="1888248" cy="147065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文本框 62">
            <a:extLst>
              <a:ext uri="{FF2B5EF4-FFF2-40B4-BE49-F238E27FC236}">
                <a16:creationId xmlns:a16="http://schemas.microsoft.com/office/drawing/2014/main" id="{229048FD-983F-4F05-B837-D139E2437DFF}"/>
              </a:ext>
            </a:extLst>
          </p:cNvPr>
          <p:cNvSpPr/>
          <p:nvPr/>
        </p:nvSpPr>
        <p:spPr>
          <a:xfrm>
            <a:off x="9873349" y="2137603"/>
            <a:ext cx="1888248" cy="147065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此处添加详细文本描述，建议与标题相关并符合整体语言风格，语言描述尽量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……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此处添加详细文本描述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23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一、电子商务的概念</a:t>
            </a:r>
          </a:p>
        </p:txBody>
      </p:sp>
      <p:sp>
        <p:nvSpPr>
          <p:cNvPr id="6" name="椭圆 37">
            <a:extLst>
              <a:ext uri="{FF2B5EF4-FFF2-40B4-BE49-F238E27FC236}">
                <a16:creationId xmlns:a16="http://schemas.microsoft.com/office/drawing/2014/main" id="{37DCD672-6583-4E32-90D4-C0DBF138AFE1}"/>
              </a:ext>
            </a:extLst>
          </p:cNvPr>
          <p:cNvSpPr/>
          <p:nvPr/>
        </p:nvSpPr>
        <p:spPr>
          <a:xfrm flipH="1">
            <a:off x="14488" y="2237646"/>
            <a:ext cx="3592296" cy="3592296"/>
          </a:xfrm>
          <a:prstGeom prst="ellipse">
            <a:avLst/>
          </a:prstGeom>
          <a:gradFill>
            <a:gsLst>
              <a:gs pos="36000">
                <a:srgbClr val="00B0F0">
                  <a:alpha val="0"/>
                </a:srgbClr>
              </a:gs>
              <a:gs pos="0">
                <a:srgbClr val="00B0F0">
                  <a:alpha val="20000"/>
                </a:srgbClr>
              </a:gs>
            </a:gsLst>
            <a:lin ang="0" scaled="0"/>
          </a:gradFill>
          <a:ln w="6350" cap="flat" cmpd="sng" algn="ctr">
            <a:gradFill>
              <a:gsLst>
                <a:gs pos="0">
                  <a:srgbClr val="00A2FF">
                    <a:alpha val="70000"/>
                  </a:srgbClr>
                </a:gs>
                <a:gs pos="54000">
                  <a:srgbClr val="FDFDFF">
                    <a:alpha val="0"/>
                  </a:srgb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椭圆 36">
            <a:extLst>
              <a:ext uri="{FF2B5EF4-FFF2-40B4-BE49-F238E27FC236}">
                <a16:creationId xmlns:a16="http://schemas.microsoft.com/office/drawing/2014/main" id="{333716B9-7AF4-4F85-8DD9-F5F88B0D6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482" y="2864248"/>
            <a:ext cx="2333291" cy="2339092"/>
          </a:xfrm>
          <a:prstGeom prst="ellipse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22">
            <a:extLst>
              <a:ext uri="{FF2B5EF4-FFF2-40B4-BE49-F238E27FC236}">
                <a16:creationId xmlns:a16="http://schemas.microsoft.com/office/drawing/2014/main" id="{95D13BA4-2E02-4ED1-AC4D-751E0CBCB636}"/>
              </a:ext>
            </a:extLst>
          </p:cNvPr>
          <p:cNvSpPr>
            <a:spLocks/>
          </p:cNvSpPr>
          <p:nvPr/>
        </p:nvSpPr>
        <p:spPr bwMode="auto">
          <a:xfrm>
            <a:off x="5814450" y="2620622"/>
            <a:ext cx="1428398" cy="2826342"/>
          </a:xfrm>
          <a:custGeom>
            <a:avLst/>
            <a:gdLst>
              <a:gd name="T0" fmla="*/ 52 w 4339"/>
              <a:gd name="T1" fmla="*/ 105 h 8572"/>
              <a:gd name="T2" fmla="*/ 0 w 4339"/>
              <a:gd name="T3" fmla="*/ 52 h 8572"/>
              <a:gd name="T4" fmla="*/ 52 w 4339"/>
              <a:gd name="T5" fmla="*/ 0 h 8572"/>
              <a:gd name="T6" fmla="*/ 3083 w 4339"/>
              <a:gd name="T7" fmla="*/ 1255 h 8572"/>
              <a:gd name="T8" fmla="*/ 4339 w 4339"/>
              <a:gd name="T9" fmla="*/ 4286 h 8572"/>
              <a:gd name="T10" fmla="*/ 3083 w 4339"/>
              <a:gd name="T11" fmla="*/ 7317 h 8572"/>
              <a:gd name="T12" fmla="*/ 52 w 4339"/>
              <a:gd name="T13" fmla="*/ 8572 h 8572"/>
              <a:gd name="T14" fmla="*/ 0 w 4339"/>
              <a:gd name="T15" fmla="*/ 8519 h 8572"/>
              <a:gd name="T16" fmla="*/ 52 w 4339"/>
              <a:gd name="T17" fmla="*/ 8466 h 8572"/>
              <a:gd name="T18" fmla="*/ 3008 w 4339"/>
              <a:gd name="T19" fmla="*/ 7242 h 8572"/>
              <a:gd name="T20" fmla="*/ 4233 w 4339"/>
              <a:gd name="T21" fmla="*/ 4286 h 8572"/>
              <a:gd name="T22" fmla="*/ 3008 w 4339"/>
              <a:gd name="T23" fmla="*/ 1330 h 8572"/>
              <a:gd name="T24" fmla="*/ 52 w 4339"/>
              <a:gd name="T25" fmla="*/ 105 h 8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39" h="8572">
                <a:moveTo>
                  <a:pt x="52" y="105"/>
                </a:moveTo>
                <a:cubicBezTo>
                  <a:pt x="23" y="105"/>
                  <a:pt x="0" y="82"/>
                  <a:pt x="0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1236" y="0"/>
                  <a:pt x="2308" y="479"/>
                  <a:pt x="3083" y="1255"/>
                </a:cubicBezTo>
                <a:cubicBezTo>
                  <a:pt x="3859" y="2031"/>
                  <a:pt x="4339" y="3102"/>
                  <a:pt x="4339" y="4286"/>
                </a:cubicBezTo>
                <a:cubicBezTo>
                  <a:pt x="4339" y="5469"/>
                  <a:pt x="3859" y="6541"/>
                  <a:pt x="3083" y="7317"/>
                </a:cubicBezTo>
                <a:cubicBezTo>
                  <a:pt x="2308" y="8092"/>
                  <a:pt x="1236" y="8572"/>
                  <a:pt x="52" y="8572"/>
                </a:cubicBezTo>
                <a:cubicBezTo>
                  <a:pt x="23" y="8572"/>
                  <a:pt x="0" y="8548"/>
                  <a:pt x="0" y="8519"/>
                </a:cubicBezTo>
                <a:cubicBezTo>
                  <a:pt x="0" y="8490"/>
                  <a:pt x="23" y="8466"/>
                  <a:pt x="52" y="8466"/>
                </a:cubicBezTo>
                <a:cubicBezTo>
                  <a:pt x="1207" y="8466"/>
                  <a:pt x="2252" y="7998"/>
                  <a:pt x="3008" y="7242"/>
                </a:cubicBezTo>
                <a:cubicBezTo>
                  <a:pt x="3765" y="6485"/>
                  <a:pt x="4233" y="5440"/>
                  <a:pt x="4233" y="4286"/>
                </a:cubicBezTo>
                <a:cubicBezTo>
                  <a:pt x="4233" y="3131"/>
                  <a:pt x="3765" y="2086"/>
                  <a:pt x="3008" y="1330"/>
                </a:cubicBezTo>
                <a:cubicBezTo>
                  <a:pt x="2252" y="573"/>
                  <a:pt x="1207" y="105"/>
                  <a:pt x="52" y="10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椭圆 35">
            <a:extLst>
              <a:ext uri="{FF2B5EF4-FFF2-40B4-BE49-F238E27FC236}">
                <a16:creationId xmlns:a16="http://schemas.microsoft.com/office/drawing/2014/main" id="{3C5390F9-AFEA-428A-A57A-CE6B58111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605" y="3094821"/>
            <a:ext cx="1875044" cy="187794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椭圆 34">
            <a:extLst>
              <a:ext uri="{FF2B5EF4-FFF2-40B4-BE49-F238E27FC236}">
                <a16:creationId xmlns:a16="http://schemas.microsoft.com/office/drawing/2014/main" id="{338FD2A9-FF74-457F-8F12-14F2A317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154" y="2685878"/>
            <a:ext cx="153716" cy="1537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椭圆 33">
            <a:extLst>
              <a:ext uri="{FF2B5EF4-FFF2-40B4-BE49-F238E27FC236}">
                <a16:creationId xmlns:a16="http://schemas.microsoft.com/office/drawing/2014/main" id="{1A1DEDE8-2596-4BE9-AB11-7BDE82F4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787" y="3952096"/>
            <a:ext cx="153716" cy="153716"/>
          </a:xfrm>
          <a:prstGeom prst="ellipse">
            <a:avLst/>
          </a:prstGeom>
          <a:solidFill>
            <a:srgbClr val="404D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椭圆 32">
            <a:extLst>
              <a:ext uri="{FF2B5EF4-FFF2-40B4-BE49-F238E27FC236}">
                <a16:creationId xmlns:a16="http://schemas.microsoft.com/office/drawing/2014/main" id="{C31366F5-1CF7-4094-91F5-FBA8118CE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154" y="5229441"/>
            <a:ext cx="153716" cy="15371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椭圆 31">
            <a:extLst>
              <a:ext uri="{FF2B5EF4-FFF2-40B4-BE49-F238E27FC236}">
                <a16:creationId xmlns:a16="http://schemas.microsoft.com/office/drawing/2014/main" id="{E97A1577-C8D7-4184-B0AA-F6476687D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98" y="2696718"/>
            <a:ext cx="2670024" cy="267415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dist="101600" dir="5400000" algn="ctr" rotWithShape="0">
              <a:srgbClr val="00A2FF">
                <a:alpha val="23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FE9DA16-F3DD-420C-87B2-91FA4B59DE21}"/>
              </a:ext>
            </a:extLst>
          </p:cNvPr>
          <p:cNvSpPr/>
          <p:nvPr/>
        </p:nvSpPr>
        <p:spPr bwMode="auto">
          <a:xfrm>
            <a:off x="3789023" y="3831403"/>
            <a:ext cx="716480" cy="395102"/>
          </a:xfrm>
          <a:prstGeom prst="rightArrow">
            <a:avLst/>
          </a:prstGeom>
          <a:gradFill>
            <a:gsLst>
              <a:gs pos="0">
                <a:srgbClr val="FDFDFD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任意多边形: 形状 21">
            <a:extLst>
              <a:ext uri="{FF2B5EF4-FFF2-40B4-BE49-F238E27FC236}">
                <a16:creationId xmlns:a16="http://schemas.microsoft.com/office/drawing/2014/main" id="{556FF747-E210-4971-B63B-7CD5C3E27BD4}"/>
              </a:ext>
            </a:extLst>
          </p:cNvPr>
          <p:cNvSpPr>
            <a:spLocks noEditPoints="1"/>
          </p:cNvSpPr>
          <p:nvPr/>
        </p:nvSpPr>
        <p:spPr bwMode="auto">
          <a:xfrm>
            <a:off x="5558903" y="3674904"/>
            <a:ext cx="576753" cy="720942"/>
          </a:xfrm>
          <a:custGeom>
            <a:avLst/>
            <a:gdLst>
              <a:gd name="T0" fmla="*/ 100 w 408"/>
              <a:gd name="T1" fmla="*/ 18 h 510"/>
              <a:gd name="T2" fmla="*/ 290 w 408"/>
              <a:gd name="T3" fmla="*/ 368 h 510"/>
              <a:gd name="T4" fmla="*/ 345 w 408"/>
              <a:gd name="T5" fmla="*/ 332 h 510"/>
              <a:gd name="T6" fmla="*/ 259 w 408"/>
              <a:gd name="T7" fmla="*/ 464 h 510"/>
              <a:gd name="T8" fmla="*/ 267 w 408"/>
              <a:gd name="T9" fmla="*/ 397 h 510"/>
              <a:gd name="T10" fmla="*/ 241 w 408"/>
              <a:gd name="T11" fmla="*/ 345 h 510"/>
              <a:gd name="T12" fmla="*/ 216 w 408"/>
              <a:gd name="T13" fmla="*/ 319 h 510"/>
              <a:gd name="T14" fmla="*/ 320 w 408"/>
              <a:gd name="T15" fmla="*/ 474 h 510"/>
              <a:gd name="T16" fmla="*/ 159 w 408"/>
              <a:gd name="T17" fmla="*/ 386 h 510"/>
              <a:gd name="T18" fmla="*/ 196 w 408"/>
              <a:gd name="T19" fmla="*/ 298 h 510"/>
              <a:gd name="T20" fmla="*/ 229 w 408"/>
              <a:gd name="T21" fmla="*/ 381 h 510"/>
              <a:gd name="T22" fmla="*/ 338 w 408"/>
              <a:gd name="T23" fmla="*/ 391 h 510"/>
              <a:gd name="T24" fmla="*/ 278 w 408"/>
              <a:gd name="T25" fmla="*/ 440 h 510"/>
              <a:gd name="T26" fmla="*/ 289 w 408"/>
              <a:gd name="T27" fmla="*/ 332 h 510"/>
              <a:gd name="T28" fmla="*/ 126 w 408"/>
              <a:gd name="T29" fmla="*/ 86 h 510"/>
              <a:gd name="T30" fmla="*/ 138 w 408"/>
              <a:gd name="T31" fmla="*/ 19 h 510"/>
              <a:gd name="T32" fmla="*/ 217 w 408"/>
              <a:gd name="T33" fmla="*/ 61 h 510"/>
              <a:gd name="T34" fmla="*/ 127 w 408"/>
              <a:gd name="T35" fmla="*/ 22 h 510"/>
              <a:gd name="T36" fmla="*/ 244 w 408"/>
              <a:gd name="T37" fmla="*/ 59 h 510"/>
              <a:gd name="T38" fmla="*/ 134 w 408"/>
              <a:gd name="T39" fmla="*/ 343 h 510"/>
              <a:gd name="T40" fmla="*/ 87 w 408"/>
              <a:gd name="T41" fmla="*/ 290 h 510"/>
              <a:gd name="T42" fmla="*/ 86 w 408"/>
              <a:gd name="T43" fmla="*/ 290 h 510"/>
              <a:gd name="T44" fmla="*/ 85 w 408"/>
              <a:gd name="T45" fmla="*/ 290 h 510"/>
              <a:gd name="T46" fmla="*/ 84 w 408"/>
              <a:gd name="T47" fmla="*/ 289 h 510"/>
              <a:gd name="T48" fmla="*/ 83 w 408"/>
              <a:gd name="T49" fmla="*/ 289 h 510"/>
              <a:gd name="T50" fmla="*/ 83 w 408"/>
              <a:gd name="T51" fmla="*/ 289 h 510"/>
              <a:gd name="T52" fmla="*/ 82 w 408"/>
              <a:gd name="T53" fmla="*/ 289 h 510"/>
              <a:gd name="T54" fmla="*/ 81 w 408"/>
              <a:gd name="T55" fmla="*/ 288 h 510"/>
              <a:gd name="T56" fmla="*/ 81 w 408"/>
              <a:gd name="T57" fmla="*/ 288 h 510"/>
              <a:gd name="T58" fmla="*/ 80 w 408"/>
              <a:gd name="T59" fmla="*/ 287 h 510"/>
              <a:gd name="T60" fmla="*/ 80 w 408"/>
              <a:gd name="T61" fmla="*/ 287 h 510"/>
              <a:gd name="T62" fmla="*/ 79 w 408"/>
              <a:gd name="T63" fmla="*/ 286 h 510"/>
              <a:gd name="T64" fmla="*/ 79 w 408"/>
              <a:gd name="T65" fmla="*/ 285 h 510"/>
              <a:gd name="T66" fmla="*/ 78 w 408"/>
              <a:gd name="T67" fmla="*/ 284 h 510"/>
              <a:gd name="T68" fmla="*/ 78 w 408"/>
              <a:gd name="T69" fmla="*/ 284 h 510"/>
              <a:gd name="T70" fmla="*/ 78 w 408"/>
              <a:gd name="T71" fmla="*/ 283 h 510"/>
              <a:gd name="T72" fmla="*/ 78 w 408"/>
              <a:gd name="T73" fmla="*/ 282 h 510"/>
              <a:gd name="T74" fmla="*/ 77 w 408"/>
              <a:gd name="T75" fmla="*/ 281 h 510"/>
              <a:gd name="T76" fmla="*/ 77 w 408"/>
              <a:gd name="T77" fmla="*/ 281 h 510"/>
              <a:gd name="T78" fmla="*/ 77 w 408"/>
              <a:gd name="T79" fmla="*/ 280 h 510"/>
              <a:gd name="T80" fmla="*/ 77 w 408"/>
              <a:gd name="T81" fmla="*/ 279 h 510"/>
              <a:gd name="T82" fmla="*/ 78 w 408"/>
              <a:gd name="T83" fmla="*/ 278 h 510"/>
              <a:gd name="T84" fmla="*/ 78 w 408"/>
              <a:gd name="T85" fmla="*/ 278 h 510"/>
              <a:gd name="T86" fmla="*/ 78 w 408"/>
              <a:gd name="T87" fmla="*/ 277 h 510"/>
              <a:gd name="T88" fmla="*/ 79 w 408"/>
              <a:gd name="T89" fmla="*/ 276 h 510"/>
              <a:gd name="T90" fmla="*/ 79 w 408"/>
              <a:gd name="T91" fmla="*/ 275 h 510"/>
              <a:gd name="T92" fmla="*/ 80 w 408"/>
              <a:gd name="T93" fmla="*/ 274 h 510"/>
              <a:gd name="T94" fmla="*/ 80 w 408"/>
              <a:gd name="T95" fmla="*/ 274 h 510"/>
              <a:gd name="T96" fmla="*/ 81 w 408"/>
              <a:gd name="T97" fmla="*/ 273 h 510"/>
              <a:gd name="T98" fmla="*/ 82 w 408"/>
              <a:gd name="T99" fmla="*/ 272 h 510"/>
              <a:gd name="T100" fmla="*/ 83 w 408"/>
              <a:gd name="T101" fmla="*/ 272 h 510"/>
              <a:gd name="T102" fmla="*/ 84 w 408"/>
              <a:gd name="T103" fmla="*/ 272 h 510"/>
              <a:gd name="T104" fmla="*/ 86 w 408"/>
              <a:gd name="T105" fmla="*/ 271 h 510"/>
              <a:gd name="T106" fmla="*/ 77 w 408"/>
              <a:gd name="T107" fmla="*/ 280 h 510"/>
              <a:gd name="T108" fmla="*/ 87 w 408"/>
              <a:gd name="T109" fmla="*/ 237 h 510"/>
              <a:gd name="T110" fmla="*/ 267 w 408"/>
              <a:gd name="T111" fmla="*/ 175 h 510"/>
              <a:gd name="T112" fmla="*/ 258 w 408"/>
              <a:gd name="T113" fmla="*/ 115 h 510"/>
              <a:gd name="T114" fmla="*/ 87 w 408"/>
              <a:gd name="T115" fmla="*/ 115 h 510"/>
              <a:gd name="T116" fmla="*/ 212 w 408"/>
              <a:gd name="T117" fmla="*/ 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8" h="510">
                <a:moveTo>
                  <a:pt x="23" y="460"/>
                </a:moveTo>
                <a:cubicBezTo>
                  <a:pt x="147" y="460"/>
                  <a:pt x="147" y="460"/>
                  <a:pt x="147" y="460"/>
                </a:cubicBezTo>
                <a:cubicBezTo>
                  <a:pt x="140" y="447"/>
                  <a:pt x="135" y="434"/>
                  <a:pt x="132" y="419"/>
                </a:cubicBezTo>
                <a:cubicBezTo>
                  <a:pt x="43" y="419"/>
                  <a:pt x="43" y="419"/>
                  <a:pt x="43" y="419"/>
                </a:cubicBezTo>
                <a:cubicBezTo>
                  <a:pt x="43" y="59"/>
                  <a:pt x="43" y="59"/>
                  <a:pt x="43" y="59"/>
                </a:cubicBezTo>
                <a:cubicBezTo>
                  <a:pt x="100" y="59"/>
                  <a:pt x="100" y="59"/>
                  <a:pt x="100" y="59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11" y="18"/>
                  <a:pt x="0" y="28"/>
                  <a:pt x="0" y="41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50"/>
                  <a:pt x="11" y="460"/>
                  <a:pt x="23" y="460"/>
                </a:cubicBezTo>
                <a:close/>
                <a:moveTo>
                  <a:pt x="286" y="370"/>
                </a:moveTo>
                <a:cubicBezTo>
                  <a:pt x="286" y="370"/>
                  <a:pt x="287" y="369"/>
                  <a:pt x="287" y="369"/>
                </a:cubicBezTo>
                <a:cubicBezTo>
                  <a:pt x="288" y="368"/>
                  <a:pt x="289" y="368"/>
                  <a:pt x="290" y="368"/>
                </a:cubicBezTo>
                <a:cubicBezTo>
                  <a:pt x="291" y="369"/>
                  <a:pt x="291" y="369"/>
                  <a:pt x="291" y="370"/>
                </a:cubicBezTo>
                <a:cubicBezTo>
                  <a:pt x="292" y="370"/>
                  <a:pt x="292" y="370"/>
                  <a:pt x="292" y="370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8" y="324"/>
                  <a:pt x="340" y="323"/>
                  <a:pt x="341" y="323"/>
                </a:cubicBezTo>
                <a:cubicBezTo>
                  <a:pt x="342" y="323"/>
                  <a:pt x="344" y="324"/>
                  <a:pt x="345" y="325"/>
                </a:cubicBezTo>
                <a:cubicBezTo>
                  <a:pt x="346" y="326"/>
                  <a:pt x="346" y="327"/>
                  <a:pt x="346" y="329"/>
                </a:cubicBezTo>
                <a:cubicBezTo>
                  <a:pt x="346" y="330"/>
                  <a:pt x="346" y="331"/>
                  <a:pt x="345" y="332"/>
                </a:cubicBezTo>
                <a:cubicBezTo>
                  <a:pt x="293" y="384"/>
                  <a:pt x="293" y="384"/>
                  <a:pt x="293" y="384"/>
                </a:cubicBezTo>
                <a:cubicBezTo>
                  <a:pt x="300" y="389"/>
                  <a:pt x="300" y="389"/>
                  <a:pt x="300" y="389"/>
                </a:cubicBezTo>
                <a:cubicBezTo>
                  <a:pt x="302" y="391"/>
                  <a:pt x="303" y="392"/>
                  <a:pt x="303" y="394"/>
                </a:cubicBezTo>
                <a:cubicBezTo>
                  <a:pt x="304" y="398"/>
                  <a:pt x="301" y="402"/>
                  <a:pt x="297" y="403"/>
                </a:cubicBezTo>
                <a:cubicBezTo>
                  <a:pt x="295" y="403"/>
                  <a:pt x="293" y="403"/>
                  <a:pt x="291" y="401"/>
                </a:cubicBezTo>
                <a:cubicBezTo>
                  <a:pt x="283" y="396"/>
                  <a:pt x="283" y="396"/>
                  <a:pt x="283" y="396"/>
                </a:cubicBezTo>
                <a:cubicBezTo>
                  <a:pt x="259" y="464"/>
                  <a:pt x="259" y="464"/>
                  <a:pt x="259" y="464"/>
                </a:cubicBezTo>
                <a:cubicBezTo>
                  <a:pt x="259" y="465"/>
                  <a:pt x="258" y="465"/>
                  <a:pt x="258" y="466"/>
                </a:cubicBezTo>
                <a:cubicBezTo>
                  <a:pt x="256" y="466"/>
                  <a:pt x="254" y="466"/>
                  <a:pt x="253" y="464"/>
                </a:cubicBezTo>
                <a:cubicBezTo>
                  <a:pt x="253" y="463"/>
                  <a:pt x="253" y="463"/>
                  <a:pt x="253" y="462"/>
                </a:cubicBezTo>
                <a:cubicBezTo>
                  <a:pt x="274" y="402"/>
                  <a:pt x="274" y="402"/>
                  <a:pt x="274" y="402"/>
                </a:cubicBezTo>
                <a:cubicBezTo>
                  <a:pt x="274" y="402"/>
                  <a:pt x="273" y="403"/>
                  <a:pt x="272" y="403"/>
                </a:cubicBezTo>
                <a:cubicBezTo>
                  <a:pt x="271" y="403"/>
                  <a:pt x="270" y="402"/>
                  <a:pt x="269" y="401"/>
                </a:cubicBezTo>
                <a:cubicBezTo>
                  <a:pt x="268" y="400"/>
                  <a:pt x="267" y="399"/>
                  <a:pt x="267" y="397"/>
                </a:cubicBezTo>
                <a:cubicBezTo>
                  <a:pt x="267" y="396"/>
                  <a:pt x="268" y="394"/>
                  <a:pt x="269" y="393"/>
                </a:cubicBezTo>
                <a:cubicBezTo>
                  <a:pt x="274" y="388"/>
                  <a:pt x="274" y="388"/>
                  <a:pt x="274" y="388"/>
                </a:cubicBezTo>
                <a:cubicBezTo>
                  <a:pt x="232" y="357"/>
                  <a:pt x="232" y="357"/>
                  <a:pt x="232" y="357"/>
                </a:cubicBezTo>
                <a:cubicBezTo>
                  <a:pt x="231" y="356"/>
                  <a:pt x="230" y="354"/>
                  <a:pt x="229" y="352"/>
                </a:cubicBezTo>
                <a:cubicBezTo>
                  <a:pt x="229" y="350"/>
                  <a:pt x="230" y="348"/>
                  <a:pt x="231" y="347"/>
                </a:cubicBezTo>
                <a:cubicBezTo>
                  <a:pt x="232" y="345"/>
                  <a:pt x="234" y="344"/>
                  <a:pt x="236" y="344"/>
                </a:cubicBezTo>
                <a:cubicBezTo>
                  <a:pt x="238" y="344"/>
                  <a:pt x="240" y="344"/>
                  <a:pt x="241" y="345"/>
                </a:cubicBezTo>
                <a:cubicBezTo>
                  <a:pt x="283" y="377"/>
                  <a:pt x="283" y="377"/>
                  <a:pt x="283" y="377"/>
                </a:cubicBezTo>
                <a:cubicBezTo>
                  <a:pt x="286" y="370"/>
                  <a:pt x="286" y="370"/>
                  <a:pt x="286" y="370"/>
                </a:cubicBezTo>
                <a:close/>
                <a:moveTo>
                  <a:pt x="350" y="319"/>
                </a:moveTo>
                <a:cubicBezTo>
                  <a:pt x="342" y="310"/>
                  <a:pt x="331" y="303"/>
                  <a:pt x="320" y="299"/>
                </a:cubicBezTo>
                <a:cubicBezTo>
                  <a:pt x="309" y="294"/>
                  <a:pt x="296" y="291"/>
                  <a:pt x="283" y="291"/>
                </a:cubicBezTo>
                <a:cubicBezTo>
                  <a:pt x="271" y="291"/>
                  <a:pt x="258" y="294"/>
                  <a:pt x="247" y="299"/>
                </a:cubicBezTo>
                <a:cubicBezTo>
                  <a:pt x="236" y="303"/>
                  <a:pt x="225" y="310"/>
                  <a:pt x="216" y="319"/>
                </a:cubicBezTo>
                <a:cubicBezTo>
                  <a:pt x="208" y="328"/>
                  <a:pt x="201" y="338"/>
                  <a:pt x="196" y="350"/>
                </a:cubicBezTo>
                <a:cubicBezTo>
                  <a:pt x="191" y="361"/>
                  <a:pt x="189" y="373"/>
                  <a:pt x="189" y="386"/>
                </a:cubicBezTo>
                <a:cubicBezTo>
                  <a:pt x="189" y="399"/>
                  <a:pt x="191" y="411"/>
                  <a:pt x="196" y="422"/>
                </a:cubicBezTo>
                <a:cubicBezTo>
                  <a:pt x="201" y="434"/>
                  <a:pt x="208" y="444"/>
                  <a:pt x="216" y="453"/>
                </a:cubicBezTo>
                <a:cubicBezTo>
                  <a:pt x="225" y="462"/>
                  <a:pt x="236" y="469"/>
                  <a:pt x="247" y="474"/>
                </a:cubicBezTo>
                <a:cubicBezTo>
                  <a:pt x="258" y="478"/>
                  <a:pt x="271" y="481"/>
                  <a:pt x="283" y="481"/>
                </a:cubicBezTo>
                <a:cubicBezTo>
                  <a:pt x="296" y="481"/>
                  <a:pt x="309" y="478"/>
                  <a:pt x="320" y="474"/>
                </a:cubicBezTo>
                <a:cubicBezTo>
                  <a:pt x="331" y="469"/>
                  <a:pt x="342" y="462"/>
                  <a:pt x="350" y="453"/>
                </a:cubicBezTo>
                <a:cubicBezTo>
                  <a:pt x="359" y="444"/>
                  <a:pt x="366" y="434"/>
                  <a:pt x="371" y="422"/>
                </a:cubicBezTo>
                <a:cubicBezTo>
                  <a:pt x="376" y="411"/>
                  <a:pt x="378" y="399"/>
                  <a:pt x="378" y="386"/>
                </a:cubicBezTo>
                <a:cubicBezTo>
                  <a:pt x="378" y="373"/>
                  <a:pt x="376" y="361"/>
                  <a:pt x="371" y="350"/>
                </a:cubicBezTo>
                <a:cubicBezTo>
                  <a:pt x="366" y="338"/>
                  <a:pt x="359" y="328"/>
                  <a:pt x="350" y="319"/>
                </a:cubicBezTo>
                <a:close/>
                <a:moveTo>
                  <a:pt x="196" y="298"/>
                </a:moveTo>
                <a:cubicBezTo>
                  <a:pt x="173" y="321"/>
                  <a:pt x="159" y="352"/>
                  <a:pt x="159" y="386"/>
                </a:cubicBezTo>
                <a:cubicBezTo>
                  <a:pt x="159" y="420"/>
                  <a:pt x="173" y="451"/>
                  <a:pt x="196" y="474"/>
                </a:cubicBezTo>
                <a:cubicBezTo>
                  <a:pt x="218" y="496"/>
                  <a:pt x="249" y="510"/>
                  <a:pt x="283" y="510"/>
                </a:cubicBezTo>
                <a:cubicBezTo>
                  <a:pt x="318" y="510"/>
                  <a:pt x="349" y="496"/>
                  <a:pt x="371" y="474"/>
                </a:cubicBezTo>
                <a:cubicBezTo>
                  <a:pt x="394" y="451"/>
                  <a:pt x="408" y="420"/>
                  <a:pt x="408" y="386"/>
                </a:cubicBezTo>
                <a:cubicBezTo>
                  <a:pt x="408" y="352"/>
                  <a:pt x="394" y="321"/>
                  <a:pt x="371" y="298"/>
                </a:cubicBezTo>
                <a:cubicBezTo>
                  <a:pt x="349" y="276"/>
                  <a:pt x="318" y="262"/>
                  <a:pt x="283" y="262"/>
                </a:cubicBezTo>
                <a:cubicBezTo>
                  <a:pt x="249" y="262"/>
                  <a:pt x="218" y="276"/>
                  <a:pt x="196" y="298"/>
                </a:cubicBezTo>
                <a:close/>
                <a:moveTo>
                  <a:pt x="229" y="381"/>
                </a:moveTo>
                <a:cubicBezTo>
                  <a:pt x="202" y="381"/>
                  <a:pt x="202" y="381"/>
                  <a:pt x="202" y="381"/>
                </a:cubicBezTo>
                <a:cubicBezTo>
                  <a:pt x="199" y="381"/>
                  <a:pt x="197" y="383"/>
                  <a:pt x="197" y="386"/>
                </a:cubicBezTo>
                <a:cubicBezTo>
                  <a:pt x="197" y="389"/>
                  <a:pt x="199" y="391"/>
                  <a:pt x="202" y="391"/>
                </a:cubicBezTo>
                <a:cubicBezTo>
                  <a:pt x="229" y="391"/>
                  <a:pt x="229" y="391"/>
                  <a:pt x="229" y="391"/>
                </a:cubicBezTo>
                <a:cubicBezTo>
                  <a:pt x="232" y="391"/>
                  <a:pt x="235" y="389"/>
                  <a:pt x="235" y="386"/>
                </a:cubicBezTo>
                <a:cubicBezTo>
                  <a:pt x="235" y="383"/>
                  <a:pt x="232" y="381"/>
                  <a:pt x="229" y="381"/>
                </a:cubicBezTo>
                <a:close/>
                <a:moveTo>
                  <a:pt x="338" y="391"/>
                </a:moveTo>
                <a:cubicBezTo>
                  <a:pt x="365" y="391"/>
                  <a:pt x="365" y="391"/>
                  <a:pt x="365" y="391"/>
                </a:cubicBezTo>
                <a:cubicBezTo>
                  <a:pt x="368" y="391"/>
                  <a:pt x="370" y="389"/>
                  <a:pt x="370" y="386"/>
                </a:cubicBezTo>
                <a:cubicBezTo>
                  <a:pt x="370" y="383"/>
                  <a:pt x="368" y="381"/>
                  <a:pt x="365" y="381"/>
                </a:cubicBezTo>
                <a:cubicBezTo>
                  <a:pt x="338" y="381"/>
                  <a:pt x="338" y="381"/>
                  <a:pt x="338" y="381"/>
                </a:cubicBezTo>
                <a:cubicBezTo>
                  <a:pt x="335" y="381"/>
                  <a:pt x="332" y="383"/>
                  <a:pt x="332" y="386"/>
                </a:cubicBezTo>
                <a:cubicBezTo>
                  <a:pt x="332" y="389"/>
                  <a:pt x="335" y="391"/>
                  <a:pt x="338" y="391"/>
                </a:cubicBezTo>
                <a:close/>
                <a:moveTo>
                  <a:pt x="278" y="440"/>
                </a:moveTo>
                <a:cubicBezTo>
                  <a:pt x="278" y="467"/>
                  <a:pt x="278" y="467"/>
                  <a:pt x="278" y="467"/>
                </a:cubicBezTo>
                <a:cubicBezTo>
                  <a:pt x="278" y="470"/>
                  <a:pt x="280" y="473"/>
                  <a:pt x="283" y="473"/>
                </a:cubicBezTo>
                <a:cubicBezTo>
                  <a:pt x="286" y="473"/>
                  <a:pt x="289" y="470"/>
                  <a:pt x="289" y="467"/>
                </a:cubicBezTo>
                <a:cubicBezTo>
                  <a:pt x="289" y="440"/>
                  <a:pt x="289" y="440"/>
                  <a:pt x="289" y="440"/>
                </a:cubicBezTo>
                <a:cubicBezTo>
                  <a:pt x="289" y="437"/>
                  <a:pt x="286" y="435"/>
                  <a:pt x="283" y="435"/>
                </a:cubicBezTo>
                <a:cubicBezTo>
                  <a:pt x="280" y="435"/>
                  <a:pt x="278" y="437"/>
                  <a:pt x="278" y="440"/>
                </a:cubicBezTo>
                <a:close/>
                <a:moveTo>
                  <a:pt x="289" y="332"/>
                </a:moveTo>
                <a:cubicBezTo>
                  <a:pt x="289" y="305"/>
                  <a:pt x="289" y="305"/>
                  <a:pt x="289" y="305"/>
                </a:cubicBezTo>
                <a:cubicBezTo>
                  <a:pt x="289" y="302"/>
                  <a:pt x="286" y="299"/>
                  <a:pt x="283" y="299"/>
                </a:cubicBezTo>
                <a:cubicBezTo>
                  <a:pt x="280" y="299"/>
                  <a:pt x="278" y="302"/>
                  <a:pt x="278" y="305"/>
                </a:cubicBezTo>
                <a:cubicBezTo>
                  <a:pt x="278" y="332"/>
                  <a:pt x="278" y="332"/>
                  <a:pt x="278" y="332"/>
                </a:cubicBezTo>
                <a:cubicBezTo>
                  <a:pt x="278" y="335"/>
                  <a:pt x="280" y="337"/>
                  <a:pt x="283" y="337"/>
                </a:cubicBezTo>
                <a:cubicBezTo>
                  <a:pt x="286" y="337"/>
                  <a:pt x="289" y="335"/>
                  <a:pt x="289" y="332"/>
                </a:cubicBezTo>
                <a:close/>
                <a:moveTo>
                  <a:pt x="218" y="0"/>
                </a:moveTo>
                <a:cubicBezTo>
                  <a:pt x="224" y="0"/>
                  <a:pt x="228" y="2"/>
                  <a:pt x="232" y="4"/>
                </a:cubicBezTo>
                <a:cubicBezTo>
                  <a:pt x="235" y="7"/>
                  <a:pt x="237" y="11"/>
                  <a:pt x="237" y="14"/>
                </a:cubicBezTo>
                <a:cubicBezTo>
                  <a:pt x="237" y="72"/>
                  <a:pt x="237" y="72"/>
                  <a:pt x="237" y="72"/>
                </a:cubicBezTo>
                <a:cubicBezTo>
                  <a:pt x="237" y="75"/>
                  <a:pt x="235" y="79"/>
                  <a:pt x="232" y="82"/>
                </a:cubicBezTo>
                <a:cubicBezTo>
                  <a:pt x="228" y="84"/>
                  <a:pt x="224" y="86"/>
                  <a:pt x="218" y="86"/>
                </a:cubicBezTo>
                <a:cubicBezTo>
                  <a:pt x="126" y="86"/>
                  <a:pt x="126" y="86"/>
                  <a:pt x="126" y="86"/>
                </a:cubicBezTo>
                <a:cubicBezTo>
                  <a:pt x="121" y="86"/>
                  <a:pt x="116" y="84"/>
                  <a:pt x="113" y="82"/>
                </a:cubicBezTo>
                <a:cubicBezTo>
                  <a:pt x="110" y="79"/>
                  <a:pt x="108" y="75"/>
                  <a:pt x="108" y="72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8" y="11"/>
                  <a:pt x="110" y="7"/>
                  <a:pt x="113" y="4"/>
                </a:cubicBezTo>
                <a:cubicBezTo>
                  <a:pt x="116" y="2"/>
                  <a:pt x="121" y="0"/>
                  <a:pt x="126" y="0"/>
                </a:cubicBezTo>
                <a:cubicBezTo>
                  <a:pt x="218" y="0"/>
                  <a:pt x="218" y="0"/>
                  <a:pt x="218" y="0"/>
                </a:cubicBezTo>
                <a:close/>
                <a:moveTo>
                  <a:pt x="138" y="19"/>
                </a:moveTo>
                <a:cubicBezTo>
                  <a:pt x="206" y="19"/>
                  <a:pt x="206" y="19"/>
                  <a:pt x="206" y="19"/>
                </a:cubicBezTo>
                <a:cubicBezTo>
                  <a:pt x="210" y="19"/>
                  <a:pt x="214" y="20"/>
                  <a:pt x="217" y="22"/>
                </a:cubicBezTo>
                <a:cubicBezTo>
                  <a:pt x="217" y="22"/>
                  <a:pt x="217" y="22"/>
                  <a:pt x="217" y="22"/>
                </a:cubicBezTo>
                <a:cubicBezTo>
                  <a:pt x="220" y="25"/>
                  <a:pt x="222" y="29"/>
                  <a:pt x="222" y="33"/>
                </a:cubicBezTo>
                <a:cubicBezTo>
                  <a:pt x="222" y="51"/>
                  <a:pt x="222" y="51"/>
                  <a:pt x="222" y="51"/>
                </a:cubicBezTo>
                <a:cubicBezTo>
                  <a:pt x="222" y="55"/>
                  <a:pt x="220" y="58"/>
                  <a:pt x="217" y="61"/>
                </a:cubicBezTo>
                <a:cubicBezTo>
                  <a:pt x="217" y="61"/>
                  <a:pt x="217" y="61"/>
                  <a:pt x="217" y="61"/>
                </a:cubicBezTo>
                <a:cubicBezTo>
                  <a:pt x="214" y="63"/>
                  <a:pt x="210" y="65"/>
                  <a:pt x="206" y="65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4" y="65"/>
                  <a:pt x="130" y="63"/>
                  <a:pt x="127" y="61"/>
                </a:cubicBezTo>
                <a:cubicBezTo>
                  <a:pt x="127" y="61"/>
                  <a:pt x="127" y="61"/>
                  <a:pt x="127" y="61"/>
                </a:cubicBezTo>
                <a:cubicBezTo>
                  <a:pt x="124" y="58"/>
                  <a:pt x="122" y="55"/>
                  <a:pt x="122" y="51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29"/>
                  <a:pt x="124" y="25"/>
                  <a:pt x="127" y="22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30" y="20"/>
                  <a:pt x="134" y="19"/>
                  <a:pt x="138" y="19"/>
                </a:cubicBezTo>
                <a:close/>
                <a:moveTo>
                  <a:pt x="344" y="243"/>
                </a:moveTo>
                <a:cubicBezTo>
                  <a:pt x="344" y="41"/>
                  <a:pt x="344" y="41"/>
                  <a:pt x="344" y="41"/>
                </a:cubicBezTo>
                <a:cubicBezTo>
                  <a:pt x="344" y="28"/>
                  <a:pt x="334" y="18"/>
                  <a:pt x="321" y="18"/>
                </a:cubicBezTo>
                <a:cubicBezTo>
                  <a:pt x="244" y="18"/>
                  <a:pt x="244" y="18"/>
                  <a:pt x="244" y="18"/>
                </a:cubicBezTo>
                <a:cubicBezTo>
                  <a:pt x="244" y="59"/>
                  <a:pt x="244" y="59"/>
                  <a:pt x="244" y="59"/>
                </a:cubicBezTo>
                <a:cubicBezTo>
                  <a:pt x="302" y="59"/>
                  <a:pt x="302" y="59"/>
                  <a:pt x="302" y="59"/>
                </a:cubicBezTo>
                <a:cubicBezTo>
                  <a:pt x="302" y="92"/>
                  <a:pt x="302" y="92"/>
                  <a:pt x="302" y="92"/>
                </a:cubicBezTo>
                <a:cubicBezTo>
                  <a:pt x="302" y="232"/>
                  <a:pt x="302" y="232"/>
                  <a:pt x="302" y="232"/>
                </a:cubicBezTo>
                <a:cubicBezTo>
                  <a:pt x="317" y="234"/>
                  <a:pt x="331" y="238"/>
                  <a:pt x="344" y="243"/>
                </a:cubicBezTo>
                <a:close/>
                <a:moveTo>
                  <a:pt x="87" y="324"/>
                </a:moveTo>
                <a:cubicBezTo>
                  <a:pt x="141" y="324"/>
                  <a:pt x="141" y="324"/>
                  <a:pt x="141" y="324"/>
                </a:cubicBezTo>
                <a:cubicBezTo>
                  <a:pt x="139" y="330"/>
                  <a:pt x="136" y="336"/>
                  <a:pt x="134" y="343"/>
                </a:cubicBezTo>
                <a:cubicBezTo>
                  <a:pt x="87" y="343"/>
                  <a:pt x="87" y="343"/>
                  <a:pt x="87" y="343"/>
                </a:cubicBezTo>
                <a:cubicBezTo>
                  <a:pt x="82" y="343"/>
                  <a:pt x="77" y="339"/>
                  <a:pt x="77" y="333"/>
                </a:cubicBezTo>
                <a:cubicBezTo>
                  <a:pt x="77" y="333"/>
                  <a:pt x="77" y="333"/>
                  <a:pt x="77" y="333"/>
                </a:cubicBezTo>
                <a:cubicBezTo>
                  <a:pt x="77" y="328"/>
                  <a:pt x="82" y="324"/>
                  <a:pt x="87" y="324"/>
                </a:cubicBezTo>
                <a:close/>
                <a:moveTo>
                  <a:pt x="162" y="290"/>
                </a:moveTo>
                <a:cubicBezTo>
                  <a:pt x="87" y="290"/>
                  <a:pt x="87" y="290"/>
                  <a:pt x="87" y="290"/>
                </a:cubicBezTo>
                <a:cubicBezTo>
                  <a:pt x="87" y="290"/>
                  <a:pt x="87" y="290"/>
                  <a:pt x="87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7"/>
                  <a:pt x="81" y="287"/>
                  <a:pt x="81" y="287"/>
                </a:cubicBezTo>
                <a:cubicBezTo>
                  <a:pt x="81" y="287"/>
                  <a:pt x="81" y="287"/>
                  <a:pt x="81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7" y="271"/>
                  <a:pt x="87" y="271"/>
                  <a:pt x="87" y="271"/>
                </a:cubicBezTo>
                <a:cubicBezTo>
                  <a:pt x="179" y="271"/>
                  <a:pt x="179" y="271"/>
                  <a:pt x="179" y="271"/>
                </a:cubicBezTo>
                <a:cubicBezTo>
                  <a:pt x="173" y="277"/>
                  <a:pt x="167" y="283"/>
                  <a:pt x="162" y="290"/>
                </a:cubicBezTo>
                <a:close/>
                <a:moveTo>
                  <a:pt x="77" y="280"/>
                </a:moveTo>
                <a:cubicBezTo>
                  <a:pt x="77" y="280"/>
                  <a:pt x="77" y="280"/>
                  <a:pt x="77" y="280"/>
                </a:cubicBezTo>
                <a:close/>
                <a:moveTo>
                  <a:pt x="87" y="218"/>
                </a:moveTo>
                <a:cubicBezTo>
                  <a:pt x="258" y="218"/>
                  <a:pt x="258" y="218"/>
                  <a:pt x="258" y="218"/>
                </a:cubicBezTo>
                <a:cubicBezTo>
                  <a:pt x="263" y="218"/>
                  <a:pt x="267" y="222"/>
                  <a:pt x="267" y="228"/>
                </a:cubicBezTo>
                <a:cubicBezTo>
                  <a:pt x="267" y="228"/>
                  <a:pt x="267" y="228"/>
                  <a:pt x="267" y="228"/>
                </a:cubicBezTo>
                <a:cubicBezTo>
                  <a:pt x="267" y="229"/>
                  <a:pt x="267" y="231"/>
                  <a:pt x="266" y="232"/>
                </a:cubicBezTo>
                <a:cubicBezTo>
                  <a:pt x="257" y="233"/>
                  <a:pt x="249" y="235"/>
                  <a:pt x="241" y="237"/>
                </a:cubicBezTo>
                <a:cubicBezTo>
                  <a:pt x="87" y="237"/>
                  <a:pt x="87" y="237"/>
                  <a:pt x="87" y="237"/>
                </a:cubicBezTo>
                <a:cubicBezTo>
                  <a:pt x="82" y="237"/>
                  <a:pt x="77" y="233"/>
                  <a:pt x="77" y="228"/>
                </a:cubicBezTo>
                <a:cubicBezTo>
                  <a:pt x="77" y="228"/>
                  <a:pt x="77" y="228"/>
                  <a:pt x="77" y="228"/>
                </a:cubicBezTo>
                <a:cubicBezTo>
                  <a:pt x="77" y="222"/>
                  <a:pt x="82" y="218"/>
                  <a:pt x="87" y="218"/>
                </a:cubicBezTo>
                <a:close/>
                <a:moveTo>
                  <a:pt x="87" y="165"/>
                </a:moveTo>
                <a:cubicBezTo>
                  <a:pt x="258" y="165"/>
                  <a:pt x="258" y="165"/>
                  <a:pt x="258" y="165"/>
                </a:cubicBezTo>
                <a:cubicBezTo>
                  <a:pt x="263" y="165"/>
                  <a:pt x="267" y="170"/>
                  <a:pt x="267" y="175"/>
                </a:cubicBezTo>
                <a:cubicBezTo>
                  <a:pt x="267" y="175"/>
                  <a:pt x="267" y="175"/>
                  <a:pt x="267" y="175"/>
                </a:cubicBezTo>
                <a:cubicBezTo>
                  <a:pt x="267" y="180"/>
                  <a:pt x="263" y="184"/>
                  <a:pt x="258" y="184"/>
                </a:cubicBezTo>
                <a:cubicBezTo>
                  <a:pt x="87" y="184"/>
                  <a:pt x="87" y="184"/>
                  <a:pt x="87" y="184"/>
                </a:cubicBezTo>
                <a:cubicBezTo>
                  <a:pt x="82" y="184"/>
                  <a:pt x="77" y="180"/>
                  <a:pt x="77" y="175"/>
                </a:cubicBezTo>
                <a:cubicBezTo>
                  <a:pt x="77" y="175"/>
                  <a:pt x="77" y="175"/>
                  <a:pt x="77" y="175"/>
                </a:cubicBezTo>
                <a:cubicBezTo>
                  <a:pt x="77" y="170"/>
                  <a:pt x="82" y="165"/>
                  <a:pt x="87" y="165"/>
                </a:cubicBezTo>
                <a:close/>
                <a:moveTo>
                  <a:pt x="87" y="115"/>
                </a:moveTo>
                <a:cubicBezTo>
                  <a:pt x="258" y="115"/>
                  <a:pt x="258" y="115"/>
                  <a:pt x="258" y="115"/>
                </a:cubicBezTo>
                <a:cubicBezTo>
                  <a:pt x="263" y="115"/>
                  <a:pt x="267" y="120"/>
                  <a:pt x="267" y="125"/>
                </a:cubicBezTo>
                <a:cubicBezTo>
                  <a:pt x="267" y="125"/>
                  <a:pt x="267" y="125"/>
                  <a:pt x="267" y="125"/>
                </a:cubicBezTo>
                <a:cubicBezTo>
                  <a:pt x="267" y="130"/>
                  <a:pt x="263" y="134"/>
                  <a:pt x="258" y="134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2" y="134"/>
                  <a:pt x="77" y="130"/>
                  <a:pt x="77" y="125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7" y="120"/>
                  <a:pt x="82" y="115"/>
                  <a:pt x="87" y="115"/>
                </a:cubicBezTo>
                <a:close/>
                <a:moveTo>
                  <a:pt x="130" y="59"/>
                </a:moveTo>
                <a:cubicBezTo>
                  <a:pt x="130" y="33"/>
                  <a:pt x="130" y="33"/>
                  <a:pt x="130" y="33"/>
                </a:cubicBezTo>
                <a:cubicBezTo>
                  <a:pt x="130" y="31"/>
                  <a:pt x="131" y="29"/>
                  <a:pt x="132" y="28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4" y="27"/>
                  <a:pt x="136" y="26"/>
                  <a:pt x="138" y="26"/>
                </a:cubicBezTo>
                <a:cubicBezTo>
                  <a:pt x="206" y="26"/>
                  <a:pt x="206" y="26"/>
                  <a:pt x="206" y="26"/>
                </a:cubicBezTo>
                <a:cubicBezTo>
                  <a:pt x="208" y="26"/>
                  <a:pt x="211" y="27"/>
                  <a:pt x="212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14" y="29"/>
                  <a:pt x="215" y="31"/>
                  <a:pt x="215" y="33"/>
                </a:cubicBezTo>
                <a:cubicBezTo>
                  <a:pt x="215" y="59"/>
                  <a:pt x="215" y="59"/>
                  <a:pt x="215" y="59"/>
                </a:cubicBezTo>
                <a:lnTo>
                  <a:pt x="130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36D8213-D360-4399-BF90-A1C2FCF39C4E}"/>
              </a:ext>
            </a:extLst>
          </p:cNvPr>
          <p:cNvGrpSpPr/>
          <p:nvPr/>
        </p:nvGrpSpPr>
        <p:grpSpPr>
          <a:xfrm>
            <a:off x="6551174" y="1653229"/>
            <a:ext cx="4928664" cy="929713"/>
            <a:chOff x="7483989" y="3433235"/>
            <a:chExt cx="4928664" cy="929713"/>
          </a:xfrm>
        </p:grpSpPr>
        <p:sp>
          <p:nvSpPr>
            <p:cNvPr id="26" name="文本框 62">
              <a:extLst>
                <a:ext uri="{FF2B5EF4-FFF2-40B4-BE49-F238E27FC236}">
                  <a16:creationId xmlns:a16="http://schemas.microsoft.com/office/drawing/2014/main" id="{E5B7F66E-E709-44B5-82E7-75DA535C50CA}"/>
                </a:ext>
              </a:extLst>
            </p:cNvPr>
            <p:cNvSpPr/>
            <p:nvPr/>
          </p:nvSpPr>
          <p:spPr>
            <a:xfrm>
              <a:off x="7483989" y="3732519"/>
              <a:ext cx="4928664" cy="6304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文本框 61">
              <a:extLst>
                <a:ext uri="{FF2B5EF4-FFF2-40B4-BE49-F238E27FC236}">
                  <a16:creationId xmlns:a16="http://schemas.microsoft.com/office/drawing/2014/main" id="{258AA1AD-EB74-4A47-8FFF-948EF15A3003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54D5420-3404-40F1-A27A-3F246CEC0273}"/>
              </a:ext>
            </a:extLst>
          </p:cNvPr>
          <p:cNvGrpSpPr/>
          <p:nvPr/>
        </p:nvGrpSpPr>
        <p:grpSpPr>
          <a:xfrm>
            <a:off x="6551174" y="5303752"/>
            <a:ext cx="4928664" cy="929713"/>
            <a:chOff x="7483989" y="3433235"/>
            <a:chExt cx="4928664" cy="929713"/>
          </a:xfrm>
        </p:grpSpPr>
        <p:sp>
          <p:nvSpPr>
            <p:cNvPr id="29" name="文本框 62">
              <a:extLst>
                <a:ext uri="{FF2B5EF4-FFF2-40B4-BE49-F238E27FC236}">
                  <a16:creationId xmlns:a16="http://schemas.microsoft.com/office/drawing/2014/main" id="{C8A0C1DF-C348-41D5-BD86-78B36C5E86CB}"/>
                </a:ext>
              </a:extLst>
            </p:cNvPr>
            <p:cNvSpPr/>
            <p:nvPr/>
          </p:nvSpPr>
          <p:spPr>
            <a:xfrm>
              <a:off x="7483989" y="3732519"/>
              <a:ext cx="4928664" cy="6304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文本框 61">
              <a:extLst>
                <a:ext uri="{FF2B5EF4-FFF2-40B4-BE49-F238E27FC236}">
                  <a16:creationId xmlns:a16="http://schemas.microsoft.com/office/drawing/2014/main" id="{FF4D5EEE-55B6-42EE-9139-9657A1DA160C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D0D8782-C3B4-4420-A775-5CED5FFF04FC}"/>
              </a:ext>
            </a:extLst>
          </p:cNvPr>
          <p:cNvGrpSpPr/>
          <p:nvPr/>
        </p:nvGrpSpPr>
        <p:grpSpPr>
          <a:xfrm>
            <a:off x="7498395" y="3430480"/>
            <a:ext cx="3820651" cy="1209790"/>
            <a:chOff x="7483989" y="3433235"/>
            <a:chExt cx="3820651" cy="1209790"/>
          </a:xfrm>
        </p:grpSpPr>
        <p:sp>
          <p:nvSpPr>
            <p:cNvPr id="32" name="文本框 62">
              <a:extLst>
                <a:ext uri="{FF2B5EF4-FFF2-40B4-BE49-F238E27FC236}">
                  <a16:creationId xmlns:a16="http://schemas.microsoft.com/office/drawing/2014/main" id="{D16C70D6-81FA-4CFD-82CA-2D7A2A6A7184}"/>
                </a:ext>
              </a:extLst>
            </p:cNvPr>
            <p:cNvSpPr/>
            <p:nvPr/>
          </p:nvSpPr>
          <p:spPr>
            <a:xfrm>
              <a:off x="7483989" y="3732519"/>
              <a:ext cx="3820651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文本框 61">
              <a:extLst>
                <a:ext uri="{FF2B5EF4-FFF2-40B4-BE49-F238E27FC236}">
                  <a16:creationId xmlns:a16="http://schemas.microsoft.com/office/drawing/2014/main" id="{CB3C4D1C-FFA1-4F83-99A3-22868689C1C6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29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一、电子商务的概念</a:t>
            </a:r>
          </a:p>
        </p:txBody>
      </p:sp>
      <p:sp>
        <p:nvSpPr>
          <p:cNvPr id="14" name="任意多边形: 形状 28">
            <a:extLst>
              <a:ext uri="{FF2B5EF4-FFF2-40B4-BE49-F238E27FC236}">
                <a16:creationId xmlns:a16="http://schemas.microsoft.com/office/drawing/2014/main" id="{20CA660C-8445-4408-BE7E-92F389C965F6}"/>
              </a:ext>
            </a:extLst>
          </p:cNvPr>
          <p:cNvSpPr/>
          <p:nvPr/>
        </p:nvSpPr>
        <p:spPr>
          <a:xfrm>
            <a:off x="4612186" y="2488125"/>
            <a:ext cx="1587070" cy="144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任意多边形: 形状 27">
            <a:extLst>
              <a:ext uri="{FF2B5EF4-FFF2-40B4-BE49-F238E27FC236}">
                <a16:creationId xmlns:a16="http://schemas.microsoft.com/office/drawing/2014/main" id="{7590DC3B-F932-41B0-B9DD-C9431CB45527}"/>
              </a:ext>
            </a:extLst>
          </p:cNvPr>
          <p:cNvSpPr/>
          <p:nvPr/>
        </p:nvSpPr>
        <p:spPr>
          <a:xfrm>
            <a:off x="6162893" y="2488123"/>
            <a:ext cx="1439142" cy="1600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rgbClr val="404D70"/>
          </a:solidFill>
          <a:ln w="50800">
            <a:noFill/>
            <a:round/>
          </a:ln>
          <a:effectLst/>
        </p:spPr>
        <p:txBody>
          <a:bodyPr lIns="0" tIns="0" rIns="0" bIns="0"/>
          <a:lstStyle/>
          <a:p>
            <a:pPr marL="0" marR="0" lvl="0" indent="0" algn="l" defTabSz="576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任意多边形: 形状 26">
            <a:extLst>
              <a:ext uri="{FF2B5EF4-FFF2-40B4-BE49-F238E27FC236}">
                <a16:creationId xmlns:a16="http://schemas.microsoft.com/office/drawing/2014/main" id="{FD0D822F-5752-44BE-B99E-2678126D244B}"/>
              </a:ext>
            </a:extLst>
          </p:cNvPr>
          <p:cNvSpPr/>
          <p:nvPr/>
        </p:nvSpPr>
        <p:spPr>
          <a:xfrm>
            <a:off x="4612186" y="3879925"/>
            <a:ext cx="1428821" cy="1587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rgbClr val="404D70"/>
          </a:solidFill>
          <a:ln w="50800">
            <a:noFill/>
            <a:round/>
          </a:ln>
          <a:effectLst/>
        </p:spPr>
        <p:txBody>
          <a:bodyPr lIns="0" tIns="0" rIns="0" bIns="0"/>
          <a:lstStyle/>
          <a:p>
            <a:pPr marL="0" marR="0" lvl="0" indent="0" algn="l" defTabSz="576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任意多边形: 形状 25">
            <a:extLst>
              <a:ext uri="{FF2B5EF4-FFF2-40B4-BE49-F238E27FC236}">
                <a16:creationId xmlns:a16="http://schemas.microsoft.com/office/drawing/2014/main" id="{7D656017-39A4-4931-AA26-2827FC0EC2FE}"/>
              </a:ext>
            </a:extLst>
          </p:cNvPr>
          <p:cNvSpPr/>
          <p:nvPr/>
        </p:nvSpPr>
        <p:spPr>
          <a:xfrm>
            <a:off x="6005572" y="4035376"/>
            <a:ext cx="1597391" cy="1432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2EB4CC-A755-48FB-A69C-D609BA6847BF}"/>
              </a:ext>
            </a:extLst>
          </p:cNvPr>
          <p:cNvSpPr txBox="1"/>
          <p:nvPr/>
        </p:nvSpPr>
        <p:spPr>
          <a:xfrm>
            <a:off x="6620921" y="3069605"/>
            <a:ext cx="56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1E2D86-CB97-4077-8F11-95015C7C750E}"/>
              </a:ext>
            </a:extLst>
          </p:cNvPr>
          <p:cNvSpPr txBox="1"/>
          <p:nvPr/>
        </p:nvSpPr>
        <p:spPr>
          <a:xfrm>
            <a:off x="6620921" y="4457247"/>
            <a:ext cx="56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8FE962E-C65A-4C5E-9582-39307913CD94}"/>
              </a:ext>
            </a:extLst>
          </p:cNvPr>
          <p:cNvSpPr txBox="1"/>
          <p:nvPr/>
        </p:nvSpPr>
        <p:spPr>
          <a:xfrm>
            <a:off x="5032753" y="4457247"/>
            <a:ext cx="56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473922-C939-42EA-A71E-C519D419ED63}"/>
              </a:ext>
            </a:extLst>
          </p:cNvPr>
          <p:cNvSpPr txBox="1"/>
          <p:nvPr/>
        </p:nvSpPr>
        <p:spPr>
          <a:xfrm>
            <a:off x="5032753" y="3069605"/>
            <a:ext cx="56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0706CAE-5E6D-4112-BA34-F4797D19EFED}"/>
              </a:ext>
            </a:extLst>
          </p:cNvPr>
          <p:cNvGrpSpPr/>
          <p:nvPr/>
        </p:nvGrpSpPr>
        <p:grpSpPr>
          <a:xfrm>
            <a:off x="7988976" y="1859815"/>
            <a:ext cx="3266838" cy="1209790"/>
            <a:chOff x="7483989" y="3433235"/>
            <a:chExt cx="3266838" cy="1209790"/>
          </a:xfrm>
        </p:grpSpPr>
        <p:sp>
          <p:nvSpPr>
            <p:cNvPr id="20" name="文本框 62">
              <a:extLst>
                <a:ext uri="{FF2B5EF4-FFF2-40B4-BE49-F238E27FC236}">
                  <a16:creationId xmlns:a16="http://schemas.microsoft.com/office/drawing/2014/main" id="{7FBA41FE-9F07-45B9-9083-71E3C6495453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文本框 61">
              <a:extLst>
                <a:ext uri="{FF2B5EF4-FFF2-40B4-BE49-F238E27FC236}">
                  <a16:creationId xmlns:a16="http://schemas.microsoft.com/office/drawing/2014/main" id="{BE00618C-DD03-4BBE-A0A2-3D6591825885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37A6CBC-58D8-42DA-833A-AEBC073DC3BB}"/>
              </a:ext>
            </a:extLst>
          </p:cNvPr>
          <p:cNvGrpSpPr/>
          <p:nvPr/>
        </p:nvGrpSpPr>
        <p:grpSpPr>
          <a:xfrm>
            <a:off x="959324" y="1859815"/>
            <a:ext cx="3266838" cy="1209790"/>
            <a:chOff x="7072240" y="3433235"/>
            <a:chExt cx="3266838" cy="1209790"/>
          </a:xfrm>
        </p:grpSpPr>
        <p:sp>
          <p:nvSpPr>
            <p:cNvPr id="23" name="文本框 62">
              <a:extLst>
                <a:ext uri="{FF2B5EF4-FFF2-40B4-BE49-F238E27FC236}">
                  <a16:creationId xmlns:a16="http://schemas.microsoft.com/office/drawing/2014/main" id="{8EB7BB6E-C946-4AC8-9D0B-2A13CF01ED8E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文本框 61">
              <a:extLst>
                <a:ext uri="{FF2B5EF4-FFF2-40B4-BE49-F238E27FC236}">
                  <a16:creationId xmlns:a16="http://schemas.microsoft.com/office/drawing/2014/main" id="{7CA3D198-08B8-4E3D-A890-636BF9F8238B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893E24C-8055-46EC-B8A3-E9E6DB354B86}"/>
              </a:ext>
            </a:extLst>
          </p:cNvPr>
          <p:cNvGrpSpPr/>
          <p:nvPr/>
        </p:nvGrpSpPr>
        <p:grpSpPr>
          <a:xfrm>
            <a:off x="7990377" y="4952676"/>
            <a:ext cx="3266838" cy="1209790"/>
            <a:chOff x="7483989" y="3433235"/>
            <a:chExt cx="3266838" cy="1209790"/>
          </a:xfrm>
        </p:grpSpPr>
        <p:sp>
          <p:nvSpPr>
            <p:cNvPr id="32" name="文本框 62">
              <a:extLst>
                <a:ext uri="{FF2B5EF4-FFF2-40B4-BE49-F238E27FC236}">
                  <a16:creationId xmlns:a16="http://schemas.microsoft.com/office/drawing/2014/main" id="{B6F800B8-88F3-43C4-BEC1-86327EB16393}"/>
                </a:ext>
              </a:extLst>
            </p:cNvPr>
            <p:cNvSpPr/>
            <p:nvPr/>
          </p:nvSpPr>
          <p:spPr>
            <a:xfrm>
              <a:off x="7483989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文本框 61">
              <a:extLst>
                <a:ext uri="{FF2B5EF4-FFF2-40B4-BE49-F238E27FC236}">
                  <a16:creationId xmlns:a16="http://schemas.microsoft.com/office/drawing/2014/main" id="{C5D58007-9519-4470-85CA-3A296C1A91D2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94352F6-B797-49F5-A7B3-1E62CE08D795}"/>
              </a:ext>
            </a:extLst>
          </p:cNvPr>
          <p:cNvGrpSpPr/>
          <p:nvPr/>
        </p:nvGrpSpPr>
        <p:grpSpPr>
          <a:xfrm>
            <a:off x="960725" y="4952676"/>
            <a:ext cx="3266838" cy="1209790"/>
            <a:chOff x="7072240" y="3433235"/>
            <a:chExt cx="3266838" cy="1209790"/>
          </a:xfrm>
        </p:grpSpPr>
        <p:sp>
          <p:nvSpPr>
            <p:cNvPr id="35" name="文本框 62">
              <a:extLst>
                <a:ext uri="{FF2B5EF4-FFF2-40B4-BE49-F238E27FC236}">
                  <a16:creationId xmlns:a16="http://schemas.microsoft.com/office/drawing/2014/main" id="{DE89E405-706F-4CF6-8BCF-619105495142}"/>
                </a:ext>
              </a:extLst>
            </p:cNvPr>
            <p:cNvSpPr/>
            <p:nvPr/>
          </p:nvSpPr>
          <p:spPr>
            <a:xfrm>
              <a:off x="7072240" y="3732519"/>
              <a:ext cx="3266838" cy="9105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文本框 61">
              <a:extLst>
                <a:ext uri="{FF2B5EF4-FFF2-40B4-BE49-F238E27FC236}">
                  <a16:creationId xmlns:a16="http://schemas.microsoft.com/office/drawing/2014/main" id="{938630B4-AF46-47A1-9123-56C77837DF4B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58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">
            <a:extLst>
              <a:ext uri="{FF2B5EF4-FFF2-40B4-BE49-F238E27FC236}">
                <a16:creationId xmlns:a16="http://schemas.microsoft.com/office/drawing/2014/main" id="{0ADAC2B2-70BF-45A2-8DBC-AF2548228DC2}"/>
              </a:ext>
            </a:extLst>
          </p:cNvPr>
          <p:cNvSpPr/>
          <p:nvPr/>
        </p:nvSpPr>
        <p:spPr>
          <a:xfrm>
            <a:off x="10731680" y="1"/>
            <a:ext cx="1460320" cy="1178349"/>
          </a:xfrm>
          <a:custGeom>
            <a:avLst/>
            <a:gdLst>
              <a:gd name="connsiteX0" fmla="*/ 0 w 1460320"/>
              <a:gd name="connsiteY0" fmla="*/ 0 h 1178349"/>
              <a:gd name="connsiteX1" fmla="*/ 1460320 w 1460320"/>
              <a:gd name="connsiteY1" fmla="*/ 0 h 1178349"/>
              <a:gd name="connsiteX2" fmla="*/ 1460320 w 1460320"/>
              <a:gd name="connsiteY2" fmla="*/ 1096871 h 1178349"/>
              <a:gd name="connsiteX3" fmla="*/ 1454428 w 1460320"/>
              <a:gd name="connsiteY3" fmla="*/ 1100684 h 1178349"/>
              <a:gd name="connsiteX4" fmla="*/ 1371426 w 1460320"/>
              <a:gd name="connsiteY4" fmla="*/ 1139504 h 1178349"/>
              <a:gd name="connsiteX5" fmla="*/ 707966 w 1460320"/>
              <a:gd name="connsiteY5" fmla="*/ 965933 h 1178349"/>
              <a:gd name="connsiteX6" fmla="*/ 547240 w 1460320"/>
              <a:gd name="connsiteY6" fmla="*/ 532679 h 1178349"/>
              <a:gd name="connsiteX7" fmla="*/ 294650 w 1460320"/>
              <a:gd name="connsiteY7" fmla="*/ 158748 h 1178349"/>
              <a:gd name="connsiteX8" fmla="*/ 53926 w 1460320"/>
              <a:gd name="connsiteY8" fmla="*/ 59916 h 1178349"/>
              <a:gd name="connsiteX9" fmla="*/ 9376 w 1460320"/>
              <a:gd name="connsiteY9" fmla="*/ 15630 h 117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320" h="1178349">
                <a:moveTo>
                  <a:pt x="0" y="0"/>
                </a:moveTo>
                <a:lnTo>
                  <a:pt x="1460320" y="0"/>
                </a:lnTo>
                <a:lnTo>
                  <a:pt x="1460320" y="1096871"/>
                </a:lnTo>
                <a:lnTo>
                  <a:pt x="1454428" y="1100684"/>
                </a:lnTo>
                <a:cubicBezTo>
                  <a:pt x="1427802" y="1115485"/>
                  <a:pt x="1400110" y="1128495"/>
                  <a:pt x="1371426" y="1139504"/>
                </a:cubicBezTo>
                <a:cubicBezTo>
                  <a:pt x="1141956" y="1227452"/>
                  <a:pt x="852548" y="1164579"/>
                  <a:pt x="707966" y="965933"/>
                </a:cubicBezTo>
                <a:cubicBezTo>
                  <a:pt x="616718" y="840678"/>
                  <a:pt x="589930" y="681663"/>
                  <a:pt x="547240" y="532679"/>
                </a:cubicBezTo>
                <a:cubicBezTo>
                  <a:pt x="504674" y="383694"/>
                  <a:pt x="433482" y="227860"/>
                  <a:pt x="294650" y="158748"/>
                </a:cubicBezTo>
                <a:cubicBezTo>
                  <a:pt x="216734" y="119974"/>
                  <a:pt x="123526" y="112268"/>
                  <a:pt x="53926" y="59916"/>
                </a:cubicBezTo>
                <a:cubicBezTo>
                  <a:pt x="36986" y="47164"/>
                  <a:pt x="22170" y="32210"/>
                  <a:pt x="9376" y="1563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FEFEC80-04E4-468B-B293-CFD89870FE63}"/>
              </a:ext>
            </a:extLst>
          </p:cNvPr>
          <p:cNvSpPr/>
          <p:nvPr/>
        </p:nvSpPr>
        <p:spPr>
          <a:xfrm>
            <a:off x="0" y="0"/>
            <a:ext cx="5327094" cy="6858000"/>
          </a:xfrm>
          <a:custGeom>
            <a:avLst/>
            <a:gdLst>
              <a:gd name="connsiteX0" fmla="*/ 0 w 5327094"/>
              <a:gd name="connsiteY0" fmla="*/ 0 h 6858000"/>
              <a:gd name="connsiteX1" fmla="*/ 5278393 w 5327094"/>
              <a:gd name="connsiteY1" fmla="*/ 0 h 6858000"/>
              <a:gd name="connsiteX2" fmla="*/ 5249862 w 5327094"/>
              <a:gd name="connsiteY2" fmla="*/ 23145 h 6858000"/>
              <a:gd name="connsiteX3" fmla="*/ 5040986 w 5327094"/>
              <a:gd name="connsiteY3" fmla="*/ 228537 h 6858000"/>
              <a:gd name="connsiteX4" fmla="*/ 4574604 w 5327094"/>
              <a:gd name="connsiteY4" fmla="*/ 1901035 h 6858000"/>
              <a:gd name="connsiteX5" fmla="*/ 5261653 w 5327094"/>
              <a:gd name="connsiteY5" fmla="*/ 3155014 h 6858000"/>
              <a:gd name="connsiteX6" fmla="*/ 5023690 w 5327094"/>
              <a:gd name="connsiteY6" fmla="*/ 4575330 h 6858000"/>
              <a:gd name="connsiteX7" fmla="*/ 4019556 w 5327094"/>
              <a:gd name="connsiteY7" fmla="*/ 5665943 h 6858000"/>
              <a:gd name="connsiteX8" fmla="*/ 3009061 w 5327094"/>
              <a:gd name="connsiteY8" fmla="*/ 6751007 h 6858000"/>
              <a:gd name="connsiteX9" fmla="*/ 2947111 w 5327094"/>
              <a:gd name="connsiteY9" fmla="*/ 6858000 h 6858000"/>
              <a:gd name="connsiteX10" fmla="*/ 0 w 5327094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7094" h="6858000">
                <a:moveTo>
                  <a:pt x="0" y="0"/>
                </a:moveTo>
                <a:lnTo>
                  <a:pt x="5278393" y="0"/>
                </a:lnTo>
                <a:lnTo>
                  <a:pt x="5249862" y="23145"/>
                </a:lnTo>
                <a:cubicBezTo>
                  <a:pt x="5176977" y="87873"/>
                  <a:pt x="5107137" y="156123"/>
                  <a:pt x="5040986" y="228537"/>
                </a:cubicBezTo>
                <a:cubicBezTo>
                  <a:pt x="4631460" y="676994"/>
                  <a:pt x="4385943" y="1324503"/>
                  <a:pt x="4574604" y="1901035"/>
                </a:cubicBezTo>
                <a:cubicBezTo>
                  <a:pt x="4723305" y="2355442"/>
                  <a:pt x="5113149" y="2700607"/>
                  <a:pt x="5261653" y="3155014"/>
                </a:cubicBezTo>
                <a:cubicBezTo>
                  <a:pt x="5415324" y="3626073"/>
                  <a:pt x="5283123" y="4152843"/>
                  <a:pt x="5023690" y="4575330"/>
                </a:cubicBezTo>
                <a:cubicBezTo>
                  <a:pt x="4764257" y="4997816"/>
                  <a:pt x="4389919" y="5335647"/>
                  <a:pt x="4019556" y="5665943"/>
                </a:cubicBezTo>
                <a:cubicBezTo>
                  <a:pt x="3649395" y="5996240"/>
                  <a:pt x="3273066" y="6331494"/>
                  <a:pt x="3009061" y="6751007"/>
                </a:cubicBezTo>
                <a:lnTo>
                  <a:pt x="294711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682" t="-21778" r="-11440" b="-14689"/>
            </a:stretch>
          </a:blip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2">
            <a:extLst>
              <a:ext uri="{FF2B5EF4-FFF2-40B4-BE49-F238E27FC236}">
                <a16:creationId xmlns:a16="http://schemas.microsoft.com/office/drawing/2014/main" id="{B2369A0E-7299-4A10-814A-AAFA06068FD5}"/>
              </a:ext>
            </a:extLst>
          </p:cNvPr>
          <p:cNvSpPr/>
          <p:nvPr/>
        </p:nvSpPr>
        <p:spPr>
          <a:xfrm>
            <a:off x="2801849" y="0"/>
            <a:ext cx="2673108" cy="6858000"/>
          </a:xfrm>
          <a:custGeom>
            <a:avLst/>
            <a:gdLst>
              <a:gd name="connsiteX0" fmla="*/ 2331282 w 2673108"/>
              <a:gd name="connsiteY0" fmla="*/ 0 h 6858000"/>
              <a:gd name="connsiteX1" fmla="*/ 2505765 w 2673108"/>
              <a:gd name="connsiteY1" fmla="*/ 0 h 6858000"/>
              <a:gd name="connsiteX2" fmla="*/ 2400125 w 2673108"/>
              <a:gd name="connsiteY2" fmla="*/ 94768 h 6858000"/>
              <a:gd name="connsiteX3" fmla="*/ 2189696 w 2673108"/>
              <a:gd name="connsiteY3" fmla="*/ 326674 h 6858000"/>
              <a:gd name="connsiteX4" fmla="*/ 1836430 w 2673108"/>
              <a:gd name="connsiteY4" fmla="*/ 1983114 h 6858000"/>
              <a:gd name="connsiteX5" fmla="*/ 2580932 w 2673108"/>
              <a:gd name="connsiteY5" fmla="*/ 3162944 h 6858000"/>
              <a:gd name="connsiteX6" fmla="*/ 2435014 w 2673108"/>
              <a:gd name="connsiteY6" fmla="*/ 4560065 h 6858000"/>
              <a:gd name="connsiteX7" fmla="*/ 1523123 w 2673108"/>
              <a:gd name="connsiteY7" fmla="*/ 5682002 h 6858000"/>
              <a:gd name="connsiteX8" fmla="*/ 604672 w 2673108"/>
              <a:gd name="connsiteY8" fmla="*/ 6799183 h 6858000"/>
              <a:gd name="connsiteX9" fmla="*/ 575069 w 2673108"/>
              <a:gd name="connsiteY9" fmla="*/ 6858000 h 6858000"/>
              <a:gd name="connsiteX10" fmla="*/ 0 w 2673108"/>
              <a:gd name="connsiteY10" fmla="*/ 6858000 h 6858000"/>
              <a:gd name="connsiteX11" fmla="*/ 61951 w 2673108"/>
              <a:gd name="connsiteY11" fmla="*/ 6751007 h 6858000"/>
              <a:gd name="connsiteX12" fmla="*/ 1072446 w 2673108"/>
              <a:gd name="connsiteY12" fmla="*/ 5665943 h 6858000"/>
              <a:gd name="connsiteX13" fmla="*/ 2076579 w 2673108"/>
              <a:gd name="connsiteY13" fmla="*/ 4575330 h 6858000"/>
              <a:gd name="connsiteX14" fmla="*/ 2314542 w 2673108"/>
              <a:gd name="connsiteY14" fmla="*/ 3155014 h 6858000"/>
              <a:gd name="connsiteX15" fmla="*/ 1627493 w 2673108"/>
              <a:gd name="connsiteY15" fmla="*/ 1901035 h 6858000"/>
              <a:gd name="connsiteX16" fmla="*/ 2093875 w 2673108"/>
              <a:gd name="connsiteY16" fmla="*/ 228537 h 6858000"/>
              <a:gd name="connsiteX17" fmla="*/ 2302751 w 2673108"/>
              <a:gd name="connsiteY17" fmla="*/ 23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3108" h="6858000">
                <a:moveTo>
                  <a:pt x="2331282" y="0"/>
                </a:moveTo>
                <a:lnTo>
                  <a:pt x="2505765" y="0"/>
                </a:lnTo>
                <a:lnTo>
                  <a:pt x="2400125" y="94768"/>
                </a:lnTo>
                <a:cubicBezTo>
                  <a:pt x="2325936" y="167993"/>
                  <a:pt x="2255499" y="245041"/>
                  <a:pt x="2189696" y="326674"/>
                </a:cubicBezTo>
                <a:cubicBezTo>
                  <a:pt x="1817942" y="788018"/>
                  <a:pt x="1617751" y="1433148"/>
                  <a:pt x="1836430" y="1983114"/>
                </a:cubicBezTo>
                <a:cubicBezTo>
                  <a:pt x="2008789" y="2416703"/>
                  <a:pt x="2409170" y="2729355"/>
                  <a:pt x="2580932" y="3162944"/>
                </a:cubicBezTo>
                <a:cubicBezTo>
                  <a:pt x="2759057" y="3612393"/>
                  <a:pt x="2662042" y="4133216"/>
                  <a:pt x="2435014" y="4560065"/>
                </a:cubicBezTo>
                <a:cubicBezTo>
                  <a:pt x="2207985" y="4986912"/>
                  <a:pt x="1863665" y="5338224"/>
                  <a:pt x="1523123" y="5682002"/>
                </a:cubicBezTo>
                <a:cubicBezTo>
                  <a:pt x="1182580" y="6025781"/>
                  <a:pt x="836471" y="6374714"/>
                  <a:pt x="604672" y="6799183"/>
                </a:cubicBezTo>
                <a:lnTo>
                  <a:pt x="575069" y="6858000"/>
                </a:lnTo>
                <a:lnTo>
                  <a:pt x="0" y="6858000"/>
                </a:lnTo>
                <a:lnTo>
                  <a:pt x="61951" y="6751007"/>
                </a:lnTo>
                <a:cubicBezTo>
                  <a:pt x="325955" y="6331494"/>
                  <a:pt x="702282" y="5996240"/>
                  <a:pt x="1072446" y="5665943"/>
                </a:cubicBezTo>
                <a:cubicBezTo>
                  <a:pt x="1442808" y="5335647"/>
                  <a:pt x="1817146" y="4997816"/>
                  <a:pt x="2076579" y="4575330"/>
                </a:cubicBezTo>
                <a:cubicBezTo>
                  <a:pt x="2336012" y="4152843"/>
                  <a:pt x="2468213" y="3626073"/>
                  <a:pt x="2314542" y="3155014"/>
                </a:cubicBezTo>
                <a:cubicBezTo>
                  <a:pt x="2166038" y="2700607"/>
                  <a:pt x="1776194" y="2355442"/>
                  <a:pt x="1627493" y="1901035"/>
                </a:cubicBezTo>
                <a:cubicBezTo>
                  <a:pt x="1438832" y="1324503"/>
                  <a:pt x="1684349" y="676994"/>
                  <a:pt x="2093875" y="228537"/>
                </a:cubicBezTo>
                <a:cubicBezTo>
                  <a:pt x="2160026" y="156123"/>
                  <a:pt x="2229866" y="87873"/>
                  <a:pt x="2302751" y="23145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4">
            <a:extLst>
              <a:ext uri="{FF2B5EF4-FFF2-40B4-BE49-F238E27FC236}">
                <a16:creationId xmlns:a16="http://schemas.microsoft.com/office/drawing/2014/main" id="{BAB8ACA3-878D-4D12-A302-1C55C89B04CE}"/>
              </a:ext>
            </a:extLst>
          </p:cNvPr>
          <p:cNvSpPr/>
          <p:nvPr/>
        </p:nvSpPr>
        <p:spPr>
          <a:xfrm>
            <a:off x="9875874" y="3973841"/>
            <a:ext cx="2316126" cy="2884159"/>
          </a:xfrm>
          <a:custGeom>
            <a:avLst/>
            <a:gdLst>
              <a:gd name="connsiteX0" fmla="*/ 2316126 w 2316126"/>
              <a:gd name="connsiteY0" fmla="*/ 0 h 2884159"/>
              <a:gd name="connsiteX1" fmla="*/ 2316126 w 2316126"/>
              <a:gd name="connsiteY1" fmla="*/ 1114558 h 2884159"/>
              <a:gd name="connsiteX2" fmla="*/ 2246327 w 2316126"/>
              <a:gd name="connsiteY2" fmla="*/ 1165985 h 2884159"/>
              <a:gd name="connsiteX3" fmla="*/ 1968438 w 2316126"/>
              <a:gd name="connsiteY3" fmla="*/ 1512349 h 2884159"/>
              <a:gd name="connsiteX4" fmla="*/ 1533785 w 2316126"/>
              <a:gd name="connsiteY4" fmla="*/ 2616124 h 2884159"/>
              <a:gd name="connsiteX5" fmla="*/ 776835 w 2316126"/>
              <a:gd name="connsiteY5" fmla="*/ 2883825 h 2884159"/>
              <a:gd name="connsiteX6" fmla="*/ 83185 w 2316126"/>
              <a:gd name="connsiteY6" fmla="*/ 2854549 h 2884159"/>
              <a:gd name="connsiteX7" fmla="*/ 1952 w 2316126"/>
              <a:gd name="connsiteY7" fmla="*/ 2482931 h 2884159"/>
              <a:gd name="connsiteX8" fmla="*/ 601972 w 2316126"/>
              <a:gd name="connsiteY8" fmla="*/ 1855218 h 2884159"/>
              <a:gd name="connsiteX9" fmla="*/ 1431979 w 2316126"/>
              <a:gd name="connsiteY9" fmla="*/ 1806952 h 2884159"/>
              <a:gd name="connsiteX10" fmla="*/ 1695990 w 2316126"/>
              <a:gd name="connsiteY10" fmla="*/ 1256516 h 2884159"/>
              <a:gd name="connsiteX11" fmla="*/ 1726056 w 2316126"/>
              <a:gd name="connsiteY11" fmla="*/ 622736 h 2884159"/>
              <a:gd name="connsiteX12" fmla="*/ 2269107 w 2316126"/>
              <a:gd name="connsiteY12" fmla="*/ 13220 h 28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126" h="2884159">
                <a:moveTo>
                  <a:pt x="2316126" y="0"/>
                </a:moveTo>
                <a:lnTo>
                  <a:pt x="2316126" y="1114558"/>
                </a:lnTo>
                <a:lnTo>
                  <a:pt x="2246327" y="1165985"/>
                </a:lnTo>
                <a:cubicBezTo>
                  <a:pt x="2130905" y="1260537"/>
                  <a:pt x="2034902" y="1378761"/>
                  <a:pt x="1968438" y="1512349"/>
                </a:cubicBezTo>
                <a:cubicBezTo>
                  <a:pt x="1790673" y="1869725"/>
                  <a:pt x="1811246" y="2328905"/>
                  <a:pt x="1533785" y="2616124"/>
                </a:cubicBezTo>
                <a:cubicBezTo>
                  <a:pt x="1342834" y="2813668"/>
                  <a:pt x="1051658" y="2879341"/>
                  <a:pt x="776835" y="2883825"/>
                </a:cubicBezTo>
                <a:cubicBezTo>
                  <a:pt x="545267" y="2887781"/>
                  <a:pt x="314227" y="2855340"/>
                  <a:pt x="83185" y="2854549"/>
                </a:cubicBezTo>
                <a:cubicBezTo>
                  <a:pt x="22524" y="2740875"/>
                  <a:pt x="-8335" y="2611640"/>
                  <a:pt x="1952" y="2482931"/>
                </a:cubicBezTo>
                <a:cubicBezTo>
                  <a:pt x="27006" y="2170657"/>
                  <a:pt x="291280" y="1894252"/>
                  <a:pt x="601972" y="1855218"/>
                </a:cubicBezTo>
                <a:cubicBezTo>
                  <a:pt x="881016" y="1819876"/>
                  <a:pt x="1190653" y="1951221"/>
                  <a:pt x="1431979" y="1806952"/>
                </a:cubicBezTo>
                <a:cubicBezTo>
                  <a:pt x="1613964" y="1698026"/>
                  <a:pt x="1683857" y="1468039"/>
                  <a:pt x="1695990" y="1256516"/>
                </a:cubicBezTo>
                <a:cubicBezTo>
                  <a:pt x="1708122" y="1044728"/>
                  <a:pt x="1678054" y="829248"/>
                  <a:pt x="1726056" y="622736"/>
                </a:cubicBezTo>
                <a:cubicBezTo>
                  <a:pt x="1790409" y="346330"/>
                  <a:pt x="2001934" y="108960"/>
                  <a:pt x="2269107" y="13220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任意多边形: 形状 5">
            <a:extLst>
              <a:ext uri="{FF2B5EF4-FFF2-40B4-BE49-F238E27FC236}">
                <a16:creationId xmlns:a16="http://schemas.microsoft.com/office/drawing/2014/main" id="{8198FA2A-E2E7-4F0C-9906-DC72F4218439}"/>
              </a:ext>
            </a:extLst>
          </p:cNvPr>
          <p:cNvSpPr/>
          <p:nvPr/>
        </p:nvSpPr>
        <p:spPr>
          <a:xfrm>
            <a:off x="9143358" y="4699230"/>
            <a:ext cx="3048642" cy="2158770"/>
          </a:xfrm>
          <a:custGeom>
            <a:avLst/>
            <a:gdLst>
              <a:gd name="connsiteX0" fmla="*/ 3048642 w 3048642"/>
              <a:gd name="connsiteY0" fmla="*/ 0 h 2158770"/>
              <a:gd name="connsiteX1" fmla="*/ 3048642 w 3048642"/>
              <a:gd name="connsiteY1" fmla="*/ 2158770 h 2158770"/>
              <a:gd name="connsiteX2" fmla="*/ 0 w 3048642"/>
              <a:gd name="connsiteY2" fmla="*/ 2158770 h 2158770"/>
              <a:gd name="connsiteX3" fmla="*/ 10846 w 3048642"/>
              <a:gd name="connsiteY3" fmla="*/ 2105687 h 2158770"/>
              <a:gd name="connsiteX4" fmla="*/ 85057 w 3048642"/>
              <a:gd name="connsiteY4" fmla="*/ 1966154 h 2158770"/>
              <a:gd name="connsiteX5" fmla="*/ 813259 w 3048642"/>
              <a:gd name="connsiteY5" fmla="*/ 1639373 h 2158770"/>
              <a:gd name="connsiteX6" fmla="*/ 1636672 w 3048642"/>
              <a:gd name="connsiteY6" fmla="*/ 1665483 h 2158770"/>
              <a:gd name="connsiteX7" fmla="*/ 2393622 w 3048642"/>
              <a:gd name="connsiteY7" fmla="*/ 1397782 h 2158770"/>
              <a:gd name="connsiteX8" fmla="*/ 2828274 w 3048642"/>
              <a:gd name="connsiteY8" fmla="*/ 294007 h 2158770"/>
              <a:gd name="connsiteX9" fmla="*/ 3023397 w 3048642"/>
              <a:gd name="connsiteY9" fmla="*/ 22936 h 21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8642" h="2158770">
                <a:moveTo>
                  <a:pt x="3048642" y="0"/>
                </a:moveTo>
                <a:lnTo>
                  <a:pt x="3048642" y="2158770"/>
                </a:lnTo>
                <a:lnTo>
                  <a:pt x="0" y="2158770"/>
                </a:lnTo>
                <a:lnTo>
                  <a:pt x="10846" y="2105687"/>
                </a:lnTo>
                <a:cubicBezTo>
                  <a:pt x="28599" y="2055546"/>
                  <a:pt x="53408" y="2008155"/>
                  <a:pt x="85057" y="1966154"/>
                </a:cubicBezTo>
                <a:cubicBezTo>
                  <a:pt x="250162" y="1746716"/>
                  <a:pt x="538964" y="1655197"/>
                  <a:pt x="813259" y="1639373"/>
                </a:cubicBezTo>
                <a:cubicBezTo>
                  <a:pt x="1087554" y="1623548"/>
                  <a:pt x="1361849" y="1669967"/>
                  <a:pt x="1636672" y="1665483"/>
                </a:cubicBezTo>
                <a:cubicBezTo>
                  <a:pt x="1911495" y="1660999"/>
                  <a:pt x="2202670" y="1595328"/>
                  <a:pt x="2393622" y="1397782"/>
                </a:cubicBezTo>
                <a:cubicBezTo>
                  <a:pt x="2671082" y="1110563"/>
                  <a:pt x="2650246" y="651383"/>
                  <a:pt x="2828274" y="294007"/>
                </a:cubicBezTo>
                <a:cubicBezTo>
                  <a:pt x="2878122" y="193817"/>
                  <a:pt x="2944586" y="102305"/>
                  <a:pt x="3023397" y="22936"/>
                </a:cubicBez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776EFD-8FFE-4A6F-9006-0D7269F9C2B5}"/>
              </a:ext>
            </a:extLst>
          </p:cNvPr>
          <p:cNvSpPr txBox="1"/>
          <p:nvPr/>
        </p:nvSpPr>
        <p:spPr>
          <a:xfrm>
            <a:off x="6096000" y="3660757"/>
            <a:ext cx="4885766" cy="807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EEAFB16-7376-45DE-B42C-AF424A41AF0B}"/>
              </a:ext>
            </a:extLst>
          </p:cNvPr>
          <p:cNvSpPr txBox="1"/>
          <p:nvPr/>
        </p:nvSpPr>
        <p:spPr>
          <a:xfrm>
            <a:off x="6239729" y="2746122"/>
            <a:ext cx="4598308" cy="894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48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电子商务的影响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EB7EA97-6022-48E6-938F-3B70F4DDFA6B}"/>
              </a:ext>
            </a:extLst>
          </p:cNvPr>
          <p:cNvSpPr txBox="1"/>
          <p:nvPr/>
        </p:nvSpPr>
        <p:spPr>
          <a:xfrm>
            <a:off x="7008079" y="1903739"/>
            <a:ext cx="3061608" cy="8861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+mn-ea"/>
                <a:sym typeface="+mn-lt"/>
              </a:rPr>
              <a:t>PART 02</a:t>
            </a:r>
          </a:p>
        </p:txBody>
      </p:sp>
    </p:spTree>
    <p:extLst>
      <p:ext uri="{BB962C8B-B14F-4D97-AF65-F5344CB8AC3E}">
        <p14:creationId xmlns:p14="http://schemas.microsoft.com/office/powerpoint/2010/main" val="279903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12">
            <a:extLst>
              <a:ext uri="{FF2B5EF4-FFF2-40B4-BE49-F238E27FC236}">
                <a16:creationId xmlns:a16="http://schemas.microsoft.com/office/drawing/2014/main" id="{92150336-ACB3-46C6-A209-420A6ACC0E67}"/>
              </a:ext>
            </a:extLst>
          </p:cNvPr>
          <p:cNvSpPr/>
          <p:nvPr/>
        </p:nvSpPr>
        <p:spPr>
          <a:xfrm flipH="1" flipV="1">
            <a:off x="1" y="0"/>
            <a:ext cx="1625439" cy="1388958"/>
          </a:xfrm>
          <a:custGeom>
            <a:avLst/>
            <a:gdLst>
              <a:gd name="connsiteX0" fmla="*/ 1144032 w 1625439"/>
              <a:gd name="connsiteY0" fmla="*/ 1388958 h 1388958"/>
              <a:gd name="connsiteX1" fmla="*/ 359 w 1625439"/>
              <a:gd name="connsiteY1" fmla="*/ 1388958 h 1388958"/>
              <a:gd name="connsiteX2" fmla="*/ 0 w 1625439"/>
              <a:gd name="connsiteY2" fmla="*/ 1385062 h 1388958"/>
              <a:gd name="connsiteX3" fmla="*/ 421444 w 1625439"/>
              <a:gd name="connsiteY3" fmla="*/ 1034903 h 1388958"/>
              <a:gd name="connsiteX4" fmla="*/ 1004428 w 1625439"/>
              <a:gd name="connsiteY4" fmla="*/ 1007979 h 1388958"/>
              <a:gd name="connsiteX5" fmla="*/ 1189865 w 1625439"/>
              <a:gd name="connsiteY5" fmla="*/ 700927 h 1388958"/>
              <a:gd name="connsiteX6" fmla="*/ 1210983 w 1625439"/>
              <a:gd name="connsiteY6" fmla="*/ 347383 h 1388958"/>
              <a:gd name="connsiteX7" fmla="*/ 1592413 w 1625439"/>
              <a:gd name="connsiteY7" fmla="*/ 7374 h 1388958"/>
              <a:gd name="connsiteX8" fmla="*/ 1625439 w 1625439"/>
              <a:gd name="connsiteY8" fmla="*/ 0 h 1388958"/>
              <a:gd name="connsiteX9" fmla="*/ 1625439 w 1625439"/>
              <a:gd name="connsiteY9" fmla="*/ 621738 h 1388958"/>
              <a:gd name="connsiteX10" fmla="*/ 1576413 w 1625439"/>
              <a:gd name="connsiteY10" fmla="*/ 650426 h 1388958"/>
              <a:gd name="connsiteX11" fmla="*/ 1381228 w 1625439"/>
              <a:gd name="connsiteY11" fmla="*/ 843639 h 1388958"/>
              <a:gd name="connsiteX12" fmla="*/ 1188295 w 1625439"/>
              <a:gd name="connsiteY12" fmla="*/ 1323597 h 13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5439" h="1388958">
                <a:moveTo>
                  <a:pt x="1144032" y="1388958"/>
                </a:moveTo>
                <a:lnTo>
                  <a:pt x="359" y="1388958"/>
                </a:lnTo>
                <a:lnTo>
                  <a:pt x="0" y="1385062"/>
                </a:lnTo>
                <a:cubicBezTo>
                  <a:pt x="17598" y="1210865"/>
                  <a:pt x="203219" y="1056677"/>
                  <a:pt x="421444" y="1034903"/>
                </a:cubicBezTo>
                <a:cubicBezTo>
                  <a:pt x="617440" y="1015188"/>
                  <a:pt x="834925" y="1088457"/>
                  <a:pt x="1004428" y="1007979"/>
                </a:cubicBezTo>
                <a:cubicBezTo>
                  <a:pt x="1132251" y="947216"/>
                  <a:pt x="1181343" y="818921"/>
                  <a:pt x="1189865" y="700927"/>
                </a:cubicBezTo>
                <a:cubicBezTo>
                  <a:pt x="1198386" y="582784"/>
                  <a:pt x="1177267" y="462582"/>
                  <a:pt x="1210983" y="347383"/>
                </a:cubicBezTo>
                <a:cubicBezTo>
                  <a:pt x="1256184" y="193194"/>
                  <a:pt x="1404755" y="60781"/>
                  <a:pt x="1592413" y="7374"/>
                </a:cubicBezTo>
                <a:lnTo>
                  <a:pt x="1625439" y="0"/>
                </a:lnTo>
                <a:lnTo>
                  <a:pt x="1625439" y="621738"/>
                </a:lnTo>
                <a:lnTo>
                  <a:pt x="1576413" y="650426"/>
                </a:lnTo>
                <a:cubicBezTo>
                  <a:pt x="1495343" y="703170"/>
                  <a:pt x="1427912" y="769119"/>
                  <a:pt x="1381228" y="843639"/>
                </a:cubicBezTo>
                <a:cubicBezTo>
                  <a:pt x="1287584" y="993156"/>
                  <a:pt x="1272301" y="1174618"/>
                  <a:pt x="1188295" y="1323597"/>
                </a:cubicBezTo>
                <a:close/>
              </a:path>
            </a:pathLst>
          </a:custGeom>
          <a:solidFill>
            <a:srgbClr val="404D7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13">
            <a:extLst>
              <a:ext uri="{FF2B5EF4-FFF2-40B4-BE49-F238E27FC236}">
                <a16:creationId xmlns:a16="http://schemas.microsoft.com/office/drawing/2014/main" id="{06207F39-97F3-40AC-8A89-87A6AD971213}"/>
              </a:ext>
            </a:extLst>
          </p:cNvPr>
          <p:cNvSpPr/>
          <p:nvPr/>
        </p:nvSpPr>
        <p:spPr>
          <a:xfrm flipH="1" flipV="1">
            <a:off x="0" y="0"/>
            <a:ext cx="1903138" cy="984312"/>
          </a:xfrm>
          <a:custGeom>
            <a:avLst/>
            <a:gdLst>
              <a:gd name="connsiteX0" fmla="*/ 1903138 w 1903138"/>
              <a:gd name="connsiteY0" fmla="*/ 984312 h 984312"/>
              <a:gd name="connsiteX1" fmla="*/ 0 w 1903138"/>
              <a:gd name="connsiteY1" fmla="*/ 984312 h 984312"/>
              <a:gd name="connsiteX2" fmla="*/ 48541 w 1903138"/>
              <a:gd name="connsiteY2" fmla="*/ 963049 h 984312"/>
              <a:gd name="connsiteX3" fmla="*/ 333040 w 1903138"/>
              <a:gd name="connsiteY3" fmla="*/ 914498 h 984312"/>
              <a:gd name="connsiteX4" fmla="*/ 911392 w 1903138"/>
              <a:gd name="connsiteY4" fmla="*/ 929063 h 984312"/>
              <a:gd name="connsiteX5" fmla="*/ 1443062 w 1903138"/>
              <a:gd name="connsiteY5" fmla="*/ 779730 h 984312"/>
              <a:gd name="connsiteX6" fmla="*/ 1748355 w 1903138"/>
              <a:gd name="connsiteY6" fmla="*/ 164007 h 984312"/>
              <a:gd name="connsiteX7" fmla="*/ 1885406 w 1903138"/>
              <a:gd name="connsiteY7" fmla="*/ 12794 h 984312"/>
              <a:gd name="connsiteX8" fmla="*/ 1903138 w 1903138"/>
              <a:gd name="connsiteY8" fmla="*/ 0 h 9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3138" h="984312">
                <a:moveTo>
                  <a:pt x="1903138" y="984312"/>
                </a:moveTo>
                <a:lnTo>
                  <a:pt x="0" y="984312"/>
                </a:lnTo>
                <a:lnTo>
                  <a:pt x="48541" y="963049"/>
                </a:lnTo>
                <a:cubicBezTo>
                  <a:pt x="137832" y="933881"/>
                  <a:pt x="236710" y="918911"/>
                  <a:pt x="333040" y="914498"/>
                </a:cubicBezTo>
                <a:cubicBezTo>
                  <a:pt x="525701" y="905670"/>
                  <a:pt x="718361" y="931564"/>
                  <a:pt x="911392" y="929063"/>
                </a:cubicBezTo>
                <a:cubicBezTo>
                  <a:pt x="1104424" y="926561"/>
                  <a:pt x="1308940" y="889928"/>
                  <a:pt x="1443062" y="779730"/>
                </a:cubicBezTo>
                <a:cubicBezTo>
                  <a:pt x="1637946" y="619510"/>
                  <a:pt x="1623311" y="363363"/>
                  <a:pt x="1748355" y="164007"/>
                </a:cubicBezTo>
                <a:cubicBezTo>
                  <a:pt x="1783367" y="108118"/>
                  <a:pt x="1830051" y="57069"/>
                  <a:pt x="1885406" y="12794"/>
                </a:cubicBezTo>
                <a:lnTo>
                  <a:pt x="1903138" y="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EA915731-2102-4B81-95B1-F6C4B87CD748}"/>
              </a:ext>
            </a:extLst>
          </p:cNvPr>
          <p:cNvSpPr txBox="1"/>
          <p:nvPr/>
        </p:nvSpPr>
        <p:spPr>
          <a:xfrm>
            <a:off x="1227891" y="347525"/>
            <a:ext cx="4598308" cy="6939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3600" dirty="0">
                <a:solidFill>
                  <a:prstClr val="black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二、电子商务的影响</a:t>
            </a:r>
          </a:p>
        </p:txBody>
      </p:sp>
      <p:sp>
        <p:nvSpPr>
          <p:cNvPr id="9" name="任意多边形: 形状 33">
            <a:extLst>
              <a:ext uri="{FF2B5EF4-FFF2-40B4-BE49-F238E27FC236}">
                <a16:creationId xmlns:a16="http://schemas.microsoft.com/office/drawing/2014/main" id="{2401E280-0864-4BB5-B5CA-F847BD8C7DE0}"/>
              </a:ext>
            </a:extLst>
          </p:cNvPr>
          <p:cNvSpPr/>
          <p:nvPr/>
        </p:nvSpPr>
        <p:spPr bwMode="auto">
          <a:xfrm>
            <a:off x="4712879" y="2358212"/>
            <a:ext cx="2943153" cy="1815569"/>
          </a:xfrm>
          <a:custGeom>
            <a:avLst/>
            <a:gdLst>
              <a:gd name="T0" fmla="*/ 0 w 1028"/>
              <a:gd name="T1" fmla="*/ 238 h 635"/>
              <a:gd name="T2" fmla="*/ 1028 w 1028"/>
              <a:gd name="T3" fmla="*/ 303 h 635"/>
              <a:gd name="T4" fmla="*/ 810 w 1028"/>
              <a:gd name="T5" fmla="*/ 11 h 635"/>
              <a:gd name="T6" fmla="*/ 210 w 1028"/>
              <a:gd name="T7" fmla="*/ 0 h 635"/>
              <a:gd name="T8" fmla="*/ 0 w 1028"/>
              <a:gd name="T9" fmla="*/ 238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8" h="635">
                <a:moveTo>
                  <a:pt x="0" y="238"/>
                </a:moveTo>
                <a:cubicBezTo>
                  <a:pt x="0" y="238"/>
                  <a:pt x="264" y="635"/>
                  <a:pt x="1028" y="303"/>
                </a:cubicBezTo>
                <a:cubicBezTo>
                  <a:pt x="1028" y="303"/>
                  <a:pt x="992" y="130"/>
                  <a:pt x="810" y="11"/>
                </a:cubicBezTo>
                <a:cubicBezTo>
                  <a:pt x="810" y="11"/>
                  <a:pt x="621" y="169"/>
                  <a:pt x="210" y="0"/>
                </a:cubicBezTo>
                <a:cubicBezTo>
                  <a:pt x="210" y="0"/>
                  <a:pt x="60" y="97"/>
                  <a:pt x="0" y="238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713105" rtl="0" eaLnBrk="1" latinLnBrk="0" hangingPunct="1">
              <a:defRPr sz="1405" kern="1200">
                <a:solidFill>
                  <a:schemeClr val="tx1"/>
                </a:solidFill>
              </a:defRPr>
            </a:lvl1pPr>
            <a:lvl2pPr marL="356870" algn="l" defTabSz="713105" rtl="0" eaLnBrk="1" latinLnBrk="0" hangingPunct="1">
              <a:defRPr sz="1405" kern="1200">
                <a:solidFill>
                  <a:schemeClr val="tx1"/>
                </a:solidFill>
              </a:defRPr>
            </a:lvl2pPr>
            <a:lvl3pPr marL="713105" algn="l" defTabSz="713105" rtl="0" eaLnBrk="1" latinLnBrk="0" hangingPunct="1">
              <a:defRPr sz="1405" kern="1200">
                <a:solidFill>
                  <a:schemeClr val="tx1"/>
                </a:solidFill>
              </a:defRPr>
            </a:lvl3pPr>
            <a:lvl4pPr marL="1069975" algn="l" defTabSz="713105" rtl="0" eaLnBrk="1" latinLnBrk="0" hangingPunct="1">
              <a:defRPr sz="1405" kern="1200">
                <a:solidFill>
                  <a:schemeClr val="tx1"/>
                </a:solidFill>
              </a:defRPr>
            </a:lvl4pPr>
            <a:lvl5pPr marL="1426210" algn="l" defTabSz="713105" rtl="0" eaLnBrk="1" latinLnBrk="0" hangingPunct="1">
              <a:defRPr sz="1405" kern="1200">
                <a:solidFill>
                  <a:schemeClr val="tx1"/>
                </a:solidFill>
              </a:defRPr>
            </a:lvl5pPr>
            <a:lvl6pPr marL="1783080" algn="l" defTabSz="713105" rtl="0" eaLnBrk="1" latinLnBrk="0" hangingPunct="1">
              <a:defRPr sz="1405" kern="1200">
                <a:solidFill>
                  <a:schemeClr val="tx1"/>
                </a:solidFill>
              </a:defRPr>
            </a:lvl6pPr>
            <a:lvl7pPr marL="2139950" algn="l" defTabSz="713105" rtl="0" eaLnBrk="1" latinLnBrk="0" hangingPunct="1">
              <a:defRPr sz="1405" kern="1200">
                <a:solidFill>
                  <a:schemeClr val="tx1"/>
                </a:solidFill>
              </a:defRPr>
            </a:lvl7pPr>
            <a:lvl8pPr marL="2496185" algn="l" defTabSz="713105" rtl="0" eaLnBrk="1" latinLnBrk="0" hangingPunct="1">
              <a:defRPr sz="1405" kern="1200">
                <a:solidFill>
                  <a:schemeClr val="tx1"/>
                </a:solidFill>
              </a:defRPr>
            </a:lvl8pPr>
            <a:lvl9pPr marL="2853055" algn="l" defTabSz="713105" rtl="0" eaLnBrk="1" latinLnBrk="0" hangingPunct="1">
              <a:defRPr sz="1405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32">
            <a:extLst>
              <a:ext uri="{FF2B5EF4-FFF2-40B4-BE49-F238E27FC236}">
                <a16:creationId xmlns:a16="http://schemas.microsoft.com/office/drawing/2014/main" id="{644AF573-3AAD-4FA9-9FFB-97A896DC337A}"/>
              </a:ext>
            </a:extLst>
          </p:cNvPr>
          <p:cNvSpPr/>
          <p:nvPr/>
        </p:nvSpPr>
        <p:spPr bwMode="auto">
          <a:xfrm>
            <a:off x="4581457" y="3720704"/>
            <a:ext cx="3059305" cy="1872751"/>
          </a:xfrm>
          <a:custGeom>
            <a:avLst/>
            <a:gdLst>
              <a:gd name="T0" fmla="*/ 0 w 1069"/>
              <a:gd name="T1" fmla="*/ 0 h 655"/>
              <a:gd name="T2" fmla="*/ 1069 w 1069"/>
              <a:gd name="T3" fmla="*/ 204 h 655"/>
              <a:gd name="T4" fmla="*/ 987 w 1069"/>
              <a:gd name="T5" fmla="*/ 343 h 655"/>
              <a:gd name="T6" fmla="*/ 894 w 1069"/>
              <a:gd name="T7" fmla="*/ 478 h 655"/>
              <a:gd name="T8" fmla="*/ 121 w 1069"/>
              <a:gd name="T9" fmla="*/ 344 h 655"/>
              <a:gd name="T10" fmla="*/ 0 w 1069"/>
              <a:gd name="T11" fmla="*/ 0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9" h="655">
                <a:moveTo>
                  <a:pt x="0" y="0"/>
                </a:moveTo>
                <a:cubicBezTo>
                  <a:pt x="0" y="0"/>
                  <a:pt x="413" y="432"/>
                  <a:pt x="1069" y="204"/>
                </a:cubicBezTo>
                <a:cubicBezTo>
                  <a:pt x="1069" y="204"/>
                  <a:pt x="1032" y="288"/>
                  <a:pt x="987" y="343"/>
                </a:cubicBezTo>
                <a:cubicBezTo>
                  <a:pt x="942" y="398"/>
                  <a:pt x="894" y="478"/>
                  <a:pt x="894" y="478"/>
                </a:cubicBezTo>
                <a:cubicBezTo>
                  <a:pt x="894" y="478"/>
                  <a:pt x="517" y="655"/>
                  <a:pt x="121" y="344"/>
                </a:cubicBezTo>
                <a:cubicBezTo>
                  <a:pt x="121" y="344"/>
                  <a:pt x="6" y="228"/>
                  <a:pt x="0" y="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713105" rtl="0" eaLnBrk="1" latinLnBrk="0" hangingPunct="1">
              <a:defRPr sz="1405" kern="1200">
                <a:solidFill>
                  <a:schemeClr val="tx1"/>
                </a:solidFill>
              </a:defRPr>
            </a:lvl1pPr>
            <a:lvl2pPr marL="356870" algn="l" defTabSz="713105" rtl="0" eaLnBrk="1" latinLnBrk="0" hangingPunct="1">
              <a:defRPr sz="1405" kern="1200">
                <a:solidFill>
                  <a:schemeClr val="tx1"/>
                </a:solidFill>
              </a:defRPr>
            </a:lvl2pPr>
            <a:lvl3pPr marL="713105" algn="l" defTabSz="713105" rtl="0" eaLnBrk="1" latinLnBrk="0" hangingPunct="1">
              <a:defRPr sz="1405" kern="1200">
                <a:solidFill>
                  <a:schemeClr val="tx1"/>
                </a:solidFill>
              </a:defRPr>
            </a:lvl3pPr>
            <a:lvl4pPr marL="1069975" algn="l" defTabSz="713105" rtl="0" eaLnBrk="1" latinLnBrk="0" hangingPunct="1">
              <a:defRPr sz="1405" kern="1200">
                <a:solidFill>
                  <a:schemeClr val="tx1"/>
                </a:solidFill>
              </a:defRPr>
            </a:lvl4pPr>
            <a:lvl5pPr marL="1426210" algn="l" defTabSz="713105" rtl="0" eaLnBrk="1" latinLnBrk="0" hangingPunct="1">
              <a:defRPr sz="1405" kern="1200">
                <a:solidFill>
                  <a:schemeClr val="tx1"/>
                </a:solidFill>
              </a:defRPr>
            </a:lvl5pPr>
            <a:lvl6pPr marL="1783080" algn="l" defTabSz="713105" rtl="0" eaLnBrk="1" latinLnBrk="0" hangingPunct="1">
              <a:defRPr sz="1405" kern="1200">
                <a:solidFill>
                  <a:schemeClr val="tx1"/>
                </a:solidFill>
              </a:defRPr>
            </a:lvl6pPr>
            <a:lvl7pPr marL="2139950" algn="l" defTabSz="713105" rtl="0" eaLnBrk="1" latinLnBrk="0" hangingPunct="1">
              <a:defRPr sz="1405" kern="1200">
                <a:solidFill>
                  <a:schemeClr val="tx1"/>
                </a:solidFill>
              </a:defRPr>
            </a:lvl7pPr>
            <a:lvl8pPr marL="2496185" algn="l" defTabSz="713105" rtl="0" eaLnBrk="1" latinLnBrk="0" hangingPunct="1">
              <a:defRPr sz="1405" kern="1200">
                <a:solidFill>
                  <a:schemeClr val="tx1"/>
                </a:solidFill>
              </a:defRPr>
            </a:lvl8pPr>
            <a:lvl9pPr marL="2853055" algn="l" defTabSz="713105" rtl="0" eaLnBrk="1" latinLnBrk="0" hangingPunct="1">
              <a:defRPr sz="1405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31">
            <a:extLst>
              <a:ext uri="{FF2B5EF4-FFF2-40B4-BE49-F238E27FC236}">
                <a16:creationId xmlns:a16="http://schemas.microsoft.com/office/drawing/2014/main" id="{B93E0E25-A2B2-4011-B7E9-D897C9E99168}"/>
              </a:ext>
            </a:extLst>
          </p:cNvPr>
          <p:cNvSpPr/>
          <p:nvPr/>
        </p:nvSpPr>
        <p:spPr bwMode="auto">
          <a:xfrm>
            <a:off x="4535968" y="2390377"/>
            <a:ext cx="3120063" cy="2594691"/>
          </a:xfrm>
          <a:custGeom>
            <a:avLst/>
            <a:gdLst>
              <a:gd name="T0" fmla="*/ 872 w 1090"/>
              <a:gd name="T1" fmla="*/ 0 h 908"/>
              <a:gd name="T2" fmla="*/ 562 w 1090"/>
              <a:gd name="T3" fmla="*/ 344 h 908"/>
              <a:gd name="T4" fmla="*/ 11 w 1090"/>
              <a:gd name="T5" fmla="*/ 461 h 908"/>
              <a:gd name="T6" fmla="*/ 132 w 1090"/>
              <a:gd name="T7" fmla="*/ 805 h 908"/>
              <a:gd name="T8" fmla="*/ 1090 w 1090"/>
              <a:gd name="T9" fmla="*/ 292 h 908"/>
              <a:gd name="T10" fmla="*/ 872 w 1090"/>
              <a:gd name="T11" fmla="*/ 0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0" h="908">
                <a:moveTo>
                  <a:pt x="872" y="0"/>
                </a:moveTo>
                <a:cubicBezTo>
                  <a:pt x="872" y="0"/>
                  <a:pt x="898" y="160"/>
                  <a:pt x="562" y="344"/>
                </a:cubicBezTo>
                <a:cubicBezTo>
                  <a:pt x="225" y="528"/>
                  <a:pt x="17" y="492"/>
                  <a:pt x="11" y="461"/>
                </a:cubicBezTo>
                <a:cubicBezTo>
                  <a:pt x="11" y="461"/>
                  <a:pt x="0" y="642"/>
                  <a:pt x="132" y="805"/>
                </a:cubicBezTo>
                <a:cubicBezTo>
                  <a:pt x="132" y="805"/>
                  <a:pt x="681" y="908"/>
                  <a:pt x="1090" y="292"/>
                </a:cubicBezTo>
                <a:cubicBezTo>
                  <a:pt x="1090" y="292"/>
                  <a:pt x="1046" y="103"/>
                  <a:pt x="872" y="0"/>
                </a:cubicBezTo>
                <a:close/>
              </a:path>
            </a:pathLst>
          </a:custGeom>
          <a:solidFill>
            <a:srgbClr val="404D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713105" rtl="0" eaLnBrk="1" latinLnBrk="0" hangingPunct="1">
              <a:defRPr sz="1405" kern="1200">
                <a:solidFill>
                  <a:schemeClr val="tx1"/>
                </a:solidFill>
              </a:defRPr>
            </a:lvl1pPr>
            <a:lvl2pPr marL="356870" algn="l" defTabSz="713105" rtl="0" eaLnBrk="1" latinLnBrk="0" hangingPunct="1">
              <a:defRPr sz="1405" kern="1200">
                <a:solidFill>
                  <a:schemeClr val="tx1"/>
                </a:solidFill>
              </a:defRPr>
            </a:lvl2pPr>
            <a:lvl3pPr marL="713105" algn="l" defTabSz="713105" rtl="0" eaLnBrk="1" latinLnBrk="0" hangingPunct="1">
              <a:defRPr sz="1405" kern="1200">
                <a:solidFill>
                  <a:schemeClr val="tx1"/>
                </a:solidFill>
              </a:defRPr>
            </a:lvl3pPr>
            <a:lvl4pPr marL="1069975" algn="l" defTabSz="713105" rtl="0" eaLnBrk="1" latinLnBrk="0" hangingPunct="1">
              <a:defRPr sz="1405" kern="1200">
                <a:solidFill>
                  <a:schemeClr val="tx1"/>
                </a:solidFill>
              </a:defRPr>
            </a:lvl4pPr>
            <a:lvl5pPr marL="1426210" algn="l" defTabSz="713105" rtl="0" eaLnBrk="1" latinLnBrk="0" hangingPunct="1">
              <a:defRPr sz="1405" kern="1200">
                <a:solidFill>
                  <a:schemeClr val="tx1"/>
                </a:solidFill>
              </a:defRPr>
            </a:lvl5pPr>
            <a:lvl6pPr marL="1783080" algn="l" defTabSz="713105" rtl="0" eaLnBrk="1" latinLnBrk="0" hangingPunct="1">
              <a:defRPr sz="1405" kern="1200">
                <a:solidFill>
                  <a:schemeClr val="tx1"/>
                </a:solidFill>
              </a:defRPr>
            </a:lvl6pPr>
            <a:lvl7pPr marL="2139950" algn="l" defTabSz="713105" rtl="0" eaLnBrk="1" latinLnBrk="0" hangingPunct="1">
              <a:defRPr sz="1405" kern="1200">
                <a:solidFill>
                  <a:schemeClr val="tx1"/>
                </a:solidFill>
              </a:defRPr>
            </a:lvl7pPr>
            <a:lvl8pPr marL="2496185" algn="l" defTabSz="713105" rtl="0" eaLnBrk="1" latinLnBrk="0" hangingPunct="1">
              <a:defRPr sz="1405" kern="1200">
                <a:solidFill>
                  <a:schemeClr val="tx1"/>
                </a:solidFill>
              </a:defRPr>
            </a:lvl8pPr>
            <a:lvl9pPr marL="2853055" algn="l" defTabSz="713105" rtl="0" eaLnBrk="1" latinLnBrk="0" hangingPunct="1">
              <a:defRPr sz="1405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任意多边形: 形状 30">
            <a:extLst>
              <a:ext uri="{FF2B5EF4-FFF2-40B4-BE49-F238E27FC236}">
                <a16:creationId xmlns:a16="http://schemas.microsoft.com/office/drawing/2014/main" id="{DCDCC9CE-CF62-4E3A-9495-86E4B7E52FBA}"/>
              </a:ext>
            </a:extLst>
          </p:cNvPr>
          <p:cNvSpPr/>
          <p:nvPr/>
        </p:nvSpPr>
        <p:spPr bwMode="auto">
          <a:xfrm>
            <a:off x="5206900" y="4305045"/>
            <a:ext cx="2433862" cy="1563605"/>
          </a:xfrm>
          <a:custGeom>
            <a:avLst/>
            <a:gdLst>
              <a:gd name="T0" fmla="*/ 850 w 850"/>
              <a:gd name="T1" fmla="*/ 0 h 547"/>
              <a:gd name="T2" fmla="*/ 0 w 850"/>
              <a:gd name="T3" fmla="*/ 328 h 547"/>
              <a:gd name="T4" fmla="*/ 17 w 850"/>
              <a:gd name="T5" fmla="*/ 397 h 547"/>
              <a:gd name="T6" fmla="*/ 75 w 850"/>
              <a:gd name="T7" fmla="*/ 540 h 547"/>
              <a:gd name="T8" fmla="*/ 657 w 850"/>
              <a:gd name="T9" fmla="*/ 371 h 547"/>
              <a:gd name="T10" fmla="*/ 730 w 850"/>
              <a:gd name="T11" fmla="*/ 207 h 547"/>
              <a:gd name="T12" fmla="*/ 850 w 850"/>
              <a:gd name="T13" fmla="*/ 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0" h="547">
                <a:moveTo>
                  <a:pt x="850" y="0"/>
                </a:moveTo>
                <a:cubicBezTo>
                  <a:pt x="850" y="0"/>
                  <a:pt x="586" y="297"/>
                  <a:pt x="0" y="328"/>
                </a:cubicBezTo>
                <a:cubicBezTo>
                  <a:pt x="0" y="328"/>
                  <a:pt x="13" y="357"/>
                  <a:pt x="17" y="397"/>
                </a:cubicBezTo>
                <a:cubicBezTo>
                  <a:pt x="20" y="437"/>
                  <a:pt x="51" y="533"/>
                  <a:pt x="75" y="540"/>
                </a:cubicBezTo>
                <a:cubicBezTo>
                  <a:pt x="100" y="547"/>
                  <a:pt x="484" y="535"/>
                  <a:pt x="657" y="371"/>
                </a:cubicBezTo>
                <a:cubicBezTo>
                  <a:pt x="657" y="371"/>
                  <a:pt x="646" y="314"/>
                  <a:pt x="730" y="207"/>
                </a:cubicBezTo>
                <a:cubicBezTo>
                  <a:pt x="816" y="107"/>
                  <a:pt x="850" y="0"/>
                  <a:pt x="85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713105" rtl="0" eaLnBrk="1" latinLnBrk="0" hangingPunct="1">
              <a:defRPr sz="1405" kern="1200">
                <a:solidFill>
                  <a:schemeClr val="tx1"/>
                </a:solidFill>
              </a:defRPr>
            </a:lvl1pPr>
            <a:lvl2pPr marL="356870" algn="l" defTabSz="713105" rtl="0" eaLnBrk="1" latinLnBrk="0" hangingPunct="1">
              <a:defRPr sz="1405" kern="1200">
                <a:solidFill>
                  <a:schemeClr val="tx1"/>
                </a:solidFill>
              </a:defRPr>
            </a:lvl2pPr>
            <a:lvl3pPr marL="713105" algn="l" defTabSz="713105" rtl="0" eaLnBrk="1" latinLnBrk="0" hangingPunct="1">
              <a:defRPr sz="1405" kern="1200">
                <a:solidFill>
                  <a:schemeClr val="tx1"/>
                </a:solidFill>
              </a:defRPr>
            </a:lvl3pPr>
            <a:lvl4pPr marL="1069975" algn="l" defTabSz="713105" rtl="0" eaLnBrk="1" latinLnBrk="0" hangingPunct="1">
              <a:defRPr sz="1405" kern="1200">
                <a:solidFill>
                  <a:schemeClr val="tx1"/>
                </a:solidFill>
              </a:defRPr>
            </a:lvl4pPr>
            <a:lvl5pPr marL="1426210" algn="l" defTabSz="713105" rtl="0" eaLnBrk="1" latinLnBrk="0" hangingPunct="1">
              <a:defRPr sz="1405" kern="1200">
                <a:solidFill>
                  <a:schemeClr val="tx1"/>
                </a:solidFill>
              </a:defRPr>
            </a:lvl5pPr>
            <a:lvl6pPr marL="1783080" algn="l" defTabSz="713105" rtl="0" eaLnBrk="1" latinLnBrk="0" hangingPunct="1">
              <a:defRPr sz="1405" kern="1200">
                <a:solidFill>
                  <a:schemeClr val="tx1"/>
                </a:solidFill>
              </a:defRPr>
            </a:lvl6pPr>
            <a:lvl7pPr marL="2139950" algn="l" defTabSz="713105" rtl="0" eaLnBrk="1" latinLnBrk="0" hangingPunct="1">
              <a:defRPr sz="1405" kern="1200">
                <a:solidFill>
                  <a:schemeClr val="tx1"/>
                </a:solidFill>
              </a:defRPr>
            </a:lvl7pPr>
            <a:lvl8pPr marL="2496185" algn="l" defTabSz="713105" rtl="0" eaLnBrk="1" latinLnBrk="0" hangingPunct="1">
              <a:defRPr sz="1405" kern="1200">
                <a:solidFill>
                  <a:schemeClr val="tx1"/>
                </a:solidFill>
              </a:defRPr>
            </a:lvl8pPr>
            <a:lvl9pPr marL="2853055" algn="l" defTabSz="713105" rtl="0" eaLnBrk="1" latinLnBrk="0" hangingPunct="1">
              <a:defRPr sz="1405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6DD3FD80-9AAB-426C-8163-4D6AD3117862}"/>
              </a:ext>
            </a:extLst>
          </p:cNvPr>
          <p:cNvSpPr/>
          <p:nvPr/>
        </p:nvSpPr>
        <p:spPr bwMode="auto">
          <a:xfrm>
            <a:off x="4706806" y="1898248"/>
            <a:ext cx="1667252" cy="1277690"/>
          </a:xfrm>
          <a:custGeom>
            <a:avLst/>
            <a:gdLst>
              <a:gd name="T0" fmla="*/ 0 w 582"/>
              <a:gd name="T1" fmla="*/ 397 h 447"/>
              <a:gd name="T2" fmla="*/ 582 w 582"/>
              <a:gd name="T3" fmla="*/ 82 h 447"/>
              <a:gd name="T4" fmla="*/ 0 w 582"/>
              <a:gd name="T5" fmla="*/ 39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2" h="447">
                <a:moveTo>
                  <a:pt x="0" y="397"/>
                </a:moveTo>
                <a:cubicBezTo>
                  <a:pt x="0" y="397"/>
                  <a:pt x="430" y="447"/>
                  <a:pt x="582" y="82"/>
                </a:cubicBezTo>
                <a:cubicBezTo>
                  <a:pt x="582" y="82"/>
                  <a:pt x="209" y="0"/>
                  <a:pt x="0" y="39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713105" rtl="0" eaLnBrk="1" latinLnBrk="0" hangingPunct="1">
              <a:defRPr sz="1405" kern="1200">
                <a:solidFill>
                  <a:schemeClr val="tx1"/>
                </a:solidFill>
              </a:defRPr>
            </a:lvl1pPr>
            <a:lvl2pPr marL="356870" algn="l" defTabSz="713105" rtl="0" eaLnBrk="1" latinLnBrk="0" hangingPunct="1">
              <a:defRPr sz="1405" kern="1200">
                <a:solidFill>
                  <a:schemeClr val="tx1"/>
                </a:solidFill>
              </a:defRPr>
            </a:lvl2pPr>
            <a:lvl3pPr marL="713105" algn="l" defTabSz="713105" rtl="0" eaLnBrk="1" latinLnBrk="0" hangingPunct="1">
              <a:defRPr sz="1405" kern="1200">
                <a:solidFill>
                  <a:schemeClr val="tx1"/>
                </a:solidFill>
              </a:defRPr>
            </a:lvl3pPr>
            <a:lvl4pPr marL="1069975" algn="l" defTabSz="713105" rtl="0" eaLnBrk="1" latinLnBrk="0" hangingPunct="1">
              <a:defRPr sz="1405" kern="1200">
                <a:solidFill>
                  <a:schemeClr val="tx1"/>
                </a:solidFill>
              </a:defRPr>
            </a:lvl4pPr>
            <a:lvl5pPr marL="1426210" algn="l" defTabSz="713105" rtl="0" eaLnBrk="1" latinLnBrk="0" hangingPunct="1">
              <a:defRPr sz="1405" kern="1200">
                <a:solidFill>
                  <a:schemeClr val="tx1"/>
                </a:solidFill>
              </a:defRPr>
            </a:lvl5pPr>
            <a:lvl6pPr marL="1783080" algn="l" defTabSz="713105" rtl="0" eaLnBrk="1" latinLnBrk="0" hangingPunct="1">
              <a:defRPr sz="1405" kern="1200">
                <a:solidFill>
                  <a:schemeClr val="tx1"/>
                </a:solidFill>
              </a:defRPr>
            </a:lvl6pPr>
            <a:lvl7pPr marL="2139950" algn="l" defTabSz="713105" rtl="0" eaLnBrk="1" latinLnBrk="0" hangingPunct="1">
              <a:defRPr sz="1405" kern="1200">
                <a:solidFill>
                  <a:schemeClr val="tx1"/>
                </a:solidFill>
              </a:defRPr>
            </a:lvl7pPr>
            <a:lvl8pPr marL="2496185" algn="l" defTabSz="713105" rtl="0" eaLnBrk="1" latinLnBrk="0" hangingPunct="1">
              <a:defRPr sz="1405" kern="1200">
                <a:solidFill>
                  <a:schemeClr val="tx1"/>
                </a:solidFill>
              </a:defRPr>
            </a:lvl8pPr>
            <a:lvl9pPr marL="2853055" algn="l" defTabSz="713105" rtl="0" eaLnBrk="1" latinLnBrk="0" hangingPunct="1">
              <a:defRPr sz="1405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713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68A78A-6057-4795-95C1-F18CA71E1090}"/>
              </a:ext>
            </a:extLst>
          </p:cNvPr>
          <p:cNvSpPr txBox="1"/>
          <p:nvPr/>
        </p:nvSpPr>
        <p:spPr>
          <a:xfrm>
            <a:off x="5279783" y="2358212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B9EACC-5571-4726-88B4-23AB90756642}"/>
              </a:ext>
            </a:extLst>
          </p:cNvPr>
          <p:cNvSpPr txBox="1"/>
          <p:nvPr/>
        </p:nvSpPr>
        <p:spPr>
          <a:xfrm>
            <a:off x="6082190" y="3597315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9C36AB6-A1FF-4045-9497-66C3E3806B5C}"/>
              </a:ext>
            </a:extLst>
          </p:cNvPr>
          <p:cNvSpPr txBox="1"/>
          <p:nvPr/>
        </p:nvSpPr>
        <p:spPr>
          <a:xfrm>
            <a:off x="6082189" y="5149244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7F93730-A5E6-4354-A412-C05967343F36}"/>
              </a:ext>
            </a:extLst>
          </p:cNvPr>
          <p:cNvGrpSpPr/>
          <p:nvPr/>
        </p:nvGrpSpPr>
        <p:grpSpPr>
          <a:xfrm>
            <a:off x="7972797" y="2349636"/>
            <a:ext cx="3266838" cy="1769943"/>
            <a:chOff x="7483989" y="3433235"/>
            <a:chExt cx="3266838" cy="1769943"/>
          </a:xfrm>
        </p:grpSpPr>
        <p:sp>
          <p:nvSpPr>
            <p:cNvPr id="19" name="文本框 62">
              <a:extLst>
                <a:ext uri="{FF2B5EF4-FFF2-40B4-BE49-F238E27FC236}">
                  <a16:creationId xmlns:a16="http://schemas.microsoft.com/office/drawing/2014/main" id="{78D35033-C1F6-4B81-BB83-97924D951397}"/>
                </a:ext>
              </a:extLst>
            </p:cNvPr>
            <p:cNvSpPr/>
            <p:nvPr/>
          </p:nvSpPr>
          <p:spPr>
            <a:xfrm>
              <a:off x="7483989" y="3732519"/>
              <a:ext cx="3266838" cy="147065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</a:p>
          </p:txBody>
        </p:sp>
        <p:sp>
          <p:nvSpPr>
            <p:cNvPr id="20" name="文本框 61">
              <a:extLst>
                <a:ext uri="{FF2B5EF4-FFF2-40B4-BE49-F238E27FC236}">
                  <a16:creationId xmlns:a16="http://schemas.microsoft.com/office/drawing/2014/main" id="{E04E2932-33C9-47E9-B767-E8AE61181DD0}"/>
                </a:ext>
              </a:extLst>
            </p:cNvPr>
            <p:cNvSpPr/>
            <p:nvPr/>
          </p:nvSpPr>
          <p:spPr>
            <a:xfrm>
              <a:off x="7483989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40F3411-3182-48B8-9357-22EE6A4F18BC}"/>
              </a:ext>
            </a:extLst>
          </p:cNvPr>
          <p:cNvGrpSpPr/>
          <p:nvPr/>
        </p:nvGrpSpPr>
        <p:grpSpPr>
          <a:xfrm>
            <a:off x="1129247" y="1652121"/>
            <a:ext cx="3120063" cy="1769943"/>
            <a:chOff x="7219014" y="3433235"/>
            <a:chExt cx="3120063" cy="1769943"/>
          </a:xfrm>
        </p:grpSpPr>
        <p:sp>
          <p:nvSpPr>
            <p:cNvPr id="22" name="文本框 62">
              <a:extLst>
                <a:ext uri="{FF2B5EF4-FFF2-40B4-BE49-F238E27FC236}">
                  <a16:creationId xmlns:a16="http://schemas.microsoft.com/office/drawing/2014/main" id="{7BCCBC93-C5F7-41EA-952D-B39DB92785DC}"/>
                </a:ext>
              </a:extLst>
            </p:cNvPr>
            <p:cNvSpPr/>
            <p:nvPr/>
          </p:nvSpPr>
          <p:spPr>
            <a:xfrm>
              <a:off x="7219014" y="3732519"/>
              <a:ext cx="3120063" cy="147065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</a:p>
          </p:txBody>
        </p:sp>
        <p:sp>
          <p:nvSpPr>
            <p:cNvPr id="23" name="文本框 61">
              <a:extLst>
                <a:ext uri="{FF2B5EF4-FFF2-40B4-BE49-F238E27FC236}">
                  <a16:creationId xmlns:a16="http://schemas.microsoft.com/office/drawing/2014/main" id="{52E11523-2D6A-446A-AEEA-FC6B4FCE3E18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F07BD0-FD63-4EDB-AC6B-FE66E690BFB1}"/>
              </a:ext>
            </a:extLst>
          </p:cNvPr>
          <p:cNvGrpSpPr/>
          <p:nvPr/>
        </p:nvGrpSpPr>
        <p:grpSpPr>
          <a:xfrm>
            <a:off x="1077583" y="4923398"/>
            <a:ext cx="3807954" cy="1489866"/>
            <a:chOff x="6531124" y="3433235"/>
            <a:chExt cx="3807954" cy="1489866"/>
          </a:xfrm>
        </p:grpSpPr>
        <p:sp>
          <p:nvSpPr>
            <p:cNvPr id="25" name="文本框 62">
              <a:extLst>
                <a:ext uri="{FF2B5EF4-FFF2-40B4-BE49-F238E27FC236}">
                  <a16:creationId xmlns:a16="http://schemas.microsoft.com/office/drawing/2014/main" id="{FFBE2A9A-C533-4B5A-B3AF-E1D557C200F4}"/>
                </a:ext>
              </a:extLst>
            </p:cNvPr>
            <p:cNvSpPr/>
            <p:nvPr/>
          </p:nvSpPr>
          <p:spPr>
            <a:xfrm>
              <a:off x="6531124" y="3732519"/>
              <a:ext cx="3807954" cy="11905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此处添加详细文本描述，建议与标题相关并符合整体语言风格，语言描述尽量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……</a:t>
              </a:r>
            </a:p>
          </p:txBody>
        </p:sp>
        <p:sp>
          <p:nvSpPr>
            <p:cNvPr id="26" name="文本框 61">
              <a:extLst>
                <a:ext uri="{FF2B5EF4-FFF2-40B4-BE49-F238E27FC236}">
                  <a16:creationId xmlns:a16="http://schemas.microsoft.com/office/drawing/2014/main" id="{F01B093F-D81B-4DFA-BA98-7AEDA94902F1}"/>
                </a:ext>
              </a:extLst>
            </p:cNvPr>
            <p:cNvSpPr/>
            <p:nvPr/>
          </p:nvSpPr>
          <p:spPr>
            <a:xfrm>
              <a:off x="8288525" y="3433235"/>
              <a:ext cx="2050552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此处添加标题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2118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llf2vt">
      <a:majorFont>
        <a:latin typeface="思源黑体 CN Normal" panose="020F0302020204030204"/>
        <a:ea typeface="思源黑体 CN Normal"/>
        <a:cs typeface=""/>
      </a:majorFont>
      <a:minorFont>
        <a:latin typeface="思源黑体 CN Norm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llf2vt">
      <a:majorFont>
        <a:latin typeface="思源黑体 CN Normal" panose="020F0302020204030204"/>
        <a:ea typeface="思源黑体 CN Normal"/>
        <a:cs typeface=""/>
      </a:majorFont>
      <a:minorFont>
        <a:latin typeface="思源黑体 CN Norm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1736</Words>
  <Application>Microsoft Office PowerPoint</Application>
  <PresentationFormat>宽屏</PresentationFormat>
  <Paragraphs>151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Helvetica</vt:lpstr>
      <vt:lpstr>Arial</vt:lpstr>
      <vt:lpstr>Wingdings</vt:lpstr>
      <vt:lpstr>思源黑体 CN Normal</vt:lpstr>
      <vt:lpstr>优设标题黑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china</cp:lastModifiedBy>
  <cp:revision>7</cp:revision>
  <dcterms:created xsi:type="dcterms:W3CDTF">2021-08-27T03:07:07Z</dcterms:created>
  <dcterms:modified xsi:type="dcterms:W3CDTF">2021-08-27T06:32:22Z</dcterms:modified>
</cp:coreProperties>
</file>