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70" r:id="rId3"/>
    <p:sldId id="257" r:id="rId4"/>
    <p:sldId id="258" r:id="rId5"/>
    <p:sldId id="259" r:id="rId6"/>
    <p:sldId id="260" r:id="rId7"/>
    <p:sldId id="261" r:id="rId8"/>
    <p:sldId id="262" r:id="rId9"/>
    <p:sldId id="263" r:id="rId10"/>
    <p:sldId id="264" r:id="rId11"/>
    <p:sldId id="267" r:id="rId12"/>
    <p:sldId id="265" r:id="rId13"/>
    <p:sldId id="268" r:id="rId14"/>
    <p:sldId id="266" r:id="rId15"/>
    <p:sldId id="269" r:id="rId16"/>
    <p:sldId id="724" r:id="rId17"/>
  </p:sldIdLst>
  <p:sldSz cx="12192000" cy="6858000"/>
  <p:notesSz cx="6858000" cy="9144000"/>
  <p:embeddedFontLst>
    <p:embeddedFont>
      <p:font typeface="Montserrat ExtraBold" panose="00000900000000000000" pitchFamily="2" charset="0"/>
      <p:bold r:id="rId18"/>
    </p:embeddedFont>
    <p:embeddedFont>
      <p:font typeface="Montserrat Light" panose="00000400000000000000" pitchFamily="2" charset="0"/>
      <p:regular r:id="rId19"/>
    </p:embeddedFont>
    <p:embeddedFont>
      <p:font typeface="思源黑体 CN Heavy" panose="020B0A00000000000000" pitchFamily="34" charset="-122"/>
      <p:bold r:id="rId20"/>
    </p:embeddedFont>
    <p:embeddedFont>
      <p:font typeface="思源黑体 CN Normal" panose="020B0400000000000000" pitchFamily="34" charset="-122"/>
      <p:regular r:id="rId21"/>
    </p:embeddedFont>
  </p:embeddedFontLst>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AFA"/>
    <a:srgbClr val="3345A5"/>
    <a:srgbClr val="3652AD"/>
    <a:srgbClr val="2428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96" autoAdjust="0"/>
    <p:restoredTop sz="94660"/>
  </p:normalViewPr>
  <p:slideViewPr>
    <p:cSldViewPr snapToGrid="0">
      <p:cViewPr varScale="1">
        <p:scale>
          <a:sx n="149" d="100"/>
          <a:sy n="149" d="100"/>
        </p:scale>
        <p:origin x="104"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2022-03-07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2022-03-07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2022-03-07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721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pos="2880">
          <p15:clr>
            <a:srgbClr val="FBAE40"/>
          </p15:clr>
        </p15:guide>
        <p15:guide id="2" orient="horz" pos="16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2022-03-07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2022-03-07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2022-03-07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2022-03-07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2022-03-07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2022-03-07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2022-03-07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2022-03-07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2022-03-07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08" userDrawn="1">
          <p15:clr>
            <a:srgbClr val="F26B43"/>
          </p15:clr>
        </p15:guide>
        <p15:guide id="2" pos="7064" userDrawn="1">
          <p15:clr>
            <a:srgbClr val="F26B43"/>
          </p15:clr>
        </p15:guide>
        <p15:guide id="3" orient="horz" pos="384" userDrawn="1">
          <p15:clr>
            <a:srgbClr val="F26B43"/>
          </p15:clr>
        </p15:guide>
        <p15:guide id="4" orient="horz" pos="448"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345A5"/>
        </a:solidFill>
        <a:effectLst/>
      </p:bgPr>
    </p:bg>
    <p:spTree>
      <p:nvGrpSpPr>
        <p:cNvPr id="1" name=""/>
        <p:cNvGrpSpPr/>
        <p:nvPr/>
      </p:nvGrpSpPr>
      <p:grpSpPr>
        <a:xfrm>
          <a:off x="0" y="0"/>
          <a:ext cx="0" cy="0"/>
          <a:chOff x="0" y="0"/>
          <a:chExt cx="0" cy="0"/>
        </a:xfrm>
      </p:grpSpPr>
      <p:pic>
        <p:nvPicPr>
          <p:cNvPr id="17" name="图片 16" descr="桌子上放着笔记本电脑的一群人&#10;&#10;中度可信度描述已自动生成">
            <a:extLst>
              <a:ext uri="{FF2B5EF4-FFF2-40B4-BE49-F238E27FC236}">
                <a16:creationId xmlns:a16="http://schemas.microsoft.com/office/drawing/2014/main" id="{029D0BCC-8571-4005-AFBF-A8B9C67D5CAC}"/>
              </a:ext>
            </a:extLst>
          </p:cNvPr>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7855" b="7855"/>
          <a:stretch/>
        </p:blipFill>
        <p:spPr>
          <a:xfrm>
            <a:off x="-1" y="7809"/>
            <a:ext cx="12178117" cy="6850191"/>
          </a:xfrm>
          <a:prstGeom prst="rect">
            <a:avLst/>
          </a:prstGeom>
        </p:spPr>
      </p:pic>
      <p:sp>
        <p:nvSpPr>
          <p:cNvPr id="18" name="矩形 17">
            <a:extLst>
              <a:ext uri="{FF2B5EF4-FFF2-40B4-BE49-F238E27FC236}">
                <a16:creationId xmlns:a16="http://schemas.microsoft.com/office/drawing/2014/main" id="{F7ECFE0E-A875-4499-8157-9568592430A9}"/>
              </a:ext>
            </a:extLst>
          </p:cNvPr>
          <p:cNvSpPr/>
          <p:nvPr/>
        </p:nvSpPr>
        <p:spPr>
          <a:xfrm>
            <a:off x="952249" y="1126156"/>
            <a:ext cx="7027748" cy="4605688"/>
          </a:xfrm>
          <a:prstGeom prst="rect">
            <a:avLst/>
          </a:pr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1A5AC7A6-560D-4EA8-A857-99754BA2B9FA}"/>
              </a:ext>
            </a:extLst>
          </p:cNvPr>
          <p:cNvSpPr/>
          <p:nvPr/>
        </p:nvSpPr>
        <p:spPr>
          <a:xfrm>
            <a:off x="1748107" y="1970491"/>
            <a:ext cx="5590186" cy="1938992"/>
          </a:xfrm>
          <a:prstGeom prst="rect">
            <a:avLst/>
          </a:prstGeom>
        </p:spPr>
        <p:txBody>
          <a:bodyPr wrap="square">
            <a:spAutoFit/>
          </a:bodyPr>
          <a:lstStyle/>
          <a:p>
            <a:r>
              <a:rPr lang="zh-CN" altLang="en-US" sz="6000" b="1" dirty="0">
                <a:solidFill>
                  <a:schemeClr val="bg1"/>
                </a:solidFill>
                <a:latin typeface="+mj-ea"/>
                <a:ea typeface="+mj-ea"/>
              </a:rPr>
              <a:t>电子商务</a:t>
            </a:r>
            <a:r>
              <a:rPr lang="en-US" altLang="zh-CN" sz="6000" b="1" dirty="0">
                <a:solidFill>
                  <a:schemeClr val="bg1"/>
                </a:solidFill>
                <a:latin typeface="+mj-ea"/>
                <a:ea typeface="+mj-ea"/>
              </a:rPr>
              <a:t>-</a:t>
            </a:r>
            <a:r>
              <a:rPr lang="zh-CN" altLang="en-US" sz="6000" b="1" dirty="0">
                <a:solidFill>
                  <a:schemeClr val="bg1"/>
                </a:solidFill>
                <a:latin typeface="+mj-ea"/>
                <a:ea typeface="+mj-ea"/>
              </a:rPr>
              <a:t>店铺</a:t>
            </a:r>
            <a:endParaRPr lang="en-US" altLang="zh-CN" sz="6000" b="1" dirty="0">
              <a:solidFill>
                <a:schemeClr val="bg1"/>
              </a:solidFill>
              <a:latin typeface="+mj-ea"/>
              <a:ea typeface="+mj-ea"/>
            </a:endParaRPr>
          </a:p>
          <a:p>
            <a:r>
              <a:rPr lang="zh-CN" altLang="en-US" sz="6000" b="1" dirty="0">
                <a:solidFill>
                  <a:schemeClr val="bg1"/>
                </a:solidFill>
              </a:rPr>
              <a:t>运营技巧</a:t>
            </a:r>
          </a:p>
        </p:txBody>
      </p:sp>
      <p:sp>
        <p:nvSpPr>
          <p:cNvPr id="5" name="矩形 4">
            <a:extLst>
              <a:ext uri="{FF2B5EF4-FFF2-40B4-BE49-F238E27FC236}">
                <a16:creationId xmlns:a16="http://schemas.microsoft.com/office/drawing/2014/main" id="{1767CD1E-57BA-4B0C-9527-43A06DCDE025}"/>
              </a:ext>
            </a:extLst>
          </p:cNvPr>
          <p:cNvSpPr/>
          <p:nvPr/>
        </p:nvSpPr>
        <p:spPr>
          <a:xfrm>
            <a:off x="1748107" y="1324160"/>
            <a:ext cx="3568247" cy="646331"/>
          </a:xfrm>
          <a:prstGeom prst="rect">
            <a:avLst/>
          </a:prstGeom>
        </p:spPr>
        <p:txBody>
          <a:bodyPr wrap="square">
            <a:spAutoFit/>
          </a:bodyPr>
          <a:lstStyle/>
          <a:p>
            <a:r>
              <a:rPr lang="en-US" altLang="zh-CN" sz="3600" dirty="0">
                <a:solidFill>
                  <a:schemeClr val="bg1"/>
                </a:solidFill>
                <a:latin typeface="+mj-lt"/>
                <a:ea typeface="+mj-ea"/>
              </a:rPr>
              <a:t>E-commerce</a:t>
            </a:r>
            <a:endParaRPr lang="zh-CN" altLang="en-US" sz="3600" dirty="0">
              <a:solidFill>
                <a:schemeClr val="bg1"/>
              </a:solidFill>
              <a:latin typeface="+mj-lt"/>
              <a:ea typeface="+mj-ea"/>
            </a:endParaRPr>
          </a:p>
        </p:txBody>
      </p:sp>
      <p:sp>
        <p:nvSpPr>
          <p:cNvPr id="8" name="矩形 7">
            <a:extLst>
              <a:ext uri="{FF2B5EF4-FFF2-40B4-BE49-F238E27FC236}">
                <a16:creationId xmlns:a16="http://schemas.microsoft.com/office/drawing/2014/main" id="{6003ED4A-A3C0-4F14-808D-4B9882F5D7BE}"/>
              </a:ext>
            </a:extLst>
          </p:cNvPr>
          <p:cNvSpPr/>
          <p:nvPr/>
        </p:nvSpPr>
        <p:spPr>
          <a:xfrm>
            <a:off x="1748107" y="3881099"/>
            <a:ext cx="5031287" cy="646331"/>
          </a:xfrm>
          <a:prstGeom prst="rect">
            <a:avLst/>
          </a:prstGeom>
        </p:spPr>
        <p:txBody>
          <a:bodyPr wrap="square">
            <a:spAutoFit/>
          </a:bodyPr>
          <a:lstStyle/>
          <a:p>
            <a:r>
              <a:rPr lang="en-US" altLang="zh-CN" sz="3600" dirty="0">
                <a:solidFill>
                  <a:schemeClr val="bg1"/>
                </a:solidFill>
              </a:rPr>
              <a:t>OPERATION SKILLS</a:t>
            </a:r>
            <a:endParaRPr lang="zh-CN" altLang="en-US" sz="3600" dirty="0">
              <a:solidFill>
                <a:schemeClr val="bg1"/>
              </a:solidFill>
            </a:endParaRPr>
          </a:p>
        </p:txBody>
      </p:sp>
      <p:sp>
        <p:nvSpPr>
          <p:cNvPr id="9" name="矩形 8">
            <a:extLst>
              <a:ext uri="{FF2B5EF4-FFF2-40B4-BE49-F238E27FC236}">
                <a16:creationId xmlns:a16="http://schemas.microsoft.com/office/drawing/2014/main" id="{CCC3C44E-9FC1-4F3A-9C07-6A7DF5BABCDA}"/>
              </a:ext>
            </a:extLst>
          </p:cNvPr>
          <p:cNvSpPr/>
          <p:nvPr/>
        </p:nvSpPr>
        <p:spPr>
          <a:xfrm>
            <a:off x="1840741" y="5020479"/>
            <a:ext cx="310750" cy="40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加号 9">
            <a:extLst>
              <a:ext uri="{FF2B5EF4-FFF2-40B4-BE49-F238E27FC236}">
                <a16:creationId xmlns:a16="http://schemas.microsoft.com/office/drawing/2014/main" id="{554959FA-1B01-43D2-995A-4847B563F573}"/>
              </a:ext>
            </a:extLst>
          </p:cNvPr>
          <p:cNvSpPr/>
          <p:nvPr/>
        </p:nvSpPr>
        <p:spPr>
          <a:xfrm>
            <a:off x="7094453" y="1281566"/>
            <a:ext cx="243840" cy="243840"/>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加号 10">
            <a:extLst>
              <a:ext uri="{FF2B5EF4-FFF2-40B4-BE49-F238E27FC236}">
                <a16:creationId xmlns:a16="http://schemas.microsoft.com/office/drawing/2014/main" id="{41F9B4F2-F228-4C10-BDE7-0E33F5C72CE8}"/>
              </a:ext>
            </a:extLst>
          </p:cNvPr>
          <p:cNvSpPr/>
          <p:nvPr/>
        </p:nvSpPr>
        <p:spPr>
          <a:xfrm>
            <a:off x="1255059" y="1281566"/>
            <a:ext cx="243840" cy="243840"/>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加号 11">
            <a:extLst>
              <a:ext uri="{FF2B5EF4-FFF2-40B4-BE49-F238E27FC236}">
                <a16:creationId xmlns:a16="http://schemas.microsoft.com/office/drawing/2014/main" id="{3520E671-7838-4C4B-BA08-6DF869C7BAB1}"/>
              </a:ext>
            </a:extLst>
          </p:cNvPr>
          <p:cNvSpPr/>
          <p:nvPr/>
        </p:nvSpPr>
        <p:spPr>
          <a:xfrm>
            <a:off x="1232364" y="4311974"/>
            <a:ext cx="243840" cy="243840"/>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加号 12">
            <a:extLst>
              <a:ext uri="{FF2B5EF4-FFF2-40B4-BE49-F238E27FC236}">
                <a16:creationId xmlns:a16="http://schemas.microsoft.com/office/drawing/2014/main" id="{52A73B87-FC8C-461F-AA5B-CF8C5EED4D4E}"/>
              </a:ext>
            </a:extLst>
          </p:cNvPr>
          <p:cNvSpPr/>
          <p:nvPr/>
        </p:nvSpPr>
        <p:spPr>
          <a:xfrm>
            <a:off x="7094453" y="4311974"/>
            <a:ext cx="243840" cy="243840"/>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加号 13">
            <a:extLst>
              <a:ext uri="{FF2B5EF4-FFF2-40B4-BE49-F238E27FC236}">
                <a16:creationId xmlns:a16="http://schemas.microsoft.com/office/drawing/2014/main" id="{AB517ED7-D4D5-4A0B-A420-855C1283F2DD}"/>
              </a:ext>
            </a:extLst>
          </p:cNvPr>
          <p:cNvSpPr/>
          <p:nvPr/>
        </p:nvSpPr>
        <p:spPr>
          <a:xfrm rot="19058286">
            <a:off x="10495860" y="2789078"/>
            <a:ext cx="905222" cy="905222"/>
          </a:xfrm>
          <a:prstGeom prst="mathPlus">
            <a:avLst/>
          </a:pr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a:extLst>
              <a:ext uri="{FF2B5EF4-FFF2-40B4-BE49-F238E27FC236}">
                <a16:creationId xmlns:a16="http://schemas.microsoft.com/office/drawing/2014/main" id="{09FC9A41-6CCA-4308-BCE7-3D0E22E28839}"/>
              </a:ext>
            </a:extLst>
          </p:cNvPr>
          <p:cNvSpPr/>
          <p:nvPr/>
        </p:nvSpPr>
        <p:spPr>
          <a:xfrm rot="5400000">
            <a:off x="1907515" y="5187866"/>
            <a:ext cx="177202" cy="74064"/>
          </a:xfrm>
          <a:prstGeom prst="triangle">
            <a:avLst/>
          </a:prstGeom>
          <a:solidFill>
            <a:srgbClr val="334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8B3804CF-0C9F-41C4-A192-46B337B13E25}"/>
              </a:ext>
            </a:extLst>
          </p:cNvPr>
          <p:cNvSpPr/>
          <p:nvPr/>
        </p:nvSpPr>
        <p:spPr>
          <a:xfrm>
            <a:off x="2151491" y="5071008"/>
            <a:ext cx="3599604" cy="369332"/>
          </a:xfrm>
          <a:prstGeom prst="rect">
            <a:avLst/>
          </a:prstGeom>
        </p:spPr>
        <p:txBody>
          <a:bodyPr wrap="square">
            <a:spAutoFit/>
          </a:bodyPr>
          <a:lstStyle/>
          <a:p>
            <a:r>
              <a:rPr lang="zh-CN" altLang="en-US" dirty="0">
                <a:solidFill>
                  <a:schemeClr val="bg1"/>
                </a:solidFill>
                <a:latin typeface="+mn-ea"/>
              </a:rPr>
              <a:t>电子商务</a:t>
            </a:r>
            <a:r>
              <a:rPr lang="en-US" altLang="zh-CN" dirty="0">
                <a:solidFill>
                  <a:schemeClr val="bg1"/>
                </a:solidFill>
                <a:latin typeface="+mn-ea"/>
              </a:rPr>
              <a:t>-</a:t>
            </a:r>
            <a:r>
              <a:rPr lang="zh-CN" altLang="en-US" dirty="0">
                <a:solidFill>
                  <a:schemeClr val="bg1"/>
                </a:solidFill>
                <a:latin typeface="+mn-ea"/>
              </a:rPr>
              <a:t>店铺新员工入职培训</a:t>
            </a:r>
          </a:p>
        </p:txBody>
      </p:sp>
      <p:pic>
        <p:nvPicPr>
          <p:cNvPr id="26" name="图片 25">
            <a:extLst>
              <a:ext uri="{FF2B5EF4-FFF2-40B4-BE49-F238E27FC236}">
                <a16:creationId xmlns:a16="http://schemas.microsoft.com/office/drawing/2014/main" id="{7DBCC1FA-092D-4A80-ABC0-61C12013BAD4}"/>
              </a:ext>
            </a:extLst>
          </p:cNvPr>
          <p:cNvPicPr>
            <a:picLocks noChangeAspect="1"/>
          </p:cNvPicPr>
          <p:nvPr/>
        </p:nvPicPr>
        <p:blipFill>
          <a:blip r:embed="rId4"/>
          <a:srcRect t="44908" r="31237"/>
          <a:stretch>
            <a:fillRect/>
          </a:stretch>
        </p:blipFill>
        <p:spPr>
          <a:xfrm>
            <a:off x="10028861" y="7809"/>
            <a:ext cx="2163139" cy="1733102"/>
          </a:xfrm>
          <a:custGeom>
            <a:avLst/>
            <a:gdLst>
              <a:gd name="connsiteX0" fmla="*/ 0 w 2163139"/>
              <a:gd name="connsiteY0" fmla="*/ 0 h 1733102"/>
              <a:gd name="connsiteX1" fmla="*/ 2163139 w 2163139"/>
              <a:gd name="connsiteY1" fmla="*/ 0 h 1733102"/>
              <a:gd name="connsiteX2" fmla="*/ 2163139 w 2163139"/>
              <a:gd name="connsiteY2" fmla="*/ 1733102 h 1733102"/>
              <a:gd name="connsiteX3" fmla="*/ 0 w 2163139"/>
              <a:gd name="connsiteY3" fmla="*/ 1733102 h 1733102"/>
            </a:gdLst>
            <a:ahLst/>
            <a:cxnLst>
              <a:cxn ang="0">
                <a:pos x="connsiteX0" y="connsiteY0"/>
              </a:cxn>
              <a:cxn ang="0">
                <a:pos x="connsiteX1" y="connsiteY1"/>
              </a:cxn>
              <a:cxn ang="0">
                <a:pos x="connsiteX2" y="connsiteY2"/>
              </a:cxn>
              <a:cxn ang="0">
                <a:pos x="connsiteX3" y="connsiteY3"/>
              </a:cxn>
            </a:cxnLst>
            <a:rect l="l" t="t" r="r" b="b"/>
            <a:pathLst>
              <a:path w="2163139" h="1733102">
                <a:moveTo>
                  <a:pt x="0" y="0"/>
                </a:moveTo>
                <a:lnTo>
                  <a:pt x="2163139" y="0"/>
                </a:lnTo>
                <a:lnTo>
                  <a:pt x="2163139" y="1733102"/>
                </a:lnTo>
                <a:lnTo>
                  <a:pt x="0" y="1733102"/>
                </a:lnTo>
                <a:close/>
              </a:path>
            </a:pathLst>
          </a:custGeom>
        </p:spPr>
      </p:pic>
      <p:pic>
        <p:nvPicPr>
          <p:cNvPr id="30" name="图片 29">
            <a:extLst>
              <a:ext uri="{FF2B5EF4-FFF2-40B4-BE49-F238E27FC236}">
                <a16:creationId xmlns:a16="http://schemas.microsoft.com/office/drawing/2014/main" id="{2FA327E0-A3D9-49E9-BA26-7ADA18C8A4C3}"/>
              </a:ext>
            </a:extLst>
          </p:cNvPr>
          <p:cNvPicPr>
            <a:picLocks noChangeAspect="1"/>
          </p:cNvPicPr>
          <p:nvPr/>
        </p:nvPicPr>
        <p:blipFill>
          <a:blip r:embed="rId4"/>
          <a:srcRect r="20828" b="48582"/>
          <a:stretch>
            <a:fillRect/>
          </a:stretch>
        </p:blipFill>
        <p:spPr>
          <a:xfrm rot="19588454">
            <a:off x="10355259" y="5470941"/>
            <a:ext cx="2490598" cy="1617512"/>
          </a:xfrm>
          <a:custGeom>
            <a:avLst/>
            <a:gdLst>
              <a:gd name="connsiteX0" fmla="*/ 2490598 w 2490598"/>
              <a:gd name="connsiteY0" fmla="*/ 0 h 1617512"/>
              <a:gd name="connsiteX1" fmla="*/ 1418944 w 2490598"/>
              <a:gd name="connsiteY1" fmla="*/ 1617512 h 1617512"/>
              <a:gd name="connsiteX2" fmla="*/ 0 w 2490598"/>
              <a:gd name="connsiteY2" fmla="*/ 677416 h 1617512"/>
              <a:gd name="connsiteX3" fmla="*/ 0 w 2490598"/>
              <a:gd name="connsiteY3" fmla="*/ 0 h 1617512"/>
            </a:gdLst>
            <a:ahLst/>
            <a:cxnLst>
              <a:cxn ang="0">
                <a:pos x="connsiteX0" y="connsiteY0"/>
              </a:cxn>
              <a:cxn ang="0">
                <a:pos x="connsiteX1" y="connsiteY1"/>
              </a:cxn>
              <a:cxn ang="0">
                <a:pos x="connsiteX2" y="connsiteY2"/>
              </a:cxn>
              <a:cxn ang="0">
                <a:pos x="connsiteX3" y="connsiteY3"/>
              </a:cxn>
            </a:cxnLst>
            <a:rect l="l" t="t" r="r" b="b"/>
            <a:pathLst>
              <a:path w="2490598" h="1617512">
                <a:moveTo>
                  <a:pt x="2490598" y="0"/>
                </a:moveTo>
                <a:lnTo>
                  <a:pt x="1418944" y="1617512"/>
                </a:lnTo>
                <a:lnTo>
                  <a:pt x="0" y="677416"/>
                </a:lnTo>
                <a:lnTo>
                  <a:pt x="0" y="0"/>
                </a:lnTo>
                <a:close/>
              </a:path>
            </a:pathLst>
          </a:custGeom>
        </p:spPr>
      </p:pic>
      <p:pic>
        <p:nvPicPr>
          <p:cNvPr id="31" name="图片 30">
            <a:extLst>
              <a:ext uri="{FF2B5EF4-FFF2-40B4-BE49-F238E27FC236}">
                <a16:creationId xmlns:a16="http://schemas.microsoft.com/office/drawing/2014/main" id="{7CBB9D53-328C-4C04-B662-18611A039923}"/>
              </a:ext>
            </a:extLst>
          </p:cNvPr>
          <p:cNvPicPr>
            <a:picLocks noChangeAspect="1"/>
          </p:cNvPicPr>
          <p:nvPr/>
        </p:nvPicPr>
        <p:blipFill>
          <a:blip r:embed="rId5"/>
          <a:stretch>
            <a:fillRect/>
          </a:stretch>
        </p:blipFill>
        <p:spPr>
          <a:xfrm>
            <a:off x="457196" y="5812365"/>
            <a:ext cx="472053" cy="467332"/>
          </a:xfrm>
          <a:prstGeom prst="rect">
            <a:avLst/>
          </a:prstGeom>
        </p:spPr>
      </p:pic>
      <p:pic>
        <p:nvPicPr>
          <p:cNvPr id="34" name="图片 33">
            <a:extLst>
              <a:ext uri="{FF2B5EF4-FFF2-40B4-BE49-F238E27FC236}">
                <a16:creationId xmlns:a16="http://schemas.microsoft.com/office/drawing/2014/main" id="{2E697A40-9D72-46A7-992A-5F999EDD44C1}"/>
              </a:ext>
            </a:extLst>
          </p:cNvPr>
          <p:cNvPicPr>
            <a:picLocks noChangeAspect="1"/>
          </p:cNvPicPr>
          <p:nvPr/>
        </p:nvPicPr>
        <p:blipFill>
          <a:blip r:embed="rId6"/>
          <a:srcRect b="29779"/>
          <a:stretch>
            <a:fillRect/>
          </a:stretch>
        </p:blipFill>
        <p:spPr>
          <a:xfrm>
            <a:off x="5751095" y="4220886"/>
            <a:ext cx="3755461" cy="2637114"/>
          </a:xfrm>
          <a:custGeom>
            <a:avLst/>
            <a:gdLst>
              <a:gd name="connsiteX0" fmla="*/ 0 w 3755461"/>
              <a:gd name="connsiteY0" fmla="*/ 0 h 2637114"/>
              <a:gd name="connsiteX1" fmla="*/ 3755461 w 3755461"/>
              <a:gd name="connsiteY1" fmla="*/ 0 h 2637114"/>
              <a:gd name="connsiteX2" fmla="*/ 3755461 w 3755461"/>
              <a:gd name="connsiteY2" fmla="*/ 2637114 h 2637114"/>
              <a:gd name="connsiteX3" fmla="*/ 0 w 3755461"/>
              <a:gd name="connsiteY3" fmla="*/ 2637114 h 2637114"/>
            </a:gdLst>
            <a:ahLst/>
            <a:cxnLst>
              <a:cxn ang="0">
                <a:pos x="connsiteX0" y="connsiteY0"/>
              </a:cxn>
              <a:cxn ang="0">
                <a:pos x="connsiteX1" y="connsiteY1"/>
              </a:cxn>
              <a:cxn ang="0">
                <a:pos x="connsiteX2" y="connsiteY2"/>
              </a:cxn>
              <a:cxn ang="0">
                <a:pos x="connsiteX3" y="connsiteY3"/>
              </a:cxn>
            </a:cxnLst>
            <a:rect l="l" t="t" r="r" b="b"/>
            <a:pathLst>
              <a:path w="3755461" h="2637114">
                <a:moveTo>
                  <a:pt x="0" y="0"/>
                </a:moveTo>
                <a:lnTo>
                  <a:pt x="3755461" y="0"/>
                </a:lnTo>
                <a:lnTo>
                  <a:pt x="3755461" y="2637114"/>
                </a:lnTo>
                <a:lnTo>
                  <a:pt x="0" y="2637114"/>
                </a:lnTo>
                <a:close/>
              </a:path>
            </a:pathLst>
          </a:custGeom>
        </p:spPr>
      </p:pic>
    </p:spTree>
    <p:extLst>
      <p:ext uri="{BB962C8B-B14F-4D97-AF65-F5344CB8AC3E}">
        <p14:creationId xmlns:p14="http://schemas.microsoft.com/office/powerpoint/2010/main" val="3399739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3A4D6E6-8597-4661-8B19-491512296C8A}"/>
              </a:ext>
            </a:extLst>
          </p:cNvPr>
          <p:cNvSpPr/>
          <p:nvPr/>
        </p:nvSpPr>
        <p:spPr>
          <a:xfrm>
            <a:off x="4949694" y="304284"/>
            <a:ext cx="2292615" cy="584775"/>
          </a:xfrm>
          <a:prstGeom prst="rect">
            <a:avLst/>
          </a:prstGeom>
        </p:spPr>
        <p:txBody>
          <a:bodyPr wrap="none">
            <a:spAutoFit/>
          </a:bodyPr>
          <a:lstStyle/>
          <a:p>
            <a:pPr algn="ctr"/>
            <a:r>
              <a:rPr lang="zh-CN" altLang="en-US" sz="3200" b="1" dirty="0">
                <a:solidFill>
                  <a:schemeClr val="accent1"/>
                </a:solidFill>
                <a:latin typeface="+mj-ea"/>
                <a:ea typeface="+mj-ea"/>
              </a:rPr>
              <a:t>运营策略一</a:t>
            </a:r>
          </a:p>
        </p:txBody>
      </p:sp>
      <p:sp>
        <p:nvSpPr>
          <p:cNvPr id="3" name="矩形 2">
            <a:extLst>
              <a:ext uri="{FF2B5EF4-FFF2-40B4-BE49-F238E27FC236}">
                <a16:creationId xmlns:a16="http://schemas.microsoft.com/office/drawing/2014/main" id="{8E0250E3-28B4-4CF0-848F-CD54BE0B0255}"/>
              </a:ext>
            </a:extLst>
          </p:cNvPr>
          <p:cNvSpPr/>
          <p:nvPr/>
        </p:nvSpPr>
        <p:spPr>
          <a:xfrm>
            <a:off x="4742907" y="810660"/>
            <a:ext cx="2706189" cy="369332"/>
          </a:xfrm>
          <a:prstGeom prst="rect">
            <a:avLst/>
          </a:prstGeom>
        </p:spPr>
        <p:txBody>
          <a:bodyPr wrap="none">
            <a:spAutoFit/>
          </a:bodyPr>
          <a:lstStyle/>
          <a:p>
            <a:pPr algn="ctr"/>
            <a:r>
              <a:rPr lang="en-US" altLang="zh-CN" dirty="0">
                <a:gradFill flip="none" rotWithShape="1">
                  <a:gsLst>
                    <a:gs pos="0">
                      <a:schemeClr val="accent3"/>
                    </a:gs>
                    <a:gs pos="100000">
                      <a:schemeClr val="accent1"/>
                    </a:gs>
                  </a:gsLst>
                  <a:lin ang="0" scaled="1"/>
                  <a:tileRect/>
                </a:gradFill>
                <a:latin typeface="+mj-lt"/>
              </a:rPr>
              <a:t>Operation Strategy 1</a:t>
            </a:r>
            <a:endParaRPr lang="zh-CN" altLang="en-US" dirty="0">
              <a:gradFill flip="none" rotWithShape="1">
                <a:gsLst>
                  <a:gs pos="0">
                    <a:schemeClr val="accent3"/>
                  </a:gs>
                  <a:gs pos="100000">
                    <a:schemeClr val="accent1"/>
                  </a:gs>
                </a:gsLst>
                <a:lin ang="0" scaled="1"/>
                <a:tileRect/>
              </a:gradFill>
              <a:latin typeface="+mj-lt"/>
            </a:endParaRPr>
          </a:p>
        </p:txBody>
      </p:sp>
      <p:sp>
        <p:nvSpPr>
          <p:cNvPr id="5" name="TextBox 30">
            <a:extLst>
              <a:ext uri="{FF2B5EF4-FFF2-40B4-BE49-F238E27FC236}">
                <a16:creationId xmlns:a16="http://schemas.microsoft.com/office/drawing/2014/main" id="{D1EF4BE6-9CEC-4CE7-9E54-6FA1F800C12F}"/>
              </a:ext>
            </a:extLst>
          </p:cNvPr>
          <p:cNvSpPr txBox="1"/>
          <p:nvPr/>
        </p:nvSpPr>
        <p:spPr>
          <a:xfrm>
            <a:off x="965200" y="2068848"/>
            <a:ext cx="3766457" cy="642035"/>
          </a:xfrm>
          <a:prstGeom prst="rect">
            <a:avLst/>
          </a:prstGeom>
          <a:noFill/>
        </p:spPr>
        <p:txBody>
          <a:bodyPr wrap="square" rtlCol="0">
            <a:spAutoFit/>
          </a:bodyPr>
          <a:lstStyle/>
          <a:p>
            <a:pPr>
              <a:lnSpc>
                <a:spcPct val="120000"/>
              </a:lnSpc>
            </a:pPr>
            <a:r>
              <a:rPr lang="zh-CN" altLang="en-US" sz="3200" b="1" dirty="0">
                <a:solidFill>
                  <a:schemeClr val="accent1"/>
                </a:solidFill>
                <a:latin typeface="+mj-ea"/>
                <a:ea typeface="+mj-ea"/>
                <a:sym typeface="微软雅黑 Light" panose="020B0502040204020203" pitchFamily="34" charset="-122"/>
              </a:rPr>
              <a:t>优质服务</a:t>
            </a:r>
            <a:r>
              <a:rPr lang="en-US" altLang="zh-CN" sz="3200" b="1" dirty="0">
                <a:solidFill>
                  <a:schemeClr val="accent1"/>
                </a:solidFill>
                <a:latin typeface="+mj-ea"/>
                <a:ea typeface="+mj-ea"/>
                <a:sym typeface="微软雅黑 Light" panose="020B0502040204020203" pitchFamily="34" charset="-122"/>
              </a:rPr>
              <a:t>+</a:t>
            </a:r>
            <a:r>
              <a:rPr lang="zh-CN" altLang="en-US" sz="3200" b="1" dirty="0">
                <a:solidFill>
                  <a:schemeClr val="accent1"/>
                </a:solidFill>
                <a:latin typeface="+mj-ea"/>
                <a:ea typeface="+mj-ea"/>
                <a:sym typeface="微软雅黑 Light" panose="020B0502040204020203" pitchFamily="34" charset="-122"/>
              </a:rPr>
              <a:t>优质产品</a:t>
            </a:r>
            <a:endParaRPr lang="en-US" sz="3200" b="1" dirty="0">
              <a:solidFill>
                <a:schemeClr val="accent1"/>
              </a:solidFill>
              <a:latin typeface="+mj-ea"/>
              <a:ea typeface="+mj-ea"/>
              <a:sym typeface="微软雅黑 Light" panose="020B0502040204020203" pitchFamily="34" charset="-122"/>
            </a:endParaRPr>
          </a:p>
        </p:txBody>
      </p:sp>
      <p:sp>
        <p:nvSpPr>
          <p:cNvPr id="6" name="TextBox 30">
            <a:extLst>
              <a:ext uri="{FF2B5EF4-FFF2-40B4-BE49-F238E27FC236}">
                <a16:creationId xmlns:a16="http://schemas.microsoft.com/office/drawing/2014/main" id="{A8790DE8-A1F3-4F9F-9AAA-95C4FBC40BEF}"/>
              </a:ext>
            </a:extLst>
          </p:cNvPr>
          <p:cNvSpPr txBox="1"/>
          <p:nvPr/>
        </p:nvSpPr>
        <p:spPr>
          <a:xfrm>
            <a:off x="965200" y="2710883"/>
            <a:ext cx="3679414" cy="646331"/>
          </a:xfrm>
          <a:prstGeom prst="rect">
            <a:avLst/>
          </a:prstGeom>
          <a:noFill/>
        </p:spPr>
        <p:txBody>
          <a:bodyPr wrap="square" rtlCol="0">
            <a:spAutoFit/>
          </a:bodyPr>
          <a:lstStyle/>
          <a:p>
            <a:r>
              <a:rPr lang="en-US" altLang="zh-CN" dirty="0">
                <a:gradFill flip="none" rotWithShape="1">
                  <a:gsLst>
                    <a:gs pos="0">
                      <a:schemeClr val="accent3"/>
                    </a:gs>
                    <a:gs pos="100000">
                      <a:schemeClr val="accent1"/>
                    </a:gs>
                  </a:gsLst>
                  <a:lin ang="0" scaled="1"/>
                  <a:tileRect/>
                </a:gradFill>
                <a:latin typeface="+mj-lt"/>
                <a:sym typeface="微软雅黑 Light" panose="020B0502040204020203" pitchFamily="34" charset="-122"/>
              </a:rPr>
              <a:t>Quality Service + Quality Products</a:t>
            </a:r>
            <a:endParaRPr lang="en-US" dirty="0">
              <a:gradFill flip="none" rotWithShape="1">
                <a:gsLst>
                  <a:gs pos="0">
                    <a:schemeClr val="accent3"/>
                  </a:gs>
                  <a:gs pos="100000">
                    <a:schemeClr val="accent1"/>
                  </a:gs>
                </a:gsLst>
                <a:lin ang="0" scaled="1"/>
                <a:tileRect/>
              </a:gradFill>
              <a:latin typeface="+mj-lt"/>
              <a:sym typeface="微软雅黑 Light" panose="020B0502040204020203" pitchFamily="34" charset="-122"/>
            </a:endParaRPr>
          </a:p>
        </p:txBody>
      </p:sp>
      <p:sp>
        <p:nvSpPr>
          <p:cNvPr id="8" name="矩形 7">
            <a:extLst>
              <a:ext uri="{FF2B5EF4-FFF2-40B4-BE49-F238E27FC236}">
                <a16:creationId xmlns:a16="http://schemas.microsoft.com/office/drawing/2014/main" id="{5C9E101B-397B-4EC9-86C2-A4B9E7A66989}"/>
              </a:ext>
            </a:extLst>
          </p:cNvPr>
          <p:cNvSpPr/>
          <p:nvPr/>
        </p:nvSpPr>
        <p:spPr>
          <a:xfrm>
            <a:off x="5094514" y="2266774"/>
            <a:ext cx="2656115" cy="1538514"/>
          </a:xfrm>
          <a:prstGeom prst="rect">
            <a:avLst/>
          </a:prstGeom>
          <a:noFill/>
          <a:ln w="22225" cap="rnd">
            <a:gradFill flip="none" rotWithShape="1">
              <a:gsLst>
                <a:gs pos="0">
                  <a:schemeClr val="accent1">
                    <a:alpha val="0"/>
                  </a:schemeClr>
                </a:gs>
                <a:gs pos="100000">
                  <a:schemeClr val="accent1">
                    <a:alpha val="6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3B89C63-E483-4E93-9DD9-D7B4A8E52A13}"/>
              </a:ext>
            </a:extLst>
          </p:cNvPr>
          <p:cNvSpPr/>
          <p:nvPr/>
        </p:nvSpPr>
        <p:spPr>
          <a:xfrm>
            <a:off x="8557985" y="2266774"/>
            <a:ext cx="2656115" cy="1538514"/>
          </a:xfrm>
          <a:prstGeom prst="rect">
            <a:avLst/>
          </a:prstGeom>
          <a:noFill/>
          <a:ln w="22225" cap="rnd">
            <a:gradFill flip="none" rotWithShape="1">
              <a:gsLst>
                <a:gs pos="0">
                  <a:schemeClr val="accent1">
                    <a:alpha val="0"/>
                  </a:schemeClr>
                </a:gs>
                <a:gs pos="100000">
                  <a:schemeClr val="accent1">
                    <a:alpha val="6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F4F9F25C-7CDE-4064-B3FF-A164D7C25A3D}"/>
              </a:ext>
            </a:extLst>
          </p:cNvPr>
          <p:cNvSpPr/>
          <p:nvPr/>
        </p:nvSpPr>
        <p:spPr>
          <a:xfrm>
            <a:off x="5094514" y="4357171"/>
            <a:ext cx="2656115" cy="1538514"/>
          </a:xfrm>
          <a:prstGeom prst="rect">
            <a:avLst/>
          </a:prstGeom>
          <a:noFill/>
          <a:ln w="22225" cap="rnd">
            <a:gradFill flip="none" rotWithShape="1">
              <a:gsLst>
                <a:gs pos="0">
                  <a:schemeClr val="accent1">
                    <a:alpha val="0"/>
                  </a:schemeClr>
                </a:gs>
                <a:gs pos="100000">
                  <a:schemeClr val="accent1">
                    <a:alpha val="6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307A7CFC-4A28-4557-B1B3-5C08E0ACBEEB}"/>
              </a:ext>
            </a:extLst>
          </p:cNvPr>
          <p:cNvSpPr/>
          <p:nvPr/>
        </p:nvSpPr>
        <p:spPr>
          <a:xfrm>
            <a:off x="8557985" y="4357171"/>
            <a:ext cx="2656115" cy="1538514"/>
          </a:xfrm>
          <a:prstGeom prst="rect">
            <a:avLst/>
          </a:prstGeom>
          <a:noFill/>
          <a:ln w="22225" cap="rnd">
            <a:gradFill flip="none" rotWithShape="1">
              <a:gsLst>
                <a:gs pos="0">
                  <a:schemeClr val="accent1">
                    <a:alpha val="0"/>
                  </a:schemeClr>
                </a:gs>
                <a:gs pos="100000">
                  <a:schemeClr val="accent1">
                    <a:alpha val="6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66EAEB19-EEBF-4F43-AAAE-AC705B37DBB2}"/>
              </a:ext>
            </a:extLst>
          </p:cNvPr>
          <p:cNvSpPr/>
          <p:nvPr/>
        </p:nvSpPr>
        <p:spPr>
          <a:xfrm>
            <a:off x="1631043" y="4357171"/>
            <a:ext cx="2656115" cy="1538514"/>
          </a:xfrm>
          <a:prstGeom prst="rect">
            <a:avLst/>
          </a:prstGeom>
          <a:noFill/>
          <a:ln w="22225" cap="rnd">
            <a:gradFill flip="none" rotWithShape="1">
              <a:gsLst>
                <a:gs pos="0">
                  <a:schemeClr val="accent1">
                    <a:alpha val="0"/>
                  </a:schemeClr>
                </a:gs>
                <a:gs pos="100000">
                  <a:schemeClr val="accent1">
                    <a:alpha val="6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26C46A96-36EE-4616-874C-E1359BA6D4C3}"/>
              </a:ext>
            </a:extLst>
          </p:cNvPr>
          <p:cNvSpPr/>
          <p:nvPr/>
        </p:nvSpPr>
        <p:spPr>
          <a:xfrm>
            <a:off x="5396733" y="2595094"/>
            <a:ext cx="1415772" cy="461665"/>
          </a:xfrm>
          <a:prstGeom prst="rect">
            <a:avLst/>
          </a:prstGeom>
        </p:spPr>
        <p:txBody>
          <a:bodyPr wrap="none">
            <a:spAutoFit/>
          </a:bodyPr>
          <a:lstStyle/>
          <a:p>
            <a:r>
              <a:rPr lang="zh-CN" altLang="en-US" sz="2400" dirty="0">
                <a:solidFill>
                  <a:schemeClr val="bg2">
                    <a:lumMod val="25000"/>
                  </a:schemeClr>
                </a:solidFill>
                <a:latin typeface="+mj-ea"/>
                <a:ea typeface="+mj-ea"/>
              </a:rPr>
              <a:t>添加标题</a:t>
            </a:r>
          </a:p>
        </p:txBody>
      </p:sp>
      <p:sp>
        <p:nvSpPr>
          <p:cNvPr id="19" name="Text Box 19">
            <a:extLst>
              <a:ext uri="{FF2B5EF4-FFF2-40B4-BE49-F238E27FC236}">
                <a16:creationId xmlns:a16="http://schemas.microsoft.com/office/drawing/2014/main" id="{F9596111-91DB-4FB2-A315-81C556AB3C54}"/>
              </a:ext>
            </a:extLst>
          </p:cNvPr>
          <p:cNvSpPr txBox="1">
            <a:spLocks noChangeArrowheads="1"/>
          </p:cNvSpPr>
          <p:nvPr/>
        </p:nvSpPr>
        <p:spPr bwMode="auto">
          <a:xfrm>
            <a:off x="5396733" y="3037571"/>
            <a:ext cx="2066188"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输入您的内容输入您的内容输入您的内容</a:t>
            </a:r>
          </a:p>
        </p:txBody>
      </p:sp>
      <p:sp>
        <p:nvSpPr>
          <p:cNvPr id="20" name="矩形 19">
            <a:extLst>
              <a:ext uri="{FF2B5EF4-FFF2-40B4-BE49-F238E27FC236}">
                <a16:creationId xmlns:a16="http://schemas.microsoft.com/office/drawing/2014/main" id="{BB296181-7FE1-4A1B-BAC4-7D2BC2ED4AC9}"/>
              </a:ext>
            </a:extLst>
          </p:cNvPr>
          <p:cNvSpPr/>
          <p:nvPr/>
        </p:nvSpPr>
        <p:spPr>
          <a:xfrm>
            <a:off x="8842578" y="2595094"/>
            <a:ext cx="1415772" cy="461665"/>
          </a:xfrm>
          <a:prstGeom prst="rect">
            <a:avLst/>
          </a:prstGeom>
        </p:spPr>
        <p:txBody>
          <a:bodyPr wrap="none">
            <a:spAutoFit/>
          </a:bodyPr>
          <a:lstStyle/>
          <a:p>
            <a:r>
              <a:rPr lang="zh-CN" altLang="en-US" sz="2400" dirty="0">
                <a:solidFill>
                  <a:schemeClr val="bg2">
                    <a:lumMod val="25000"/>
                  </a:schemeClr>
                </a:solidFill>
                <a:latin typeface="+mj-ea"/>
                <a:ea typeface="+mj-ea"/>
              </a:rPr>
              <a:t>添加标题</a:t>
            </a:r>
          </a:p>
        </p:txBody>
      </p:sp>
      <p:sp>
        <p:nvSpPr>
          <p:cNvPr id="21" name="Text Box 19">
            <a:extLst>
              <a:ext uri="{FF2B5EF4-FFF2-40B4-BE49-F238E27FC236}">
                <a16:creationId xmlns:a16="http://schemas.microsoft.com/office/drawing/2014/main" id="{5458114B-1A2E-4F51-AD3C-C20F959421FB}"/>
              </a:ext>
            </a:extLst>
          </p:cNvPr>
          <p:cNvSpPr txBox="1">
            <a:spLocks noChangeArrowheads="1"/>
          </p:cNvSpPr>
          <p:nvPr/>
        </p:nvSpPr>
        <p:spPr bwMode="auto">
          <a:xfrm>
            <a:off x="8842578" y="3037571"/>
            <a:ext cx="2066188"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输入您的内容输入您的内容输入您的内容</a:t>
            </a:r>
          </a:p>
        </p:txBody>
      </p:sp>
      <p:sp>
        <p:nvSpPr>
          <p:cNvPr id="22" name="矩形 21">
            <a:extLst>
              <a:ext uri="{FF2B5EF4-FFF2-40B4-BE49-F238E27FC236}">
                <a16:creationId xmlns:a16="http://schemas.microsoft.com/office/drawing/2014/main" id="{DA3AD6EF-DE62-4A36-B44C-96858E3B02FA}"/>
              </a:ext>
            </a:extLst>
          </p:cNvPr>
          <p:cNvSpPr/>
          <p:nvPr/>
        </p:nvSpPr>
        <p:spPr>
          <a:xfrm>
            <a:off x="5396733" y="4682679"/>
            <a:ext cx="1415772" cy="461665"/>
          </a:xfrm>
          <a:prstGeom prst="rect">
            <a:avLst/>
          </a:prstGeom>
        </p:spPr>
        <p:txBody>
          <a:bodyPr wrap="none">
            <a:spAutoFit/>
          </a:bodyPr>
          <a:lstStyle/>
          <a:p>
            <a:r>
              <a:rPr lang="zh-CN" altLang="en-US" sz="2400" dirty="0">
                <a:solidFill>
                  <a:schemeClr val="bg2">
                    <a:lumMod val="25000"/>
                  </a:schemeClr>
                </a:solidFill>
                <a:latin typeface="+mj-ea"/>
                <a:ea typeface="+mj-ea"/>
              </a:rPr>
              <a:t>添加标题</a:t>
            </a:r>
          </a:p>
        </p:txBody>
      </p:sp>
      <p:sp>
        <p:nvSpPr>
          <p:cNvPr id="23" name="Text Box 19">
            <a:extLst>
              <a:ext uri="{FF2B5EF4-FFF2-40B4-BE49-F238E27FC236}">
                <a16:creationId xmlns:a16="http://schemas.microsoft.com/office/drawing/2014/main" id="{D784C1F9-567E-49CF-920F-7B421677EE42}"/>
              </a:ext>
            </a:extLst>
          </p:cNvPr>
          <p:cNvSpPr txBox="1">
            <a:spLocks noChangeArrowheads="1"/>
          </p:cNvSpPr>
          <p:nvPr/>
        </p:nvSpPr>
        <p:spPr bwMode="auto">
          <a:xfrm>
            <a:off x="5396733" y="5125156"/>
            <a:ext cx="2066188"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输入您的内容输入您的内容输入您的内容</a:t>
            </a:r>
          </a:p>
        </p:txBody>
      </p:sp>
      <p:sp>
        <p:nvSpPr>
          <p:cNvPr id="24" name="矩形 23">
            <a:extLst>
              <a:ext uri="{FF2B5EF4-FFF2-40B4-BE49-F238E27FC236}">
                <a16:creationId xmlns:a16="http://schemas.microsoft.com/office/drawing/2014/main" id="{1D9CA1F1-A9EB-4418-93A0-E5A2CCC74CFC}"/>
              </a:ext>
            </a:extLst>
          </p:cNvPr>
          <p:cNvSpPr/>
          <p:nvPr/>
        </p:nvSpPr>
        <p:spPr>
          <a:xfrm>
            <a:off x="8842578" y="4682679"/>
            <a:ext cx="1415772" cy="461665"/>
          </a:xfrm>
          <a:prstGeom prst="rect">
            <a:avLst/>
          </a:prstGeom>
        </p:spPr>
        <p:txBody>
          <a:bodyPr wrap="none">
            <a:spAutoFit/>
          </a:bodyPr>
          <a:lstStyle/>
          <a:p>
            <a:r>
              <a:rPr lang="zh-CN" altLang="en-US" sz="2400" dirty="0">
                <a:solidFill>
                  <a:schemeClr val="bg2">
                    <a:lumMod val="25000"/>
                  </a:schemeClr>
                </a:solidFill>
                <a:latin typeface="+mj-ea"/>
                <a:ea typeface="+mj-ea"/>
              </a:rPr>
              <a:t>添加标题</a:t>
            </a:r>
          </a:p>
        </p:txBody>
      </p:sp>
      <p:sp>
        <p:nvSpPr>
          <p:cNvPr id="25" name="Text Box 19">
            <a:extLst>
              <a:ext uri="{FF2B5EF4-FFF2-40B4-BE49-F238E27FC236}">
                <a16:creationId xmlns:a16="http://schemas.microsoft.com/office/drawing/2014/main" id="{450F5525-2CB0-4C50-A522-F9AF6D279427}"/>
              </a:ext>
            </a:extLst>
          </p:cNvPr>
          <p:cNvSpPr txBox="1">
            <a:spLocks noChangeArrowheads="1"/>
          </p:cNvSpPr>
          <p:nvPr/>
        </p:nvSpPr>
        <p:spPr bwMode="auto">
          <a:xfrm>
            <a:off x="8842578" y="5125156"/>
            <a:ext cx="2066188"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输入您的内容输入您的内容输入您的内容</a:t>
            </a:r>
          </a:p>
        </p:txBody>
      </p:sp>
      <p:sp>
        <p:nvSpPr>
          <p:cNvPr id="26" name="矩形 25">
            <a:extLst>
              <a:ext uri="{FF2B5EF4-FFF2-40B4-BE49-F238E27FC236}">
                <a16:creationId xmlns:a16="http://schemas.microsoft.com/office/drawing/2014/main" id="{5D6854C6-D00F-429B-BE7D-03B5248F4E26}"/>
              </a:ext>
            </a:extLst>
          </p:cNvPr>
          <p:cNvSpPr/>
          <p:nvPr/>
        </p:nvSpPr>
        <p:spPr>
          <a:xfrm>
            <a:off x="1933262" y="4682679"/>
            <a:ext cx="1415772" cy="461665"/>
          </a:xfrm>
          <a:prstGeom prst="rect">
            <a:avLst/>
          </a:prstGeom>
        </p:spPr>
        <p:txBody>
          <a:bodyPr wrap="none">
            <a:spAutoFit/>
          </a:bodyPr>
          <a:lstStyle/>
          <a:p>
            <a:r>
              <a:rPr lang="zh-CN" altLang="en-US" sz="2400" dirty="0">
                <a:solidFill>
                  <a:schemeClr val="bg2">
                    <a:lumMod val="25000"/>
                  </a:schemeClr>
                </a:solidFill>
                <a:latin typeface="+mj-ea"/>
                <a:ea typeface="+mj-ea"/>
              </a:rPr>
              <a:t>添加标题</a:t>
            </a:r>
          </a:p>
        </p:txBody>
      </p:sp>
      <p:sp>
        <p:nvSpPr>
          <p:cNvPr id="27" name="Text Box 19">
            <a:extLst>
              <a:ext uri="{FF2B5EF4-FFF2-40B4-BE49-F238E27FC236}">
                <a16:creationId xmlns:a16="http://schemas.microsoft.com/office/drawing/2014/main" id="{1DBB7007-D067-4544-8832-0F7733CCCC4D}"/>
              </a:ext>
            </a:extLst>
          </p:cNvPr>
          <p:cNvSpPr txBox="1">
            <a:spLocks noChangeArrowheads="1"/>
          </p:cNvSpPr>
          <p:nvPr/>
        </p:nvSpPr>
        <p:spPr bwMode="auto">
          <a:xfrm>
            <a:off x="1933262" y="5125156"/>
            <a:ext cx="2066188"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输入您的内容输入您的内容输入您的内容</a:t>
            </a:r>
          </a:p>
        </p:txBody>
      </p:sp>
      <p:sp>
        <p:nvSpPr>
          <p:cNvPr id="13" name="矩形 12">
            <a:extLst>
              <a:ext uri="{FF2B5EF4-FFF2-40B4-BE49-F238E27FC236}">
                <a16:creationId xmlns:a16="http://schemas.microsoft.com/office/drawing/2014/main" id="{3DF9FB73-AC76-4660-9AFB-10BDE25199BA}"/>
              </a:ext>
            </a:extLst>
          </p:cNvPr>
          <p:cNvSpPr/>
          <p:nvPr/>
        </p:nvSpPr>
        <p:spPr>
          <a:xfrm>
            <a:off x="5378178" y="1882781"/>
            <a:ext cx="767985" cy="767985"/>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200" b="1" dirty="0">
                <a:solidFill>
                  <a:schemeClr val="accent2"/>
                </a:solidFill>
                <a:latin typeface="+mj-ea"/>
                <a:ea typeface="+mj-ea"/>
              </a:rPr>
              <a:t>01</a:t>
            </a:r>
            <a:endParaRPr lang="zh-CN" altLang="en-US" sz="3200" b="1" dirty="0">
              <a:solidFill>
                <a:schemeClr val="accent2"/>
              </a:solidFill>
              <a:latin typeface="+mj-ea"/>
              <a:ea typeface="+mj-ea"/>
            </a:endParaRPr>
          </a:p>
        </p:txBody>
      </p:sp>
      <p:sp>
        <p:nvSpPr>
          <p:cNvPr id="14" name="矩形 13">
            <a:extLst>
              <a:ext uri="{FF2B5EF4-FFF2-40B4-BE49-F238E27FC236}">
                <a16:creationId xmlns:a16="http://schemas.microsoft.com/office/drawing/2014/main" id="{7237464A-5AB1-400A-866D-E741D4D13785}"/>
              </a:ext>
            </a:extLst>
          </p:cNvPr>
          <p:cNvSpPr/>
          <p:nvPr/>
        </p:nvSpPr>
        <p:spPr>
          <a:xfrm>
            <a:off x="8842578" y="1882781"/>
            <a:ext cx="767985" cy="767985"/>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200" b="1" dirty="0">
                <a:solidFill>
                  <a:schemeClr val="accent2"/>
                </a:solidFill>
                <a:latin typeface="+mj-ea"/>
                <a:ea typeface="+mj-ea"/>
              </a:rPr>
              <a:t>02</a:t>
            </a:r>
            <a:endParaRPr lang="zh-CN" altLang="en-US" sz="3200" b="1" dirty="0">
              <a:solidFill>
                <a:schemeClr val="accent2"/>
              </a:solidFill>
              <a:latin typeface="+mj-ea"/>
              <a:ea typeface="+mj-ea"/>
            </a:endParaRPr>
          </a:p>
        </p:txBody>
      </p:sp>
      <p:sp>
        <p:nvSpPr>
          <p:cNvPr id="15" name="矩形 14">
            <a:extLst>
              <a:ext uri="{FF2B5EF4-FFF2-40B4-BE49-F238E27FC236}">
                <a16:creationId xmlns:a16="http://schemas.microsoft.com/office/drawing/2014/main" id="{8E661C50-4D82-44AB-8E24-88F203984CC8}"/>
              </a:ext>
            </a:extLst>
          </p:cNvPr>
          <p:cNvSpPr/>
          <p:nvPr/>
        </p:nvSpPr>
        <p:spPr>
          <a:xfrm>
            <a:off x="5378178" y="3971906"/>
            <a:ext cx="767985" cy="767985"/>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200" b="1" dirty="0">
                <a:solidFill>
                  <a:schemeClr val="accent2"/>
                </a:solidFill>
                <a:latin typeface="+mj-ea"/>
                <a:ea typeface="+mj-ea"/>
              </a:rPr>
              <a:t>04</a:t>
            </a:r>
            <a:endParaRPr lang="zh-CN" altLang="en-US" sz="3200" b="1" dirty="0">
              <a:solidFill>
                <a:schemeClr val="accent2"/>
              </a:solidFill>
              <a:latin typeface="+mj-ea"/>
              <a:ea typeface="+mj-ea"/>
            </a:endParaRPr>
          </a:p>
        </p:txBody>
      </p:sp>
      <p:sp>
        <p:nvSpPr>
          <p:cNvPr id="16" name="矩形 15">
            <a:extLst>
              <a:ext uri="{FF2B5EF4-FFF2-40B4-BE49-F238E27FC236}">
                <a16:creationId xmlns:a16="http://schemas.microsoft.com/office/drawing/2014/main" id="{D7AEE946-C2E9-4767-92CC-FE68A21E02AC}"/>
              </a:ext>
            </a:extLst>
          </p:cNvPr>
          <p:cNvSpPr/>
          <p:nvPr/>
        </p:nvSpPr>
        <p:spPr>
          <a:xfrm>
            <a:off x="9006750" y="3971906"/>
            <a:ext cx="767985" cy="767985"/>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200" b="1" dirty="0">
                <a:solidFill>
                  <a:schemeClr val="accent2"/>
                </a:solidFill>
                <a:latin typeface="+mj-ea"/>
                <a:ea typeface="+mj-ea"/>
              </a:rPr>
              <a:t>05</a:t>
            </a:r>
            <a:endParaRPr lang="zh-CN" altLang="en-US" sz="3200" b="1" dirty="0">
              <a:solidFill>
                <a:schemeClr val="accent2"/>
              </a:solidFill>
              <a:latin typeface="+mj-ea"/>
              <a:ea typeface="+mj-ea"/>
            </a:endParaRPr>
          </a:p>
        </p:txBody>
      </p:sp>
      <p:sp>
        <p:nvSpPr>
          <p:cNvPr id="17" name="矩形 16">
            <a:extLst>
              <a:ext uri="{FF2B5EF4-FFF2-40B4-BE49-F238E27FC236}">
                <a16:creationId xmlns:a16="http://schemas.microsoft.com/office/drawing/2014/main" id="{7A523A1A-53BF-42A5-888A-3E83687A81D4}"/>
              </a:ext>
            </a:extLst>
          </p:cNvPr>
          <p:cNvSpPr/>
          <p:nvPr/>
        </p:nvSpPr>
        <p:spPr>
          <a:xfrm>
            <a:off x="1933262" y="3971906"/>
            <a:ext cx="767985" cy="767985"/>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200" b="1" dirty="0">
                <a:solidFill>
                  <a:schemeClr val="accent2"/>
                </a:solidFill>
                <a:latin typeface="+mj-ea"/>
                <a:ea typeface="+mj-ea"/>
              </a:rPr>
              <a:t>03</a:t>
            </a:r>
            <a:endParaRPr lang="zh-CN" altLang="en-US" sz="3200" b="1" dirty="0">
              <a:solidFill>
                <a:schemeClr val="accent2"/>
              </a:solidFill>
              <a:latin typeface="+mj-ea"/>
              <a:ea typeface="+mj-ea"/>
            </a:endParaRPr>
          </a:p>
        </p:txBody>
      </p:sp>
    </p:spTree>
    <p:extLst>
      <p:ext uri="{BB962C8B-B14F-4D97-AF65-F5344CB8AC3E}">
        <p14:creationId xmlns:p14="http://schemas.microsoft.com/office/powerpoint/2010/main" val="3791162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E51AE0B-7957-4470-B3C5-A3C8D93F31B7}"/>
              </a:ext>
            </a:extLst>
          </p:cNvPr>
          <p:cNvSpPr/>
          <p:nvPr/>
        </p:nvSpPr>
        <p:spPr>
          <a:xfrm>
            <a:off x="4949694" y="304284"/>
            <a:ext cx="2292615" cy="584775"/>
          </a:xfrm>
          <a:prstGeom prst="rect">
            <a:avLst/>
          </a:prstGeom>
        </p:spPr>
        <p:txBody>
          <a:bodyPr wrap="none">
            <a:spAutoFit/>
          </a:bodyPr>
          <a:lstStyle/>
          <a:p>
            <a:pPr algn="ctr"/>
            <a:r>
              <a:rPr lang="zh-CN" altLang="en-US" sz="3200" b="1" dirty="0">
                <a:solidFill>
                  <a:schemeClr val="accent1"/>
                </a:solidFill>
                <a:latin typeface="+mj-ea"/>
                <a:ea typeface="+mj-ea"/>
              </a:rPr>
              <a:t>运营策略四</a:t>
            </a:r>
          </a:p>
        </p:txBody>
      </p:sp>
      <p:sp>
        <p:nvSpPr>
          <p:cNvPr id="6" name="矩形 5">
            <a:extLst>
              <a:ext uri="{FF2B5EF4-FFF2-40B4-BE49-F238E27FC236}">
                <a16:creationId xmlns:a16="http://schemas.microsoft.com/office/drawing/2014/main" id="{AAEAED6F-CA5B-4321-8440-A73B3C038AD2}"/>
              </a:ext>
            </a:extLst>
          </p:cNvPr>
          <p:cNvSpPr/>
          <p:nvPr/>
        </p:nvSpPr>
        <p:spPr>
          <a:xfrm>
            <a:off x="4720465" y="810660"/>
            <a:ext cx="2751073" cy="369332"/>
          </a:xfrm>
          <a:prstGeom prst="rect">
            <a:avLst/>
          </a:prstGeom>
        </p:spPr>
        <p:txBody>
          <a:bodyPr wrap="none">
            <a:spAutoFit/>
          </a:bodyPr>
          <a:lstStyle/>
          <a:p>
            <a:pPr algn="ctr"/>
            <a:r>
              <a:rPr lang="en-US" altLang="zh-CN" dirty="0">
                <a:gradFill flip="none" rotWithShape="1">
                  <a:gsLst>
                    <a:gs pos="0">
                      <a:schemeClr val="accent3"/>
                    </a:gs>
                    <a:gs pos="100000">
                      <a:schemeClr val="accent1"/>
                    </a:gs>
                  </a:gsLst>
                  <a:lin ang="0" scaled="1"/>
                  <a:tileRect/>
                </a:gradFill>
                <a:latin typeface="+mj-lt"/>
              </a:rPr>
              <a:t>Operation Strategy 4</a:t>
            </a:r>
            <a:endParaRPr lang="zh-CN" altLang="en-US" dirty="0">
              <a:gradFill flip="none" rotWithShape="1">
                <a:gsLst>
                  <a:gs pos="0">
                    <a:schemeClr val="accent3"/>
                  </a:gs>
                  <a:gs pos="100000">
                    <a:schemeClr val="accent1"/>
                  </a:gs>
                </a:gsLst>
                <a:lin ang="0" scaled="1"/>
                <a:tileRect/>
              </a:gradFill>
              <a:latin typeface="+mj-lt"/>
            </a:endParaRPr>
          </a:p>
        </p:txBody>
      </p:sp>
      <p:sp>
        <p:nvSpPr>
          <p:cNvPr id="12" name="椭圆 11">
            <a:extLst>
              <a:ext uri="{FF2B5EF4-FFF2-40B4-BE49-F238E27FC236}">
                <a16:creationId xmlns:a16="http://schemas.microsoft.com/office/drawing/2014/main" id="{E578DA47-DAD4-4DF8-BF1B-CC07E36F67F4}"/>
              </a:ext>
            </a:extLst>
          </p:cNvPr>
          <p:cNvSpPr/>
          <p:nvPr/>
        </p:nvSpPr>
        <p:spPr>
          <a:xfrm rot="11314067">
            <a:off x="2398335" y="1712485"/>
            <a:ext cx="3824760" cy="3824760"/>
          </a:xfrm>
          <a:prstGeom prst="ellipse">
            <a:avLst/>
          </a:prstGeom>
          <a:noFill/>
          <a:ln w="22225" cap="rnd">
            <a:gradFill flip="none" rotWithShape="1">
              <a:gsLst>
                <a:gs pos="0">
                  <a:schemeClr val="accent1">
                    <a:alpha val="0"/>
                  </a:schemeClr>
                </a:gs>
                <a:gs pos="100000">
                  <a:schemeClr val="accent1">
                    <a:alpha val="40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6DCB0EC-611C-4CAB-BC88-E8B84A0A5E01}"/>
              </a:ext>
            </a:extLst>
          </p:cNvPr>
          <p:cNvSpPr/>
          <p:nvPr/>
        </p:nvSpPr>
        <p:spPr>
          <a:xfrm rot="17767603">
            <a:off x="1559044" y="1527617"/>
            <a:ext cx="4233912" cy="4233912"/>
          </a:xfrm>
          <a:prstGeom prst="ellipse">
            <a:avLst/>
          </a:prstGeom>
          <a:noFill/>
          <a:ln w="22225" cap="rnd">
            <a:gradFill flip="none" rotWithShape="1">
              <a:gsLst>
                <a:gs pos="0">
                  <a:schemeClr val="accent1">
                    <a:alpha val="0"/>
                  </a:schemeClr>
                </a:gs>
                <a:gs pos="100000">
                  <a:schemeClr val="accent1">
                    <a:alpha val="20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0C93226-1855-40FE-B905-C53EED1C69F6}"/>
              </a:ext>
            </a:extLst>
          </p:cNvPr>
          <p:cNvSpPr/>
          <p:nvPr/>
        </p:nvSpPr>
        <p:spPr>
          <a:xfrm rot="9865630">
            <a:off x="6650517" y="2174090"/>
            <a:ext cx="2940966" cy="2940966"/>
          </a:xfrm>
          <a:prstGeom prst="ellipse">
            <a:avLst/>
          </a:prstGeom>
          <a:noFill/>
          <a:ln w="22225" cap="rnd">
            <a:gradFill flip="none" rotWithShape="1">
              <a:gsLst>
                <a:gs pos="0">
                  <a:schemeClr val="accent1">
                    <a:alpha val="0"/>
                  </a:schemeClr>
                </a:gs>
                <a:gs pos="100000">
                  <a:schemeClr val="accent1">
                    <a:alpha val="20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8D47DC8C-5F6F-429E-BA5D-35837189BBAD}"/>
              </a:ext>
            </a:extLst>
          </p:cNvPr>
          <p:cNvSpPr/>
          <p:nvPr/>
        </p:nvSpPr>
        <p:spPr>
          <a:xfrm rot="9865630">
            <a:off x="4795929" y="2479774"/>
            <a:ext cx="2940966" cy="2940966"/>
          </a:xfrm>
          <a:prstGeom prst="ellipse">
            <a:avLst/>
          </a:prstGeom>
          <a:noFill/>
          <a:ln w="22225" cap="rnd">
            <a:gradFill flip="none" rotWithShape="1">
              <a:gsLst>
                <a:gs pos="0">
                  <a:schemeClr val="accent1">
                    <a:alpha val="0"/>
                  </a:schemeClr>
                </a:gs>
                <a:gs pos="100000">
                  <a:schemeClr val="accent1">
                    <a:alpha val="20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a:extLst>
              <a:ext uri="{FF2B5EF4-FFF2-40B4-BE49-F238E27FC236}">
                <a16:creationId xmlns:a16="http://schemas.microsoft.com/office/drawing/2014/main" id="{C92200A5-9436-498F-8BAB-EDF6403B57CF}"/>
              </a:ext>
            </a:extLst>
          </p:cNvPr>
          <p:cNvSpPr/>
          <p:nvPr/>
        </p:nvSpPr>
        <p:spPr>
          <a:xfrm>
            <a:off x="5479984" y="2091888"/>
            <a:ext cx="1017069" cy="1017069"/>
          </a:xfrm>
          <a:prstGeom prst="ellipse">
            <a:avLst/>
          </a:pr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5390460D-6AD3-4001-A86F-686FFBE93F73}"/>
              </a:ext>
            </a:extLst>
          </p:cNvPr>
          <p:cNvSpPr/>
          <p:nvPr/>
        </p:nvSpPr>
        <p:spPr>
          <a:xfrm>
            <a:off x="3484901" y="2909520"/>
            <a:ext cx="1017069" cy="10170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9CC2884B-F4EA-4917-9A6E-B846CB059B10}"/>
              </a:ext>
            </a:extLst>
          </p:cNvPr>
          <p:cNvSpPr/>
          <p:nvPr/>
        </p:nvSpPr>
        <p:spPr>
          <a:xfrm>
            <a:off x="2599699" y="4383504"/>
            <a:ext cx="1017069" cy="1017069"/>
          </a:xfrm>
          <a:prstGeom prst="ellipse">
            <a:avLst/>
          </a:pr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7F492B0E-B8DC-4E1F-9A51-87A05CD80352}"/>
              </a:ext>
            </a:extLst>
          </p:cNvPr>
          <p:cNvSpPr/>
          <p:nvPr/>
        </p:nvSpPr>
        <p:spPr>
          <a:xfrm>
            <a:off x="5005115" y="4365058"/>
            <a:ext cx="1017069" cy="1017069"/>
          </a:xfrm>
          <a:prstGeom prst="ellipse">
            <a:avLst/>
          </a:pr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1AC904B3-B77E-4154-A0B0-39722356E9DD}"/>
              </a:ext>
            </a:extLst>
          </p:cNvPr>
          <p:cNvSpPr/>
          <p:nvPr/>
        </p:nvSpPr>
        <p:spPr>
          <a:xfrm>
            <a:off x="7242309" y="3108957"/>
            <a:ext cx="1017069" cy="10170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18F57BD2-930A-4548-A859-1BF974AD27EC}"/>
              </a:ext>
            </a:extLst>
          </p:cNvPr>
          <p:cNvSpPr/>
          <p:nvPr/>
        </p:nvSpPr>
        <p:spPr>
          <a:xfrm>
            <a:off x="8992818" y="3824841"/>
            <a:ext cx="841402" cy="841400"/>
          </a:xfrm>
          <a:prstGeom prst="ellipse">
            <a:avLst/>
          </a:pr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09BE22BD-9C3E-4FA5-8057-F7B4DCE11E56}"/>
              </a:ext>
            </a:extLst>
          </p:cNvPr>
          <p:cNvSpPr/>
          <p:nvPr/>
        </p:nvSpPr>
        <p:spPr>
          <a:xfrm>
            <a:off x="1523082" y="2188846"/>
            <a:ext cx="967208" cy="967208"/>
          </a:xfrm>
          <a:prstGeom prst="ellipse">
            <a:avLst/>
          </a:pr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F5ED511E-9432-4F88-9F25-870B3A34A98C}"/>
              </a:ext>
            </a:extLst>
          </p:cNvPr>
          <p:cNvSpPr/>
          <p:nvPr/>
        </p:nvSpPr>
        <p:spPr>
          <a:xfrm>
            <a:off x="2519839" y="2418912"/>
            <a:ext cx="1415772" cy="461665"/>
          </a:xfrm>
          <a:prstGeom prst="rect">
            <a:avLst/>
          </a:prstGeom>
        </p:spPr>
        <p:txBody>
          <a:bodyPr wrap="none">
            <a:spAutoFit/>
          </a:bodyPr>
          <a:lstStyle/>
          <a:p>
            <a:r>
              <a:rPr lang="zh-CN" altLang="en-US" sz="2400" dirty="0">
                <a:solidFill>
                  <a:schemeClr val="bg2">
                    <a:lumMod val="25000"/>
                  </a:schemeClr>
                </a:solidFill>
                <a:latin typeface="+mj-ea"/>
                <a:ea typeface="+mj-ea"/>
              </a:rPr>
              <a:t>运营策略</a:t>
            </a:r>
          </a:p>
        </p:txBody>
      </p:sp>
      <p:sp>
        <p:nvSpPr>
          <p:cNvPr id="19" name="矩形 18">
            <a:extLst>
              <a:ext uri="{FF2B5EF4-FFF2-40B4-BE49-F238E27FC236}">
                <a16:creationId xmlns:a16="http://schemas.microsoft.com/office/drawing/2014/main" id="{BC4F07DE-6149-4A78-872B-4C27CD81C9F8}"/>
              </a:ext>
            </a:extLst>
          </p:cNvPr>
          <p:cNvSpPr/>
          <p:nvPr/>
        </p:nvSpPr>
        <p:spPr>
          <a:xfrm>
            <a:off x="6524925" y="2369589"/>
            <a:ext cx="1415772" cy="461665"/>
          </a:xfrm>
          <a:prstGeom prst="rect">
            <a:avLst/>
          </a:prstGeom>
        </p:spPr>
        <p:txBody>
          <a:bodyPr wrap="none">
            <a:spAutoFit/>
          </a:bodyPr>
          <a:lstStyle/>
          <a:p>
            <a:r>
              <a:rPr lang="zh-CN" altLang="en-US" sz="2400" dirty="0">
                <a:solidFill>
                  <a:schemeClr val="bg2">
                    <a:lumMod val="25000"/>
                  </a:schemeClr>
                </a:solidFill>
                <a:latin typeface="+mj-ea"/>
                <a:ea typeface="+mj-ea"/>
              </a:rPr>
              <a:t>运营策略</a:t>
            </a:r>
          </a:p>
        </p:txBody>
      </p:sp>
      <p:sp>
        <p:nvSpPr>
          <p:cNvPr id="20" name="矩形 19">
            <a:extLst>
              <a:ext uri="{FF2B5EF4-FFF2-40B4-BE49-F238E27FC236}">
                <a16:creationId xmlns:a16="http://schemas.microsoft.com/office/drawing/2014/main" id="{5C1A7BC0-B595-473B-AEB9-57E51C87AC0A}"/>
              </a:ext>
            </a:extLst>
          </p:cNvPr>
          <p:cNvSpPr/>
          <p:nvPr/>
        </p:nvSpPr>
        <p:spPr>
          <a:xfrm>
            <a:off x="8261204" y="3363176"/>
            <a:ext cx="1415772" cy="461665"/>
          </a:xfrm>
          <a:prstGeom prst="rect">
            <a:avLst/>
          </a:prstGeom>
        </p:spPr>
        <p:txBody>
          <a:bodyPr wrap="none">
            <a:spAutoFit/>
          </a:bodyPr>
          <a:lstStyle/>
          <a:p>
            <a:r>
              <a:rPr lang="zh-CN" altLang="en-US" sz="2400" dirty="0">
                <a:solidFill>
                  <a:schemeClr val="bg2">
                    <a:lumMod val="25000"/>
                  </a:schemeClr>
                </a:solidFill>
                <a:latin typeface="+mj-ea"/>
                <a:ea typeface="+mj-ea"/>
              </a:rPr>
              <a:t>运营策略</a:t>
            </a:r>
          </a:p>
        </p:txBody>
      </p:sp>
      <p:sp>
        <p:nvSpPr>
          <p:cNvPr id="21" name="矩形 20">
            <a:extLst>
              <a:ext uri="{FF2B5EF4-FFF2-40B4-BE49-F238E27FC236}">
                <a16:creationId xmlns:a16="http://schemas.microsoft.com/office/drawing/2014/main" id="{454E34E5-7FCE-48E2-A08A-FECACC45DCE2}"/>
              </a:ext>
            </a:extLst>
          </p:cNvPr>
          <p:cNvSpPr/>
          <p:nvPr/>
        </p:nvSpPr>
        <p:spPr>
          <a:xfrm>
            <a:off x="9857948" y="4014708"/>
            <a:ext cx="1415772" cy="461665"/>
          </a:xfrm>
          <a:prstGeom prst="rect">
            <a:avLst/>
          </a:prstGeom>
        </p:spPr>
        <p:txBody>
          <a:bodyPr wrap="none">
            <a:spAutoFit/>
          </a:bodyPr>
          <a:lstStyle/>
          <a:p>
            <a:r>
              <a:rPr lang="zh-CN" altLang="en-US" sz="2400" dirty="0">
                <a:solidFill>
                  <a:schemeClr val="bg2">
                    <a:lumMod val="25000"/>
                  </a:schemeClr>
                </a:solidFill>
                <a:latin typeface="+mj-ea"/>
                <a:ea typeface="+mj-ea"/>
              </a:rPr>
              <a:t>运营策略</a:t>
            </a:r>
          </a:p>
        </p:txBody>
      </p:sp>
      <p:sp>
        <p:nvSpPr>
          <p:cNvPr id="22" name="矩形 21">
            <a:extLst>
              <a:ext uri="{FF2B5EF4-FFF2-40B4-BE49-F238E27FC236}">
                <a16:creationId xmlns:a16="http://schemas.microsoft.com/office/drawing/2014/main" id="{0769848E-6587-4BBA-B6F5-C3013ED85A7F}"/>
              </a:ext>
            </a:extLst>
          </p:cNvPr>
          <p:cNvSpPr/>
          <p:nvPr/>
        </p:nvSpPr>
        <p:spPr>
          <a:xfrm>
            <a:off x="6055766" y="4666241"/>
            <a:ext cx="1415772" cy="461665"/>
          </a:xfrm>
          <a:prstGeom prst="rect">
            <a:avLst/>
          </a:prstGeom>
        </p:spPr>
        <p:txBody>
          <a:bodyPr wrap="none">
            <a:spAutoFit/>
          </a:bodyPr>
          <a:lstStyle/>
          <a:p>
            <a:r>
              <a:rPr lang="zh-CN" altLang="en-US" sz="2400" dirty="0">
                <a:solidFill>
                  <a:schemeClr val="bg2">
                    <a:lumMod val="25000"/>
                  </a:schemeClr>
                </a:solidFill>
                <a:latin typeface="+mj-ea"/>
                <a:ea typeface="+mj-ea"/>
              </a:rPr>
              <a:t>运营策略</a:t>
            </a:r>
          </a:p>
        </p:txBody>
      </p:sp>
      <p:sp>
        <p:nvSpPr>
          <p:cNvPr id="23" name="矩形 22">
            <a:extLst>
              <a:ext uri="{FF2B5EF4-FFF2-40B4-BE49-F238E27FC236}">
                <a16:creationId xmlns:a16="http://schemas.microsoft.com/office/drawing/2014/main" id="{A0D9E2B6-3DBB-4FC0-9EE6-E277019D86C0}"/>
              </a:ext>
            </a:extLst>
          </p:cNvPr>
          <p:cNvSpPr/>
          <p:nvPr/>
        </p:nvSpPr>
        <p:spPr>
          <a:xfrm>
            <a:off x="4572746" y="3231332"/>
            <a:ext cx="1415772" cy="461665"/>
          </a:xfrm>
          <a:prstGeom prst="rect">
            <a:avLst/>
          </a:prstGeom>
        </p:spPr>
        <p:txBody>
          <a:bodyPr wrap="none">
            <a:spAutoFit/>
          </a:bodyPr>
          <a:lstStyle/>
          <a:p>
            <a:r>
              <a:rPr lang="zh-CN" altLang="en-US" sz="2400" dirty="0">
                <a:solidFill>
                  <a:schemeClr val="bg2">
                    <a:lumMod val="25000"/>
                  </a:schemeClr>
                </a:solidFill>
                <a:latin typeface="+mj-ea"/>
                <a:ea typeface="+mj-ea"/>
              </a:rPr>
              <a:t>运营策略</a:t>
            </a:r>
          </a:p>
        </p:txBody>
      </p:sp>
      <p:sp>
        <p:nvSpPr>
          <p:cNvPr id="24" name="矩形 23">
            <a:extLst>
              <a:ext uri="{FF2B5EF4-FFF2-40B4-BE49-F238E27FC236}">
                <a16:creationId xmlns:a16="http://schemas.microsoft.com/office/drawing/2014/main" id="{4BE046D7-4819-4392-9004-4626D2AF3714}"/>
              </a:ext>
            </a:extLst>
          </p:cNvPr>
          <p:cNvSpPr/>
          <p:nvPr/>
        </p:nvSpPr>
        <p:spPr>
          <a:xfrm>
            <a:off x="3580024" y="4643780"/>
            <a:ext cx="1415772" cy="461665"/>
          </a:xfrm>
          <a:prstGeom prst="rect">
            <a:avLst/>
          </a:prstGeom>
        </p:spPr>
        <p:txBody>
          <a:bodyPr wrap="none">
            <a:spAutoFit/>
          </a:bodyPr>
          <a:lstStyle/>
          <a:p>
            <a:r>
              <a:rPr lang="zh-CN" altLang="en-US" sz="2400" dirty="0">
                <a:solidFill>
                  <a:schemeClr val="bg2">
                    <a:lumMod val="25000"/>
                  </a:schemeClr>
                </a:solidFill>
                <a:latin typeface="+mj-ea"/>
                <a:ea typeface="+mj-ea"/>
              </a:rPr>
              <a:t>运营策略</a:t>
            </a:r>
          </a:p>
        </p:txBody>
      </p:sp>
      <p:sp>
        <p:nvSpPr>
          <p:cNvPr id="33" name="icon-02">
            <a:extLst>
              <a:ext uri="{FF2B5EF4-FFF2-40B4-BE49-F238E27FC236}">
                <a16:creationId xmlns:a16="http://schemas.microsoft.com/office/drawing/2014/main" id="{7FF6CEC5-7E78-4AF7-B06D-654AB2BB2288}"/>
              </a:ext>
            </a:extLst>
          </p:cNvPr>
          <p:cNvSpPr/>
          <p:nvPr/>
        </p:nvSpPr>
        <p:spPr>
          <a:xfrm>
            <a:off x="5743369" y="2351572"/>
            <a:ext cx="483152" cy="482607"/>
          </a:xfrm>
          <a:custGeom>
            <a:avLst/>
            <a:gdLst>
              <a:gd name="T0" fmla="*/ 213 w 427"/>
              <a:gd name="T1" fmla="*/ 0 h 427"/>
              <a:gd name="T2" fmla="*/ 0 w 427"/>
              <a:gd name="T3" fmla="*/ 213 h 427"/>
              <a:gd name="T4" fmla="*/ 213 w 427"/>
              <a:gd name="T5" fmla="*/ 427 h 427"/>
              <a:gd name="T6" fmla="*/ 427 w 427"/>
              <a:gd name="T7" fmla="*/ 213 h 427"/>
              <a:gd name="T8" fmla="*/ 213 w 427"/>
              <a:gd name="T9" fmla="*/ 0 h 427"/>
              <a:gd name="T10" fmla="*/ 180 w 427"/>
              <a:gd name="T11" fmla="*/ 312 h 427"/>
              <a:gd name="T12" fmla="*/ 82 w 427"/>
              <a:gd name="T13" fmla="*/ 214 h 427"/>
              <a:gd name="T14" fmla="*/ 120 w 427"/>
              <a:gd name="T15" fmla="*/ 176 h 427"/>
              <a:gd name="T16" fmla="*/ 180 w 427"/>
              <a:gd name="T17" fmla="*/ 236 h 427"/>
              <a:gd name="T18" fmla="*/ 308 w 427"/>
              <a:gd name="T19" fmla="*/ 108 h 427"/>
              <a:gd name="T20" fmla="*/ 346 w 427"/>
              <a:gd name="T21" fmla="*/ 146 h 427"/>
              <a:gd name="T22" fmla="*/ 180 w 427"/>
              <a:gd name="T23" fmla="*/ 31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427">
                <a:moveTo>
                  <a:pt x="213" y="0"/>
                </a:moveTo>
                <a:cubicBezTo>
                  <a:pt x="96" y="0"/>
                  <a:pt x="0" y="96"/>
                  <a:pt x="0" y="213"/>
                </a:cubicBezTo>
                <a:cubicBezTo>
                  <a:pt x="0" y="331"/>
                  <a:pt x="96" y="427"/>
                  <a:pt x="213" y="427"/>
                </a:cubicBezTo>
                <a:cubicBezTo>
                  <a:pt x="331" y="427"/>
                  <a:pt x="427" y="331"/>
                  <a:pt x="427" y="213"/>
                </a:cubicBezTo>
                <a:cubicBezTo>
                  <a:pt x="427" y="96"/>
                  <a:pt x="331" y="0"/>
                  <a:pt x="213" y="0"/>
                </a:cubicBezTo>
                <a:close/>
                <a:moveTo>
                  <a:pt x="180" y="312"/>
                </a:moveTo>
                <a:lnTo>
                  <a:pt x="82" y="214"/>
                </a:lnTo>
                <a:lnTo>
                  <a:pt x="120" y="176"/>
                </a:lnTo>
                <a:lnTo>
                  <a:pt x="180" y="236"/>
                </a:lnTo>
                <a:lnTo>
                  <a:pt x="308" y="108"/>
                </a:lnTo>
                <a:lnTo>
                  <a:pt x="346" y="146"/>
                </a:lnTo>
                <a:lnTo>
                  <a:pt x="180" y="3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icon-02">
            <a:extLst>
              <a:ext uri="{FF2B5EF4-FFF2-40B4-BE49-F238E27FC236}">
                <a16:creationId xmlns:a16="http://schemas.microsoft.com/office/drawing/2014/main" id="{549AE4FE-C6BB-4836-984A-DCDE08CEC078}"/>
              </a:ext>
            </a:extLst>
          </p:cNvPr>
          <p:cNvSpPr/>
          <p:nvPr/>
        </p:nvSpPr>
        <p:spPr>
          <a:xfrm>
            <a:off x="3739266" y="3265872"/>
            <a:ext cx="483152" cy="347926"/>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08037" h="437859">
                <a:moveTo>
                  <a:pt x="435614" y="275305"/>
                </a:moveTo>
                <a:cubicBezTo>
                  <a:pt x="437271" y="274359"/>
                  <a:pt x="439284" y="274596"/>
                  <a:pt x="440823" y="275778"/>
                </a:cubicBezTo>
                <a:cubicBezTo>
                  <a:pt x="448635" y="281809"/>
                  <a:pt x="457277" y="285948"/>
                  <a:pt x="466273" y="287959"/>
                </a:cubicBezTo>
                <a:cubicBezTo>
                  <a:pt x="467930" y="288313"/>
                  <a:pt x="469232" y="289496"/>
                  <a:pt x="469824" y="291033"/>
                </a:cubicBezTo>
                <a:lnTo>
                  <a:pt x="478939" y="315276"/>
                </a:lnTo>
                <a:lnTo>
                  <a:pt x="488172" y="291033"/>
                </a:lnTo>
                <a:cubicBezTo>
                  <a:pt x="488764" y="289496"/>
                  <a:pt x="490066" y="288313"/>
                  <a:pt x="491723" y="287959"/>
                </a:cubicBezTo>
                <a:cubicBezTo>
                  <a:pt x="500838" y="285948"/>
                  <a:pt x="509361" y="281809"/>
                  <a:pt x="517174" y="275778"/>
                </a:cubicBezTo>
                <a:cubicBezTo>
                  <a:pt x="518713" y="274596"/>
                  <a:pt x="520725" y="274359"/>
                  <a:pt x="522382" y="275305"/>
                </a:cubicBezTo>
                <a:cubicBezTo>
                  <a:pt x="529485" y="278971"/>
                  <a:pt x="564878" y="298247"/>
                  <a:pt x="573875" y="309954"/>
                </a:cubicBezTo>
                <a:cubicBezTo>
                  <a:pt x="591157" y="332423"/>
                  <a:pt x="603468" y="399829"/>
                  <a:pt x="607966" y="427738"/>
                </a:cubicBezTo>
                <a:cubicBezTo>
                  <a:pt x="608203" y="429157"/>
                  <a:pt x="607848" y="430694"/>
                  <a:pt x="606901" y="431758"/>
                </a:cubicBezTo>
                <a:cubicBezTo>
                  <a:pt x="605954" y="432823"/>
                  <a:pt x="604652" y="433414"/>
                  <a:pt x="603231" y="433414"/>
                </a:cubicBezTo>
                <a:lnTo>
                  <a:pt x="354765" y="433414"/>
                </a:lnTo>
                <a:cubicBezTo>
                  <a:pt x="353344" y="433414"/>
                  <a:pt x="352042" y="432823"/>
                  <a:pt x="351095" y="431758"/>
                </a:cubicBezTo>
                <a:cubicBezTo>
                  <a:pt x="350148" y="430694"/>
                  <a:pt x="349793" y="429157"/>
                  <a:pt x="350030" y="427738"/>
                </a:cubicBezTo>
                <a:cubicBezTo>
                  <a:pt x="354528" y="399829"/>
                  <a:pt x="366839" y="332423"/>
                  <a:pt x="384122" y="309954"/>
                </a:cubicBezTo>
                <a:cubicBezTo>
                  <a:pt x="393118" y="298247"/>
                  <a:pt x="428512" y="278971"/>
                  <a:pt x="435614" y="275305"/>
                </a:cubicBezTo>
                <a:close/>
                <a:moveTo>
                  <a:pt x="479051" y="123066"/>
                </a:moveTo>
                <a:cubicBezTo>
                  <a:pt x="542255" y="123066"/>
                  <a:pt x="548646" y="158180"/>
                  <a:pt x="548646" y="201334"/>
                </a:cubicBezTo>
                <a:cubicBezTo>
                  <a:pt x="548646" y="244607"/>
                  <a:pt x="517518" y="279721"/>
                  <a:pt x="479051" y="279721"/>
                </a:cubicBezTo>
                <a:cubicBezTo>
                  <a:pt x="440584" y="279721"/>
                  <a:pt x="409337" y="244607"/>
                  <a:pt x="409337" y="201334"/>
                </a:cubicBezTo>
                <a:cubicBezTo>
                  <a:pt x="409337" y="198852"/>
                  <a:pt x="409337" y="196369"/>
                  <a:pt x="409455" y="193886"/>
                </a:cubicBezTo>
                <a:cubicBezTo>
                  <a:pt x="405668" y="196723"/>
                  <a:pt x="402235" y="200389"/>
                  <a:pt x="400460" y="205000"/>
                </a:cubicBezTo>
                <a:cubicBezTo>
                  <a:pt x="397856" y="211502"/>
                  <a:pt x="399276" y="219305"/>
                  <a:pt x="404484" y="228173"/>
                </a:cubicBezTo>
                <a:cubicBezTo>
                  <a:pt x="406259" y="228646"/>
                  <a:pt x="407916" y="229710"/>
                  <a:pt x="408982" y="231365"/>
                </a:cubicBezTo>
                <a:lnTo>
                  <a:pt x="411822" y="235503"/>
                </a:lnTo>
                <a:cubicBezTo>
                  <a:pt x="413124" y="237276"/>
                  <a:pt x="413598" y="239405"/>
                  <a:pt x="413243" y="241651"/>
                </a:cubicBezTo>
                <a:cubicBezTo>
                  <a:pt x="412888" y="243779"/>
                  <a:pt x="411586" y="245671"/>
                  <a:pt x="409810" y="246853"/>
                </a:cubicBezTo>
                <a:cubicBezTo>
                  <a:pt x="408508" y="247799"/>
                  <a:pt x="406851" y="248390"/>
                  <a:pt x="405194" y="248390"/>
                </a:cubicBezTo>
                <a:cubicBezTo>
                  <a:pt x="402472" y="248390"/>
                  <a:pt x="399986" y="247090"/>
                  <a:pt x="398448" y="244843"/>
                </a:cubicBezTo>
                <a:lnTo>
                  <a:pt x="395489" y="240705"/>
                </a:lnTo>
                <a:cubicBezTo>
                  <a:pt x="394187" y="238695"/>
                  <a:pt x="393832" y="236331"/>
                  <a:pt x="394305" y="234202"/>
                </a:cubicBezTo>
                <a:cubicBezTo>
                  <a:pt x="387085" y="222143"/>
                  <a:pt x="385428" y="210793"/>
                  <a:pt x="389334" y="200625"/>
                </a:cubicBezTo>
                <a:cubicBezTo>
                  <a:pt x="393358" y="190221"/>
                  <a:pt x="402590" y="183482"/>
                  <a:pt x="410284" y="179344"/>
                </a:cubicBezTo>
                <a:cubicBezTo>
                  <a:pt x="413361" y="146830"/>
                  <a:pt x="426854" y="123066"/>
                  <a:pt x="479051" y="123066"/>
                </a:cubicBezTo>
                <a:close/>
                <a:moveTo>
                  <a:pt x="251377" y="87196"/>
                </a:moveTo>
                <a:cubicBezTo>
                  <a:pt x="255047" y="87078"/>
                  <a:pt x="258599" y="88970"/>
                  <a:pt x="260493" y="92162"/>
                </a:cubicBezTo>
                <a:lnTo>
                  <a:pt x="294826" y="150452"/>
                </a:lnTo>
                <a:lnTo>
                  <a:pt x="373554" y="150452"/>
                </a:lnTo>
                <a:cubicBezTo>
                  <a:pt x="379118" y="150452"/>
                  <a:pt x="383735" y="155063"/>
                  <a:pt x="383735" y="160738"/>
                </a:cubicBezTo>
                <a:cubicBezTo>
                  <a:pt x="383735" y="166414"/>
                  <a:pt x="379118" y="171025"/>
                  <a:pt x="373554" y="171025"/>
                </a:cubicBezTo>
                <a:lnTo>
                  <a:pt x="289025" y="171025"/>
                </a:lnTo>
                <a:cubicBezTo>
                  <a:pt x="285355" y="171025"/>
                  <a:pt x="281921" y="169015"/>
                  <a:pt x="280145" y="165941"/>
                </a:cubicBezTo>
                <a:lnTo>
                  <a:pt x="252206" y="118529"/>
                </a:lnTo>
                <a:lnTo>
                  <a:pt x="201773" y="214890"/>
                </a:lnTo>
                <a:cubicBezTo>
                  <a:pt x="200115" y="217964"/>
                  <a:pt x="197155" y="219974"/>
                  <a:pt x="193722" y="220329"/>
                </a:cubicBezTo>
                <a:cubicBezTo>
                  <a:pt x="193367" y="220329"/>
                  <a:pt x="193012" y="220447"/>
                  <a:pt x="192657" y="220447"/>
                </a:cubicBezTo>
                <a:cubicBezTo>
                  <a:pt x="189579" y="220447"/>
                  <a:pt x="186619" y="219028"/>
                  <a:pt x="184606" y="216545"/>
                </a:cubicBezTo>
                <a:lnTo>
                  <a:pt x="148261" y="171025"/>
                </a:lnTo>
                <a:lnTo>
                  <a:pt x="75926" y="171025"/>
                </a:lnTo>
                <a:cubicBezTo>
                  <a:pt x="70243" y="171025"/>
                  <a:pt x="65626" y="166414"/>
                  <a:pt x="65626" y="160738"/>
                </a:cubicBezTo>
                <a:cubicBezTo>
                  <a:pt x="65626" y="155063"/>
                  <a:pt x="70243" y="150452"/>
                  <a:pt x="75926" y="150452"/>
                </a:cubicBezTo>
                <a:lnTo>
                  <a:pt x="153233" y="150452"/>
                </a:lnTo>
                <a:cubicBezTo>
                  <a:pt x="156311" y="150452"/>
                  <a:pt x="159271" y="151871"/>
                  <a:pt x="161284" y="154354"/>
                </a:cubicBezTo>
                <a:lnTo>
                  <a:pt x="190881" y="191480"/>
                </a:lnTo>
                <a:lnTo>
                  <a:pt x="242498" y="92635"/>
                </a:lnTo>
                <a:cubicBezTo>
                  <a:pt x="244274" y="89325"/>
                  <a:pt x="247589" y="87315"/>
                  <a:pt x="251377" y="87196"/>
                </a:cubicBezTo>
                <a:close/>
                <a:moveTo>
                  <a:pt x="13735" y="0"/>
                </a:moveTo>
                <a:lnTo>
                  <a:pt x="495160" y="0"/>
                </a:lnTo>
                <a:cubicBezTo>
                  <a:pt x="502738" y="0"/>
                  <a:pt x="508776" y="6147"/>
                  <a:pt x="508776" y="13713"/>
                </a:cubicBezTo>
                <a:lnTo>
                  <a:pt x="508776" y="104618"/>
                </a:lnTo>
                <a:cubicBezTo>
                  <a:pt x="499186" y="102254"/>
                  <a:pt x="488411" y="101072"/>
                  <a:pt x="476452" y="101072"/>
                </a:cubicBezTo>
                <a:cubicBezTo>
                  <a:pt x="472308" y="101072"/>
                  <a:pt x="468282" y="101190"/>
                  <a:pt x="464375" y="101426"/>
                </a:cubicBezTo>
                <a:lnTo>
                  <a:pt x="464375" y="37946"/>
                </a:lnTo>
                <a:lnTo>
                  <a:pt x="44401" y="37946"/>
                </a:lnTo>
                <a:lnTo>
                  <a:pt x="44401" y="297896"/>
                </a:lnTo>
                <a:lnTo>
                  <a:pt x="203653" y="297896"/>
                </a:lnTo>
                <a:lnTo>
                  <a:pt x="305242" y="297896"/>
                </a:lnTo>
                <a:lnTo>
                  <a:pt x="362667" y="297896"/>
                </a:lnTo>
                <a:cubicBezTo>
                  <a:pt x="356037" y="306998"/>
                  <a:pt x="350117" y="320356"/>
                  <a:pt x="345025" y="335842"/>
                </a:cubicBezTo>
                <a:lnTo>
                  <a:pt x="325015" y="335842"/>
                </a:lnTo>
                <a:cubicBezTo>
                  <a:pt x="326673" y="345772"/>
                  <a:pt x="329515" y="359957"/>
                  <a:pt x="334132" y="375916"/>
                </a:cubicBezTo>
                <a:cubicBezTo>
                  <a:pt x="330343" y="392584"/>
                  <a:pt x="327265" y="409606"/>
                  <a:pt x="324778" y="424974"/>
                </a:cubicBezTo>
                <a:cubicBezTo>
                  <a:pt x="324068" y="429348"/>
                  <a:pt x="324542" y="433722"/>
                  <a:pt x="325844" y="437859"/>
                </a:cubicBezTo>
                <a:lnTo>
                  <a:pt x="171566" y="437859"/>
                </a:lnTo>
                <a:cubicBezTo>
                  <a:pt x="166829" y="437859"/>
                  <a:pt x="162567" y="435495"/>
                  <a:pt x="159962" y="431594"/>
                </a:cubicBezTo>
                <a:cubicBezTo>
                  <a:pt x="157476" y="427575"/>
                  <a:pt x="157120" y="422728"/>
                  <a:pt x="159133" y="418472"/>
                </a:cubicBezTo>
                <a:cubicBezTo>
                  <a:pt x="173815" y="386437"/>
                  <a:pt x="180801" y="354046"/>
                  <a:pt x="183761" y="335842"/>
                </a:cubicBezTo>
                <a:lnTo>
                  <a:pt x="13735" y="335842"/>
                </a:lnTo>
                <a:cubicBezTo>
                  <a:pt x="6157" y="335842"/>
                  <a:pt x="0" y="329695"/>
                  <a:pt x="0" y="322129"/>
                </a:cubicBezTo>
                <a:lnTo>
                  <a:pt x="0" y="13713"/>
                </a:lnTo>
                <a:cubicBezTo>
                  <a:pt x="0" y="6147"/>
                  <a:pt x="6157" y="0"/>
                  <a:pt x="1373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icon-02">
            <a:extLst>
              <a:ext uri="{FF2B5EF4-FFF2-40B4-BE49-F238E27FC236}">
                <a16:creationId xmlns:a16="http://schemas.microsoft.com/office/drawing/2014/main" id="{F0E5EB23-371E-419E-A8B6-905ED92C692E}"/>
              </a:ext>
            </a:extLst>
          </p:cNvPr>
          <p:cNvSpPr/>
          <p:nvPr/>
        </p:nvSpPr>
        <p:spPr>
          <a:xfrm>
            <a:off x="1779293" y="2428237"/>
            <a:ext cx="437489" cy="483152"/>
          </a:xfrm>
          <a:custGeom>
            <a:avLst/>
            <a:gdLst>
              <a:gd name="T0" fmla="*/ 121763 h 600884"/>
              <a:gd name="T1" fmla="*/ 121763 h 600884"/>
              <a:gd name="T2" fmla="*/ 121763 h 600884"/>
              <a:gd name="T3" fmla="*/ 121763 h 600884"/>
              <a:gd name="T4" fmla="*/ 121763 h 600884"/>
              <a:gd name="T5" fmla="*/ 121763 h 600884"/>
              <a:gd name="T6" fmla="*/ 121763 h 600884"/>
              <a:gd name="T7" fmla="*/ 121763 h 600884"/>
              <a:gd name="T8" fmla="*/ 121763 h 600884"/>
              <a:gd name="T9" fmla="*/ 121763 h 600884"/>
              <a:gd name="T10" fmla="*/ 121763 h 600884"/>
              <a:gd name="T11" fmla="*/ 121763 h 600884"/>
              <a:gd name="T12" fmla="*/ 121763 h 600884"/>
              <a:gd name="T13" fmla="*/ 121763 h 600884"/>
              <a:gd name="T14" fmla="*/ 121763 h 600884"/>
              <a:gd name="T15" fmla="*/ 121763 h 600884"/>
              <a:gd name="T16" fmla="*/ 121763 h 600884"/>
              <a:gd name="T17" fmla="*/ 121763 h 600884"/>
              <a:gd name="T18" fmla="*/ 121763 h 600884"/>
              <a:gd name="T19" fmla="*/ 121763 h 600884"/>
              <a:gd name="T20" fmla="*/ 121763 h 600884"/>
              <a:gd name="T21" fmla="*/ 121763 h 600884"/>
              <a:gd name="T22" fmla="*/ 121763 h 600884"/>
              <a:gd name="T23" fmla="*/ 121763 h 600884"/>
              <a:gd name="T24" fmla="*/ 121763 h 600884"/>
              <a:gd name="T25" fmla="*/ 121763 h 600884"/>
              <a:gd name="T26" fmla="*/ 121763 h 600884"/>
              <a:gd name="T27" fmla="*/ 121763 h 600884"/>
              <a:gd name="T28" fmla="*/ 121763 h 600884"/>
              <a:gd name="T29" fmla="*/ 121763 h 600884"/>
              <a:gd name="T30" fmla="*/ 121763 h 600884"/>
              <a:gd name="T31" fmla="*/ 121763 h 600884"/>
              <a:gd name="T32" fmla="*/ 121763 h 600884"/>
              <a:gd name="T33" fmla="*/ 121763 h 600884"/>
              <a:gd name="T34" fmla="*/ 121763 h 600884"/>
              <a:gd name="T35" fmla="*/ 121763 h 600884"/>
              <a:gd name="T36" fmla="*/ 121763 h 600884"/>
              <a:gd name="T37" fmla="*/ 121763 h 600884"/>
              <a:gd name="T38" fmla="*/ 121763 h 600884"/>
              <a:gd name="T39" fmla="*/ 121763 h 600884"/>
              <a:gd name="T40" fmla="*/ 121763 h 600884"/>
              <a:gd name="T41" fmla="*/ 121763 h 600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88" h="2641">
                <a:moveTo>
                  <a:pt x="2284" y="245"/>
                </a:moveTo>
                <a:cubicBezTo>
                  <a:pt x="2279" y="217"/>
                  <a:pt x="2258" y="195"/>
                  <a:pt x="2230" y="190"/>
                </a:cubicBezTo>
                <a:lnTo>
                  <a:pt x="1206" y="1"/>
                </a:lnTo>
                <a:cubicBezTo>
                  <a:pt x="1198" y="0"/>
                  <a:pt x="1190" y="0"/>
                  <a:pt x="1182" y="1"/>
                </a:cubicBezTo>
                <a:lnTo>
                  <a:pt x="159" y="190"/>
                </a:lnTo>
                <a:cubicBezTo>
                  <a:pt x="131" y="195"/>
                  <a:pt x="109" y="217"/>
                  <a:pt x="105" y="245"/>
                </a:cubicBezTo>
                <a:cubicBezTo>
                  <a:pt x="100" y="274"/>
                  <a:pt x="0" y="961"/>
                  <a:pt x="202" y="1554"/>
                </a:cubicBezTo>
                <a:cubicBezTo>
                  <a:pt x="405" y="2155"/>
                  <a:pt x="1128" y="2611"/>
                  <a:pt x="1159" y="2630"/>
                </a:cubicBezTo>
                <a:cubicBezTo>
                  <a:pt x="1170" y="2637"/>
                  <a:pt x="1182" y="2641"/>
                  <a:pt x="1194" y="2641"/>
                </a:cubicBezTo>
                <a:cubicBezTo>
                  <a:pt x="1207" y="2641"/>
                  <a:pt x="1219" y="2637"/>
                  <a:pt x="1230" y="2630"/>
                </a:cubicBezTo>
                <a:cubicBezTo>
                  <a:pt x="1260" y="2611"/>
                  <a:pt x="1983" y="2155"/>
                  <a:pt x="2187" y="1554"/>
                </a:cubicBezTo>
                <a:cubicBezTo>
                  <a:pt x="2388" y="961"/>
                  <a:pt x="2288" y="274"/>
                  <a:pt x="2284" y="245"/>
                </a:cubicBezTo>
                <a:close/>
                <a:moveTo>
                  <a:pt x="1994" y="1478"/>
                </a:moveTo>
                <a:cubicBezTo>
                  <a:pt x="1824" y="1972"/>
                  <a:pt x="1194" y="2357"/>
                  <a:pt x="1194" y="2357"/>
                </a:cubicBezTo>
                <a:lnTo>
                  <a:pt x="1194" y="1299"/>
                </a:lnTo>
                <a:lnTo>
                  <a:pt x="344" y="1299"/>
                </a:lnTo>
                <a:cubicBezTo>
                  <a:pt x="243" y="854"/>
                  <a:pt x="313" y="400"/>
                  <a:pt x="313" y="400"/>
                </a:cubicBezTo>
                <a:lnTo>
                  <a:pt x="1194" y="241"/>
                </a:lnTo>
                <a:lnTo>
                  <a:pt x="1194" y="1299"/>
                </a:lnTo>
                <a:lnTo>
                  <a:pt x="2045" y="1299"/>
                </a:lnTo>
                <a:cubicBezTo>
                  <a:pt x="2031" y="1359"/>
                  <a:pt x="2015" y="1420"/>
                  <a:pt x="1994" y="14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icon-02">
            <a:extLst>
              <a:ext uri="{FF2B5EF4-FFF2-40B4-BE49-F238E27FC236}">
                <a16:creationId xmlns:a16="http://schemas.microsoft.com/office/drawing/2014/main" id="{01D002D4-3197-4E9B-9DC2-54BD59F2FDF1}"/>
              </a:ext>
            </a:extLst>
          </p:cNvPr>
          <p:cNvSpPr/>
          <p:nvPr/>
        </p:nvSpPr>
        <p:spPr>
          <a:xfrm>
            <a:off x="2892243" y="4659995"/>
            <a:ext cx="483152" cy="428009"/>
          </a:xfrm>
          <a:custGeom>
            <a:avLst/>
            <a:gdLst>
              <a:gd name="T0" fmla="*/ 5423 w 6499"/>
              <a:gd name="T1" fmla="*/ 940 h 5766"/>
              <a:gd name="T2" fmla="*/ 6499 w 6499"/>
              <a:gd name="T3" fmla="*/ 7 h 5766"/>
              <a:gd name="T4" fmla="*/ 4987 w 6499"/>
              <a:gd name="T5" fmla="*/ 792 h 5766"/>
              <a:gd name="T6" fmla="*/ 3216 w 6499"/>
              <a:gd name="T7" fmla="*/ 716 h 5766"/>
              <a:gd name="T8" fmla="*/ 1453 w 6499"/>
              <a:gd name="T9" fmla="*/ 667 h 5766"/>
              <a:gd name="T10" fmla="*/ 0 w 6499"/>
              <a:gd name="T11" fmla="*/ 2664 h 5766"/>
              <a:gd name="T12" fmla="*/ 661 w 6499"/>
              <a:gd name="T13" fmla="*/ 3284 h 5766"/>
              <a:gd name="T14" fmla="*/ 448 w 6499"/>
              <a:gd name="T15" fmla="*/ 4071 h 5766"/>
              <a:gd name="T16" fmla="*/ 844 w 6499"/>
              <a:gd name="T17" fmla="*/ 4279 h 5766"/>
              <a:gd name="T18" fmla="*/ 1080 w 6499"/>
              <a:gd name="T19" fmla="*/ 4576 h 5766"/>
              <a:gd name="T20" fmla="*/ 1583 w 6499"/>
              <a:gd name="T21" fmla="*/ 4775 h 5766"/>
              <a:gd name="T22" fmla="*/ 2017 w 6499"/>
              <a:gd name="T23" fmla="*/ 5327 h 5766"/>
              <a:gd name="T24" fmla="*/ 2405 w 6499"/>
              <a:gd name="T25" fmla="*/ 5234 h 5766"/>
              <a:gd name="T26" fmla="*/ 2535 w 6499"/>
              <a:gd name="T27" fmla="*/ 5395 h 5766"/>
              <a:gd name="T28" fmla="*/ 2876 w 6499"/>
              <a:gd name="T29" fmla="*/ 5576 h 5766"/>
              <a:gd name="T30" fmla="*/ 3165 w 6499"/>
              <a:gd name="T31" fmla="*/ 5494 h 5766"/>
              <a:gd name="T32" fmla="*/ 3701 w 6499"/>
              <a:gd name="T33" fmla="*/ 5660 h 5766"/>
              <a:gd name="T34" fmla="*/ 3832 w 6499"/>
              <a:gd name="T35" fmla="*/ 5267 h 5766"/>
              <a:gd name="T36" fmla="*/ 4495 w 6499"/>
              <a:gd name="T37" fmla="*/ 4970 h 5766"/>
              <a:gd name="T38" fmla="*/ 4988 w 6499"/>
              <a:gd name="T39" fmla="*/ 5020 h 5766"/>
              <a:gd name="T40" fmla="*/ 5597 w 6499"/>
              <a:gd name="T41" fmla="*/ 4588 h 5766"/>
              <a:gd name="T42" fmla="*/ 5503 w 6499"/>
              <a:gd name="T43" fmla="*/ 3760 h 5766"/>
              <a:gd name="T44" fmla="*/ 6296 w 6499"/>
              <a:gd name="T45" fmla="*/ 2963 h 5766"/>
              <a:gd name="T46" fmla="*/ 6499 w 6499"/>
              <a:gd name="T47" fmla="*/ 2528 h 5766"/>
              <a:gd name="T48" fmla="*/ 5795 w 6499"/>
              <a:gd name="T49" fmla="*/ 3035 h 5766"/>
              <a:gd name="T50" fmla="*/ 4857 w 6499"/>
              <a:gd name="T51" fmla="*/ 3514 h 5766"/>
              <a:gd name="T52" fmla="*/ 4769 w 6499"/>
              <a:gd name="T53" fmla="*/ 4088 h 5766"/>
              <a:gd name="T54" fmla="*/ 4331 w 6499"/>
              <a:gd name="T55" fmla="*/ 4082 h 5766"/>
              <a:gd name="T56" fmla="*/ 4173 w 6499"/>
              <a:gd name="T57" fmla="*/ 4456 h 5766"/>
              <a:gd name="T58" fmla="*/ 3747 w 6499"/>
              <a:gd name="T59" fmla="*/ 4507 h 5766"/>
              <a:gd name="T60" fmla="*/ 3473 w 6499"/>
              <a:gd name="T61" fmla="*/ 4915 h 5766"/>
              <a:gd name="T62" fmla="*/ 3065 w 6499"/>
              <a:gd name="T63" fmla="*/ 5251 h 5766"/>
              <a:gd name="T64" fmla="*/ 2867 w 6499"/>
              <a:gd name="T65" fmla="*/ 5322 h 5766"/>
              <a:gd name="T66" fmla="*/ 2707 w 6499"/>
              <a:gd name="T67" fmla="*/ 5102 h 5766"/>
              <a:gd name="T68" fmla="*/ 3423 w 6499"/>
              <a:gd name="T69" fmla="*/ 4496 h 5766"/>
              <a:gd name="T70" fmla="*/ 3345 w 6499"/>
              <a:gd name="T71" fmla="*/ 4266 h 5766"/>
              <a:gd name="T72" fmla="*/ 2255 w 6499"/>
              <a:gd name="T73" fmla="*/ 5022 h 5766"/>
              <a:gd name="T74" fmla="*/ 1884 w 6499"/>
              <a:gd name="T75" fmla="*/ 4962 h 5766"/>
              <a:gd name="T76" fmla="*/ 3155 w 6499"/>
              <a:gd name="T77" fmla="*/ 3735 h 5766"/>
              <a:gd name="T78" fmla="*/ 3075 w 6499"/>
              <a:gd name="T79" fmla="*/ 3503 h 5766"/>
              <a:gd name="T80" fmla="*/ 1791 w 6499"/>
              <a:gd name="T81" fmla="*/ 4404 h 5766"/>
              <a:gd name="T82" fmla="*/ 1285 w 6499"/>
              <a:gd name="T83" fmla="*/ 4435 h 5766"/>
              <a:gd name="T84" fmla="*/ 1439 w 6499"/>
              <a:gd name="T85" fmla="*/ 4004 h 5766"/>
              <a:gd name="T86" fmla="*/ 2809 w 6499"/>
              <a:gd name="T87" fmla="*/ 3011 h 5766"/>
              <a:gd name="T88" fmla="*/ 2612 w 6499"/>
              <a:gd name="T89" fmla="*/ 2895 h 5766"/>
              <a:gd name="T90" fmla="*/ 1167 w 6499"/>
              <a:gd name="T91" fmla="*/ 3884 h 5766"/>
              <a:gd name="T92" fmla="*/ 668 w 6499"/>
              <a:gd name="T93" fmla="*/ 3923 h 5766"/>
              <a:gd name="T94" fmla="*/ 3388 w 6499"/>
              <a:gd name="T95" fmla="*/ 1602 h 5766"/>
              <a:gd name="T96" fmla="*/ 4543 w 6499"/>
              <a:gd name="T97" fmla="*/ 2706 h 5766"/>
              <a:gd name="T98" fmla="*/ 4492 w 6499"/>
              <a:gd name="T99" fmla="*/ 1496 h 5766"/>
              <a:gd name="T100" fmla="*/ 4777 w 6499"/>
              <a:gd name="T101" fmla="*/ 1048 h 5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99" h="5766">
                <a:moveTo>
                  <a:pt x="5048" y="1043"/>
                </a:moveTo>
                <a:cubicBezTo>
                  <a:pt x="5180" y="1043"/>
                  <a:pt x="5309" y="1008"/>
                  <a:pt x="5423" y="940"/>
                </a:cubicBezTo>
                <a:lnTo>
                  <a:pt x="6499" y="304"/>
                </a:lnTo>
                <a:lnTo>
                  <a:pt x="6499" y="7"/>
                </a:lnTo>
                <a:lnTo>
                  <a:pt x="5288" y="712"/>
                </a:lnTo>
                <a:cubicBezTo>
                  <a:pt x="5196" y="766"/>
                  <a:pt x="5092" y="794"/>
                  <a:pt x="4987" y="792"/>
                </a:cubicBezTo>
                <a:lnTo>
                  <a:pt x="3384" y="774"/>
                </a:lnTo>
                <a:cubicBezTo>
                  <a:pt x="3304" y="744"/>
                  <a:pt x="3240" y="726"/>
                  <a:pt x="3216" y="716"/>
                </a:cubicBezTo>
                <a:cubicBezTo>
                  <a:pt x="2715" y="604"/>
                  <a:pt x="2323" y="648"/>
                  <a:pt x="2056" y="720"/>
                </a:cubicBezTo>
                <a:cubicBezTo>
                  <a:pt x="1856" y="774"/>
                  <a:pt x="1643" y="754"/>
                  <a:pt x="1453" y="667"/>
                </a:cubicBezTo>
                <a:lnTo>
                  <a:pt x="0" y="0"/>
                </a:lnTo>
                <a:lnTo>
                  <a:pt x="0" y="2664"/>
                </a:lnTo>
                <a:lnTo>
                  <a:pt x="151" y="2747"/>
                </a:lnTo>
                <a:cubicBezTo>
                  <a:pt x="373" y="2868"/>
                  <a:pt x="551" y="3056"/>
                  <a:pt x="661" y="3284"/>
                </a:cubicBezTo>
                <a:lnTo>
                  <a:pt x="576" y="3354"/>
                </a:lnTo>
                <a:cubicBezTo>
                  <a:pt x="347" y="3520"/>
                  <a:pt x="297" y="3843"/>
                  <a:pt x="448" y="4071"/>
                </a:cubicBezTo>
                <a:cubicBezTo>
                  <a:pt x="532" y="4182"/>
                  <a:pt x="651" y="4252"/>
                  <a:pt x="787" y="4276"/>
                </a:cubicBezTo>
                <a:cubicBezTo>
                  <a:pt x="803" y="4278"/>
                  <a:pt x="827" y="4279"/>
                  <a:pt x="844" y="4279"/>
                </a:cubicBezTo>
                <a:cubicBezTo>
                  <a:pt x="893" y="4282"/>
                  <a:pt x="941" y="4276"/>
                  <a:pt x="983" y="4270"/>
                </a:cubicBezTo>
                <a:cubicBezTo>
                  <a:pt x="985" y="4384"/>
                  <a:pt x="1012" y="4483"/>
                  <a:pt x="1080" y="4576"/>
                </a:cubicBezTo>
                <a:cubicBezTo>
                  <a:pt x="1171" y="4703"/>
                  <a:pt x="1315" y="4760"/>
                  <a:pt x="1469" y="4768"/>
                </a:cubicBezTo>
                <a:cubicBezTo>
                  <a:pt x="1509" y="4771"/>
                  <a:pt x="1551" y="4772"/>
                  <a:pt x="1583" y="4775"/>
                </a:cubicBezTo>
                <a:cubicBezTo>
                  <a:pt x="1568" y="4896"/>
                  <a:pt x="1603" y="5020"/>
                  <a:pt x="1679" y="5122"/>
                </a:cubicBezTo>
                <a:cubicBezTo>
                  <a:pt x="1763" y="5232"/>
                  <a:pt x="1881" y="5303"/>
                  <a:pt x="2017" y="5327"/>
                </a:cubicBezTo>
                <a:cubicBezTo>
                  <a:pt x="2033" y="5328"/>
                  <a:pt x="2057" y="5330"/>
                  <a:pt x="2075" y="5330"/>
                </a:cubicBezTo>
                <a:cubicBezTo>
                  <a:pt x="2196" y="5336"/>
                  <a:pt x="2312" y="5302"/>
                  <a:pt x="2405" y="5234"/>
                </a:cubicBezTo>
                <a:lnTo>
                  <a:pt x="2456" y="5195"/>
                </a:lnTo>
                <a:cubicBezTo>
                  <a:pt x="2468" y="5268"/>
                  <a:pt x="2489" y="5335"/>
                  <a:pt x="2535" y="5395"/>
                </a:cubicBezTo>
                <a:cubicBezTo>
                  <a:pt x="2603" y="5488"/>
                  <a:pt x="2705" y="5551"/>
                  <a:pt x="2827" y="5574"/>
                </a:cubicBezTo>
                <a:cubicBezTo>
                  <a:pt x="2843" y="5575"/>
                  <a:pt x="2859" y="5575"/>
                  <a:pt x="2876" y="5576"/>
                </a:cubicBezTo>
                <a:cubicBezTo>
                  <a:pt x="2973" y="5582"/>
                  <a:pt x="3072" y="5554"/>
                  <a:pt x="3157" y="5494"/>
                </a:cubicBezTo>
                <a:lnTo>
                  <a:pt x="3165" y="5494"/>
                </a:lnTo>
                <a:lnTo>
                  <a:pt x="3225" y="5578"/>
                </a:lnTo>
                <a:cubicBezTo>
                  <a:pt x="3331" y="5730"/>
                  <a:pt x="3549" y="5766"/>
                  <a:pt x="3701" y="5660"/>
                </a:cubicBezTo>
                <a:cubicBezTo>
                  <a:pt x="3828" y="5570"/>
                  <a:pt x="3879" y="5392"/>
                  <a:pt x="3821" y="5251"/>
                </a:cubicBezTo>
                <a:lnTo>
                  <a:pt x="3832" y="5267"/>
                </a:lnTo>
                <a:cubicBezTo>
                  <a:pt x="3932" y="5415"/>
                  <a:pt x="4121" y="5479"/>
                  <a:pt x="4287" y="5411"/>
                </a:cubicBezTo>
                <a:cubicBezTo>
                  <a:pt x="4469" y="5336"/>
                  <a:pt x="4543" y="5139"/>
                  <a:pt x="4495" y="4970"/>
                </a:cubicBezTo>
                <a:cubicBezTo>
                  <a:pt x="4617" y="5107"/>
                  <a:pt x="4828" y="5134"/>
                  <a:pt x="4980" y="5028"/>
                </a:cubicBezTo>
                <a:lnTo>
                  <a:pt x="4988" y="5020"/>
                </a:lnTo>
                <a:cubicBezTo>
                  <a:pt x="5140" y="4915"/>
                  <a:pt x="5184" y="4714"/>
                  <a:pt x="5103" y="4554"/>
                </a:cubicBezTo>
                <a:cubicBezTo>
                  <a:pt x="5235" y="4675"/>
                  <a:pt x="5445" y="4694"/>
                  <a:pt x="5597" y="4588"/>
                </a:cubicBezTo>
                <a:cubicBezTo>
                  <a:pt x="5775" y="4459"/>
                  <a:pt x="5821" y="4210"/>
                  <a:pt x="5692" y="4031"/>
                </a:cubicBezTo>
                <a:lnTo>
                  <a:pt x="5503" y="3760"/>
                </a:lnTo>
                <a:lnTo>
                  <a:pt x="5915" y="3280"/>
                </a:lnTo>
                <a:cubicBezTo>
                  <a:pt x="6023" y="3154"/>
                  <a:pt x="6152" y="3047"/>
                  <a:pt x="6296" y="2963"/>
                </a:cubicBezTo>
                <a:lnTo>
                  <a:pt x="6499" y="2846"/>
                </a:lnTo>
                <a:lnTo>
                  <a:pt x="6499" y="2528"/>
                </a:lnTo>
                <a:lnTo>
                  <a:pt x="6219" y="2687"/>
                </a:lnTo>
                <a:cubicBezTo>
                  <a:pt x="6059" y="2778"/>
                  <a:pt x="5915" y="2895"/>
                  <a:pt x="5795" y="3035"/>
                </a:cubicBezTo>
                <a:lnTo>
                  <a:pt x="5352" y="3548"/>
                </a:lnTo>
                <a:cubicBezTo>
                  <a:pt x="5220" y="3427"/>
                  <a:pt x="5009" y="3408"/>
                  <a:pt x="4857" y="3514"/>
                </a:cubicBezTo>
                <a:cubicBezTo>
                  <a:pt x="4680" y="3643"/>
                  <a:pt x="4633" y="3892"/>
                  <a:pt x="4763" y="4071"/>
                </a:cubicBezTo>
                <a:lnTo>
                  <a:pt x="4769" y="4088"/>
                </a:lnTo>
                <a:lnTo>
                  <a:pt x="4761" y="4088"/>
                </a:lnTo>
                <a:cubicBezTo>
                  <a:pt x="4636" y="4000"/>
                  <a:pt x="4465" y="3991"/>
                  <a:pt x="4331" y="4082"/>
                </a:cubicBezTo>
                <a:lnTo>
                  <a:pt x="4323" y="4090"/>
                </a:lnTo>
                <a:cubicBezTo>
                  <a:pt x="4204" y="4172"/>
                  <a:pt x="4148" y="4316"/>
                  <a:pt x="4173" y="4456"/>
                </a:cubicBezTo>
                <a:lnTo>
                  <a:pt x="4131" y="4487"/>
                </a:lnTo>
                <a:cubicBezTo>
                  <a:pt x="4012" y="4424"/>
                  <a:pt x="3865" y="4424"/>
                  <a:pt x="3747" y="4507"/>
                </a:cubicBezTo>
                <a:cubicBezTo>
                  <a:pt x="3637" y="4583"/>
                  <a:pt x="3581" y="4718"/>
                  <a:pt x="3591" y="4840"/>
                </a:cubicBezTo>
                <a:lnTo>
                  <a:pt x="3473" y="4915"/>
                </a:lnTo>
                <a:cubicBezTo>
                  <a:pt x="3385" y="4894"/>
                  <a:pt x="3287" y="4914"/>
                  <a:pt x="3211" y="4966"/>
                </a:cubicBezTo>
                <a:cubicBezTo>
                  <a:pt x="3117" y="5034"/>
                  <a:pt x="3063" y="5146"/>
                  <a:pt x="3065" y="5251"/>
                </a:cubicBezTo>
                <a:lnTo>
                  <a:pt x="3007" y="5288"/>
                </a:lnTo>
                <a:cubicBezTo>
                  <a:pt x="2972" y="5319"/>
                  <a:pt x="2915" y="5332"/>
                  <a:pt x="2867" y="5322"/>
                </a:cubicBezTo>
                <a:cubicBezTo>
                  <a:pt x="2819" y="5311"/>
                  <a:pt x="2771" y="5284"/>
                  <a:pt x="2740" y="5242"/>
                </a:cubicBezTo>
                <a:cubicBezTo>
                  <a:pt x="2709" y="5207"/>
                  <a:pt x="2696" y="5150"/>
                  <a:pt x="2707" y="5102"/>
                </a:cubicBezTo>
                <a:cubicBezTo>
                  <a:pt x="2717" y="5054"/>
                  <a:pt x="2744" y="5006"/>
                  <a:pt x="2787" y="4975"/>
                </a:cubicBezTo>
                <a:lnTo>
                  <a:pt x="3423" y="4496"/>
                </a:lnTo>
                <a:cubicBezTo>
                  <a:pt x="3456" y="4474"/>
                  <a:pt x="3475" y="4442"/>
                  <a:pt x="3476" y="4402"/>
                </a:cubicBezTo>
                <a:cubicBezTo>
                  <a:pt x="3480" y="4328"/>
                  <a:pt x="3417" y="4266"/>
                  <a:pt x="3345" y="4266"/>
                </a:cubicBezTo>
                <a:cubicBezTo>
                  <a:pt x="3317" y="4266"/>
                  <a:pt x="3295" y="4272"/>
                  <a:pt x="3271" y="4286"/>
                </a:cubicBezTo>
                <a:lnTo>
                  <a:pt x="2255" y="5022"/>
                </a:lnTo>
                <a:cubicBezTo>
                  <a:pt x="2196" y="5059"/>
                  <a:pt x="2129" y="5080"/>
                  <a:pt x="2057" y="5068"/>
                </a:cubicBezTo>
                <a:cubicBezTo>
                  <a:pt x="1985" y="5056"/>
                  <a:pt x="1921" y="5020"/>
                  <a:pt x="1884" y="4962"/>
                </a:cubicBezTo>
                <a:cubicBezTo>
                  <a:pt x="1800" y="4851"/>
                  <a:pt x="1825" y="4682"/>
                  <a:pt x="1944" y="4599"/>
                </a:cubicBezTo>
                <a:lnTo>
                  <a:pt x="3155" y="3735"/>
                </a:lnTo>
                <a:cubicBezTo>
                  <a:pt x="3181" y="3711"/>
                  <a:pt x="3200" y="3678"/>
                  <a:pt x="3200" y="3634"/>
                </a:cubicBezTo>
                <a:cubicBezTo>
                  <a:pt x="3201" y="3564"/>
                  <a:pt x="3144" y="3506"/>
                  <a:pt x="3075" y="3503"/>
                </a:cubicBezTo>
                <a:cubicBezTo>
                  <a:pt x="3035" y="3502"/>
                  <a:pt x="3003" y="3516"/>
                  <a:pt x="2976" y="3547"/>
                </a:cubicBezTo>
                <a:lnTo>
                  <a:pt x="1791" y="4404"/>
                </a:lnTo>
                <a:cubicBezTo>
                  <a:pt x="1757" y="4419"/>
                  <a:pt x="1740" y="4443"/>
                  <a:pt x="1715" y="4466"/>
                </a:cubicBezTo>
                <a:cubicBezTo>
                  <a:pt x="1572" y="4556"/>
                  <a:pt x="1361" y="4536"/>
                  <a:pt x="1285" y="4435"/>
                </a:cubicBezTo>
                <a:cubicBezTo>
                  <a:pt x="1209" y="4326"/>
                  <a:pt x="1225" y="4179"/>
                  <a:pt x="1320" y="4087"/>
                </a:cubicBezTo>
                <a:lnTo>
                  <a:pt x="1439" y="4004"/>
                </a:lnTo>
                <a:lnTo>
                  <a:pt x="2756" y="3106"/>
                </a:lnTo>
                <a:cubicBezTo>
                  <a:pt x="2789" y="3083"/>
                  <a:pt x="2808" y="3051"/>
                  <a:pt x="2809" y="3011"/>
                </a:cubicBezTo>
                <a:cubicBezTo>
                  <a:pt x="2812" y="2967"/>
                  <a:pt x="2791" y="2926"/>
                  <a:pt x="2755" y="2900"/>
                </a:cubicBezTo>
                <a:cubicBezTo>
                  <a:pt x="2708" y="2867"/>
                  <a:pt x="2661" y="2866"/>
                  <a:pt x="2612" y="2895"/>
                </a:cubicBezTo>
                <a:lnTo>
                  <a:pt x="1201" y="3854"/>
                </a:lnTo>
                <a:cubicBezTo>
                  <a:pt x="1192" y="3870"/>
                  <a:pt x="1176" y="3876"/>
                  <a:pt x="1167" y="3884"/>
                </a:cubicBezTo>
                <a:lnTo>
                  <a:pt x="1031" y="3983"/>
                </a:lnTo>
                <a:cubicBezTo>
                  <a:pt x="920" y="4067"/>
                  <a:pt x="751" y="4042"/>
                  <a:pt x="668" y="3923"/>
                </a:cubicBezTo>
                <a:cubicBezTo>
                  <a:pt x="584" y="3812"/>
                  <a:pt x="609" y="3643"/>
                  <a:pt x="728" y="3560"/>
                </a:cubicBezTo>
                <a:lnTo>
                  <a:pt x="3388" y="1602"/>
                </a:lnTo>
                <a:cubicBezTo>
                  <a:pt x="3601" y="1727"/>
                  <a:pt x="3759" y="1979"/>
                  <a:pt x="3759" y="1979"/>
                </a:cubicBezTo>
                <a:cubicBezTo>
                  <a:pt x="4020" y="2798"/>
                  <a:pt x="4345" y="2804"/>
                  <a:pt x="4543" y="2706"/>
                </a:cubicBezTo>
                <a:cubicBezTo>
                  <a:pt x="4645" y="2655"/>
                  <a:pt x="4692" y="2534"/>
                  <a:pt x="4656" y="2424"/>
                </a:cubicBezTo>
                <a:cubicBezTo>
                  <a:pt x="4552" y="2108"/>
                  <a:pt x="4492" y="1496"/>
                  <a:pt x="4492" y="1496"/>
                </a:cubicBezTo>
                <a:cubicBezTo>
                  <a:pt x="4419" y="1338"/>
                  <a:pt x="4184" y="1171"/>
                  <a:pt x="3923" y="1035"/>
                </a:cubicBezTo>
                <a:lnTo>
                  <a:pt x="4777" y="1048"/>
                </a:lnTo>
                <a:lnTo>
                  <a:pt x="5048" y="10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icon-02">
            <a:extLst>
              <a:ext uri="{FF2B5EF4-FFF2-40B4-BE49-F238E27FC236}">
                <a16:creationId xmlns:a16="http://schemas.microsoft.com/office/drawing/2014/main" id="{FDA6CA80-F720-4A8F-BEC5-0318AD606A70}"/>
              </a:ext>
            </a:extLst>
          </p:cNvPr>
          <p:cNvSpPr/>
          <p:nvPr/>
        </p:nvSpPr>
        <p:spPr>
          <a:xfrm>
            <a:off x="5313867" y="4632423"/>
            <a:ext cx="452536" cy="483152"/>
          </a:xfrm>
          <a:custGeom>
            <a:avLst/>
            <a:gdLst>
              <a:gd name="T0" fmla="*/ 7602 w 7760"/>
              <a:gd name="T1" fmla="*/ 4758 h 8285"/>
              <a:gd name="T2" fmla="*/ 4177 w 7760"/>
              <a:gd name="T3" fmla="*/ 8165 h 8285"/>
              <a:gd name="T4" fmla="*/ 3880 w 7760"/>
              <a:gd name="T5" fmla="*/ 8285 h 8285"/>
              <a:gd name="T6" fmla="*/ 3583 w 7760"/>
              <a:gd name="T7" fmla="*/ 8165 h 8285"/>
              <a:gd name="T8" fmla="*/ 158 w 7760"/>
              <a:gd name="T9" fmla="*/ 4758 h 8285"/>
              <a:gd name="T10" fmla="*/ 67 w 7760"/>
              <a:gd name="T11" fmla="*/ 4309 h 8285"/>
              <a:gd name="T12" fmla="*/ 454 w 7760"/>
              <a:gd name="T13" fmla="*/ 4054 h 8285"/>
              <a:gd name="T14" fmla="*/ 1585 w 7760"/>
              <a:gd name="T15" fmla="*/ 4054 h 8285"/>
              <a:gd name="T16" fmla="*/ 1585 w 7760"/>
              <a:gd name="T17" fmla="*/ 413 h 8285"/>
              <a:gd name="T18" fmla="*/ 2004 w 7760"/>
              <a:gd name="T19" fmla="*/ 0 h 8285"/>
              <a:gd name="T20" fmla="*/ 5873 w 7760"/>
              <a:gd name="T21" fmla="*/ 0 h 8285"/>
              <a:gd name="T22" fmla="*/ 6293 w 7760"/>
              <a:gd name="T23" fmla="*/ 413 h 8285"/>
              <a:gd name="T24" fmla="*/ 6293 w 7760"/>
              <a:gd name="T25" fmla="*/ 4054 h 8285"/>
              <a:gd name="T26" fmla="*/ 7305 w 7760"/>
              <a:gd name="T27" fmla="*/ 4054 h 8285"/>
              <a:gd name="T28" fmla="*/ 7693 w 7760"/>
              <a:gd name="T29" fmla="*/ 4309 h 8285"/>
              <a:gd name="T30" fmla="*/ 7602 w 7760"/>
              <a:gd name="T31" fmla="*/ 4758 h 8285"/>
              <a:gd name="T32" fmla="*/ 7602 w 7760"/>
              <a:gd name="T33" fmla="*/ 4758 h 8285"/>
              <a:gd name="T34" fmla="*/ 5066 w 7760"/>
              <a:gd name="T35" fmla="*/ 2060 h 8285"/>
              <a:gd name="T36" fmla="*/ 4888 w 7760"/>
              <a:gd name="T37" fmla="*/ 1937 h 8285"/>
              <a:gd name="T38" fmla="*/ 4729 w 7760"/>
              <a:gd name="T39" fmla="*/ 1965 h 8285"/>
              <a:gd name="T40" fmla="*/ 3932 w 7760"/>
              <a:gd name="T41" fmla="*/ 2980 h 8285"/>
              <a:gd name="T42" fmla="*/ 3135 w 7760"/>
              <a:gd name="T43" fmla="*/ 1965 h 8285"/>
              <a:gd name="T44" fmla="*/ 2975 w 7760"/>
              <a:gd name="T45" fmla="*/ 1937 h 8285"/>
              <a:gd name="T46" fmla="*/ 2797 w 7760"/>
              <a:gd name="T47" fmla="*/ 2060 h 8285"/>
              <a:gd name="T48" fmla="*/ 2769 w 7760"/>
              <a:gd name="T49" fmla="*/ 2216 h 8285"/>
              <a:gd name="T50" fmla="*/ 3446 w 7760"/>
              <a:gd name="T51" fmla="*/ 3079 h 8285"/>
              <a:gd name="T52" fmla="*/ 3061 w 7760"/>
              <a:gd name="T53" fmla="*/ 3079 h 8285"/>
              <a:gd name="T54" fmla="*/ 2952 w 7760"/>
              <a:gd name="T55" fmla="*/ 3186 h 8285"/>
              <a:gd name="T56" fmla="*/ 2952 w 7760"/>
              <a:gd name="T57" fmla="*/ 3365 h 8285"/>
              <a:gd name="T58" fmla="*/ 3061 w 7760"/>
              <a:gd name="T59" fmla="*/ 3473 h 8285"/>
              <a:gd name="T60" fmla="*/ 3740 w 7760"/>
              <a:gd name="T61" fmla="*/ 3473 h 8285"/>
              <a:gd name="T62" fmla="*/ 3740 w 7760"/>
              <a:gd name="T63" fmla="*/ 4043 h 8285"/>
              <a:gd name="T64" fmla="*/ 3061 w 7760"/>
              <a:gd name="T65" fmla="*/ 4043 h 8285"/>
              <a:gd name="T66" fmla="*/ 2952 w 7760"/>
              <a:gd name="T67" fmla="*/ 4150 h 8285"/>
              <a:gd name="T68" fmla="*/ 2952 w 7760"/>
              <a:gd name="T69" fmla="*/ 4323 h 8285"/>
              <a:gd name="T70" fmla="*/ 3061 w 7760"/>
              <a:gd name="T71" fmla="*/ 4430 h 8285"/>
              <a:gd name="T72" fmla="*/ 3740 w 7760"/>
              <a:gd name="T73" fmla="*/ 4430 h 8285"/>
              <a:gd name="T74" fmla="*/ 3740 w 7760"/>
              <a:gd name="T75" fmla="*/ 5096 h 8285"/>
              <a:gd name="T76" fmla="*/ 3849 w 7760"/>
              <a:gd name="T77" fmla="*/ 5204 h 8285"/>
              <a:gd name="T78" fmla="*/ 4025 w 7760"/>
              <a:gd name="T79" fmla="*/ 5204 h 8285"/>
              <a:gd name="T80" fmla="*/ 4134 w 7760"/>
              <a:gd name="T81" fmla="*/ 5096 h 8285"/>
              <a:gd name="T82" fmla="*/ 4134 w 7760"/>
              <a:gd name="T83" fmla="*/ 4430 h 8285"/>
              <a:gd name="T84" fmla="*/ 4811 w 7760"/>
              <a:gd name="T85" fmla="*/ 4430 h 8285"/>
              <a:gd name="T86" fmla="*/ 4920 w 7760"/>
              <a:gd name="T87" fmla="*/ 4323 h 8285"/>
              <a:gd name="T88" fmla="*/ 4920 w 7760"/>
              <a:gd name="T89" fmla="*/ 4150 h 8285"/>
              <a:gd name="T90" fmla="*/ 4811 w 7760"/>
              <a:gd name="T91" fmla="*/ 4043 h 8285"/>
              <a:gd name="T92" fmla="*/ 4134 w 7760"/>
              <a:gd name="T93" fmla="*/ 4043 h 8285"/>
              <a:gd name="T94" fmla="*/ 4134 w 7760"/>
              <a:gd name="T95" fmla="*/ 3473 h 8285"/>
              <a:gd name="T96" fmla="*/ 4811 w 7760"/>
              <a:gd name="T97" fmla="*/ 3473 h 8285"/>
              <a:gd name="T98" fmla="*/ 4920 w 7760"/>
              <a:gd name="T99" fmla="*/ 3365 h 8285"/>
              <a:gd name="T100" fmla="*/ 4920 w 7760"/>
              <a:gd name="T101" fmla="*/ 3186 h 8285"/>
              <a:gd name="T102" fmla="*/ 4811 w 7760"/>
              <a:gd name="T103" fmla="*/ 3079 h 8285"/>
              <a:gd name="T104" fmla="*/ 4417 w 7760"/>
              <a:gd name="T105" fmla="*/ 3079 h 8285"/>
              <a:gd name="T106" fmla="*/ 5095 w 7760"/>
              <a:gd name="T107" fmla="*/ 2216 h 8285"/>
              <a:gd name="T108" fmla="*/ 5066 w 7760"/>
              <a:gd name="T109" fmla="*/ 2060 h 8285"/>
              <a:gd name="T110" fmla="*/ 5066 w 7760"/>
              <a:gd name="T111" fmla="*/ 2060 h 8285"/>
              <a:gd name="T112" fmla="*/ 5066 w 7760"/>
              <a:gd name="T113" fmla="*/ 2060 h 8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760" h="8285">
                <a:moveTo>
                  <a:pt x="7602" y="4758"/>
                </a:moveTo>
                <a:lnTo>
                  <a:pt x="4177" y="8165"/>
                </a:lnTo>
                <a:cubicBezTo>
                  <a:pt x="4095" y="8245"/>
                  <a:pt x="3996" y="8285"/>
                  <a:pt x="3880" y="8285"/>
                </a:cubicBezTo>
                <a:cubicBezTo>
                  <a:pt x="3764" y="8285"/>
                  <a:pt x="3665" y="8245"/>
                  <a:pt x="3583" y="8165"/>
                </a:cubicBezTo>
                <a:lnTo>
                  <a:pt x="158" y="4758"/>
                </a:lnTo>
                <a:cubicBezTo>
                  <a:pt x="35" y="4637"/>
                  <a:pt x="0" y="4466"/>
                  <a:pt x="67" y="4309"/>
                </a:cubicBezTo>
                <a:cubicBezTo>
                  <a:pt x="133" y="4151"/>
                  <a:pt x="281" y="4054"/>
                  <a:pt x="454" y="4054"/>
                </a:cubicBezTo>
                <a:lnTo>
                  <a:pt x="1585" y="4054"/>
                </a:lnTo>
                <a:lnTo>
                  <a:pt x="1585" y="413"/>
                </a:lnTo>
                <a:cubicBezTo>
                  <a:pt x="1585" y="186"/>
                  <a:pt x="1772" y="0"/>
                  <a:pt x="2004" y="0"/>
                </a:cubicBezTo>
                <a:lnTo>
                  <a:pt x="5873" y="0"/>
                </a:lnTo>
                <a:cubicBezTo>
                  <a:pt x="6105" y="0"/>
                  <a:pt x="6293" y="185"/>
                  <a:pt x="6293" y="413"/>
                </a:cubicBezTo>
                <a:lnTo>
                  <a:pt x="6293" y="4054"/>
                </a:lnTo>
                <a:lnTo>
                  <a:pt x="7305" y="4054"/>
                </a:lnTo>
                <a:cubicBezTo>
                  <a:pt x="7479" y="4054"/>
                  <a:pt x="7627" y="4151"/>
                  <a:pt x="7693" y="4309"/>
                </a:cubicBezTo>
                <a:cubicBezTo>
                  <a:pt x="7760" y="4466"/>
                  <a:pt x="7725" y="4637"/>
                  <a:pt x="7602" y="4758"/>
                </a:cubicBezTo>
                <a:lnTo>
                  <a:pt x="7602" y="4758"/>
                </a:lnTo>
                <a:close/>
                <a:moveTo>
                  <a:pt x="5066" y="2060"/>
                </a:moveTo>
                <a:lnTo>
                  <a:pt x="4888" y="1937"/>
                </a:lnTo>
                <a:cubicBezTo>
                  <a:pt x="4837" y="1902"/>
                  <a:pt x="4765" y="1914"/>
                  <a:pt x="4729" y="1965"/>
                </a:cubicBezTo>
                <a:lnTo>
                  <a:pt x="3932" y="2980"/>
                </a:lnTo>
                <a:lnTo>
                  <a:pt x="3135" y="1965"/>
                </a:lnTo>
                <a:cubicBezTo>
                  <a:pt x="3098" y="1914"/>
                  <a:pt x="3027" y="1902"/>
                  <a:pt x="2975" y="1937"/>
                </a:cubicBezTo>
                <a:lnTo>
                  <a:pt x="2797" y="2060"/>
                </a:lnTo>
                <a:cubicBezTo>
                  <a:pt x="2745" y="2095"/>
                  <a:pt x="2733" y="2166"/>
                  <a:pt x="2769" y="2216"/>
                </a:cubicBezTo>
                <a:lnTo>
                  <a:pt x="3446" y="3079"/>
                </a:lnTo>
                <a:lnTo>
                  <a:pt x="3061" y="3079"/>
                </a:lnTo>
                <a:cubicBezTo>
                  <a:pt x="3001" y="3079"/>
                  <a:pt x="2952" y="3127"/>
                  <a:pt x="2952" y="3186"/>
                </a:cubicBezTo>
                <a:lnTo>
                  <a:pt x="2952" y="3365"/>
                </a:lnTo>
                <a:cubicBezTo>
                  <a:pt x="2952" y="3425"/>
                  <a:pt x="3001" y="3473"/>
                  <a:pt x="3061" y="3473"/>
                </a:cubicBezTo>
                <a:lnTo>
                  <a:pt x="3740" y="3473"/>
                </a:lnTo>
                <a:lnTo>
                  <a:pt x="3740" y="4043"/>
                </a:lnTo>
                <a:lnTo>
                  <a:pt x="3061" y="4043"/>
                </a:lnTo>
                <a:cubicBezTo>
                  <a:pt x="3001" y="4043"/>
                  <a:pt x="2952" y="4091"/>
                  <a:pt x="2952" y="4150"/>
                </a:cubicBezTo>
                <a:lnTo>
                  <a:pt x="2952" y="4323"/>
                </a:lnTo>
                <a:cubicBezTo>
                  <a:pt x="2952" y="4383"/>
                  <a:pt x="3001" y="4430"/>
                  <a:pt x="3061" y="4430"/>
                </a:cubicBezTo>
                <a:lnTo>
                  <a:pt x="3740" y="4430"/>
                </a:lnTo>
                <a:lnTo>
                  <a:pt x="3740" y="5096"/>
                </a:lnTo>
                <a:cubicBezTo>
                  <a:pt x="3740" y="5156"/>
                  <a:pt x="3789" y="5204"/>
                  <a:pt x="3849" y="5204"/>
                </a:cubicBezTo>
                <a:lnTo>
                  <a:pt x="4025" y="5204"/>
                </a:lnTo>
                <a:cubicBezTo>
                  <a:pt x="4086" y="5204"/>
                  <a:pt x="4134" y="5156"/>
                  <a:pt x="4134" y="5096"/>
                </a:cubicBezTo>
                <a:lnTo>
                  <a:pt x="4134" y="4430"/>
                </a:lnTo>
                <a:lnTo>
                  <a:pt x="4811" y="4430"/>
                </a:lnTo>
                <a:cubicBezTo>
                  <a:pt x="4871" y="4430"/>
                  <a:pt x="4920" y="4383"/>
                  <a:pt x="4920" y="4323"/>
                </a:cubicBezTo>
                <a:lnTo>
                  <a:pt x="4920" y="4150"/>
                </a:lnTo>
                <a:cubicBezTo>
                  <a:pt x="4920" y="4091"/>
                  <a:pt x="4871" y="4043"/>
                  <a:pt x="4811" y="4043"/>
                </a:cubicBezTo>
                <a:lnTo>
                  <a:pt x="4134" y="4043"/>
                </a:lnTo>
                <a:lnTo>
                  <a:pt x="4134" y="3473"/>
                </a:lnTo>
                <a:lnTo>
                  <a:pt x="4811" y="3473"/>
                </a:lnTo>
                <a:cubicBezTo>
                  <a:pt x="4871" y="3473"/>
                  <a:pt x="4920" y="3425"/>
                  <a:pt x="4920" y="3365"/>
                </a:cubicBezTo>
                <a:lnTo>
                  <a:pt x="4920" y="3186"/>
                </a:lnTo>
                <a:cubicBezTo>
                  <a:pt x="4920" y="3127"/>
                  <a:pt x="4871" y="3079"/>
                  <a:pt x="4811" y="3079"/>
                </a:cubicBezTo>
                <a:lnTo>
                  <a:pt x="4417" y="3079"/>
                </a:lnTo>
                <a:lnTo>
                  <a:pt x="5095" y="2216"/>
                </a:lnTo>
                <a:cubicBezTo>
                  <a:pt x="5131" y="2166"/>
                  <a:pt x="5118" y="2095"/>
                  <a:pt x="5066" y="2060"/>
                </a:cubicBezTo>
                <a:lnTo>
                  <a:pt x="5066" y="2060"/>
                </a:lnTo>
                <a:close/>
                <a:moveTo>
                  <a:pt x="5066" y="2060"/>
                </a:move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icon-02">
            <a:extLst>
              <a:ext uri="{FF2B5EF4-FFF2-40B4-BE49-F238E27FC236}">
                <a16:creationId xmlns:a16="http://schemas.microsoft.com/office/drawing/2014/main" id="{99836EEF-1FFF-49E7-89D5-EAA6837B14C6}"/>
              </a:ext>
            </a:extLst>
          </p:cNvPr>
          <p:cNvSpPr/>
          <p:nvPr/>
        </p:nvSpPr>
        <p:spPr>
          <a:xfrm>
            <a:off x="7494873" y="3470610"/>
            <a:ext cx="483152" cy="347926"/>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08037" h="437859">
                <a:moveTo>
                  <a:pt x="435614" y="275305"/>
                </a:moveTo>
                <a:cubicBezTo>
                  <a:pt x="437271" y="274359"/>
                  <a:pt x="439284" y="274596"/>
                  <a:pt x="440823" y="275778"/>
                </a:cubicBezTo>
                <a:cubicBezTo>
                  <a:pt x="448635" y="281809"/>
                  <a:pt x="457277" y="285948"/>
                  <a:pt x="466273" y="287959"/>
                </a:cubicBezTo>
                <a:cubicBezTo>
                  <a:pt x="467930" y="288313"/>
                  <a:pt x="469232" y="289496"/>
                  <a:pt x="469824" y="291033"/>
                </a:cubicBezTo>
                <a:lnTo>
                  <a:pt x="478939" y="315276"/>
                </a:lnTo>
                <a:lnTo>
                  <a:pt x="488172" y="291033"/>
                </a:lnTo>
                <a:cubicBezTo>
                  <a:pt x="488764" y="289496"/>
                  <a:pt x="490066" y="288313"/>
                  <a:pt x="491723" y="287959"/>
                </a:cubicBezTo>
                <a:cubicBezTo>
                  <a:pt x="500838" y="285948"/>
                  <a:pt x="509361" y="281809"/>
                  <a:pt x="517174" y="275778"/>
                </a:cubicBezTo>
                <a:cubicBezTo>
                  <a:pt x="518713" y="274596"/>
                  <a:pt x="520725" y="274359"/>
                  <a:pt x="522382" y="275305"/>
                </a:cubicBezTo>
                <a:cubicBezTo>
                  <a:pt x="529485" y="278971"/>
                  <a:pt x="564878" y="298247"/>
                  <a:pt x="573875" y="309954"/>
                </a:cubicBezTo>
                <a:cubicBezTo>
                  <a:pt x="591157" y="332423"/>
                  <a:pt x="603468" y="399829"/>
                  <a:pt x="607966" y="427738"/>
                </a:cubicBezTo>
                <a:cubicBezTo>
                  <a:pt x="608203" y="429157"/>
                  <a:pt x="607848" y="430694"/>
                  <a:pt x="606901" y="431758"/>
                </a:cubicBezTo>
                <a:cubicBezTo>
                  <a:pt x="605954" y="432823"/>
                  <a:pt x="604652" y="433414"/>
                  <a:pt x="603231" y="433414"/>
                </a:cubicBezTo>
                <a:lnTo>
                  <a:pt x="354765" y="433414"/>
                </a:lnTo>
                <a:cubicBezTo>
                  <a:pt x="353344" y="433414"/>
                  <a:pt x="352042" y="432823"/>
                  <a:pt x="351095" y="431758"/>
                </a:cubicBezTo>
                <a:cubicBezTo>
                  <a:pt x="350148" y="430694"/>
                  <a:pt x="349793" y="429157"/>
                  <a:pt x="350030" y="427738"/>
                </a:cubicBezTo>
                <a:cubicBezTo>
                  <a:pt x="354528" y="399829"/>
                  <a:pt x="366839" y="332423"/>
                  <a:pt x="384122" y="309954"/>
                </a:cubicBezTo>
                <a:cubicBezTo>
                  <a:pt x="393118" y="298247"/>
                  <a:pt x="428512" y="278971"/>
                  <a:pt x="435614" y="275305"/>
                </a:cubicBezTo>
                <a:close/>
                <a:moveTo>
                  <a:pt x="479051" y="123066"/>
                </a:moveTo>
                <a:cubicBezTo>
                  <a:pt x="542255" y="123066"/>
                  <a:pt x="548646" y="158180"/>
                  <a:pt x="548646" y="201334"/>
                </a:cubicBezTo>
                <a:cubicBezTo>
                  <a:pt x="548646" y="244607"/>
                  <a:pt x="517518" y="279721"/>
                  <a:pt x="479051" y="279721"/>
                </a:cubicBezTo>
                <a:cubicBezTo>
                  <a:pt x="440584" y="279721"/>
                  <a:pt x="409337" y="244607"/>
                  <a:pt x="409337" y="201334"/>
                </a:cubicBezTo>
                <a:cubicBezTo>
                  <a:pt x="409337" y="198852"/>
                  <a:pt x="409337" y="196369"/>
                  <a:pt x="409455" y="193886"/>
                </a:cubicBezTo>
                <a:cubicBezTo>
                  <a:pt x="405668" y="196723"/>
                  <a:pt x="402235" y="200389"/>
                  <a:pt x="400460" y="205000"/>
                </a:cubicBezTo>
                <a:cubicBezTo>
                  <a:pt x="397856" y="211502"/>
                  <a:pt x="399276" y="219305"/>
                  <a:pt x="404484" y="228173"/>
                </a:cubicBezTo>
                <a:cubicBezTo>
                  <a:pt x="406259" y="228646"/>
                  <a:pt x="407916" y="229710"/>
                  <a:pt x="408982" y="231365"/>
                </a:cubicBezTo>
                <a:lnTo>
                  <a:pt x="411822" y="235503"/>
                </a:lnTo>
                <a:cubicBezTo>
                  <a:pt x="413124" y="237276"/>
                  <a:pt x="413598" y="239405"/>
                  <a:pt x="413243" y="241651"/>
                </a:cubicBezTo>
                <a:cubicBezTo>
                  <a:pt x="412888" y="243779"/>
                  <a:pt x="411586" y="245671"/>
                  <a:pt x="409810" y="246853"/>
                </a:cubicBezTo>
                <a:cubicBezTo>
                  <a:pt x="408508" y="247799"/>
                  <a:pt x="406851" y="248390"/>
                  <a:pt x="405194" y="248390"/>
                </a:cubicBezTo>
                <a:cubicBezTo>
                  <a:pt x="402472" y="248390"/>
                  <a:pt x="399986" y="247090"/>
                  <a:pt x="398448" y="244843"/>
                </a:cubicBezTo>
                <a:lnTo>
                  <a:pt x="395489" y="240705"/>
                </a:lnTo>
                <a:cubicBezTo>
                  <a:pt x="394187" y="238695"/>
                  <a:pt x="393832" y="236331"/>
                  <a:pt x="394305" y="234202"/>
                </a:cubicBezTo>
                <a:cubicBezTo>
                  <a:pt x="387085" y="222143"/>
                  <a:pt x="385428" y="210793"/>
                  <a:pt x="389334" y="200625"/>
                </a:cubicBezTo>
                <a:cubicBezTo>
                  <a:pt x="393358" y="190221"/>
                  <a:pt x="402590" y="183482"/>
                  <a:pt x="410284" y="179344"/>
                </a:cubicBezTo>
                <a:cubicBezTo>
                  <a:pt x="413361" y="146830"/>
                  <a:pt x="426854" y="123066"/>
                  <a:pt x="479051" y="123066"/>
                </a:cubicBezTo>
                <a:close/>
                <a:moveTo>
                  <a:pt x="251377" y="87196"/>
                </a:moveTo>
                <a:cubicBezTo>
                  <a:pt x="255047" y="87078"/>
                  <a:pt x="258599" y="88970"/>
                  <a:pt x="260493" y="92162"/>
                </a:cubicBezTo>
                <a:lnTo>
                  <a:pt x="294826" y="150452"/>
                </a:lnTo>
                <a:lnTo>
                  <a:pt x="373554" y="150452"/>
                </a:lnTo>
                <a:cubicBezTo>
                  <a:pt x="379118" y="150452"/>
                  <a:pt x="383735" y="155063"/>
                  <a:pt x="383735" y="160738"/>
                </a:cubicBezTo>
                <a:cubicBezTo>
                  <a:pt x="383735" y="166414"/>
                  <a:pt x="379118" y="171025"/>
                  <a:pt x="373554" y="171025"/>
                </a:cubicBezTo>
                <a:lnTo>
                  <a:pt x="289025" y="171025"/>
                </a:lnTo>
                <a:cubicBezTo>
                  <a:pt x="285355" y="171025"/>
                  <a:pt x="281921" y="169015"/>
                  <a:pt x="280145" y="165941"/>
                </a:cubicBezTo>
                <a:lnTo>
                  <a:pt x="252206" y="118529"/>
                </a:lnTo>
                <a:lnTo>
                  <a:pt x="201773" y="214890"/>
                </a:lnTo>
                <a:cubicBezTo>
                  <a:pt x="200115" y="217964"/>
                  <a:pt x="197155" y="219974"/>
                  <a:pt x="193722" y="220329"/>
                </a:cubicBezTo>
                <a:cubicBezTo>
                  <a:pt x="193367" y="220329"/>
                  <a:pt x="193012" y="220447"/>
                  <a:pt x="192657" y="220447"/>
                </a:cubicBezTo>
                <a:cubicBezTo>
                  <a:pt x="189579" y="220447"/>
                  <a:pt x="186619" y="219028"/>
                  <a:pt x="184606" y="216545"/>
                </a:cubicBezTo>
                <a:lnTo>
                  <a:pt x="148261" y="171025"/>
                </a:lnTo>
                <a:lnTo>
                  <a:pt x="75926" y="171025"/>
                </a:lnTo>
                <a:cubicBezTo>
                  <a:pt x="70243" y="171025"/>
                  <a:pt x="65626" y="166414"/>
                  <a:pt x="65626" y="160738"/>
                </a:cubicBezTo>
                <a:cubicBezTo>
                  <a:pt x="65626" y="155063"/>
                  <a:pt x="70243" y="150452"/>
                  <a:pt x="75926" y="150452"/>
                </a:cubicBezTo>
                <a:lnTo>
                  <a:pt x="153233" y="150452"/>
                </a:lnTo>
                <a:cubicBezTo>
                  <a:pt x="156311" y="150452"/>
                  <a:pt x="159271" y="151871"/>
                  <a:pt x="161284" y="154354"/>
                </a:cubicBezTo>
                <a:lnTo>
                  <a:pt x="190881" y="191480"/>
                </a:lnTo>
                <a:lnTo>
                  <a:pt x="242498" y="92635"/>
                </a:lnTo>
                <a:cubicBezTo>
                  <a:pt x="244274" y="89325"/>
                  <a:pt x="247589" y="87315"/>
                  <a:pt x="251377" y="87196"/>
                </a:cubicBezTo>
                <a:close/>
                <a:moveTo>
                  <a:pt x="13735" y="0"/>
                </a:moveTo>
                <a:lnTo>
                  <a:pt x="495160" y="0"/>
                </a:lnTo>
                <a:cubicBezTo>
                  <a:pt x="502738" y="0"/>
                  <a:pt x="508776" y="6147"/>
                  <a:pt x="508776" y="13713"/>
                </a:cubicBezTo>
                <a:lnTo>
                  <a:pt x="508776" y="104618"/>
                </a:lnTo>
                <a:cubicBezTo>
                  <a:pt x="499186" y="102254"/>
                  <a:pt x="488411" y="101072"/>
                  <a:pt x="476452" y="101072"/>
                </a:cubicBezTo>
                <a:cubicBezTo>
                  <a:pt x="472308" y="101072"/>
                  <a:pt x="468282" y="101190"/>
                  <a:pt x="464375" y="101426"/>
                </a:cubicBezTo>
                <a:lnTo>
                  <a:pt x="464375" y="37946"/>
                </a:lnTo>
                <a:lnTo>
                  <a:pt x="44401" y="37946"/>
                </a:lnTo>
                <a:lnTo>
                  <a:pt x="44401" y="297896"/>
                </a:lnTo>
                <a:lnTo>
                  <a:pt x="203653" y="297896"/>
                </a:lnTo>
                <a:lnTo>
                  <a:pt x="305242" y="297896"/>
                </a:lnTo>
                <a:lnTo>
                  <a:pt x="362667" y="297896"/>
                </a:lnTo>
                <a:cubicBezTo>
                  <a:pt x="356037" y="306998"/>
                  <a:pt x="350117" y="320356"/>
                  <a:pt x="345025" y="335842"/>
                </a:cubicBezTo>
                <a:lnTo>
                  <a:pt x="325015" y="335842"/>
                </a:lnTo>
                <a:cubicBezTo>
                  <a:pt x="326673" y="345772"/>
                  <a:pt x="329515" y="359957"/>
                  <a:pt x="334132" y="375916"/>
                </a:cubicBezTo>
                <a:cubicBezTo>
                  <a:pt x="330343" y="392584"/>
                  <a:pt x="327265" y="409606"/>
                  <a:pt x="324778" y="424974"/>
                </a:cubicBezTo>
                <a:cubicBezTo>
                  <a:pt x="324068" y="429348"/>
                  <a:pt x="324542" y="433722"/>
                  <a:pt x="325844" y="437859"/>
                </a:cubicBezTo>
                <a:lnTo>
                  <a:pt x="171566" y="437859"/>
                </a:lnTo>
                <a:cubicBezTo>
                  <a:pt x="166829" y="437859"/>
                  <a:pt x="162567" y="435495"/>
                  <a:pt x="159962" y="431594"/>
                </a:cubicBezTo>
                <a:cubicBezTo>
                  <a:pt x="157476" y="427575"/>
                  <a:pt x="157120" y="422728"/>
                  <a:pt x="159133" y="418472"/>
                </a:cubicBezTo>
                <a:cubicBezTo>
                  <a:pt x="173815" y="386437"/>
                  <a:pt x="180801" y="354046"/>
                  <a:pt x="183761" y="335842"/>
                </a:cubicBezTo>
                <a:lnTo>
                  <a:pt x="13735" y="335842"/>
                </a:lnTo>
                <a:cubicBezTo>
                  <a:pt x="6157" y="335842"/>
                  <a:pt x="0" y="329695"/>
                  <a:pt x="0" y="322129"/>
                </a:cubicBezTo>
                <a:lnTo>
                  <a:pt x="0" y="13713"/>
                </a:lnTo>
                <a:cubicBezTo>
                  <a:pt x="0" y="6147"/>
                  <a:pt x="6157" y="0"/>
                  <a:pt x="1373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icon-02">
            <a:extLst>
              <a:ext uri="{FF2B5EF4-FFF2-40B4-BE49-F238E27FC236}">
                <a16:creationId xmlns:a16="http://schemas.microsoft.com/office/drawing/2014/main" id="{67CADA6E-4622-4F70-AC24-8DC173A8C197}"/>
              </a:ext>
            </a:extLst>
          </p:cNvPr>
          <p:cNvSpPr/>
          <p:nvPr/>
        </p:nvSpPr>
        <p:spPr>
          <a:xfrm>
            <a:off x="9213876" y="4005798"/>
            <a:ext cx="471739" cy="471082"/>
          </a:xfrm>
          <a:custGeom>
            <a:avLst/>
            <a:gdLst>
              <a:gd name="connsiteX0" fmla="*/ 199404 w 608416"/>
              <a:gd name="connsiteY0" fmla="*/ 274640 h 607568"/>
              <a:gd name="connsiteX1" fmla="*/ 409013 w 608416"/>
              <a:gd name="connsiteY1" fmla="*/ 274640 h 607568"/>
              <a:gd name="connsiteX2" fmla="*/ 426992 w 608416"/>
              <a:gd name="connsiteY2" fmla="*/ 292590 h 607568"/>
              <a:gd name="connsiteX3" fmla="*/ 409013 w 608416"/>
              <a:gd name="connsiteY3" fmla="*/ 310541 h 607568"/>
              <a:gd name="connsiteX4" fmla="*/ 322188 w 608416"/>
              <a:gd name="connsiteY4" fmla="*/ 310541 h 607568"/>
              <a:gd name="connsiteX5" fmla="*/ 322188 w 608416"/>
              <a:gd name="connsiteY5" fmla="*/ 589617 h 607568"/>
              <a:gd name="connsiteX6" fmla="*/ 304208 w 608416"/>
              <a:gd name="connsiteY6" fmla="*/ 607568 h 607568"/>
              <a:gd name="connsiteX7" fmla="*/ 286229 w 608416"/>
              <a:gd name="connsiteY7" fmla="*/ 589617 h 607568"/>
              <a:gd name="connsiteX8" fmla="*/ 286229 w 608416"/>
              <a:gd name="connsiteY8" fmla="*/ 310541 h 607568"/>
              <a:gd name="connsiteX9" fmla="*/ 199404 w 608416"/>
              <a:gd name="connsiteY9" fmla="*/ 310541 h 607568"/>
              <a:gd name="connsiteX10" fmla="*/ 181424 w 608416"/>
              <a:gd name="connsiteY10" fmla="*/ 292590 h 607568"/>
              <a:gd name="connsiteX11" fmla="*/ 199404 w 608416"/>
              <a:gd name="connsiteY11" fmla="*/ 274640 h 607568"/>
              <a:gd name="connsiteX12" fmla="*/ 538360 w 608416"/>
              <a:gd name="connsiteY12" fmla="*/ 210638 h 607568"/>
              <a:gd name="connsiteX13" fmla="*/ 601500 w 608416"/>
              <a:gd name="connsiteY13" fmla="*/ 273691 h 607568"/>
              <a:gd name="connsiteX14" fmla="*/ 601500 w 608416"/>
              <a:gd name="connsiteY14" fmla="*/ 418820 h 607568"/>
              <a:gd name="connsiteX15" fmla="*/ 541125 w 608416"/>
              <a:gd name="connsiteY15" fmla="*/ 479112 h 607568"/>
              <a:gd name="connsiteX16" fmla="*/ 462315 w 608416"/>
              <a:gd name="connsiteY16" fmla="*/ 479112 h 607568"/>
              <a:gd name="connsiteX17" fmla="*/ 462315 w 608416"/>
              <a:gd name="connsiteY17" fmla="*/ 586348 h 607568"/>
              <a:gd name="connsiteX18" fmla="*/ 447566 w 608416"/>
              <a:gd name="connsiteY18" fmla="*/ 601076 h 607568"/>
              <a:gd name="connsiteX19" fmla="*/ 377666 w 608416"/>
              <a:gd name="connsiteY19" fmla="*/ 601076 h 607568"/>
              <a:gd name="connsiteX20" fmla="*/ 362918 w 608416"/>
              <a:gd name="connsiteY20" fmla="*/ 586348 h 607568"/>
              <a:gd name="connsiteX21" fmla="*/ 362918 w 608416"/>
              <a:gd name="connsiteY21" fmla="*/ 431707 h 607568"/>
              <a:gd name="connsiteX22" fmla="*/ 413922 w 608416"/>
              <a:gd name="connsiteY22" fmla="*/ 380774 h 607568"/>
              <a:gd name="connsiteX23" fmla="*/ 475373 w 608416"/>
              <a:gd name="connsiteY23" fmla="*/ 380774 h 607568"/>
              <a:gd name="connsiteX24" fmla="*/ 475373 w 608416"/>
              <a:gd name="connsiteY24" fmla="*/ 273691 h 607568"/>
              <a:gd name="connsiteX25" fmla="*/ 538360 w 608416"/>
              <a:gd name="connsiteY25" fmla="*/ 210638 h 607568"/>
              <a:gd name="connsiteX26" fmla="*/ 70055 w 608416"/>
              <a:gd name="connsiteY26" fmla="*/ 210638 h 607568"/>
              <a:gd name="connsiteX27" fmla="*/ 133042 w 608416"/>
              <a:gd name="connsiteY27" fmla="*/ 273691 h 607568"/>
              <a:gd name="connsiteX28" fmla="*/ 133042 w 608416"/>
              <a:gd name="connsiteY28" fmla="*/ 380774 h 607568"/>
              <a:gd name="connsiteX29" fmla="*/ 194493 w 608416"/>
              <a:gd name="connsiteY29" fmla="*/ 380774 h 607568"/>
              <a:gd name="connsiteX30" fmla="*/ 245497 w 608416"/>
              <a:gd name="connsiteY30" fmla="*/ 431707 h 607568"/>
              <a:gd name="connsiteX31" fmla="*/ 245497 w 608416"/>
              <a:gd name="connsiteY31" fmla="*/ 586348 h 607568"/>
              <a:gd name="connsiteX32" fmla="*/ 230749 w 608416"/>
              <a:gd name="connsiteY32" fmla="*/ 601076 h 607568"/>
              <a:gd name="connsiteX33" fmla="*/ 160849 w 608416"/>
              <a:gd name="connsiteY33" fmla="*/ 601076 h 607568"/>
              <a:gd name="connsiteX34" fmla="*/ 146100 w 608416"/>
              <a:gd name="connsiteY34" fmla="*/ 586348 h 607568"/>
              <a:gd name="connsiteX35" fmla="*/ 146100 w 608416"/>
              <a:gd name="connsiteY35" fmla="*/ 479112 h 607568"/>
              <a:gd name="connsiteX36" fmla="*/ 67290 w 608416"/>
              <a:gd name="connsiteY36" fmla="*/ 479112 h 607568"/>
              <a:gd name="connsiteX37" fmla="*/ 6915 w 608416"/>
              <a:gd name="connsiteY37" fmla="*/ 418820 h 607568"/>
              <a:gd name="connsiteX38" fmla="*/ 6915 w 608416"/>
              <a:gd name="connsiteY38" fmla="*/ 273691 h 607568"/>
              <a:gd name="connsiteX39" fmla="*/ 70055 w 608416"/>
              <a:gd name="connsiteY39" fmla="*/ 210638 h 607568"/>
              <a:gd name="connsiteX40" fmla="*/ 349065 w 608416"/>
              <a:gd name="connsiteY40" fmla="*/ 71077 h 607568"/>
              <a:gd name="connsiteX41" fmla="*/ 336314 w 608416"/>
              <a:gd name="connsiteY41" fmla="*/ 76255 h 607568"/>
              <a:gd name="connsiteX42" fmla="*/ 289307 w 608416"/>
              <a:gd name="connsiteY42" fmla="*/ 123358 h 607568"/>
              <a:gd name="connsiteX43" fmla="*/ 272101 w 608416"/>
              <a:gd name="connsiteY43" fmla="*/ 106174 h 607568"/>
              <a:gd name="connsiteX44" fmla="*/ 246600 w 608416"/>
              <a:gd name="connsiteY44" fmla="*/ 106174 h 607568"/>
              <a:gd name="connsiteX45" fmla="*/ 246600 w 608416"/>
              <a:gd name="connsiteY45" fmla="*/ 131490 h 607568"/>
              <a:gd name="connsiteX46" fmla="*/ 276556 w 608416"/>
              <a:gd name="connsiteY46" fmla="*/ 161409 h 607568"/>
              <a:gd name="connsiteX47" fmla="*/ 289307 w 608416"/>
              <a:gd name="connsiteY47" fmla="*/ 166626 h 607568"/>
              <a:gd name="connsiteX48" fmla="*/ 301903 w 608416"/>
              <a:gd name="connsiteY48" fmla="*/ 161409 h 607568"/>
              <a:gd name="connsiteX49" fmla="*/ 361816 w 608416"/>
              <a:gd name="connsiteY49" fmla="*/ 101724 h 607568"/>
              <a:gd name="connsiteX50" fmla="*/ 361816 w 608416"/>
              <a:gd name="connsiteY50" fmla="*/ 76255 h 607568"/>
              <a:gd name="connsiteX51" fmla="*/ 349065 w 608416"/>
              <a:gd name="connsiteY51" fmla="*/ 71077 h 607568"/>
              <a:gd name="connsiteX52" fmla="*/ 538450 w 608416"/>
              <a:gd name="connsiteY52" fmla="*/ 33730 h 607568"/>
              <a:gd name="connsiteX53" fmla="*/ 608416 w 608416"/>
              <a:gd name="connsiteY53" fmla="*/ 103696 h 607568"/>
              <a:gd name="connsiteX54" fmla="*/ 538450 w 608416"/>
              <a:gd name="connsiteY54" fmla="*/ 173662 h 607568"/>
              <a:gd name="connsiteX55" fmla="*/ 468484 w 608416"/>
              <a:gd name="connsiteY55" fmla="*/ 103696 h 607568"/>
              <a:gd name="connsiteX56" fmla="*/ 538450 w 608416"/>
              <a:gd name="connsiteY56" fmla="*/ 33730 h 607568"/>
              <a:gd name="connsiteX57" fmla="*/ 70001 w 608416"/>
              <a:gd name="connsiteY57" fmla="*/ 33730 h 607568"/>
              <a:gd name="connsiteX58" fmla="*/ 140002 w 608416"/>
              <a:gd name="connsiteY58" fmla="*/ 103696 h 607568"/>
              <a:gd name="connsiteX59" fmla="*/ 70001 w 608416"/>
              <a:gd name="connsiteY59" fmla="*/ 173662 h 607568"/>
              <a:gd name="connsiteX60" fmla="*/ 0 w 608416"/>
              <a:gd name="connsiteY60" fmla="*/ 103696 h 607568"/>
              <a:gd name="connsiteX61" fmla="*/ 70001 w 608416"/>
              <a:gd name="connsiteY61" fmla="*/ 33730 h 607568"/>
              <a:gd name="connsiteX62" fmla="*/ 304208 w 608416"/>
              <a:gd name="connsiteY62" fmla="*/ 0 h 607568"/>
              <a:gd name="connsiteX63" fmla="*/ 423110 w 608416"/>
              <a:gd name="connsiteY63" fmla="*/ 118909 h 607568"/>
              <a:gd name="connsiteX64" fmla="*/ 304208 w 608416"/>
              <a:gd name="connsiteY64" fmla="*/ 237664 h 607568"/>
              <a:gd name="connsiteX65" fmla="*/ 185305 w 608416"/>
              <a:gd name="connsiteY65" fmla="*/ 118909 h 607568"/>
              <a:gd name="connsiteX66" fmla="*/ 304208 w 608416"/>
              <a:gd name="connsiteY66" fmla="*/ 0 h 60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08416" h="607568">
                <a:moveTo>
                  <a:pt x="199404" y="274640"/>
                </a:moveTo>
                <a:lnTo>
                  <a:pt x="409013" y="274640"/>
                </a:lnTo>
                <a:cubicBezTo>
                  <a:pt x="418848" y="274640"/>
                  <a:pt x="426992" y="282771"/>
                  <a:pt x="426992" y="292590"/>
                </a:cubicBezTo>
                <a:cubicBezTo>
                  <a:pt x="426992" y="302563"/>
                  <a:pt x="418848" y="310541"/>
                  <a:pt x="409013" y="310541"/>
                </a:cubicBezTo>
                <a:lnTo>
                  <a:pt x="322188" y="310541"/>
                </a:lnTo>
                <a:lnTo>
                  <a:pt x="322188" y="589617"/>
                </a:lnTo>
                <a:cubicBezTo>
                  <a:pt x="322188" y="599437"/>
                  <a:pt x="314197" y="607568"/>
                  <a:pt x="304208" y="607568"/>
                </a:cubicBezTo>
                <a:cubicBezTo>
                  <a:pt x="294220" y="607568"/>
                  <a:pt x="286229" y="599437"/>
                  <a:pt x="286229" y="589617"/>
                </a:cubicBezTo>
                <a:lnTo>
                  <a:pt x="286229" y="310541"/>
                </a:lnTo>
                <a:lnTo>
                  <a:pt x="199404" y="310541"/>
                </a:lnTo>
                <a:cubicBezTo>
                  <a:pt x="189569" y="310541"/>
                  <a:pt x="181424" y="302563"/>
                  <a:pt x="181424" y="292590"/>
                </a:cubicBezTo>
                <a:cubicBezTo>
                  <a:pt x="181424" y="282771"/>
                  <a:pt x="189569" y="274640"/>
                  <a:pt x="199404" y="274640"/>
                </a:cubicBezTo>
                <a:close/>
                <a:moveTo>
                  <a:pt x="538360" y="210638"/>
                </a:moveTo>
                <a:cubicBezTo>
                  <a:pt x="573233" y="210638"/>
                  <a:pt x="601500" y="238866"/>
                  <a:pt x="601500" y="273691"/>
                </a:cubicBezTo>
                <a:lnTo>
                  <a:pt x="601500" y="418820"/>
                </a:lnTo>
                <a:cubicBezTo>
                  <a:pt x="601500" y="452111"/>
                  <a:pt x="574462" y="479112"/>
                  <a:pt x="541125" y="479112"/>
                </a:cubicBezTo>
                <a:lnTo>
                  <a:pt x="462315" y="479112"/>
                </a:lnTo>
                <a:lnTo>
                  <a:pt x="462315" y="586348"/>
                </a:lnTo>
                <a:cubicBezTo>
                  <a:pt x="462315" y="594479"/>
                  <a:pt x="455709" y="601076"/>
                  <a:pt x="447566" y="601076"/>
                </a:cubicBezTo>
                <a:lnTo>
                  <a:pt x="377666" y="601076"/>
                </a:lnTo>
                <a:cubicBezTo>
                  <a:pt x="369524" y="601076"/>
                  <a:pt x="362918" y="594479"/>
                  <a:pt x="362918" y="586348"/>
                </a:cubicBezTo>
                <a:lnTo>
                  <a:pt x="362918" y="431707"/>
                </a:lnTo>
                <a:cubicBezTo>
                  <a:pt x="362918" y="403633"/>
                  <a:pt x="385655" y="380774"/>
                  <a:pt x="413922" y="380774"/>
                </a:cubicBezTo>
                <a:lnTo>
                  <a:pt x="475373" y="380774"/>
                </a:lnTo>
                <a:lnTo>
                  <a:pt x="475373" y="273691"/>
                </a:lnTo>
                <a:cubicBezTo>
                  <a:pt x="475373" y="238866"/>
                  <a:pt x="503640" y="210638"/>
                  <a:pt x="538360" y="210638"/>
                </a:cubicBezTo>
                <a:close/>
                <a:moveTo>
                  <a:pt x="70055" y="210638"/>
                </a:moveTo>
                <a:cubicBezTo>
                  <a:pt x="104775" y="210638"/>
                  <a:pt x="133042" y="238866"/>
                  <a:pt x="133042" y="273691"/>
                </a:cubicBezTo>
                <a:lnTo>
                  <a:pt x="133042" y="380774"/>
                </a:lnTo>
                <a:lnTo>
                  <a:pt x="194493" y="380774"/>
                </a:lnTo>
                <a:cubicBezTo>
                  <a:pt x="222761" y="380774"/>
                  <a:pt x="245497" y="403633"/>
                  <a:pt x="245497" y="431707"/>
                </a:cubicBezTo>
                <a:lnTo>
                  <a:pt x="245497" y="586348"/>
                </a:lnTo>
                <a:cubicBezTo>
                  <a:pt x="245497" y="594479"/>
                  <a:pt x="238891" y="601076"/>
                  <a:pt x="230749" y="601076"/>
                </a:cubicBezTo>
                <a:lnTo>
                  <a:pt x="160849" y="601076"/>
                </a:lnTo>
                <a:cubicBezTo>
                  <a:pt x="152706" y="601076"/>
                  <a:pt x="146100" y="594479"/>
                  <a:pt x="146100" y="586348"/>
                </a:cubicBezTo>
                <a:lnTo>
                  <a:pt x="146100" y="479112"/>
                </a:lnTo>
                <a:lnTo>
                  <a:pt x="67290" y="479112"/>
                </a:lnTo>
                <a:cubicBezTo>
                  <a:pt x="33953" y="479112"/>
                  <a:pt x="6915" y="452111"/>
                  <a:pt x="6915" y="418820"/>
                </a:cubicBezTo>
                <a:lnTo>
                  <a:pt x="6915" y="273691"/>
                </a:lnTo>
                <a:cubicBezTo>
                  <a:pt x="6915" y="238866"/>
                  <a:pt x="35182" y="210638"/>
                  <a:pt x="70055" y="210638"/>
                </a:cubicBezTo>
                <a:close/>
                <a:moveTo>
                  <a:pt x="349065" y="71077"/>
                </a:moveTo>
                <a:cubicBezTo>
                  <a:pt x="344457" y="71077"/>
                  <a:pt x="339848" y="72803"/>
                  <a:pt x="336314" y="76255"/>
                </a:cubicBezTo>
                <a:lnTo>
                  <a:pt x="289307" y="123358"/>
                </a:lnTo>
                <a:lnTo>
                  <a:pt x="272101" y="106174"/>
                </a:lnTo>
                <a:cubicBezTo>
                  <a:pt x="265034" y="99116"/>
                  <a:pt x="253667" y="99116"/>
                  <a:pt x="246600" y="106174"/>
                </a:cubicBezTo>
                <a:cubicBezTo>
                  <a:pt x="239687" y="113232"/>
                  <a:pt x="239687" y="124586"/>
                  <a:pt x="246600" y="131490"/>
                </a:cubicBezTo>
                <a:lnTo>
                  <a:pt x="276556" y="161409"/>
                </a:lnTo>
                <a:cubicBezTo>
                  <a:pt x="280089" y="164938"/>
                  <a:pt x="284698" y="166626"/>
                  <a:pt x="289307" y="166626"/>
                </a:cubicBezTo>
                <a:cubicBezTo>
                  <a:pt x="293915" y="166626"/>
                  <a:pt x="298524" y="164938"/>
                  <a:pt x="301903" y="161409"/>
                </a:cubicBezTo>
                <a:lnTo>
                  <a:pt x="361816" y="101724"/>
                </a:lnTo>
                <a:cubicBezTo>
                  <a:pt x="368728" y="94667"/>
                  <a:pt x="368728" y="83313"/>
                  <a:pt x="361816" y="76255"/>
                </a:cubicBezTo>
                <a:cubicBezTo>
                  <a:pt x="358282" y="72803"/>
                  <a:pt x="353674" y="71077"/>
                  <a:pt x="349065" y="71077"/>
                </a:cubicBezTo>
                <a:close/>
                <a:moveTo>
                  <a:pt x="538450" y="33730"/>
                </a:moveTo>
                <a:cubicBezTo>
                  <a:pt x="577091" y="33730"/>
                  <a:pt x="608416" y="65055"/>
                  <a:pt x="608416" y="103696"/>
                </a:cubicBezTo>
                <a:cubicBezTo>
                  <a:pt x="608416" y="142337"/>
                  <a:pt x="577091" y="173662"/>
                  <a:pt x="538450" y="173662"/>
                </a:cubicBezTo>
                <a:cubicBezTo>
                  <a:pt x="499809" y="173662"/>
                  <a:pt x="468484" y="142337"/>
                  <a:pt x="468484" y="103696"/>
                </a:cubicBezTo>
                <a:cubicBezTo>
                  <a:pt x="468484" y="65055"/>
                  <a:pt x="499809" y="33730"/>
                  <a:pt x="538450" y="33730"/>
                </a:cubicBezTo>
                <a:close/>
                <a:moveTo>
                  <a:pt x="70001" y="33730"/>
                </a:moveTo>
                <a:cubicBezTo>
                  <a:pt x="108661" y="33730"/>
                  <a:pt x="140002" y="65055"/>
                  <a:pt x="140002" y="103696"/>
                </a:cubicBezTo>
                <a:cubicBezTo>
                  <a:pt x="140002" y="142337"/>
                  <a:pt x="108661" y="173662"/>
                  <a:pt x="70001" y="173662"/>
                </a:cubicBezTo>
                <a:cubicBezTo>
                  <a:pt x="31341" y="173662"/>
                  <a:pt x="0" y="142337"/>
                  <a:pt x="0" y="103696"/>
                </a:cubicBezTo>
                <a:cubicBezTo>
                  <a:pt x="0" y="65055"/>
                  <a:pt x="31341" y="33730"/>
                  <a:pt x="70001" y="33730"/>
                </a:cubicBezTo>
                <a:close/>
                <a:moveTo>
                  <a:pt x="304208" y="0"/>
                </a:moveTo>
                <a:cubicBezTo>
                  <a:pt x="369804" y="0"/>
                  <a:pt x="423110" y="53394"/>
                  <a:pt x="423110" y="118909"/>
                </a:cubicBezTo>
                <a:cubicBezTo>
                  <a:pt x="423110" y="184424"/>
                  <a:pt x="369804" y="237664"/>
                  <a:pt x="304208" y="237664"/>
                </a:cubicBezTo>
                <a:cubicBezTo>
                  <a:pt x="238612" y="237664"/>
                  <a:pt x="185305" y="184424"/>
                  <a:pt x="185305" y="118909"/>
                </a:cubicBezTo>
                <a:cubicBezTo>
                  <a:pt x="185305" y="53394"/>
                  <a:pt x="238612" y="0"/>
                  <a:pt x="3042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ustDataLst>
      <p:tags r:id="rId1"/>
    </p:custDataLst>
    <p:extLst>
      <p:ext uri="{BB962C8B-B14F-4D97-AF65-F5344CB8AC3E}">
        <p14:creationId xmlns:p14="http://schemas.microsoft.com/office/powerpoint/2010/main" val="4158153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E51AE0B-7957-4470-B3C5-A3C8D93F31B7}"/>
              </a:ext>
            </a:extLst>
          </p:cNvPr>
          <p:cNvSpPr/>
          <p:nvPr/>
        </p:nvSpPr>
        <p:spPr>
          <a:xfrm>
            <a:off x="4949694" y="304284"/>
            <a:ext cx="2292615" cy="584775"/>
          </a:xfrm>
          <a:prstGeom prst="rect">
            <a:avLst/>
          </a:prstGeom>
        </p:spPr>
        <p:txBody>
          <a:bodyPr wrap="none">
            <a:spAutoFit/>
          </a:bodyPr>
          <a:lstStyle/>
          <a:p>
            <a:pPr algn="ctr"/>
            <a:r>
              <a:rPr lang="zh-CN" altLang="en-US" sz="3200" b="1" dirty="0">
                <a:solidFill>
                  <a:schemeClr val="accent1"/>
                </a:solidFill>
                <a:latin typeface="+mj-ea"/>
                <a:ea typeface="+mj-ea"/>
              </a:rPr>
              <a:t>运营策略二</a:t>
            </a:r>
          </a:p>
        </p:txBody>
      </p:sp>
      <p:sp>
        <p:nvSpPr>
          <p:cNvPr id="3" name="矩形 2">
            <a:extLst>
              <a:ext uri="{FF2B5EF4-FFF2-40B4-BE49-F238E27FC236}">
                <a16:creationId xmlns:a16="http://schemas.microsoft.com/office/drawing/2014/main" id="{4F3B9AAD-DC1A-4488-AA32-7CCE04319A0B}"/>
              </a:ext>
            </a:extLst>
          </p:cNvPr>
          <p:cNvSpPr/>
          <p:nvPr/>
        </p:nvSpPr>
        <p:spPr>
          <a:xfrm>
            <a:off x="4720465" y="810660"/>
            <a:ext cx="2751073" cy="369332"/>
          </a:xfrm>
          <a:prstGeom prst="rect">
            <a:avLst/>
          </a:prstGeom>
        </p:spPr>
        <p:txBody>
          <a:bodyPr wrap="none">
            <a:spAutoFit/>
          </a:bodyPr>
          <a:lstStyle/>
          <a:p>
            <a:pPr algn="ctr"/>
            <a:r>
              <a:rPr lang="en-US" altLang="zh-CN" dirty="0">
                <a:gradFill flip="none" rotWithShape="1">
                  <a:gsLst>
                    <a:gs pos="0">
                      <a:schemeClr val="accent3"/>
                    </a:gs>
                    <a:gs pos="100000">
                      <a:schemeClr val="accent1"/>
                    </a:gs>
                  </a:gsLst>
                  <a:lin ang="0" scaled="1"/>
                  <a:tileRect/>
                </a:gradFill>
                <a:latin typeface="+mj-lt"/>
              </a:rPr>
              <a:t>Operation Strategy 2</a:t>
            </a:r>
            <a:endParaRPr lang="zh-CN" altLang="en-US" dirty="0">
              <a:gradFill flip="none" rotWithShape="1">
                <a:gsLst>
                  <a:gs pos="0">
                    <a:schemeClr val="accent3"/>
                  </a:gs>
                  <a:gs pos="100000">
                    <a:schemeClr val="accent1"/>
                  </a:gs>
                </a:gsLst>
                <a:lin ang="0" scaled="1"/>
                <a:tileRect/>
              </a:gradFill>
              <a:latin typeface="+mj-lt"/>
            </a:endParaRPr>
          </a:p>
        </p:txBody>
      </p:sp>
      <p:sp>
        <p:nvSpPr>
          <p:cNvPr id="4" name="椭圆 3">
            <a:extLst>
              <a:ext uri="{FF2B5EF4-FFF2-40B4-BE49-F238E27FC236}">
                <a16:creationId xmlns:a16="http://schemas.microsoft.com/office/drawing/2014/main" id="{F65BC2BC-211F-4640-962F-EA4164FA720D}"/>
              </a:ext>
            </a:extLst>
          </p:cNvPr>
          <p:cNvSpPr/>
          <p:nvPr/>
        </p:nvSpPr>
        <p:spPr>
          <a:xfrm rot="4931015">
            <a:off x="8926763" y="2988542"/>
            <a:ext cx="1524000" cy="1524000"/>
          </a:xfrm>
          <a:prstGeom prst="ellipse">
            <a:avLst/>
          </a:prstGeom>
          <a:noFill/>
          <a:ln w="22225" cap="rnd">
            <a:gradFill flip="none" rotWithShape="1">
              <a:gsLst>
                <a:gs pos="0">
                  <a:schemeClr val="accent1">
                    <a:alpha val="0"/>
                  </a:schemeClr>
                </a:gs>
                <a:gs pos="100000">
                  <a:schemeClr val="accent1">
                    <a:alpha val="6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3A0FE643-A3E7-44A9-A49F-78B7D867AE4F}"/>
              </a:ext>
            </a:extLst>
          </p:cNvPr>
          <p:cNvSpPr/>
          <p:nvPr/>
        </p:nvSpPr>
        <p:spPr>
          <a:xfrm>
            <a:off x="5359400" y="1879600"/>
            <a:ext cx="4013200" cy="4013200"/>
          </a:xfrm>
          <a:prstGeom prst="ellipse">
            <a:avLst/>
          </a:prstGeom>
          <a:noFill/>
          <a:ln w="22225" cap="rnd">
            <a:gradFill flip="none" rotWithShape="1">
              <a:gsLst>
                <a:gs pos="0">
                  <a:schemeClr val="accent1">
                    <a:alpha val="0"/>
                  </a:schemeClr>
                </a:gs>
                <a:gs pos="100000">
                  <a:schemeClr val="accent1">
                    <a:alpha val="6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A5202ADA-2C7A-4547-AACE-BCA0CBB382C9}"/>
              </a:ext>
            </a:extLst>
          </p:cNvPr>
          <p:cNvSpPr/>
          <p:nvPr/>
        </p:nvSpPr>
        <p:spPr>
          <a:xfrm>
            <a:off x="-1130300" y="1879600"/>
            <a:ext cx="7632700" cy="7632700"/>
          </a:xfrm>
          <a:prstGeom prst="ellipse">
            <a:avLst/>
          </a:prstGeom>
          <a:noFill/>
          <a:ln w="22225" cap="rnd">
            <a:gradFill flip="none" rotWithShape="1">
              <a:gsLst>
                <a:gs pos="0">
                  <a:schemeClr val="accent1">
                    <a:alpha val="0"/>
                  </a:schemeClr>
                </a:gs>
                <a:gs pos="100000">
                  <a:schemeClr val="accent1">
                    <a:alpha val="6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30">
            <a:extLst>
              <a:ext uri="{FF2B5EF4-FFF2-40B4-BE49-F238E27FC236}">
                <a16:creationId xmlns:a16="http://schemas.microsoft.com/office/drawing/2014/main" id="{E6E64297-BB59-4B91-AF94-86D6CA8C6477}"/>
              </a:ext>
            </a:extLst>
          </p:cNvPr>
          <p:cNvSpPr txBox="1"/>
          <p:nvPr/>
        </p:nvSpPr>
        <p:spPr>
          <a:xfrm>
            <a:off x="965200" y="3082179"/>
            <a:ext cx="3766457" cy="642035"/>
          </a:xfrm>
          <a:prstGeom prst="rect">
            <a:avLst/>
          </a:prstGeom>
          <a:noFill/>
        </p:spPr>
        <p:txBody>
          <a:bodyPr wrap="square" rtlCol="0">
            <a:spAutoFit/>
          </a:bodyPr>
          <a:lstStyle/>
          <a:p>
            <a:pPr>
              <a:lnSpc>
                <a:spcPct val="120000"/>
              </a:lnSpc>
            </a:pPr>
            <a:r>
              <a:rPr lang="zh-CN" altLang="en-US" sz="3200" b="1" dirty="0">
                <a:solidFill>
                  <a:schemeClr val="accent1"/>
                </a:solidFill>
                <a:latin typeface="+mj-ea"/>
                <a:ea typeface="+mj-ea"/>
                <a:sym typeface="微软雅黑 Light" panose="020B0502040204020203" pitchFamily="34" charset="-122"/>
              </a:rPr>
              <a:t>优质服务</a:t>
            </a:r>
            <a:r>
              <a:rPr lang="en-US" altLang="zh-CN" sz="3200" b="1" dirty="0">
                <a:solidFill>
                  <a:schemeClr val="accent1"/>
                </a:solidFill>
                <a:latin typeface="+mj-ea"/>
                <a:ea typeface="+mj-ea"/>
                <a:sym typeface="微软雅黑 Light" panose="020B0502040204020203" pitchFamily="34" charset="-122"/>
              </a:rPr>
              <a:t>+</a:t>
            </a:r>
            <a:r>
              <a:rPr lang="zh-CN" altLang="en-US" sz="3200" b="1" dirty="0">
                <a:solidFill>
                  <a:schemeClr val="accent1"/>
                </a:solidFill>
                <a:latin typeface="+mj-ea"/>
                <a:ea typeface="+mj-ea"/>
                <a:sym typeface="微软雅黑 Light" panose="020B0502040204020203" pitchFamily="34" charset="-122"/>
              </a:rPr>
              <a:t>优质产品</a:t>
            </a:r>
            <a:endParaRPr lang="en-US" sz="3200" b="1" dirty="0">
              <a:solidFill>
                <a:schemeClr val="accent1"/>
              </a:solidFill>
              <a:latin typeface="+mj-ea"/>
              <a:ea typeface="+mj-ea"/>
              <a:sym typeface="微软雅黑 Light" panose="020B0502040204020203" pitchFamily="34" charset="-122"/>
            </a:endParaRPr>
          </a:p>
        </p:txBody>
      </p:sp>
      <p:sp>
        <p:nvSpPr>
          <p:cNvPr id="9" name="TextBox 30">
            <a:extLst>
              <a:ext uri="{FF2B5EF4-FFF2-40B4-BE49-F238E27FC236}">
                <a16:creationId xmlns:a16="http://schemas.microsoft.com/office/drawing/2014/main" id="{3ED38C6F-BCAD-4272-8E90-796F60104442}"/>
              </a:ext>
            </a:extLst>
          </p:cNvPr>
          <p:cNvSpPr txBox="1"/>
          <p:nvPr/>
        </p:nvSpPr>
        <p:spPr>
          <a:xfrm>
            <a:off x="965200" y="3724214"/>
            <a:ext cx="3679414" cy="646331"/>
          </a:xfrm>
          <a:prstGeom prst="rect">
            <a:avLst/>
          </a:prstGeom>
          <a:noFill/>
        </p:spPr>
        <p:txBody>
          <a:bodyPr wrap="square" rtlCol="0">
            <a:spAutoFit/>
          </a:bodyPr>
          <a:lstStyle/>
          <a:p>
            <a:r>
              <a:rPr lang="en-US" altLang="zh-CN" dirty="0">
                <a:gradFill flip="none" rotWithShape="1">
                  <a:gsLst>
                    <a:gs pos="0">
                      <a:schemeClr val="accent3"/>
                    </a:gs>
                    <a:gs pos="100000">
                      <a:schemeClr val="accent1"/>
                    </a:gs>
                  </a:gsLst>
                  <a:lin ang="0" scaled="1"/>
                  <a:tileRect/>
                </a:gradFill>
                <a:latin typeface="+mj-lt"/>
                <a:sym typeface="微软雅黑 Light" panose="020B0502040204020203" pitchFamily="34" charset="-122"/>
              </a:rPr>
              <a:t>Quality Service + Quality Products</a:t>
            </a:r>
            <a:endParaRPr lang="en-US" dirty="0">
              <a:gradFill flip="none" rotWithShape="1">
                <a:gsLst>
                  <a:gs pos="0">
                    <a:schemeClr val="accent3"/>
                  </a:gs>
                  <a:gs pos="100000">
                    <a:schemeClr val="accent1"/>
                  </a:gs>
                </a:gsLst>
                <a:lin ang="0" scaled="1"/>
                <a:tileRect/>
              </a:gradFill>
              <a:latin typeface="+mj-lt"/>
              <a:sym typeface="微软雅黑 Light" panose="020B0502040204020203" pitchFamily="34" charset="-122"/>
            </a:endParaRPr>
          </a:p>
        </p:txBody>
      </p:sp>
      <p:sp>
        <p:nvSpPr>
          <p:cNvPr id="10" name="椭圆 9">
            <a:extLst>
              <a:ext uri="{FF2B5EF4-FFF2-40B4-BE49-F238E27FC236}">
                <a16:creationId xmlns:a16="http://schemas.microsoft.com/office/drawing/2014/main" id="{9941165C-833A-409C-B332-E2C67E3C2C62}"/>
              </a:ext>
            </a:extLst>
          </p:cNvPr>
          <p:cNvSpPr/>
          <p:nvPr/>
        </p:nvSpPr>
        <p:spPr>
          <a:xfrm>
            <a:off x="5437198" y="3033772"/>
            <a:ext cx="151184" cy="151184"/>
          </a:xfrm>
          <a:prstGeom prst="ellipse">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69C4C5F9-08B9-4C97-B307-EB35C058CC96}"/>
              </a:ext>
            </a:extLst>
          </p:cNvPr>
          <p:cNvSpPr/>
          <p:nvPr/>
        </p:nvSpPr>
        <p:spPr>
          <a:xfrm>
            <a:off x="9160483" y="3067109"/>
            <a:ext cx="151184" cy="151184"/>
          </a:xfrm>
          <a:prstGeom prst="ellipse">
            <a:avLst/>
          </a:prstGeom>
          <a:gradFill>
            <a:gsLst>
              <a:gs pos="0">
                <a:schemeClr val="accent5"/>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CBC176EE-B69F-48F4-ACC6-5AC645B7E933}"/>
              </a:ext>
            </a:extLst>
          </p:cNvPr>
          <p:cNvSpPr/>
          <p:nvPr/>
        </p:nvSpPr>
        <p:spPr>
          <a:xfrm>
            <a:off x="6436333" y="5613459"/>
            <a:ext cx="151184" cy="151184"/>
          </a:xfrm>
          <a:prstGeom prst="ellipse">
            <a:avLst/>
          </a:prstGeom>
          <a:gradFill>
            <a:gsLst>
              <a:gs pos="0">
                <a:schemeClr val="accent5"/>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58F3125E-0769-4DA0-ABC9-B32DACA7F3B7}"/>
              </a:ext>
            </a:extLst>
          </p:cNvPr>
          <p:cNvSpPr/>
          <p:nvPr/>
        </p:nvSpPr>
        <p:spPr>
          <a:xfrm>
            <a:off x="6658114" y="3351269"/>
            <a:ext cx="1415772" cy="461665"/>
          </a:xfrm>
          <a:prstGeom prst="rect">
            <a:avLst/>
          </a:prstGeom>
        </p:spPr>
        <p:txBody>
          <a:bodyPr wrap="none">
            <a:spAutoFit/>
          </a:bodyPr>
          <a:lstStyle/>
          <a:p>
            <a:pPr algn="ctr"/>
            <a:r>
              <a:rPr lang="zh-CN" altLang="en-US" sz="2400" dirty="0">
                <a:solidFill>
                  <a:schemeClr val="bg2">
                    <a:lumMod val="25000"/>
                  </a:schemeClr>
                </a:solidFill>
                <a:latin typeface="+mj-ea"/>
                <a:ea typeface="+mj-ea"/>
              </a:rPr>
              <a:t>添加标题</a:t>
            </a:r>
          </a:p>
        </p:txBody>
      </p:sp>
      <p:sp>
        <p:nvSpPr>
          <p:cNvPr id="14" name="Text Box 19">
            <a:extLst>
              <a:ext uri="{FF2B5EF4-FFF2-40B4-BE49-F238E27FC236}">
                <a16:creationId xmlns:a16="http://schemas.microsoft.com/office/drawing/2014/main" id="{51710D88-A773-4B11-AEF3-CAE8F6C4DAE1}"/>
              </a:ext>
            </a:extLst>
          </p:cNvPr>
          <p:cNvSpPr txBox="1">
            <a:spLocks noChangeArrowheads="1"/>
          </p:cNvSpPr>
          <p:nvPr/>
        </p:nvSpPr>
        <p:spPr bwMode="auto">
          <a:xfrm>
            <a:off x="6332906" y="3793746"/>
            <a:ext cx="2066188"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400" dirty="0">
                <a:solidFill>
                  <a:schemeClr val="bg1">
                    <a:lumMod val="65000"/>
                  </a:schemeClr>
                </a:solidFill>
                <a:latin typeface="+mn-ea"/>
                <a:ea typeface="+mn-ea"/>
              </a:rPr>
              <a:t>输入您的内容输入您的内容输入您的内容</a:t>
            </a:r>
          </a:p>
        </p:txBody>
      </p:sp>
      <p:sp>
        <p:nvSpPr>
          <p:cNvPr id="15" name="Text Box 19">
            <a:extLst>
              <a:ext uri="{FF2B5EF4-FFF2-40B4-BE49-F238E27FC236}">
                <a16:creationId xmlns:a16="http://schemas.microsoft.com/office/drawing/2014/main" id="{6BFD9EBF-A764-4142-BC4B-16A3320EFC31}"/>
              </a:ext>
            </a:extLst>
          </p:cNvPr>
          <p:cNvSpPr txBox="1">
            <a:spLocks noChangeArrowheads="1"/>
          </p:cNvSpPr>
          <p:nvPr/>
        </p:nvSpPr>
        <p:spPr bwMode="auto">
          <a:xfrm>
            <a:off x="1019777" y="4512542"/>
            <a:ext cx="4339624"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输入您的内容输入您的内容输入您的内容输入您的内容输入您的内容输入您的内容输入您的内容。</a:t>
            </a:r>
          </a:p>
        </p:txBody>
      </p:sp>
      <p:sp>
        <p:nvSpPr>
          <p:cNvPr id="16" name="money-24-hours-service-by-telephone_44912">
            <a:extLst>
              <a:ext uri="{FF2B5EF4-FFF2-40B4-BE49-F238E27FC236}">
                <a16:creationId xmlns:a16="http://schemas.microsoft.com/office/drawing/2014/main" id="{6596C23D-B0A8-4F84-8DAC-C3FB6EF6589F}"/>
              </a:ext>
            </a:extLst>
          </p:cNvPr>
          <p:cNvSpPr>
            <a:spLocks noChangeAspect="1"/>
          </p:cNvSpPr>
          <p:nvPr/>
        </p:nvSpPr>
        <p:spPr bwMode="auto">
          <a:xfrm>
            <a:off x="7088685" y="2553078"/>
            <a:ext cx="683648" cy="651128"/>
          </a:xfrm>
          <a:custGeom>
            <a:avLst/>
            <a:gdLst>
              <a:gd name="connsiteX0" fmla="*/ 69048 w 609763"/>
              <a:gd name="connsiteY0" fmla="*/ 467002 h 580760"/>
              <a:gd name="connsiteX1" fmla="*/ 84749 w 609763"/>
              <a:gd name="connsiteY1" fmla="*/ 482703 h 580760"/>
              <a:gd name="connsiteX2" fmla="*/ 69048 w 609763"/>
              <a:gd name="connsiteY2" fmla="*/ 498404 h 580760"/>
              <a:gd name="connsiteX3" fmla="*/ 53347 w 609763"/>
              <a:gd name="connsiteY3" fmla="*/ 482703 h 580760"/>
              <a:gd name="connsiteX4" fmla="*/ 69048 w 609763"/>
              <a:gd name="connsiteY4" fmla="*/ 467002 h 580760"/>
              <a:gd name="connsiteX5" fmla="*/ 69048 w 609763"/>
              <a:gd name="connsiteY5" fmla="*/ 327212 h 580760"/>
              <a:gd name="connsiteX6" fmla="*/ 84749 w 609763"/>
              <a:gd name="connsiteY6" fmla="*/ 342913 h 580760"/>
              <a:gd name="connsiteX7" fmla="*/ 69048 w 609763"/>
              <a:gd name="connsiteY7" fmla="*/ 358614 h 580760"/>
              <a:gd name="connsiteX8" fmla="*/ 53347 w 609763"/>
              <a:gd name="connsiteY8" fmla="*/ 342913 h 580760"/>
              <a:gd name="connsiteX9" fmla="*/ 69048 w 609763"/>
              <a:gd name="connsiteY9" fmla="*/ 327212 h 580760"/>
              <a:gd name="connsiteX10" fmla="*/ 443351 w 609763"/>
              <a:gd name="connsiteY10" fmla="*/ 299768 h 580760"/>
              <a:gd name="connsiteX11" fmla="*/ 370388 w 609763"/>
              <a:gd name="connsiteY11" fmla="*/ 324702 h 580760"/>
              <a:gd name="connsiteX12" fmla="*/ 358882 w 609763"/>
              <a:gd name="connsiteY12" fmla="*/ 368686 h 580760"/>
              <a:gd name="connsiteX13" fmla="*/ 363653 w 609763"/>
              <a:gd name="connsiteY13" fmla="*/ 378772 h 580760"/>
              <a:gd name="connsiteX14" fmla="*/ 347096 w 609763"/>
              <a:gd name="connsiteY14" fmla="*/ 410429 h 580760"/>
              <a:gd name="connsiteX15" fmla="*/ 360285 w 609763"/>
              <a:gd name="connsiteY15" fmla="*/ 417153 h 580760"/>
              <a:gd name="connsiteX16" fmla="*/ 359163 w 609763"/>
              <a:gd name="connsiteY16" fmla="*/ 426118 h 580760"/>
              <a:gd name="connsiteX17" fmla="*/ 365056 w 609763"/>
              <a:gd name="connsiteY17" fmla="*/ 441526 h 580760"/>
              <a:gd name="connsiteX18" fmla="*/ 363933 w 609763"/>
              <a:gd name="connsiteY18" fmla="*/ 455534 h 580760"/>
              <a:gd name="connsiteX19" fmla="*/ 381332 w 609763"/>
              <a:gd name="connsiteY19" fmla="*/ 463658 h 580760"/>
              <a:gd name="connsiteX20" fmla="*/ 404063 w 609763"/>
              <a:gd name="connsiteY20" fmla="*/ 460016 h 580760"/>
              <a:gd name="connsiteX21" fmla="*/ 392277 w 609763"/>
              <a:gd name="connsiteY21" fmla="*/ 489993 h 580760"/>
              <a:gd name="connsiteX22" fmla="*/ 499476 w 609763"/>
              <a:gd name="connsiteY22" fmla="*/ 489993 h 580760"/>
              <a:gd name="connsiteX23" fmla="*/ 468888 w 609763"/>
              <a:gd name="connsiteY23" fmla="*/ 437884 h 580760"/>
              <a:gd name="connsiteX24" fmla="*/ 499196 w 609763"/>
              <a:gd name="connsiteY24" fmla="*/ 360842 h 580760"/>
              <a:gd name="connsiteX25" fmla="*/ 443351 w 609763"/>
              <a:gd name="connsiteY25" fmla="*/ 299768 h 580760"/>
              <a:gd name="connsiteX26" fmla="*/ 394522 w 609763"/>
              <a:gd name="connsiteY26" fmla="*/ 208438 h 580760"/>
              <a:gd name="connsiteX27" fmla="*/ 405466 w 609763"/>
              <a:gd name="connsiteY27" fmla="*/ 213481 h 580760"/>
              <a:gd name="connsiteX28" fmla="*/ 416972 w 609763"/>
              <a:gd name="connsiteY28" fmla="*/ 244578 h 580760"/>
              <a:gd name="connsiteX29" fmla="*/ 431845 w 609763"/>
              <a:gd name="connsiteY29" fmla="*/ 252702 h 580760"/>
              <a:gd name="connsiteX30" fmla="*/ 441106 w 609763"/>
              <a:gd name="connsiteY30" fmla="*/ 245699 h 580760"/>
              <a:gd name="connsiteX31" fmla="*/ 455137 w 609763"/>
              <a:gd name="connsiteY31" fmla="*/ 215162 h 580760"/>
              <a:gd name="connsiteX32" fmla="*/ 466082 w 609763"/>
              <a:gd name="connsiteY32" fmla="*/ 211240 h 580760"/>
              <a:gd name="connsiteX33" fmla="*/ 534555 w 609763"/>
              <a:gd name="connsiteY33" fmla="*/ 242617 h 580760"/>
              <a:gd name="connsiteX34" fmla="*/ 538764 w 609763"/>
              <a:gd name="connsiteY34" fmla="*/ 253823 h 580760"/>
              <a:gd name="connsiteX35" fmla="*/ 524733 w 609763"/>
              <a:gd name="connsiteY35" fmla="*/ 284080 h 580760"/>
              <a:gd name="connsiteX36" fmla="*/ 529223 w 609763"/>
              <a:gd name="connsiteY36" fmla="*/ 300329 h 580760"/>
              <a:gd name="connsiteX37" fmla="*/ 541009 w 609763"/>
              <a:gd name="connsiteY37" fmla="*/ 301729 h 580760"/>
              <a:gd name="connsiteX38" fmla="*/ 572439 w 609763"/>
              <a:gd name="connsiteY38" fmla="*/ 290243 h 580760"/>
              <a:gd name="connsiteX39" fmla="*/ 583103 w 609763"/>
              <a:gd name="connsiteY39" fmla="*/ 295286 h 580760"/>
              <a:gd name="connsiteX40" fmla="*/ 609201 w 609763"/>
              <a:gd name="connsiteY40" fmla="*/ 365885 h 580760"/>
              <a:gd name="connsiteX41" fmla="*/ 604431 w 609763"/>
              <a:gd name="connsiteY41" fmla="*/ 376530 h 580760"/>
              <a:gd name="connsiteX42" fmla="*/ 573001 w 609763"/>
              <a:gd name="connsiteY42" fmla="*/ 388297 h 580760"/>
              <a:gd name="connsiteX43" fmla="*/ 565143 w 609763"/>
              <a:gd name="connsiteY43" fmla="*/ 396982 h 580760"/>
              <a:gd name="connsiteX44" fmla="*/ 572159 w 609763"/>
              <a:gd name="connsiteY44" fmla="*/ 412110 h 580760"/>
              <a:gd name="connsiteX45" fmla="*/ 602466 w 609763"/>
              <a:gd name="connsiteY45" fmla="*/ 426118 h 580760"/>
              <a:gd name="connsiteX46" fmla="*/ 606395 w 609763"/>
              <a:gd name="connsiteY46" fmla="*/ 437044 h 580760"/>
              <a:gd name="connsiteX47" fmla="*/ 574965 w 609763"/>
              <a:gd name="connsiteY47" fmla="*/ 505681 h 580760"/>
              <a:gd name="connsiteX48" fmla="*/ 563740 w 609763"/>
              <a:gd name="connsiteY48" fmla="*/ 509604 h 580760"/>
              <a:gd name="connsiteX49" fmla="*/ 533432 w 609763"/>
              <a:gd name="connsiteY49" fmla="*/ 495596 h 580760"/>
              <a:gd name="connsiteX50" fmla="*/ 517156 w 609763"/>
              <a:gd name="connsiteY50" fmla="*/ 500358 h 580760"/>
              <a:gd name="connsiteX51" fmla="*/ 515753 w 609763"/>
              <a:gd name="connsiteY51" fmla="*/ 511845 h 580760"/>
              <a:gd name="connsiteX52" fmla="*/ 527258 w 609763"/>
              <a:gd name="connsiteY52" fmla="*/ 543222 h 580760"/>
              <a:gd name="connsiteX53" fmla="*/ 522488 w 609763"/>
              <a:gd name="connsiteY53" fmla="*/ 554148 h 580760"/>
              <a:gd name="connsiteX54" fmla="*/ 451489 w 609763"/>
              <a:gd name="connsiteY54" fmla="*/ 580202 h 580760"/>
              <a:gd name="connsiteX55" fmla="*/ 440825 w 609763"/>
              <a:gd name="connsiteY55" fmla="*/ 575160 h 580760"/>
              <a:gd name="connsiteX56" fmla="*/ 429320 w 609763"/>
              <a:gd name="connsiteY56" fmla="*/ 543782 h 580760"/>
              <a:gd name="connsiteX57" fmla="*/ 414727 w 609763"/>
              <a:gd name="connsiteY57" fmla="*/ 535658 h 580760"/>
              <a:gd name="connsiteX58" fmla="*/ 405186 w 609763"/>
              <a:gd name="connsiteY58" fmla="*/ 542942 h 580760"/>
              <a:gd name="connsiteX59" fmla="*/ 391154 w 609763"/>
              <a:gd name="connsiteY59" fmla="*/ 573198 h 580760"/>
              <a:gd name="connsiteX60" fmla="*/ 380210 w 609763"/>
              <a:gd name="connsiteY60" fmla="*/ 577401 h 580760"/>
              <a:gd name="connsiteX61" fmla="*/ 311456 w 609763"/>
              <a:gd name="connsiteY61" fmla="*/ 545743 h 580760"/>
              <a:gd name="connsiteX62" fmla="*/ 307527 w 609763"/>
              <a:gd name="connsiteY62" fmla="*/ 534537 h 580760"/>
              <a:gd name="connsiteX63" fmla="*/ 321559 w 609763"/>
              <a:gd name="connsiteY63" fmla="*/ 504561 h 580760"/>
              <a:gd name="connsiteX64" fmla="*/ 317069 w 609763"/>
              <a:gd name="connsiteY64" fmla="*/ 488312 h 580760"/>
              <a:gd name="connsiteX65" fmla="*/ 305282 w 609763"/>
              <a:gd name="connsiteY65" fmla="*/ 486631 h 580760"/>
              <a:gd name="connsiteX66" fmla="*/ 273852 w 609763"/>
              <a:gd name="connsiteY66" fmla="*/ 498397 h 580760"/>
              <a:gd name="connsiteX67" fmla="*/ 263188 w 609763"/>
              <a:gd name="connsiteY67" fmla="*/ 493355 h 580760"/>
              <a:gd name="connsiteX68" fmla="*/ 236809 w 609763"/>
              <a:gd name="connsiteY68" fmla="*/ 422756 h 580760"/>
              <a:gd name="connsiteX69" fmla="*/ 241861 w 609763"/>
              <a:gd name="connsiteY69" fmla="*/ 411830 h 580760"/>
              <a:gd name="connsiteX70" fmla="*/ 273291 w 609763"/>
              <a:gd name="connsiteY70" fmla="*/ 400344 h 580760"/>
              <a:gd name="connsiteX71" fmla="*/ 281429 w 609763"/>
              <a:gd name="connsiteY71" fmla="*/ 385776 h 580760"/>
              <a:gd name="connsiteX72" fmla="*/ 274133 w 609763"/>
              <a:gd name="connsiteY72" fmla="*/ 376530 h 580760"/>
              <a:gd name="connsiteX73" fmla="*/ 243825 w 609763"/>
              <a:gd name="connsiteY73" fmla="*/ 362523 h 580760"/>
              <a:gd name="connsiteX74" fmla="*/ 239896 w 609763"/>
              <a:gd name="connsiteY74" fmla="*/ 351317 h 580760"/>
              <a:gd name="connsiteX75" fmla="*/ 271327 w 609763"/>
              <a:gd name="connsiteY75" fmla="*/ 282959 h 580760"/>
              <a:gd name="connsiteX76" fmla="*/ 282552 w 609763"/>
              <a:gd name="connsiteY76" fmla="*/ 278757 h 580760"/>
              <a:gd name="connsiteX77" fmla="*/ 312859 w 609763"/>
              <a:gd name="connsiteY77" fmla="*/ 292764 h 580760"/>
              <a:gd name="connsiteX78" fmla="*/ 328855 w 609763"/>
              <a:gd name="connsiteY78" fmla="*/ 288282 h 580760"/>
              <a:gd name="connsiteX79" fmla="*/ 330539 w 609763"/>
              <a:gd name="connsiteY79" fmla="*/ 276796 h 580760"/>
              <a:gd name="connsiteX80" fmla="*/ 318752 w 609763"/>
              <a:gd name="connsiteY80" fmla="*/ 245418 h 580760"/>
              <a:gd name="connsiteX81" fmla="*/ 323804 w 609763"/>
              <a:gd name="connsiteY81" fmla="*/ 234492 h 580760"/>
              <a:gd name="connsiteX82" fmla="*/ 69048 w 609763"/>
              <a:gd name="connsiteY82" fmla="*/ 187422 h 580760"/>
              <a:gd name="connsiteX83" fmla="*/ 84749 w 609763"/>
              <a:gd name="connsiteY83" fmla="*/ 203123 h 580760"/>
              <a:gd name="connsiteX84" fmla="*/ 69048 w 609763"/>
              <a:gd name="connsiteY84" fmla="*/ 218824 h 580760"/>
              <a:gd name="connsiteX85" fmla="*/ 53347 w 609763"/>
              <a:gd name="connsiteY85" fmla="*/ 203123 h 580760"/>
              <a:gd name="connsiteX86" fmla="*/ 69048 w 609763"/>
              <a:gd name="connsiteY86" fmla="*/ 187422 h 580760"/>
              <a:gd name="connsiteX87" fmla="*/ 70434 w 609763"/>
              <a:gd name="connsiteY87" fmla="*/ 0 h 580760"/>
              <a:gd name="connsiteX88" fmla="*/ 409976 w 609763"/>
              <a:gd name="connsiteY88" fmla="*/ 0 h 580760"/>
              <a:gd name="connsiteX89" fmla="*/ 436635 w 609763"/>
              <a:gd name="connsiteY89" fmla="*/ 21853 h 580760"/>
              <a:gd name="connsiteX90" fmla="*/ 480130 w 609763"/>
              <a:gd name="connsiteY90" fmla="*/ 180149 h 580760"/>
              <a:gd name="connsiteX91" fmla="*/ 480410 w 609763"/>
              <a:gd name="connsiteY91" fmla="*/ 181270 h 580760"/>
              <a:gd name="connsiteX92" fmla="*/ 480410 w 609763"/>
              <a:gd name="connsiteY92" fmla="*/ 192196 h 580760"/>
              <a:gd name="connsiteX93" fmla="*/ 475920 w 609763"/>
              <a:gd name="connsiteY93" fmla="*/ 189955 h 580760"/>
              <a:gd name="connsiteX94" fmla="*/ 458522 w 609763"/>
              <a:gd name="connsiteY94" fmla="*/ 187713 h 580760"/>
              <a:gd name="connsiteX95" fmla="*/ 458522 w 609763"/>
              <a:gd name="connsiteY95" fmla="*/ 181270 h 580760"/>
              <a:gd name="connsiteX96" fmla="*/ 436635 w 609763"/>
              <a:gd name="connsiteY96" fmla="*/ 159697 h 580760"/>
              <a:gd name="connsiteX97" fmla="*/ 43775 w 609763"/>
              <a:gd name="connsiteY97" fmla="*/ 159697 h 580760"/>
              <a:gd name="connsiteX98" fmla="*/ 21888 w 609763"/>
              <a:gd name="connsiteY98" fmla="*/ 181270 h 580760"/>
              <a:gd name="connsiteX99" fmla="*/ 21888 w 609763"/>
              <a:gd name="connsiteY99" fmla="*/ 224977 h 580760"/>
              <a:gd name="connsiteX100" fmla="*/ 43775 w 609763"/>
              <a:gd name="connsiteY100" fmla="*/ 246830 h 580760"/>
              <a:gd name="connsiteX101" fmla="*/ 295486 w 609763"/>
              <a:gd name="connsiteY101" fmla="*/ 246830 h 580760"/>
              <a:gd name="connsiteX102" fmla="*/ 296889 w 609763"/>
              <a:gd name="connsiteY102" fmla="*/ 253274 h 580760"/>
              <a:gd name="connsiteX103" fmla="*/ 299976 w 609763"/>
              <a:gd name="connsiteY103" fmla="*/ 261118 h 580760"/>
              <a:gd name="connsiteX104" fmla="*/ 292119 w 609763"/>
              <a:gd name="connsiteY104" fmla="*/ 257756 h 580760"/>
              <a:gd name="connsiteX105" fmla="*/ 250307 w 609763"/>
              <a:gd name="connsiteY105" fmla="*/ 273166 h 580760"/>
              <a:gd name="connsiteX106" fmla="*/ 238241 w 609763"/>
              <a:gd name="connsiteY106" fmla="*/ 299222 h 580760"/>
              <a:gd name="connsiteX107" fmla="*/ 43775 w 609763"/>
              <a:gd name="connsiteY107" fmla="*/ 299222 h 580760"/>
              <a:gd name="connsiteX108" fmla="*/ 21888 w 609763"/>
              <a:gd name="connsiteY108" fmla="*/ 321075 h 580760"/>
              <a:gd name="connsiteX109" fmla="*/ 21888 w 609763"/>
              <a:gd name="connsiteY109" fmla="*/ 364781 h 580760"/>
              <a:gd name="connsiteX110" fmla="*/ 43775 w 609763"/>
              <a:gd name="connsiteY110" fmla="*/ 386634 h 580760"/>
              <a:gd name="connsiteX111" fmla="*/ 240486 w 609763"/>
              <a:gd name="connsiteY111" fmla="*/ 386634 h 580760"/>
              <a:gd name="connsiteX112" fmla="*/ 241889 w 609763"/>
              <a:gd name="connsiteY112" fmla="*/ 387195 h 580760"/>
              <a:gd name="connsiteX113" fmla="*/ 233751 w 609763"/>
              <a:gd name="connsiteY113" fmla="*/ 389997 h 580760"/>
              <a:gd name="connsiteX114" fmla="*/ 214950 w 609763"/>
              <a:gd name="connsiteY114" fmla="*/ 430621 h 580760"/>
              <a:gd name="connsiteX115" fmla="*/ 218317 w 609763"/>
              <a:gd name="connsiteY115" fmla="*/ 439026 h 580760"/>
              <a:gd name="connsiteX116" fmla="*/ 43775 w 609763"/>
              <a:gd name="connsiteY116" fmla="*/ 439026 h 580760"/>
              <a:gd name="connsiteX117" fmla="*/ 21888 w 609763"/>
              <a:gd name="connsiteY117" fmla="*/ 460879 h 580760"/>
              <a:gd name="connsiteX118" fmla="*/ 21888 w 609763"/>
              <a:gd name="connsiteY118" fmla="*/ 504586 h 580760"/>
              <a:gd name="connsiteX119" fmla="*/ 43775 w 609763"/>
              <a:gd name="connsiteY119" fmla="*/ 526439 h 580760"/>
              <a:gd name="connsiteX120" fmla="*/ 285945 w 609763"/>
              <a:gd name="connsiteY120" fmla="*/ 526439 h 580760"/>
              <a:gd name="connsiteX121" fmla="*/ 285103 w 609763"/>
              <a:gd name="connsiteY121" fmla="*/ 548012 h 580760"/>
              <a:gd name="connsiteX122" fmla="*/ 43775 w 609763"/>
              <a:gd name="connsiteY122" fmla="*/ 548012 h 580760"/>
              <a:gd name="connsiteX123" fmla="*/ 0 w 609763"/>
              <a:gd name="connsiteY123" fmla="*/ 504586 h 580760"/>
              <a:gd name="connsiteX124" fmla="*/ 0 w 609763"/>
              <a:gd name="connsiteY124" fmla="*/ 460879 h 580760"/>
              <a:gd name="connsiteX125" fmla="*/ 280 w 609763"/>
              <a:gd name="connsiteY125" fmla="*/ 459479 h 580760"/>
              <a:gd name="connsiteX126" fmla="*/ 11505 w 609763"/>
              <a:gd name="connsiteY126" fmla="*/ 394199 h 580760"/>
              <a:gd name="connsiteX127" fmla="*/ 0 w 609763"/>
              <a:gd name="connsiteY127" fmla="*/ 364781 h 580760"/>
              <a:gd name="connsiteX128" fmla="*/ 0 w 609763"/>
              <a:gd name="connsiteY128" fmla="*/ 321075 h 580760"/>
              <a:gd name="connsiteX129" fmla="*/ 280 w 609763"/>
              <a:gd name="connsiteY129" fmla="*/ 319954 h 580760"/>
              <a:gd name="connsiteX130" fmla="*/ 11505 w 609763"/>
              <a:gd name="connsiteY130" fmla="*/ 254394 h 580760"/>
              <a:gd name="connsiteX131" fmla="*/ 0 w 609763"/>
              <a:gd name="connsiteY131" fmla="*/ 224977 h 580760"/>
              <a:gd name="connsiteX132" fmla="*/ 0 w 609763"/>
              <a:gd name="connsiteY132" fmla="*/ 181270 h 580760"/>
              <a:gd name="connsiteX133" fmla="*/ 280 w 609763"/>
              <a:gd name="connsiteY133" fmla="*/ 180149 h 580760"/>
              <a:gd name="connsiteX134" fmla="*/ 43775 w 609763"/>
              <a:gd name="connsiteY134" fmla="*/ 21853 h 580760"/>
              <a:gd name="connsiteX135" fmla="*/ 70434 w 609763"/>
              <a:gd name="connsiteY135" fmla="*/ 0 h 5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09763" h="580760">
                <a:moveTo>
                  <a:pt x="69048" y="467002"/>
                </a:moveTo>
                <a:cubicBezTo>
                  <a:pt x="77719" y="467002"/>
                  <a:pt x="84749" y="474032"/>
                  <a:pt x="84749" y="482703"/>
                </a:cubicBezTo>
                <a:cubicBezTo>
                  <a:pt x="84749" y="491374"/>
                  <a:pt x="77719" y="498404"/>
                  <a:pt x="69048" y="498404"/>
                </a:cubicBezTo>
                <a:cubicBezTo>
                  <a:pt x="60377" y="498404"/>
                  <a:pt x="53347" y="491374"/>
                  <a:pt x="53347" y="482703"/>
                </a:cubicBezTo>
                <a:cubicBezTo>
                  <a:pt x="53347" y="474032"/>
                  <a:pt x="60377" y="467002"/>
                  <a:pt x="69048" y="467002"/>
                </a:cubicBezTo>
                <a:close/>
                <a:moveTo>
                  <a:pt x="69048" y="327212"/>
                </a:moveTo>
                <a:cubicBezTo>
                  <a:pt x="77719" y="327212"/>
                  <a:pt x="84749" y="334242"/>
                  <a:pt x="84749" y="342913"/>
                </a:cubicBezTo>
                <a:cubicBezTo>
                  <a:pt x="84749" y="351584"/>
                  <a:pt x="77719" y="358614"/>
                  <a:pt x="69048" y="358614"/>
                </a:cubicBezTo>
                <a:cubicBezTo>
                  <a:pt x="60377" y="358614"/>
                  <a:pt x="53347" y="351584"/>
                  <a:pt x="53347" y="342913"/>
                </a:cubicBezTo>
                <a:cubicBezTo>
                  <a:pt x="53347" y="334242"/>
                  <a:pt x="60377" y="327212"/>
                  <a:pt x="69048" y="327212"/>
                </a:cubicBezTo>
                <a:close/>
                <a:moveTo>
                  <a:pt x="443351" y="299768"/>
                </a:moveTo>
                <a:cubicBezTo>
                  <a:pt x="408273" y="295286"/>
                  <a:pt x="381894" y="303130"/>
                  <a:pt x="370388" y="324702"/>
                </a:cubicBezTo>
                <a:cubicBezTo>
                  <a:pt x="358882" y="346274"/>
                  <a:pt x="358040" y="365324"/>
                  <a:pt x="358882" y="368686"/>
                </a:cubicBezTo>
                <a:cubicBezTo>
                  <a:pt x="359724" y="372328"/>
                  <a:pt x="363653" y="378772"/>
                  <a:pt x="363653" y="378772"/>
                </a:cubicBezTo>
                <a:cubicBezTo>
                  <a:pt x="363653" y="378772"/>
                  <a:pt x="345973" y="405947"/>
                  <a:pt x="347096" y="410429"/>
                </a:cubicBezTo>
                <a:cubicBezTo>
                  <a:pt x="348218" y="414912"/>
                  <a:pt x="360285" y="417153"/>
                  <a:pt x="360285" y="417153"/>
                </a:cubicBezTo>
                <a:cubicBezTo>
                  <a:pt x="360285" y="417153"/>
                  <a:pt x="361408" y="420234"/>
                  <a:pt x="359163" y="426118"/>
                </a:cubicBezTo>
                <a:cubicBezTo>
                  <a:pt x="356918" y="432281"/>
                  <a:pt x="363372" y="439005"/>
                  <a:pt x="365056" y="441526"/>
                </a:cubicBezTo>
                <a:cubicBezTo>
                  <a:pt x="367020" y="444048"/>
                  <a:pt x="362530" y="451332"/>
                  <a:pt x="363933" y="455534"/>
                </a:cubicBezTo>
                <a:cubicBezTo>
                  <a:pt x="365617" y="459736"/>
                  <a:pt x="372913" y="464779"/>
                  <a:pt x="381332" y="463658"/>
                </a:cubicBezTo>
                <a:cubicBezTo>
                  <a:pt x="389470" y="462818"/>
                  <a:pt x="400415" y="460857"/>
                  <a:pt x="404063" y="460016"/>
                </a:cubicBezTo>
                <a:cubicBezTo>
                  <a:pt x="412482" y="479907"/>
                  <a:pt x="392277" y="489993"/>
                  <a:pt x="392277" y="489993"/>
                </a:cubicBezTo>
                <a:lnTo>
                  <a:pt x="499476" y="489993"/>
                </a:lnTo>
                <a:cubicBezTo>
                  <a:pt x="499476" y="489993"/>
                  <a:pt x="468327" y="465059"/>
                  <a:pt x="468888" y="437884"/>
                </a:cubicBezTo>
                <a:cubicBezTo>
                  <a:pt x="469169" y="422476"/>
                  <a:pt x="499476" y="403145"/>
                  <a:pt x="499196" y="360842"/>
                </a:cubicBezTo>
                <a:cubicBezTo>
                  <a:pt x="499196" y="339550"/>
                  <a:pt x="478429" y="304251"/>
                  <a:pt x="443351" y="299768"/>
                </a:cubicBezTo>
                <a:close/>
                <a:moveTo>
                  <a:pt x="394522" y="208438"/>
                </a:moveTo>
                <a:cubicBezTo>
                  <a:pt x="399012" y="206757"/>
                  <a:pt x="403782" y="208998"/>
                  <a:pt x="405466" y="213481"/>
                </a:cubicBezTo>
                <a:lnTo>
                  <a:pt x="416972" y="244578"/>
                </a:lnTo>
                <a:cubicBezTo>
                  <a:pt x="418656" y="249060"/>
                  <a:pt x="428478" y="252702"/>
                  <a:pt x="431845" y="252702"/>
                </a:cubicBezTo>
                <a:cubicBezTo>
                  <a:pt x="434932" y="252983"/>
                  <a:pt x="439141" y="249621"/>
                  <a:pt x="441106" y="245699"/>
                </a:cubicBezTo>
                <a:lnTo>
                  <a:pt x="455137" y="215162"/>
                </a:lnTo>
                <a:cubicBezTo>
                  <a:pt x="456821" y="211240"/>
                  <a:pt x="461872" y="209279"/>
                  <a:pt x="466082" y="211240"/>
                </a:cubicBezTo>
                <a:lnTo>
                  <a:pt x="534555" y="242617"/>
                </a:lnTo>
                <a:cubicBezTo>
                  <a:pt x="538764" y="244578"/>
                  <a:pt x="540728" y="249621"/>
                  <a:pt x="538764" y="253823"/>
                </a:cubicBezTo>
                <a:lnTo>
                  <a:pt x="524733" y="284080"/>
                </a:lnTo>
                <a:cubicBezTo>
                  <a:pt x="522768" y="288282"/>
                  <a:pt x="527258" y="297807"/>
                  <a:pt x="529223" y="300329"/>
                </a:cubicBezTo>
                <a:cubicBezTo>
                  <a:pt x="531468" y="302570"/>
                  <a:pt x="536519" y="303410"/>
                  <a:pt x="541009" y="301729"/>
                </a:cubicBezTo>
                <a:lnTo>
                  <a:pt x="572439" y="290243"/>
                </a:lnTo>
                <a:cubicBezTo>
                  <a:pt x="576649" y="288562"/>
                  <a:pt x="581700" y="290803"/>
                  <a:pt x="583103" y="295286"/>
                </a:cubicBezTo>
                <a:lnTo>
                  <a:pt x="609201" y="365885"/>
                </a:lnTo>
                <a:cubicBezTo>
                  <a:pt x="610885" y="370087"/>
                  <a:pt x="608640" y="375130"/>
                  <a:pt x="604431" y="376530"/>
                </a:cubicBezTo>
                <a:lnTo>
                  <a:pt x="573001" y="388297"/>
                </a:lnTo>
                <a:cubicBezTo>
                  <a:pt x="568511" y="389698"/>
                  <a:pt x="565143" y="393620"/>
                  <a:pt x="565143" y="396982"/>
                </a:cubicBezTo>
                <a:cubicBezTo>
                  <a:pt x="565143" y="400063"/>
                  <a:pt x="567949" y="410149"/>
                  <a:pt x="572159" y="412110"/>
                </a:cubicBezTo>
                <a:lnTo>
                  <a:pt x="602466" y="426118"/>
                </a:lnTo>
                <a:cubicBezTo>
                  <a:pt x="606676" y="428079"/>
                  <a:pt x="608360" y="433122"/>
                  <a:pt x="606395" y="437044"/>
                </a:cubicBezTo>
                <a:lnTo>
                  <a:pt x="574965" y="505681"/>
                </a:lnTo>
                <a:cubicBezTo>
                  <a:pt x="573001" y="509884"/>
                  <a:pt x="567949" y="511565"/>
                  <a:pt x="563740" y="509604"/>
                </a:cubicBezTo>
                <a:lnTo>
                  <a:pt x="533432" y="495596"/>
                </a:lnTo>
                <a:cubicBezTo>
                  <a:pt x="529223" y="493915"/>
                  <a:pt x="519681" y="498117"/>
                  <a:pt x="517156" y="500358"/>
                </a:cubicBezTo>
                <a:cubicBezTo>
                  <a:pt x="514911" y="502320"/>
                  <a:pt x="514069" y="507642"/>
                  <a:pt x="515753" y="511845"/>
                </a:cubicBezTo>
                <a:lnTo>
                  <a:pt x="527258" y="543222"/>
                </a:lnTo>
                <a:cubicBezTo>
                  <a:pt x="528942" y="547704"/>
                  <a:pt x="526697" y="552467"/>
                  <a:pt x="522488" y="554148"/>
                </a:cubicBezTo>
                <a:lnTo>
                  <a:pt x="451489" y="580202"/>
                </a:lnTo>
                <a:cubicBezTo>
                  <a:pt x="447280" y="581883"/>
                  <a:pt x="442228" y="579642"/>
                  <a:pt x="440825" y="575160"/>
                </a:cubicBezTo>
                <a:lnTo>
                  <a:pt x="429320" y="543782"/>
                </a:lnTo>
                <a:cubicBezTo>
                  <a:pt x="427636" y="539580"/>
                  <a:pt x="417814" y="535938"/>
                  <a:pt x="414727" y="535658"/>
                </a:cubicBezTo>
                <a:cubicBezTo>
                  <a:pt x="411359" y="535658"/>
                  <a:pt x="407150" y="538740"/>
                  <a:pt x="405186" y="542942"/>
                </a:cubicBezTo>
                <a:lnTo>
                  <a:pt x="391154" y="573198"/>
                </a:lnTo>
                <a:cubicBezTo>
                  <a:pt x="389470" y="577401"/>
                  <a:pt x="384419" y="579362"/>
                  <a:pt x="380210" y="577401"/>
                </a:cubicBezTo>
                <a:lnTo>
                  <a:pt x="311456" y="545743"/>
                </a:lnTo>
                <a:cubicBezTo>
                  <a:pt x="307527" y="543782"/>
                  <a:pt x="305563" y="538740"/>
                  <a:pt x="307527" y="534537"/>
                </a:cubicBezTo>
                <a:lnTo>
                  <a:pt x="321559" y="504561"/>
                </a:lnTo>
                <a:cubicBezTo>
                  <a:pt x="323523" y="500078"/>
                  <a:pt x="319033" y="490833"/>
                  <a:pt x="317069" y="488312"/>
                </a:cubicBezTo>
                <a:cubicBezTo>
                  <a:pt x="314824" y="485790"/>
                  <a:pt x="309492" y="485230"/>
                  <a:pt x="305282" y="486631"/>
                </a:cubicBezTo>
                <a:lnTo>
                  <a:pt x="273852" y="498397"/>
                </a:lnTo>
                <a:cubicBezTo>
                  <a:pt x="269643" y="500078"/>
                  <a:pt x="264591" y="497557"/>
                  <a:pt x="263188" y="493355"/>
                </a:cubicBezTo>
                <a:lnTo>
                  <a:pt x="236809" y="422756"/>
                </a:lnTo>
                <a:cubicBezTo>
                  <a:pt x="235406" y="418273"/>
                  <a:pt x="237651" y="413511"/>
                  <a:pt x="241861" y="411830"/>
                </a:cubicBezTo>
                <a:lnTo>
                  <a:pt x="273291" y="400344"/>
                </a:lnTo>
                <a:cubicBezTo>
                  <a:pt x="277500" y="398663"/>
                  <a:pt x="281148" y="388857"/>
                  <a:pt x="281429" y="385776"/>
                </a:cubicBezTo>
                <a:cubicBezTo>
                  <a:pt x="281710" y="382694"/>
                  <a:pt x="278342" y="378211"/>
                  <a:pt x="274133" y="376530"/>
                </a:cubicBezTo>
                <a:lnTo>
                  <a:pt x="243825" y="362523"/>
                </a:lnTo>
                <a:cubicBezTo>
                  <a:pt x="239616" y="360562"/>
                  <a:pt x="237932" y="355519"/>
                  <a:pt x="239896" y="351317"/>
                </a:cubicBezTo>
                <a:lnTo>
                  <a:pt x="271327" y="282959"/>
                </a:lnTo>
                <a:cubicBezTo>
                  <a:pt x="273291" y="278757"/>
                  <a:pt x="278342" y="277076"/>
                  <a:pt x="282552" y="278757"/>
                </a:cubicBezTo>
                <a:lnTo>
                  <a:pt x="312859" y="292764"/>
                </a:lnTo>
                <a:cubicBezTo>
                  <a:pt x="317069" y="294726"/>
                  <a:pt x="326610" y="290243"/>
                  <a:pt x="328855" y="288282"/>
                </a:cubicBezTo>
                <a:cubicBezTo>
                  <a:pt x="331381" y="286321"/>
                  <a:pt x="331942" y="280998"/>
                  <a:pt x="330539" y="276796"/>
                </a:cubicBezTo>
                <a:lnTo>
                  <a:pt x="318752" y="245418"/>
                </a:lnTo>
                <a:cubicBezTo>
                  <a:pt x="317349" y="240936"/>
                  <a:pt x="319594" y="236173"/>
                  <a:pt x="323804" y="234492"/>
                </a:cubicBezTo>
                <a:close/>
                <a:moveTo>
                  <a:pt x="69048" y="187422"/>
                </a:moveTo>
                <a:cubicBezTo>
                  <a:pt x="77719" y="187422"/>
                  <a:pt x="84749" y="194452"/>
                  <a:pt x="84749" y="203123"/>
                </a:cubicBezTo>
                <a:cubicBezTo>
                  <a:pt x="84749" y="211794"/>
                  <a:pt x="77719" y="218824"/>
                  <a:pt x="69048" y="218824"/>
                </a:cubicBezTo>
                <a:cubicBezTo>
                  <a:pt x="60377" y="218824"/>
                  <a:pt x="53347" y="211794"/>
                  <a:pt x="53347" y="203123"/>
                </a:cubicBezTo>
                <a:cubicBezTo>
                  <a:pt x="53347" y="194452"/>
                  <a:pt x="60377" y="187422"/>
                  <a:pt x="69048" y="187422"/>
                </a:cubicBezTo>
                <a:close/>
                <a:moveTo>
                  <a:pt x="70434" y="0"/>
                </a:moveTo>
                <a:lnTo>
                  <a:pt x="409976" y="0"/>
                </a:lnTo>
                <a:cubicBezTo>
                  <a:pt x="423165" y="0"/>
                  <a:pt x="435231" y="9806"/>
                  <a:pt x="436635" y="21853"/>
                </a:cubicBezTo>
                <a:lnTo>
                  <a:pt x="480130" y="180149"/>
                </a:lnTo>
                <a:cubicBezTo>
                  <a:pt x="480130" y="180429"/>
                  <a:pt x="480410" y="180989"/>
                  <a:pt x="480410" y="181270"/>
                </a:cubicBezTo>
                <a:lnTo>
                  <a:pt x="480410" y="192196"/>
                </a:lnTo>
                <a:lnTo>
                  <a:pt x="475920" y="189955"/>
                </a:lnTo>
                <a:cubicBezTo>
                  <a:pt x="470308" y="187433"/>
                  <a:pt x="464415" y="186873"/>
                  <a:pt x="458522" y="187713"/>
                </a:cubicBezTo>
                <a:lnTo>
                  <a:pt x="458522" y="181270"/>
                </a:lnTo>
                <a:cubicBezTo>
                  <a:pt x="458522" y="169502"/>
                  <a:pt x="448701" y="159697"/>
                  <a:pt x="436635" y="159697"/>
                </a:cubicBezTo>
                <a:lnTo>
                  <a:pt x="43775" y="159697"/>
                </a:lnTo>
                <a:cubicBezTo>
                  <a:pt x="31709" y="159697"/>
                  <a:pt x="21888" y="169502"/>
                  <a:pt x="21888" y="181270"/>
                </a:cubicBezTo>
                <a:lnTo>
                  <a:pt x="21888" y="224977"/>
                </a:lnTo>
                <a:cubicBezTo>
                  <a:pt x="21888" y="237024"/>
                  <a:pt x="31709" y="246830"/>
                  <a:pt x="43775" y="246830"/>
                </a:cubicBezTo>
                <a:lnTo>
                  <a:pt x="295486" y="246830"/>
                </a:lnTo>
                <a:cubicBezTo>
                  <a:pt x="295767" y="249071"/>
                  <a:pt x="296328" y="251312"/>
                  <a:pt x="296889" y="253274"/>
                </a:cubicBezTo>
                <a:lnTo>
                  <a:pt x="299976" y="261118"/>
                </a:lnTo>
                <a:lnTo>
                  <a:pt x="292119" y="257756"/>
                </a:lnTo>
                <a:cubicBezTo>
                  <a:pt x="276685" y="250752"/>
                  <a:pt x="257323" y="258037"/>
                  <a:pt x="250307" y="273166"/>
                </a:cubicBezTo>
                <a:lnTo>
                  <a:pt x="238241" y="299222"/>
                </a:lnTo>
                <a:lnTo>
                  <a:pt x="43775" y="299222"/>
                </a:lnTo>
                <a:cubicBezTo>
                  <a:pt x="31709" y="299222"/>
                  <a:pt x="21888" y="309027"/>
                  <a:pt x="21888" y="321075"/>
                </a:cubicBezTo>
                <a:lnTo>
                  <a:pt x="21888" y="364781"/>
                </a:lnTo>
                <a:cubicBezTo>
                  <a:pt x="21888" y="376829"/>
                  <a:pt x="31709" y="386634"/>
                  <a:pt x="43775" y="386634"/>
                </a:cubicBezTo>
                <a:lnTo>
                  <a:pt x="240486" y="386634"/>
                </a:lnTo>
                <a:lnTo>
                  <a:pt x="241889" y="387195"/>
                </a:lnTo>
                <a:lnTo>
                  <a:pt x="233751" y="389997"/>
                </a:lnTo>
                <a:cubicBezTo>
                  <a:pt x="217756" y="396160"/>
                  <a:pt x="209337" y="414091"/>
                  <a:pt x="214950" y="430621"/>
                </a:cubicBezTo>
                <a:lnTo>
                  <a:pt x="218317" y="439026"/>
                </a:lnTo>
                <a:lnTo>
                  <a:pt x="43775" y="439026"/>
                </a:lnTo>
                <a:cubicBezTo>
                  <a:pt x="31709" y="439026"/>
                  <a:pt x="21888" y="448832"/>
                  <a:pt x="21888" y="460879"/>
                </a:cubicBezTo>
                <a:lnTo>
                  <a:pt x="21888" y="504586"/>
                </a:lnTo>
                <a:cubicBezTo>
                  <a:pt x="21888" y="516633"/>
                  <a:pt x="31709" y="526439"/>
                  <a:pt x="43775" y="526439"/>
                </a:cubicBezTo>
                <a:lnTo>
                  <a:pt x="285945" y="526439"/>
                </a:lnTo>
                <a:cubicBezTo>
                  <a:pt x="283139" y="533163"/>
                  <a:pt x="282858" y="540728"/>
                  <a:pt x="285103" y="548012"/>
                </a:cubicBezTo>
                <a:lnTo>
                  <a:pt x="43775" y="548012"/>
                </a:lnTo>
                <a:cubicBezTo>
                  <a:pt x="19643" y="548012"/>
                  <a:pt x="0" y="528681"/>
                  <a:pt x="0" y="504586"/>
                </a:cubicBezTo>
                <a:lnTo>
                  <a:pt x="0" y="460879"/>
                </a:lnTo>
                <a:cubicBezTo>
                  <a:pt x="0" y="460319"/>
                  <a:pt x="280" y="460039"/>
                  <a:pt x="280" y="459479"/>
                </a:cubicBezTo>
                <a:lnTo>
                  <a:pt x="11505" y="394199"/>
                </a:lnTo>
                <a:cubicBezTo>
                  <a:pt x="4490" y="386354"/>
                  <a:pt x="0" y="375988"/>
                  <a:pt x="0" y="364781"/>
                </a:cubicBezTo>
                <a:lnTo>
                  <a:pt x="0" y="321075"/>
                </a:lnTo>
                <a:cubicBezTo>
                  <a:pt x="0" y="320795"/>
                  <a:pt x="280" y="320234"/>
                  <a:pt x="280" y="319954"/>
                </a:cubicBezTo>
                <a:lnTo>
                  <a:pt x="11505" y="254394"/>
                </a:lnTo>
                <a:cubicBezTo>
                  <a:pt x="4490" y="246550"/>
                  <a:pt x="0" y="236183"/>
                  <a:pt x="0" y="224977"/>
                </a:cubicBezTo>
                <a:lnTo>
                  <a:pt x="0" y="181270"/>
                </a:lnTo>
                <a:cubicBezTo>
                  <a:pt x="0" y="180989"/>
                  <a:pt x="280" y="180429"/>
                  <a:pt x="280" y="180149"/>
                </a:cubicBezTo>
                <a:lnTo>
                  <a:pt x="43775" y="21853"/>
                </a:lnTo>
                <a:cubicBezTo>
                  <a:pt x="45178" y="9806"/>
                  <a:pt x="56964" y="0"/>
                  <a:pt x="70434" y="0"/>
                </a:cubicBezTo>
                <a:close/>
              </a:path>
            </a:pathLst>
          </a:custGeom>
          <a:gradFill>
            <a:gsLst>
              <a:gs pos="0">
                <a:schemeClr val="accent5"/>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17" name="矩形 16">
            <a:extLst>
              <a:ext uri="{FF2B5EF4-FFF2-40B4-BE49-F238E27FC236}">
                <a16:creationId xmlns:a16="http://schemas.microsoft.com/office/drawing/2014/main" id="{4FF243DB-D615-40CD-8D84-EED65EA52BA9}"/>
              </a:ext>
            </a:extLst>
          </p:cNvPr>
          <p:cNvSpPr/>
          <p:nvPr/>
        </p:nvSpPr>
        <p:spPr>
          <a:xfrm>
            <a:off x="8068977" y="4788677"/>
            <a:ext cx="1415772" cy="461665"/>
          </a:xfrm>
          <a:prstGeom prst="rect">
            <a:avLst/>
          </a:prstGeom>
        </p:spPr>
        <p:txBody>
          <a:bodyPr wrap="none">
            <a:spAutoFit/>
          </a:bodyPr>
          <a:lstStyle/>
          <a:p>
            <a:r>
              <a:rPr lang="zh-CN" altLang="en-US" sz="2400" dirty="0">
                <a:solidFill>
                  <a:schemeClr val="bg2">
                    <a:lumMod val="25000"/>
                  </a:schemeClr>
                </a:solidFill>
                <a:latin typeface="+mj-ea"/>
                <a:ea typeface="+mj-ea"/>
              </a:rPr>
              <a:t>添加标题</a:t>
            </a:r>
          </a:p>
        </p:txBody>
      </p:sp>
      <p:sp>
        <p:nvSpPr>
          <p:cNvPr id="18" name="Text Box 19">
            <a:extLst>
              <a:ext uri="{FF2B5EF4-FFF2-40B4-BE49-F238E27FC236}">
                <a16:creationId xmlns:a16="http://schemas.microsoft.com/office/drawing/2014/main" id="{3EBC09EA-0293-41E6-AD13-2A3B629FFEE0}"/>
              </a:ext>
            </a:extLst>
          </p:cNvPr>
          <p:cNvSpPr txBox="1">
            <a:spLocks noChangeArrowheads="1"/>
          </p:cNvSpPr>
          <p:nvPr/>
        </p:nvSpPr>
        <p:spPr bwMode="auto">
          <a:xfrm>
            <a:off x="8068977" y="5231154"/>
            <a:ext cx="2066188"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输入您的内容输入您的内容输入您的内容</a:t>
            </a:r>
          </a:p>
        </p:txBody>
      </p:sp>
      <p:sp>
        <p:nvSpPr>
          <p:cNvPr id="19" name="money-24-hours-service-by-telephone_44912">
            <a:extLst>
              <a:ext uri="{FF2B5EF4-FFF2-40B4-BE49-F238E27FC236}">
                <a16:creationId xmlns:a16="http://schemas.microsoft.com/office/drawing/2014/main" id="{80208D64-3555-4A97-8A4E-C52339293B46}"/>
              </a:ext>
            </a:extLst>
          </p:cNvPr>
          <p:cNvSpPr>
            <a:spLocks noChangeAspect="1"/>
          </p:cNvSpPr>
          <p:nvPr/>
        </p:nvSpPr>
        <p:spPr bwMode="auto">
          <a:xfrm>
            <a:off x="9428578" y="3469769"/>
            <a:ext cx="523944" cy="647954"/>
          </a:xfrm>
          <a:custGeom>
            <a:avLst/>
            <a:gdLst>
              <a:gd name="connsiteX0" fmla="*/ 376707 w 465255"/>
              <a:gd name="connsiteY0" fmla="*/ 359911 h 575372"/>
              <a:gd name="connsiteX1" fmla="*/ 465255 w 465255"/>
              <a:gd name="connsiteY1" fmla="*/ 521967 h 575372"/>
              <a:gd name="connsiteX2" fmla="*/ 396999 w 465255"/>
              <a:gd name="connsiteY2" fmla="*/ 512759 h 575372"/>
              <a:gd name="connsiteX3" fmla="*/ 373018 w 465255"/>
              <a:gd name="connsiteY3" fmla="*/ 575372 h 575372"/>
              <a:gd name="connsiteX4" fmla="*/ 275246 w 465255"/>
              <a:gd name="connsiteY4" fmla="*/ 407791 h 575372"/>
              <a:gd name="connsiteX5" fmla="*/ 312141 w 465255"/>
              <a:gd name="connsiteY5" fmla="*/ 393059 h 575372"/>
              <a:gd name="connsiteX6" fmla="*/ 376707 w 465255"/>
              <a:gd name="connsiteY6" fmla="*/ 359911 h 575372"/>
              <a:gd name="connsiteX7" fmla="*/ 86735 w 465255"/>
              <a:gd name="connsiteY7" fmla="*/ 352512 h 575372"/>
              <a:gd name="connsiteX8" fmla="*/ 112571 w 465255"/>
              <a:gd name="connsiteY8" fmla="*/ 363570 h 575372"/>
              <a:gd name="connsiteX9" fmla="*/ 188233 w 465255"/>
              <a:gd name="connsiteY9" fmla="*/ 405957 h 575372"/>
              <a:gd name="connsiteX10" fmla="*/ 107034 w 465255"/>
              <a:gd name="connsiteY10" fmla="*/ 571821 h 575372"/>
              <a:gd name="connsiteX11" fmla="*/ 70126 w 465255"/>
              <a:gd name="connsiteY11" fmla="*/ 514690 h 575372"/>
              <a:gd name="connsiteX12" fmla="*/ 0 w 465255"/>
              <a:gd name="connsiteY12" fmla="*/ 522062 h 575372"/>
              <a:gd name="connsiteX13" fmla="*/ 232628 w 465255"/>
              <a:gd name="connsiteY13" fmla="*/ 121956 h 575372"/>
              <a:gd name="connsiteX14" fmla="*/ 256629 w 465255"/>
              <a:gd name="connsiteY14" fmla="*/ 169858 h 575372"/>
              <a:gd name="connsiteX15" fmla="*/ 310170 w 465255"/>
              <a:gd name="connsiteY15" fmla="*/ 177227 h 575372"/>
              <a:gd name="connsiteX16" fmla="*/ 271399 w 465255"/>
              <a:gd name="connsiteY16" fmla="*/ 215917 h 575372"/>
              <a:gd name="connsiteX17" fmla="*/ 280630 w 465255"/>
              <a:gd name="connsiteY17" fmla="*/ 269346 h 575372"/>
              <a:gd name="connsiteX18" fmla="*/ 232628 w 465255"/>
              <a:gd name="connsiteY18" fmla="*/ 243553 h 575372"/>
              <a:gd name="connsiteX19" fmla="*/ 184625 w 465255"/>
              <a:gd name="connsiteY19" fmla="*/ 269346 h 575372"/>
              <a:gd name="connsiteX20" fmla="*/ 193856 w 465255"/>
              <a:gd name="connsiteY20" fmla="*/ 215917 h 575372"/>
              <a:gd name="connsiteX21" fmla="*/ 155085 w 465255"/>
              <a:gd name="connsiteY21" fmla="*/ 177227 h 575372"/>
              <a:gd name="connsiteX22" fmla="*/ 208626 w 465255"/>
              <a:gd name="connsiteY22" fmla="*/ 169858 h 575372"/>
              <a:gd name="connsiteX23" fmla="*/ 232663 w 465255"/>
              <a:gd name="connsiteY23" fmla="*/ 81359 h 575372"/>
              <a:gd name="connsiteX24" fmla="*/ 118167 w 465255"/>
              <a:gd name="connsiteY24" fmla="*/ 195685 h 575372"/>
              <a:gd name="connsiteX25" fmla="*/ 232663 w 465255"/>
              <a:gd name="connsiteY25" fmla="*/ 310011 h 575372"/>
              <a:gd name="connsiteX26" fmla="*/ 347159 w 465255"/>
              <a:gd name="connsiteY26" fmla="*/ 195685 h 575372"/>
              <a:gd name="connsiteX27" fmla="*/ 232663 w 465255"/>
              <a:gd name="connsiteY27" fmla="*/ 81359 h 575372"/>
              <a:gd name="connsiteX28" fmla="*/ 180032 w 465255"/>
              <a:gd name="connsiteY28" fmla="*/ 916 h 575372"/>
              <a:gd name="connsiteX29" fmla="*/ 204962 w 465255"/>
              <a:gd name="connsiteY29" fmla="*/ 5756 h 575372"/>
              <a:gd name="connsiteX30" fmla="*/ 260364 w 465255"/>
              <a:gd name="connsiteY30" fmla="*/ 5756 h 575372"/>
              <a:gd name="connsiteX31" fmla="*/ 302838 w 465255"/>
              <a:gd name="connsiteY31" fmla="*/ 16820 h 575372"/>
              <a:gd name="connsiteX32" fmla="*/ 350852 w 465255"/>
              <a:gd name="connsiteY32" fmla="*/ 44479 h 575372"/>
              <a:gd name="connsiteX33" fmla="*/ 384093 w 465255"/>
              <a:gd name="connsiteY33" fmla="*/ 77671 h 575372"/>
              <a:gd name="connsiteX34" fmla="*/ 409947 w 465255"/>
              <a:gd name="connsiteY34" fmla="*/ 123770 h 575372"/>
              <a:gd name="connsiteX35" fmla="*/ 422874 w 465255"/>
              <a:gd name="connsiteY35" fmla="*/ 168025 h 575372"/>
              <a:gd name="connsiteX36" fmla="*/ 422874 w 465255"/>
              <a:gd name="connsiteY36" fmla="*/ 223345 h 575372"/>
              <a:gd name="connsiteX37" fmla="*/ 409947 w 465255"/>
              <a:gd name="connsiteY37" fmla="*/ 265756 h 575372"/>
              <a:gd name="connsiteX38" fmla="*/ 384093 w 465255"/>
              <a:gd name="connsiteY38" fmla="*/ 313699 h 575372"/>
              <a:gd name="connsiteX39" fmla="*/ 350852 w 465255"/>
              <a:gd name="connsiteY39" fmla="*/ 346891 h 575372"/>
              <a:gd name="connsiteX40" fmla="*/ 302838 w 465255"/>
              <a:gd name="connsiteY40" fmla="*/ 372706 h 575372"/>
              <a:gd name="connsiteX41" fmla="*/ 260364 w 465255"/>
              <a:gd name="connsiteY41" fmla="*/ 385614 h 575372"/>
              <a:gd name="connsiteX42" fmla="*/ 204962 w 465255"/>
              <a:gd name="connsiteY42" fmla="*/ 385614 h 575372"/>
              <a:gd name="connsiteX43" fmla="*/ 160641 w 465255"/>
              <a:gd name="connsiteY43" fmla="*/ 372706 h 575372"/>
              <a:gd name="connsiteX44" fmla="*/ 114474 w 465255"/>
              <a:gd name="connsiteY44" fmla="*/ 346891 h 575372"/>
              <a:gd name="connsiteX45" fmla="*/ 81233 w 465255"/>
              <a:gd name="connsiteY45" fmla="*/ 313699 h 575372"/>
              <a:gd name="connsiteX46" fmla="*/ 53532 w 465255"/>
              <a:gd name="connsiteY46" fmla="*/ 265756 h 575372"/>
              <a:gd name="connsiteX47" fmla="*/ 42452 w 465255"/>
              <a:gd name="connsiteY47" fmla="*/ 223345 h 575372"/>
              <a:gd name="connsiteX48" fmla="*/ 42452 w 465255"/>
              <a:gd name="connsiteY48" fmla="*/ 168025 h 575372"/>
              <a:gd name="connsiteX49" fmla="*/ 53532 w 465255"/>
              <a:gd name="connsiteY49" fmla="*/ 123770 h 575372"/>
              <a:gd name="connsiteX50" fmla="*/ 81233 w 465255"/>
              <a:gd name="connsiteY50" fmla="*/ 77671 h 575372"/>
              <a:gd name="connsiteX51" fmla="*/ 114474 w 465255"/>
              <a:gd name="connsiteY51" fmla="*/ 44479 h 575372"/>
              <a:gd name="connsiteX52" fmla="*/ 160641 w 465255"/>
              <a:gd name="connsiteY52" fmla="*/ 16820 h 575372"/>
              <a:gd name="connsiteX53" fmla="*/ 180032 w 465255"/>
              <a:gd name="connsiteY53" fmla="*/ 916 h 5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65255" h="575372">
                <a:moveTo>
                  <a:pt x="376707" y="359911"/>
                </a:moveTo>
                <a:lnTo>
                  <a:pt x="465255" y="521967"/>
                </a:lnTo>
                <a:lnTo>
                  <a:pt x="396999" y="512759"/>
                </a:lnTo>
                <a:lnTo>
                  <a:pt x="373018" y="575372"/>
                </a:lnTo>
                <a:lnTo>
                  <a:pt x="275246" y="407791"/>
                </a:lnTo>
                <a:cubicBezTo>
                  <a:pt x="275246" y="407791"/>
                  <a:pt x="295538" y="411474"/>
                  <a:pt x="312141" y="393059"/>
                </a:cubicBezTo>
                <a:cubicBezTo>
                  <a:pt x="326899" y="382010"/>
                  <a:pt x="313986" y="365436"/>
                  <a:pt x="376707" y="359911"/>
                </a:cubicBezTo>
                <a:close/>
                <a:moveTo>
                  <a:pt x="86735" y="352512"/>
                </a:moveTo>
                <a:cubicBezTo>
                  <a:pt x="86735" y="352512"/>
                  <a:pt x="90426" y="363570"/>
                  <a:pt x="112571" y="363570"/>
                </a:cubicBezTo>
                <a:cubicBezTo>
                  <a:pt x="162397" y="363570"/>
                  <a:pt x="145788" y="405957"/>
                  <a:pt x="188233" y="405957"/>
                </a:cubicBezTo>
                <a:cubicBezTo>
                  <a:pt x="188233" y="405957"/>
                  <a:pt x="107034" y="571821"/>
                  <a:pt x="107034" y="571821"/>
                </a:cubicBezTo>
                <a:lnTo>
                  <a:pt x="70126" y="514690"/>
                </a:lnTo>
                <a:lnTo>
                  <a:pt x="0" y="522062"/>
                </a:lnTo>
                <a:close/>
                <a:moveTo>
                  <a:pt x="232628" y="121956"/>
                </a:moveTo>
                <a:lnTo>
                  <a:pt x="256629" y="169858"/>
                </a:lnTo>
                <a:lnTo>
                  <a:pt x="310170" y="177227"/>
                </a:lnTo>
                <a:lnTo>
                  <a:pt x="271399" y="215917"/>
                </a:lnTo>
                <a:lnTo>
                  <a:pt x="280630" y="269346"/>
                </a:lnTo>
                <a:lnTo>
                  <a:pt x="232628" y="243553"/>
                </a:lnTo>
                <a:lnTo>
                  <a:pt x="184625" y="269346"/>
                </a:lnTo>
                <a:lnTo>
                  <a:pt x="193856" y="215917"/>
                </a:lnTo>
                <a:lnTo>
                  <a:pt x="155085" y="177227"/>
                </a:lnTo>
                <a:lnTo>
                  <a:pt x="208626" y="169858"/>
                </a:lnTo>
                <a:close/>
                <a:moveTo>
                  <a:pt x="232663" y="81359"/>
                </a:moveTo>
                <a:cubicBezTo>
                  <a:pt x="168028" y="81359"/>
                  <a:pt x="118167" y="131146"/>
                  <a:pt x="118167" y="195685"/>
                </a:cubicBezTo>
                <a:cubicBezTo>
                  <a:pt x="118167" y="258380"/>
                  <a:pt x="168028" y="310011"/>
                  <a:pt x="232663" y="310011"/>
                </a:cubicBezTo>
                <a:cubicBezTo>
                  <a:pt x="295451" y="310011"/>
                  <a:pt x="347159" y="258380"/>
                  <a:pt x="347159" y="195685"/>
                </a:cubicBezTo>
                <a:cubicBezTo>
                  <a:pt x="347159" y="131146"/>
                  <a:pt x="295451" y="81359"/>
                  <a:pt x="232663" y="81359"/>
                </a:cubicBezTo>
                <a:close/>
                <a:moveTo>
                  <a:pt x="180032" y="916"/>
                </a:moveTo>
                <a:cubicBezTo>
                  <a:pt x="187419" y="-1159"/>
                  <a:pt x="195729" y="224"/>
                  <a:pt x="204962" y="5756"/>
                </a:cubicBezTo>
                <a:cubicBezTo>
                  <a:pt x="223429" y="16820"/>
                  <a:pt x="241897" y="16820"/>
                  <a:pt x="260364" y="5756"/>
                </a:cubicBezTo>
                <a:cubicBezTo>
                  <a:pt x="278831" y="-5308"/>
                  <a:pt x="293604" y="224"/>
                  <a:pt x="302838" y="16820"/>
                </a:cubicBezTo>
                <a:cubicBezTo>
                  <a:pt x="313918" y="35259"/>
                  <a:pt x="330538" y="44479"/>
                  <a:pt x="350852" y="44479"/>
                </a:cubicBezTo>
                <a:cubicBezTo>
                  <a:pt x="373013" y="44479"/>
                  <a:pt x="382246" y="55543"/>
                  <a:pt x="384093" y="77671"/>
                </a:cubicBezTo>
                <a:cubicBezTo>
                  <a:pt x="384093" y="97954"/>
                  <a:pt x="393326" y="114550"/>
                  <a:pt x="409947" y="123770"/>
                </a:cubicBezTo>
                <a:cubicBezTo>
                  <a:pt x="428414" y="134834"/>
                  <a:pt x="432107" y="149586"/>
                  <a:pt x="422874" y="168025"/>
                </a:cubicBezTo>
                <a:cubicBezTo>
                  <a:pt x="411793" y="186465"/>
                  <a:pt x="411793" y="204905"/>
                  <a:pt x="422874" y="223345"/>
                </a:cubicBezTo>
                <a:cubicBezTo>
                  <a:pt x="432107" y="241784"/>
                  <a:pt x="428414" y="256536"/>
                  <a:pt x="409947" y="265756"/>
                </a:cubicBezTo>
                <a:cubicBezTo>
                  <a:pt x="393326" y="276820"/>
                  <a:pt x="384093" y="293416"/>
                  <a:pt x="384093" y="313699"/>
                </a:cubicBezTo>
                <a:cubicBezTo>
                  <a:pt x="382246" y="335827"/>
                  <a:pt x="373013" y="345047"/>
                  <a:pt x="350852" y="346891"/>
                </a:cubicBezTo>
                <a:cubicBezTo>
                  <a:pt x="330538" y="346891"/>
                  <a:pt x="313918" y="356111"/>
                  <a:pt x="302838" y="372706"/>
                </a:cubicBezTo>
                <a:cubicBezTo>
                  <a:pt x="293604" y="391146"/>
                  <a:pt x="278831" y="394834"/>
                  <a:pt x="260364" y="385614"/>
                </a:cubicBezTo>
                <a:cubicBezTo>
                  <a:pt x="241897" y="374550"/>
                  <a:pt x="223429" y="374550"/>
                  <a:pt x="204962" y="385614"/>
                </a:cubicBezTo>
                <a:cubicBezTo>
                  <a:pt x="186495" y="394834"/>
                  <a:pt x="171722" y="391146"/>
                  <a:pt x="160641" y="372706"/>
                </a:cubicBezTo>
                <a:cubicBezTo>
                  <a:pt x="151408" y="356111"/>
                  <a:pt x="134787" y="346891"/>
                  <a:pt x="114474" y="346891"/>
                </a:cubicBezTo>
                <a:cubicBezTo>
                  <a:pt x="92313" y="345047"/>
                  <a:pt x="81233" y="335827"/>
                  <a:pt x="81233" y="313699"/>
                </a:cubicBezTo>
                <a:cubicBezTo>
                  <a:pt x="81233" y="293416"/>
                  <a:pt x="71999" y="276820"/>
                  <a:pt x="53532" y="265756"/>
                </a:cubicBezTo>
                <a:cubicBezTo>
                  <a:pt x="36912" y="256536"/>
                  <a:pt x="31372" y="241784"/>
                  <a:pt x="42452" y="223345"/>
                </a:cubicBezTo>
                <a:cubicBezTo>
                  <a:pt x="53532" y="204905"/>
                  <a:pt x="53532" y="186465"/>
                  <a:pt x="42452" y="168025"/>
                </a:cubicBezTo>
                <a:cubicBezTo>
                  <a:pt x="31372" y="149586"/>
                  <a:pt x="36912" y="134834"/>
                  <a:pt x="53532" y="123770"/>
                </a:cubicBezTo>
                <a:cubicBezTo>
                  <a:pt x="71999" y="114550"/>
                  <a:pt x="81233" y="97954"/>
                  <a:pt x="81233" y="77671"/>
                </a:cubicBezTo>
                <a:cubicBezTo>
                  <a:pt x="81233" y="55543"/>
                  <a:pt x="92313" y="44479"/>
                  <a:pt x="114474" y="44479"/>
                </a:cubicBezTo>
                <a:cubicBezTo>
                  <a:pt x="134787" y="44479"/>
                  <a:pt x="151408" y="35259"/>
                  <a:pt x="160641" y="16820"/>
                </a:cubicBezTo>
                <a:cubicBezTo>
                  <a:pt x="166182" y="8522"/>
                  <a:pt x="172645" y="2990"/>
                  <a:pt x="180032" y="916"/>
                </a:cubicBezTo>
                <a:close/>
              </a:path>
            </a:pathLst>
          </a:cu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21" name="直接连接符 20">
            <a:extLst>
              <a:ext uri="{FF2B5EF4-FFF2-40B4-BE49-F238E27FC236}">
                <a16:creationId xmlns:a16="http://schemas.microsoft.com/office/drawing/2014/main" id="{DA43A4C8-2550-4938-B063-85E7F34A02EA}"/>
              </a:ext>
            </a:extLst>
          </p:cNvPr>
          <p:cNvCxnSpPr>
            <a:cxnSpLocks/>
          </p:cNvCxnSpPr>
          <p:nvPr/>
        </p:nvCxnSpPr>
        <p:spPr>
          <a:xfrm>
            <a:off x="1095349" y="4402309"/>
            <a:ext cx="4323318" cy="0"/>
          </a:xfrm>
          <a:prstGeom prst="line">
            <a:avLst/>
          </a:prstGeom>
          <a:noFill/>
          <a:ln w="22225" cap="rnd">
            <a:gradFill flip="none" rotWithShape="1">
              <a:gsLst>
                <a:gs pos="0">
                  <a:schemeClr val="accent1">
                    <a:alpha val="0"/>
                  </a:schemeClr>
                </a:gs>
                <a:gs pos="100000">
                  <a:schemeClr val="accent1">
                    <a:alpha val="6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136596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E51AE0B-7957-4470-B3C5-A3C8D93F31B7}"/>
              </a:ext>
            </a:extLst>
          </p:cNvPr>
          <p:cNvSpPr/>
          <p:nvPr/>
        </p:nvSpPr>
        <p:spPr>
          <a:xfrm>
            <a:off x="4949694" y="304284"/>
            <a:ext cx="2292615" cy="584775"/>
          </a:xfrm>
          <a:prstGeom prst="rect">
            <a:avLst/>
          </a:prstGeom>
        </p:spPr>
        <p:txBody>
          <a:bodyPr wrap="none">
            <a:spAutoFit/>
          </a:bodyPr>
          <a:lstStyle/>
          <a:p>
            <a:pPr algn="ctr"/>
            <a:r>
              <a:rPr lang="zh-CN" altLang="en-US" sz="3200" b="1" dirty="0">
                <a:solidFill>
                  <a:schemeClr val="accent1"/>
                </a:solidFill>
                <a:latin typeface="+mj-ea"/>
                <a:ea typeface="+mj-ea"/>
              </a:rPr>
              <a:t>运营策略五</a:t>
            </a:r>
          </a:p>
        </p:txBody>
      </p:sp>
      <p:sp>
        <p:nvSpPr>
          <p:cNvPr id="6" name="矩形 5">
            <a:extLst>
              <a:ext uri="{FF2B5EF4-FFF2-40B4-BE49-F238E27FC236}">
                <a16:creationId xmlns:a16="http://schemas.microsoft.com/office/drawing/2014/main" id="{9BA99793-BF3D-4A07-B4A8-848EC4165A7E}"/>
              </a:ext>
            </a:extLst>
          </p:cNvPr>
          <p:cNvSpPr/>
          <p:nvPr/>
        </p:nvSpPr>
        <p:spPr>
          <a:xfrm>
            <a:off x="4720465" y="810660"/>
            <a:ext cx="2751073" cy="369332"/>
          </a:xfrm>
          <a:prstGeom prst="rect">
            <a:avLst/>
          </a:prstGeom>
        </p:spPr>
        <p:txBody>
          <a:bodyPr wrap="none">
            <a:spAutoFit/>
          </a:bodyPr>
          <a:lstStyle/>
          <a:p>
            <a:pPr algn="ctr"/>
            <a:r>
              <a:rPr lang="en-US" altLang="zh-CN" dirty="0">
                <a:gradFill flip="none" rotWithShape="1">
                  <a:gsLst>
                    <a:gs pos="0">
                      <a:schemeClr val="accent3"/>
                    </a:gs>
                    <a:gs pos="100000">
                      <a:schemeClr val="accent1"/>
                    </a:gs>
                  </a:gsLst>
                  <a:lin ang="0" scaled="1"/>
                  <a:tileRect/>
                </a:gradFill>
                <a:latin typeface="+mj-lt"/>
              </a:rPr>
              <a:t>Operation Strategy 5</a:t>
            </a:r>
            <a:endParaRPr lang="zh-CN" altLang="en-US" dirty="0">
              <a:gradFill flip="none" rotWithShape="1">
                <a:gsLst>
                  <a:gs pos="0">
                    <a:schemeClr val="accent3"/>
                  </a:gs>
                  <a:gs pos="100000">
                    <a:schemeClr val="accent1"/>
                  </a:gs>
                </a:gsLst>
                <a:lin ang="0" scaled="1"/>
                <a:tileRect/>
              </a:gradFill>
              <a:latin typeface="+mj-lt"/>
            </a:endParaRPr>
          </a:p>
        </p:txBody>
      </p:sp>
      <p:pic>
        <p:nvPicPr>
          <p:cNvPr id="7" name="Picture 10">
            <a:extLst>
              <a:ext uri="{FF2B5EF4-FFF2-40B4-BE49-F238E27FC236}">
                <a16:creationId xmlns:a16="http://schemas.microsoft.com/office/drawing/2014/main" id="{16D33FBD-8D95-4245-9701-8A93F59CF5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33" t="23930" r="21721" b="21818"/>
          <a:stretch/>
        </p:blipFill>
        <p:spPr>
          <a:xfrm>
            <a:off x="4102527" y="1905802"/>
            <a:ext cx="3291841" cy="4952198"/>
          </a:xfrm>
          <a:prstGeom prst="rect">
            <a:avLst/>
          </a:prstGeom>
          <a:effectLst/>
        </p:spPr>
      </p:pic>
      <p:pic>
        <p:nvPicPr>
          <p:cNvPr id="8" name="Picture 9">
            <a:extLst>
              <a:ext uri="{FF2B5EF4-FFF2-40B4-BE49-F238E27FC236}">
                <a16:creationId xmlns:a16="http://schemas.microsoft.com/office/drawing/2014/main" id="{185B4438-8065-403A-BF1D-E044A3550D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2971" y="1999653"/>
            <a:ext cx="1942648" cy="3960529"/>
          </a:xfrm>
          <a:prstGeom prst="rect">
            <a:avLst/>
          </a:prstGeom>
          <a:effectLst/>
        </p:spPr>
      </p:pic>
      <p:sp>
        <p:nvSpPr>
          <p:cNvPr id="9" name="任意多边形: 形状 8">
            <a:extLst>
              <a:ext uri="{FF2B5EF4-FFF2-40B4-BE49-F238E27FC236}">
                <a16:creationId xmlns:a16="http://schemas.microsoft.com/office/drawing/2014/main" id="{3E1F8DB4-B037-49F5-A1F3-DBC20E942520}"/>
              </a:ext>
            </a:extLst>
          </p:cNvPr>
          <p:cNvSpPr/>
          <p:nvPr/>
        </p:nvSpPr>
        <p:spPr>
          <a:xfrm>
            <a:off x="5039459" y="2490269"/>
            <a:ext cx="1727361" cy="3007952"/>
          </a:xfrm>
          <a:custGeom>
            <a:avLst/>
            <a:gdLst>
              <a:gd name="connsiteX0" fmla="*/ 0 w 1727361"/>
              <a:gd name="connsiteY0" fmla="*/ 0 h 3007952"/>
              <a:gd name="connsiteX1" fmla="*/ 1727361 w 1727361"/>
              <a:gd name="connsiteY1" fmla="*/ 0 h 3007952"/>
              <a:gd name="connsiteX2" fmla="*/ 1727361 w 1727361"/>
              <a:gd name="connsiteY2" fmla="*/ 3007952 h 3007952"/>
              <a:gd name="connsiteX3" fmla="*/ 0 w 1727361"/>
              <a:gd name="connsiteY3" fmla="*/ 3007952 h 3007952"/>
            </a:gdLst>
            <a:ahLst/>
            <a:cxnLst>
              <a:cxn ang="0">
                <a:pos x="connsiteX0" y="connsiteY0"/>
              </a:cxn>
              <a:cxn ang="0">
                <a:pos x="connsiteX1" y="connsiteY1"/>
              </a:cxn>
              <a:cxn ang="0">
                <a:pos x="connsiteX2" y="connsiteY2"/>
              </a:cxn>
              <a:cxn ang="0">
                <a:pos x="connsiteX3" y="connsiteY3"/>
              </a:cxn>
            </a:cxnLst>
            <a:rect l="l" t="t" r="r" b="b"/>
            <a:pathLst>
              <a:path w="1727361" h="3007952">
                <a:moveTo>
                  <a:pt x="0" y="0"/>
                </a:moveTo>
                <a:lnTo>
                  <a:pt x="1727361" y="0"/>
                </a:lnTo>
                <a:lnTo>
                  <a:pt x="1727361" y="3007952"/>
                </a:lnTo>
                <a:lnTo>
                  <a:pt x="0" y="3007952"/>
                </a:lnTo>
                <a:close/>
              </a:path>
            </a:pathLst>
          </a:custGeom>
          <a:blipFill>
            <a:blip r:embed="rId4"/>
            <a:stretch>
              <a:fillRect l="-81195" r="-800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30">
            <a:extLst>
              <a:ext uri="{FF2B5EF4-FFF2-40B4-BE49-F238E27FC236}">
                <a16:creationId xmlns:a16="http://schemas.microsoft.com/office/drawing/2014/main" id="{EC56BCFC-4016-4CD1-9EAC-2CB55042DE64}"/>
              </a:ext>
            </a:extLst>
          </p:cNvPr>
          <p:cNvSpPr txBox="1"/>
          <p:nvPr/>
        </p:nvSpPr>
        <p:spPr>
          <a:xfrm>
            <a:off x="7534686" y="2692672"/>
            <a:ext cx="3766457" cy="642035"/>
          </a:xfrm>
          <a:prstGeom prst="rect">
            <a:avLst/>
          </a:prstGeom>
          <a:noFill/>
        </p:spPr>
        <p:txBody>
          <a:bodyPr wrap="square" rtlCol="0">
            <a:spAutoFit/>
          </a:bodyPr>
          <a:lstStyle/>
          <a:p>
            <a:pPr>
              <a:lnSpc>
                <a:spcPct val="120000"/>
              </a:lnSpc>
            </a:pPr>
            <a:r>
              <a:rPr lang="zh-CN" altLang="en-US" sz="3200" b="1" dirty="0">
                <a:solidFill>
                  <a:schemeClr val="accent1"/>
                </a:solidFill>
                <a:latin typeface="+mj-ea"/>
                <a:ea typeface="+mj-ea"/>
                <a:sym typeface="微软雅黑 Light" panose="020B0502040204020203" pitchFamily="34" charset="-122"/>
              </a:rPr>
              <a:t>优质服务</a:t>
            </a:r>
            <a:r>
              <a:rPr lang="en-US" altLang="zh-CN" sz="3200" b="1" dirty="0">
                <a:solidFill>
                  <a:schemeClr val="accent1"/>
                </a:solidFill>
                <a:latin typeface="+mj-ea"/>
                <a:ea typeface="+mj-ea"/>
                <a:sym typeface="微软雅黑 Light" panose="020B0502040204020203" pitchFamily="34" charset="-122"/>
              </a:rPr>
              <a:t>+</a:t>
            </a:r>
            <a:r>
              <a:rPr lang="zh-CN" altLang="en-US" sz="3200" b="1" dirty="0">
                <a:solidFill>
                  <a:schemeClr val="accent1"/>
                </a:solidFill>
                <a:latin typeface="+mj-ea"/>
                <a:ea typeface="+mj-ea"/>
                <a:sym typeface="微软雅黑 Light" panose="020B0502040204020203" pitchFamily="34" charset="-122"/>
              </a:rPr>
              <a:t>优质产品</a:t>
            </a:r>
            <a:endParaRPr lang="en-US" sz="3200" b="1" dirty="0">
              <a:solidFill>
                <a:schemeClr val="accent1"/>
              </a:solidFill>
              <a:latin typeface="+mj-ea"/>
              <a:ea typeface="+mj-ea"/>
              <a:sym typeface="微软雅黑 Light" panose="020B0502040204020203" pitchFamily="34" charset="-122"/>
            </a:endParaRPr>
          </a:p>
        </p:txBody>
      </p:sp>
      <p:sp>
        <p:nvSpPr>
          <p:cNvPr id="11" name="TextBox 30">
            <a:extLst>
              <a:ext uri="{FF2B5EF4-FFF2-40B4-BE49-F238E27FC236}">
                <a16:creationId xmlns:a16="http://schemas.microsoft.com/office/drawing/2014/main" id="{6A409E3E-0EDC-42B0-96B1-B0719E9307B6}"/>
              </a:ext>
            </a:extLst>
          </p:cNvPr>
          <p:cNvSpPr txBox="1"/>
          <p:nvPr/>
        </p:nvSpPr>
        <p:spPr>
          <a:xfrm>
            <a:off x="7534686" y="3334707"/>
            <a:ext cx="3679414" cy="646331"/>
          </a:xfrm>
          <a:prstGeom prst="rect">
            <a:avLst/>
          </a:prstGeom>
          <a:noFill/>
        </p:spPr>
        <p:txBody>
          <a:bodyPr wrap="square" rtlCol="0">
            <a:spAutoFit/>
          </a:bodyPr>
          <a:lstStyle/>
          <a:p>
            <a:r>
              <a:rPr lang="en-US" altLang="zh-CN" dirty="0">
                <a:gradFill flip="none" rotWithShape="1">
                  <a:gsLst>
                    <a:gs pos="0">
                      <a:schemeClr val="accent3"/>
                    </a:gs>
                    <a:gs pos="100000">
                      <a:schemeClr val="accent1"/>
                    </a:gs>
                  </a:gsLst>
                  <a:lin ang="0" scaled="1"/>
                  <a:tileRect/>
                </a:gradFill>
                <a:latin typeface="+mj-lt"/>
                <a:sym typeface="微软雅黑 Light" panose="020B0502040204020203" pitchFamily="34" charset="-122"/>
              </a:rPr>
              <a:t>Quality Service + Quality Products</a:t>
            </a:r>
            <a:endParaRPr lang="en-US" dirty="0">
              <a:gradFill flip="none" rotWithShape="1">
                <a:gsLst>
                  <a:gs pos="0">
                    <a:schemeClr val="accent3"/>
                  </a:gs>
                  <a:gs pos="100000">
                    <a:schemeClr val="accent1"/>
                  </a:gs>
                </a:gsLst>
                <a:lin ang="0" scaled="1"/>
                <a:tileRect/>
              </a:gradFill>
              <a:latin typeface="+mj-lt"/>
              <a:sym typeface="微软雅黑 Light" panose="020B0502040204020203" pitchFamily="34" charset="-122"/>
            </a:endParaRPr>
          </a:p>
        </p:txBody>
      </p:sp>
      <p:sp>
        <p:nvSpPr>
          <p:cNvPr id="12" name="Text Box 19">
            <a:extLst>
              <a:ext uri="{FF2B5EF4-FFF2-40B4-BE49-F238E27FC236}">
                <a16:creationId xmlns:a16="http://schemas.microsoft.com/office/drawing/2014/main" id="{F9299AB7-7DEB-4706-93C8-28605D666EEA}"/>
              </a:ext>
            </a:extLst>
          </p:cNvPr>
          <p:cNvSpPr txBox="1">
            <a:spLocks noChangeArrowheads="1"/>
          </p:cNvSpPr>
          <p:nvPr/>
        </p:nvSpPr>
        <p:spPr bwMode="auto">
          <a:xfrm>
            <a:off x="7534686" y="4123035"/>
            <a:ext cx="3624837" cy="90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输入您的内容输入您的内容输入您的内容输入您的内容输入您的内容输入您的内容输入您的内容。</a:t>
            </a:r>
          </a:p>
        </p:txBody>
      </p:sp>
      <p:grpSp>
        <p:nvGrpSpPr>
          <p:cNvPr id="16" name="组合 15">
            <a:extLst>
              <a:ext uri="{FF2B5EF4-FFF2-40B4-BE49-F238E27FC236}">
                <a16:creationId xmlns:a16="http://schemas.microsoft.com/office/drawing/2014/main" id="{46D42BCE-919A-436E-9F82-C31754FBB56C}"/>
              </a:ext>
            </a:extLst>
          </p:cNvPr>
          <p:cNvGrpSpPr/>
          <p:nvPr/>
        </p:nvGrpSpPr>
        <p:grpSpPr>
          <a:xfrm>
            <a:off x="1035839" y="4522353"/>
            <a:ext cx="783336" cy="783336"/>
            <a:chOff x="8166044" y="3451483"/>
            <a:chExt cx="1168400" cy="1168400"/>
          </a:xfrm>
        </p:grpSpPr>
        <p:sp>
          <p:nvSpPr>
            <p:cNvPr id="17" name="椭圆 16">
              <a:extLst>
                <a:ext uri="{FF2B5EF4-FFF2-40B4-BE49-F238E27FC236}">
                  <a16:creationId xmlns:a16="http://schemas.microsoft.com/office/drawing/2014/main" id="{672A2016-1F65-4D15-A38B-A9F4339E3B0A}"/>
                </a:ext>
              </a:extLst>
            </p:cNvPr>
            <p:cNvSpPr/>
            <p:nvPr/>
          </p:nvSpPr>
          <p:spPr>
            <a:xfrm>
              <a:off x="8166044" y="3451483"/>
              <a:ext cx="1168400" cy="1168400"/>
            </a:xfrm>
            <a:prstGeom prst="ellipse">
              <a:avLst/>
            </a:pr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icon-02">
              <a:extLst>
                <a:ext uri="{FF2B5EF4-FFF2-40B4-BE49-F238E27FC236}">
                  <a16:creationId xmlns:a16="http://schemas.microsoft.com/office/drawing/2014/main" id="{5875BF5D-2285-4452-A5CC-11319916B1D8}"/>
                </a:ext>
              </a:extLst>
            </p:cNvPr>
            <p:cNvSpPr/>
            <p:nvPr/>
          </p:nvSpPr>
          <p:spPr>
            <a:xfrm>
              <a:off x="8508668" y="3796601"/>
              <a:ext cx="483152" cy="478165"/>
            </a:xfrm>
            <a:custGeom>
              <a:avLst/>
              <a:gdLst>
                <a:gd name="T0" fmla="*/ 2709 w 7873"/>
                <a:gd name="T1" fmla="*/ 1592 h 7791"/>
                <a:gd name="T2" fmla="*/ 5329 w 7873"/>
                <a:gd name="T3" fmla="*/ 1624 h 7791"/>
                <a:gd name="T4" fmla="*/ 5782 w 7873"/>
                <a:gd name="T5" fmla="*/ 969 h 7791"/>
                <a:gd name="T6" fmla="*/ 5477 w 7873"/>
                <a:gd name="T7" fmla="*/ 432 h 7791"/>
                <a:gd name="T8" fmla="*/ 4004 w 7873"/>
                <a:gd name="T9" fmla="*/ 13 h 7791"/>
                <a:gd name="T10" fmla="*/ 2709 w 7873"/>
                <a:gd name="T11" fmla="*/ 368 h 7791"/>
                <a:gd name="T12" fmla="*/ 2352 w 7873"/>
                <a:gd name="T13" fmla="*/ 840 h 7791"/>
                <a:gd name="T14" fmla="*/ 2709 w 7873"/>
                <a:gd name="T15" fmla="*/ 1592 h 7791"/>
                <a:gd name="T16" fmla="*/ 2699 w 7873"/>
                <a:gd name="T17" fmla="*/ 2258 h 7791"/>
                <a:gd name="T18" fmla="*/ 3046 w 7873"/>
                <a:gd name="T19" fmla="*/ 2376 h 7791"/>
                <a:gd name="T20" fmla="*/ 3351 w 7873"/>
                <a:gd name="T21" fmla="*/ 2537 h 7791"/>
                <a:gd name="T22" fmla="*/ 4656 w 7873"/>
                <a:gd name="T23" fmla="*/ 2570 h 7791"/>
                <a:gd name="T24" fmla="*/ 5624 w 7873"/>
                <a:gd name="T25" fmla="*/ 2076 h 7791"/>
                <a:gd name="T26" fmla="*/ 5782 w 7873"/>
                <a:gd name="T27" fmla="*/ 1335 h 7791"/>
                <a:gd name="T28" fmla="*/ 5698 w 7873"/>
                <a:gd name="T29" fmla="*/ 1592 h 7791"/>
                <a:gd name="T30" fmla="*/ 2331 w 7873"/>
                <a:gd name="T31" fmla="*/ 1335 h 7791"/>
                <a:gd name="T32" fmla="*/ 2699 w 7873"/>
                <a:gd name="T33" fmla="*/ 2258 h 7791"/>
                <a:gd name="T34" fmla="*/ 3730 w 7873"/>
                <a:gd name="T35" fmla="*/ 2903 h 7791"/>
                <a:gd name="T36" fmla="*/ 3888 w 7873"/>
                <a:gd name="T37" fmla="*/ 3300 h 7791"/>
                <a:gd name="T38" fmla="*/ 4414 w 7873"/>
                <a:gd name="T39" fmla="*/ 3128 h 7791"/>
                <a:gd name="T40" fmla="*/ 5519 w 7873"/>
                <a:gd name="T41" fmla="*/ 2849 h 7791"/>
                <a:gd name="T42" fmla="*/ 5782 w 7873"/>
                <a:gd name="T43" fmla="*/ 2011 h 7791"/>
                <a:gd name="T44" fmla="*/ 5761 w 7873"/>
                <a:gd name="T45" fmla="*/ 2140 h 7791"/>
                <a:gd name="T46" fmla="*/ 3730 w 7873"/>
                <a:gd name="T47" fmla="*/ 2903 h 7791"/>
                <a:gd name="T48" fmla="*/ 3330 w 7873"/>
                <a:gd name="T49" fmla="*/ 2967 h 7791"/>
                <a:gd name="T50" fmla="*/ 1752 w 7873"/>
                <a:gd name="T51" fmla="*/ 2494 h 7791"/>
                <a:gd name="T52" fmla="*/ 742 w 7873"/>
                <a:gd name="T53" fmla="*/ 2709 h 7791"/>
                <a:gd name="T54" fmla="*/ 152 w 7873"/>
                <a:gd name="T55" fmla="*/ 3644 h 7791"/>
                <a:gd name="T56" fmla="*/ 1815 w 7873"/>
                <a:gd name="T57" fmla="*/ 4428 h 7791"/>
                <a:gd name="T58" fmla="*/ 3530 w 7873"/>
                <a:gd name="T59" fmla="*/ 3687 h 7791"/>
                <a:gd name="T60" fmla="*/ 3330 w 7873"/>
                <a:gd name="T61" fmla="*/ 2967 h 7791"/>
                <a:gd name="T62" fmla="*/ 3236 w 7873"/>
                <a:gd name="T63" fmla="*/ 4267 h 7791"/>
                <a:gd name="T64" fmla="*/ 100 w 7873"/>
                <a:gd name="T65" fmla="*/ 3837 h 7791"/>
                <a:gd name="T66" fmla="*/ 289 w 7873"/>
                <a:gd name="T67" fmla="*/ 4567 h 7791"/>
                <a:gd name="T68" fmla="*/ 3036 w 7873"/>
                <a:gd name="T69" fmla="*/ 4825 h 7791"/>
                <a:gd name="T70" fmla="*/ 3288 w 7873"/>
                <a:gd name="T71" fmla="*/ 4234 h 7791"/>
                <a:gd name="T72" fmla="*/ 3236 w 7873"/>
                <a:gd name="T73" fmla="*/ 4267 h 7791"/>
                <a:gd name="T74" fmla="*/ 7676 w 7873"/>
                <a:gd name="T75" fmla="*/ 4686 h 7791"/>
                <a:gd name="T76" fmla="*/ 5708 w 7873"/>
                <a:gd name="T77" fmla="*/ 3407 h 7791"/>
                <a:gd name="T78" fmla="*/ 4193 w 7873"/>
                <a:gd name="T79" fmla="*/ 4063 h 7791"/>
                <a:gd name="T80" fmla="*/ 3572 w 7873"/>
                <a:gd name="T81" fmla="*/ 5620 h 7791"/>
                <a:gd name="T82" fmla="*/ 4214 w 7873"/>
                <a:gd name="T83" fmla="*/ 7145 h 7791"/>
                <a:gd name="T84" fmla="*/ 5740 w 7873"/>
                <a:gd name="T85" fmla="*/ 7779 h 7791"/>
                <a:gd name="T86" fmla="*/ 7245 w 7873"/>
                <a:gd name="T87" fmla="*/ 7134 h 7791"/>
                <a:gd name="T88" fmla="*/ 7866 w 7873"/>
                <a:gd name="T89" fmla="*/ 5577 h 7791"/>
                <a:gd name="T90" fmla="*/ 7676 w 7873"/>
                <a:gd name="T91" fmla="*/ 4686 h 7791"/>
                <a:gd name="T92" fmla="*/ 5719 w 7873"/>
                <a:gd name="T93" fmla="*/ 6286 h 7791"/>
                <a:gd name="T94" fmla="*/ 4267 w 7873"/>
                <a:gd name="T95" fmla="*/ 5953 h 7791"/>
                <a:gd name="T96" fmla="*/ 4330 w 7873"/>
                <a:gd name="T97" fmla="*/ 5556 h 7791"/>
                <a:gd name="T98" fmla="*/ 5603 w 7873"/>
                <a:gd name="T99" fmla="*/ 5867 h 7791"/>
                <a:gd name="T100" fmla="*/ 6908 w 7873"/>
                <a:gd name="T101" fmla="*/ 3977 h 7791"/>
                <a:gd name="T102" fmla="*/ 7255 w 7873"/>
                <a:gd name="T103" fmla="*/ 4535 h 7791"/>
                <a:gd name="T104" fmla="*/ 5719 w 7873"/>
                <a:gd name="T105" fmla="*/ 6286 h 7791"/>
                <a:gd name="T106" fmla="*/ 121 w 7873"/>
                <a:gd name="T107" fmla="*/ 4492 h 7791"/>
                <a:gd name="T108" fmla="*/ 152 w 7873"/>
                <a:gd name="T109" fmla="*/ 5008 h 7791"/>
                <a:gd name="T110" fmla="*/ 1310 w 7873"/>
                <a:gd name="T111" fmla="*/ 5738 h 7791"/>
                <a:gd name="T112" fmla="*/ 2930 w 7873"/>
                <a:gd name="T113" fmla="*/ 5566 h 7791"/>
                <a:gd name="T114" fmla="*/ 2962 w 7873"/>
                <a:gd name="T115" fmla="*/ 5169 h 7791"/>
                <a:gd name="T116" fmla="*/ 121 w 7873"/>
                <a:gd name="T117" fmla="*/ 4492 h 7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73" h="7791">
                  <a:moveTo>
                    <a:pt x="2709" y="1592"/>
                  </a:moveTo>
                  <a:cubicBezTo>
                    <a:pt x="3377" y="2060"/>
                    <a:pt x="4681" y="2036"/>
                    <a:pt x="5329" y="1624"/>
                  </a:cubicBezTo>
                  <a:cubicBezTo>
                    <a:pt x="5545" y="1487"/>
                    <a:pt x="5785" y="1286"/>
                    <a:pt x="5782" y="969"/>
                  </a:cubicBezTo>
                  <a:cubicBezTo>
                    <a:pt x="5780" y="712"/>
                    <a:pt x="5610" y="541"/>
                    <a:pt x="5477" y="432"/>
                  </a:cubicBezTo>
                  <a:cubicBezTo>
                    <a:pt x="5134" y="153"/>
                    <a:pt x="4575" y="0"/>
                    <a:pt x="4004" y="13"/>
                  </a:cubicBezTo>
                  <a:cubicBezTo>
                    <a:pt x="3452" y="27"/>
                    <a:pt x="3028" y="142"/>
                    <a:pt x="2709" y="368"/>
                  </a:cubicBezTo>
                  <a:cubicBezTo>
                    <a:pt x="2579" y="460"/>
                    <a:pt x="2397" y="651"/>
                    <a:pt x="2352" y="840"/>
                  </a:cubicBezTo>
                  <a:cubicBezTo>
                    <a:pt x="2268" y="1188"/>
                    <a:pt x="2508" y="1452"/>
                    <a:pt x="2709" y="1592"/>
                  </a:cubicBezTo>
                  <a:close/>
                  <a:moveTo>
                    <a:pt x="2699" y="2258"/>
                  </a:moveTo>
                  <a:cubicBezTo>
                    <a:pt x="2797" y="2310"/>
                    <a:pt x="2931" y="2327"/>
                    <a:pt x="3046" y="2376"/>
                  </a:cubicBezTo>
                  <a:cubicBezTo>
                    <a:pt x="3149" y="2421"/>
                    <a:pt x="3244" y="2499"/>
                    <a:pt x="3351" y="2537"/>
                  </a:cubicBezTo>
                  <a:cubicBezTo>
                    <a:pt x="3702" y="2664"/>
                    <a:pt x="4247" y="2653"/>
                    <a:pt x="4656" y="2570"/>
                  </a:cubicBezTo>
                  <a:cubicBezTo>
                    <a:pt x="5060" y="2487"/>
                    <a:pt x="5429" y="2312"/>
                    <a:pt x="5624" y="2076"/>
                  </a:cubicBezTo>
                  <a:cubicBezTo>
                    <a:pt x="5764" y="1906"/>
                    <a:pt x="5830" y="1635"/>
                    <a:pt x="5782" y="1335"/>
                  </a:cubicBezTo>
                  <a:cubicBezTo>
                    <a:pt x="5772" y="1424"/>
                    <a:pt x="5742" y="1519"/>
                    <a:pt x="5698" y="1592"/>
                  </a:cubicBezTo>
                  <a:cubicBezTo>
                    <a:pt x="5156" y="2500"/>
                    <a:pt x="2595" y="2483"/>
                    <a:pt x="2331" y="1335"/>
                  </a:cubicBezTo>
                  <a:cubicBezTo>
                    <a:pt x="2289" y="1782"/>
                    <a:pt x="2428" y="2114"/>
                    <a:pt x="2699" y="2258"/>
                  </a:cubicBezTo>
                  <a:close/>
                  <a:moveTo>
                    <a:pt x="3730" y="2903"/>
                  </a:moveTo>
                  <a:cubicBezTo>
                    <a:pt x="3794" y="3024"/>
                    <a:pt x="3869" y="3133"/>
                    <a:pt x="3888" y="3300"/>
                  </a:cubicBezTo>
                  <a:cubicBezTo>
                    <a:pt x="4160" y="3343"/>
                    <a:pt x="4254" y="3211"/>
                    <a:pt x="4414" y="3128"/>
                  </a:cubicBezTo>
                  <a:cubicBezTo>
                    <a:pt x="4739" y="2959"/>
                    <a:pt x="5059" y="2880"/>
                    <a:pt x="5519" y="2849"/>
                  </a:cubicBezTo>
                  <a:cubicBezTo>
                    <a:pt x="5727" y="2700"/>
                    <a:pt x="5840" y="2396"/>
                    <a:pt x="5782" y="2011"/>
                  </a:cubicBezTo>
                  <a:cubicBezTo>
                    <a:pt x="5775" y="2060"/>
                    <a:pt x="5774" y="2105"/>
                    <a:pt x="5761" y="2140"/>
                  </a:cubicBezTo>
                  <a:cubicBezTo>
                    <a:pt x="5540" y="2743"/>
                    <a:pt x="4538" y="2972"/>
                    <a:pt x="3730" y="2903"/>
                  </a:cubicBezTo>
                  <a:close/>
                  <a:moveTo>
                    <a:pt x="3330" y="2967"/>
                  </a:moveTo>
                  <a:cubicBezTo>
                    <a:pt x="2977" y="2629"/>
                    <a:pt x="2385" y="2464"/>
                    <a:pt x="1752" y="2494"/>
                  </a:cubicBezTo>
                  <a:cubicBezTo>
                    <a:pt x="1329" y="2515"/>
                    <a:pt x="1030" y="2573"/>
                    <a:pt x="742" y="2709"/>
                  </a:cubicBezTo>
                  <a:cubicBezTo>
                    <a:pt x="435" y="2855"/>
                    <a:pt x="0" y="3158"/>
                    <a:pt x="152" y="3644"/>
                  </a:cubicBezTo>
                  <a:cubicBezTo>
                    <a:pt x="317" y="4167"/>
                    <a:pt x="1145" y="4424"/>
                    <a:pt x="1815" y="4428"/>
                  </a:cubicBezTo>
                  <a:cubicBezTo>
                    <a:pt x="2518" y="4432"/>
                    <a:pt x="3327" y="4194"/>
                    <a:pt x="3530" y="3687"/>
                  </a:cubicBezTo>
                  <a:cubicBezTo>
                    <a:pt x="3654" y="3377"/>
                    <a:pt x="3498" y="3127"/>
                    <a:pt x="3330" y="2967"/>
                  </a:cubicBezTo>
                  <a:close/>
                  <a:moveTo>
                    <a:pt x="3236" y="4267"/>
                  </a:moveTo>
                  <a:cubicBezTo>
                    <a:pt x="2479" y="4956"/>
                    <a:pt x="393" y="4883"/>
                    <a:pt x="100" y="3837"/>
                  </a:cubicBezTo>
                  <a:cubicBezTo>
                    <a:pt x="89" y="4158"/>
                    <a:pt x="149" y="4405"/>
                    <a:pt x="289" y="4567"/>
                  </a:cubicBezTo>
                  <a:cubicBezTo>
                    <a:pt x="809" y="5172"/>
                    <a:pt x="2306" y="5269"/>
                    <a:pt x="3036" y="4825"/>
                  </a:cubicBezTo>
                  <a:cubicBezTo>
                    <a:pt x="3102" y="4610"/>
                    <a:pt x="3176" y="4403"/>
                    <a:pt x="3288" y="4234"/>
                  </a:cubicBezTo>
                  <a:cubicBezTo>
                    <a:pt x="3260" y="4206"/>
                    <a:pt x="3247" y="4256"/>
                    <a:pt x="3236" y="4267"/>
                  </a:cubicBezTo>
                  <a:close/>
                  <a:moveTo>
                    <a:pt x="7676" y="4686"/>
                  </a:moveTo>
                  <a:cubicBezTo>
                    <a:pt x="7360" y="3976"/>
                    <a:pt x="6678" y="3405"/>
                    <a:pt x="5708" y="3407"/>
                  </a:cubicBezTo>
                  <a:cubicBezTo>
                    <a:pt x="5002" y="3409"/>
                    <a:pt x="4538" y="3710"/>
                    <a:pt x="4193" y="4063"/>
                  </a:cubicBezTo>
                  <a:cubicBezTo>
                    <a:pt x="3851" y="4412"/>
                    <a:pt x="3559" y="4942"/>
                    <a:pt x="3572" y="5620"/>
                  </a:cubicBezTo>
                  <a:cubicBezTo>
                    <a:pt x="3585" y="6291"/>
                    <a:pt x="3852" y="6780"/>
                    <a:pt x="4214" y="7145"/>
                  </a:cubicBezTo>
                  <a:cubicBezTo>
                    <a:pt x="4572" y="7506"/>
                    <a:pt x="5098" y="7791"/>
                    <a:pt x="5740" y="7779"/>
                  </a:cubicBezTo>
                  <a:cubicBezTo>
                    <a:pt x="6380" y="7767"/>
                    <a:pt x="6891" y="7500"/>
                    <a:pt x="7245" y="7134"/>
                  </a:cubicBezTo>
                  <a:cubicBezTo>
                    <a:pt x="7592" y="6776"/>
                    <a:pt x="7873" y="6254"/>
                    <a:pt x="7866" y="5577"/>
                  </a:cubicBezTo>
                  <a:cubicBezTo>
                    <a:pt x="7862" y="5260"/>
                    <a:pt x="7791" y="4942"/>
                    <a:pt x="7676" y="4686"/>
                  </a:cubicBezTo>
                  <a:close/>
                  <a:moveTo>
                    <a:pt x="5719" y="6286"/>
                  </a:moveTo>
                  <a:cubicBezTo>
                    <a:pt x="5246" y="6164"/>
                    <a:pt x="4746" y="6069"/>
                    <a:pt x="4267" y="5953"/>
                  </a:cubicBezTo>
                  <a:cubicBezTo>
                    <a:pt x="4280" y="5812"/>
                    <a:pt x="4304" y="5683"/>
                    <a:pt x="4330" y="5556"/>
                  </a:cubicBezTo>
                  <a:cubicBezTo>
                    <a:pt x="4751" y="5663"/>
                    <a:pt x="5186" y="5756"/>
                    <a:pt x="5603" y="5867"/>
                  </a:cubicBezTo>
                  <a:cubicBezTo>
                    <a:pt x="6042" y="5241"/>
                    <a:pt x="6475" y="4609"/>
                    <a:pt x="6908" y="3977"/>
                  </a:cubicBezTo>
                  <a:cubicBezTo>
                    <a:pt x="7035" y="4151"/>
                    <a:pt x="7136" y="4353"/>
                    <a:pt x="7255" y="4535"/>
                  </a:cubicBezTo>
                  <a:cubicBezTo>
                    <a:pt x="6754" y="5129"/>
                    <a:pt x="6248" y="5720"/>
                    <a:pt x="5719" y="6286"/>
                  </a:cubicBezTo>
                  <a:close/>
                  <a:moveTo>
                    <a:pt x="121" y="4492"/>
                  </a:moveTo>
                  <a:cubicBezTo>
                    <a:pt x="128" y="4663"/>
                    <a:pt x="104" y="4863"/>
                    <a:pt x="152" y="5008"/>
                  </a:cubicBezTo>
                  <a:cubicBezTo>
                    <a:pt x="286" y="5405"/>
                    <a:pt x="816" y="5648"/>
                    <a:pt x="1310" y="5738"/>
                  </a:cubicBezTo>
                  <a:cubicBezTo>
                    <a:pt x="1869" y="5840"/>
                    <a:pt x="2512" y="5761"/>
                    <a:pt x="2930" y="5566"/>
                  </a:cubicBezTo>
                  <a:cubicBezTo>
                    <a:pt x="2928" y="5421"/>
                    <a:pt x="2946" y="5296"/>
                    <a:pt x="2962" y="5169"/>
                  </a:cubicBezTo>
                  <a:cubicBezTo>
                    <a:pt x="2038" y="5580"/>
                    <a:pt x="359" y="5455"/>
                    <a:pt x="121" y="449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9" name="组合 18">
            <a:extLst>
              <a:ext uri="{FF2B5EF4-FFF2-40B4-BE49-F238E27FC236}">
                <a16:creationId xmlns:a16="http://schemas.microsoft.com/office/drawing/2014/main" id="{1795AE65-56B1-4A85-9C9C-E0882A5C94FF}"/>
              </a:ext>
            </a:extLst>
          </p:cNvPr>
          <p:cNvGrpSpPr/>
          <p:nvPr/>
        </p:nvGrpSpPr>
        <p:grpSpPr>
          <a:xfrm>
            <a:off x="1035839" y="2079726"/>
            <a:ext cx="783336" cy="783336"/>
            <a:chOff x="6765416" y="1892300"/>
            <a:chExt cx="1168400" cy="1168400"/>
          </a:xfrm>
        </p:grpSpPr>
        <p:sp>
          <p:nvSpPr>
            <p:cNvPr id="20" name="椭圆 19">
              <a:extLst>
                <a:ext uri="{FF2B5EF4-FFF2-40B4-BE49-F238E27FC236}">
                  <a16:creationId xmlns:a16="http://schemas.microsoft.com/office/drawing/2014/main" id="{B13477F5-1928-4DE4-A63B-2A0BB5BC6DA7}"/>
                </a:ext>
              </a:extLst>
            </p:cNvPr>
            <p:cNvSpPr/>
            <p:nvPr/>
          </p:nvSpPr>
          <p:spPr>
            <a:xfrm>
              <a:off x="6765416" y="1892300"/>
              <a:ext cx="1168400" cy="1168400"/>
            </a:xfrm>
            <a:prstGeom prst="ellipse">
              <a:avLst/>
            </a:pr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icon-02">
              <a:extLst>
                <a:ext uri="{FF2B5EF4-FFF2-40B4-BE49-F238E27FC236}">
                  <a16:creationId xmlns:a16="http://schemas.microsoft.com/office/drawing/2014/main" id="{0E296FB2-1DAB-4950-80FA-89A07D1CA143}"/>
                </a:ext>
              </a:extLst>
            </p:cNvPr>
            <p:cNvSpPr/>
            <p:nvPr/>
          </p:nvSpPr>
          <p:spPr>
            <a:xfrm>
              <a:off x="7088466" y="2268826"/>
              <a:ext cx="483152" cy="347926"/>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08037" h="437859">
                  <a:moveTo>
                    <a:pt x="435614" y="275305"/>
                  </a:moveTo>
                  <a:cubicBezTo>
                    <a:pt x="437271" y="274359"/>
                    <a:pt x="439284" y="274596"/>
                    <a:pt x="440823" y="275778"/>
                  </a:cubicBezTo>
                  <a:cubicBezTo>
                    <a:pt x="448635" y="281809"/>
                    <a:pt x="457277" y="285948"/>
                    <a:pt x="466273" y="287959"/>
                  </a:cubicBezTo>
                  <a:cubicBezTo>
                    <a:pt x="467930" y="288313"/>
                    <a:pt x="469232" y="289496"/>
                    <a:pt x="469824" y="291033"/>
                  </a:cubicBezTo>
                  <a:lnTo>
                    <a:pt x="478939" y="315276"/>
                  </a:lnTo>
                  <a:lnTo>
                    <a:pt x="488172" y="291033"/>
                  </a:lnTo>
                  <a:cubicBezTo>
                    <a:pt x="488764" y="289496"/>
                    <a:pt x="490066" y="288313"/>
                    <a:pt x="491723" y="287959"/>
                  </a:cubicBezTo>
                  <a:cubicBezTo>
                    <a:pt x="500838" y="285948"/>
                    <a:pt x="509361" y="281809"/>
                    <a:pt x="517174" y="275778"/>
                  </a:cubicBezTo>
                  <a:cubicBezTo>
                    <a:pt x="518713" y="274596"/>
                    <a:pt x="520725" y="274359"/>
                    <a:pt x="522382" y="275305"/>
                  </a:cubicBezTo>
                  <a:cubicBezTo>
                    <a:pt x="529485" y="278971"/>
                    <a:pt x="564878" y="298247"/>
                    <a:pt x="573875" y="309954"/>
                  </a:cubicBezTo>
                  <a:cubicBezTo>
                    <a:pt x="591157" y="332423"/>
                    <a:pt x="603468" y="399829"/>
                    <a:pt x="607966" y="427738"/>
                  </a:cubicBezTo>
                  <a:cubicBezTo>
                    <a:pt x="608203" y="429157"/>
                    <a:pt x="607848" y="430694"/>
                    <a:pt x="606901" y="431758"/>
                  </a:cubicBezTo>
                  <a:cubicBezTo>
                    <a:pt x="605954" y="432823"/>
                    <a:pt x="604652" y="433414"/>
                    <a:pt x="603231" y="433414"/>
                  </a:cubicBezTo>
                  <a:lnTo>
                    <a:pt x="354765" y="433414"/>
                  </a:lnTo>
                  <a:cubicBezTo>
                    <a:pt x="353344" y="433414"/>
                    <a:pt x="352042" y="432823"/>
                    <a:pt x="351095" y="431758"/>
                  </a:cubicBezTo>
                  <a:cubicBezTo>
                    <a:pt x="350148" y="430694"/>
                    <a:pt x="349793" y="429157"/>
                    <a:pt x="350030" y="427738"/>
                  </a:cubicBezTo>
                  <a:cubicBezTo>
                    <a:pt x="354528" y="399829"/>
                    <a:pt x="366839" y="332423"/>
                    <a:pt x="384122" y="309954"/>
                  </a:cubicBezTo>
                  <a:cubicBezTo>
                    <a:pt x="393118" y="298247"/>
                    <a:pt x="428512" y="278971"/>
                    <a:pt x="435614" y="275305"/>
                  </a:cubicBezTo>
                  <a:close/>
                  <a:moveTo>
                    <a:pt x="479051" y="123066"/>
                  </a:moveTo>
                  <a:cubicBezTo>
                    <a:pt x="542255" y="123066"/>
                    <a:pt x="548646" y="158180"/>
                    <a:pt x="548646" y="201334"/>
                  </a:cubicBezTo>
                  <a:cubicBezTo>
                    <a:pt x="548646" y="244607"/>
                    <a:pt x="517518" y="279721"/>
                    <a:pt x="479051" y="279721"/>
                  </a:cubicBezTo>
                  <a:cubicBezTo>
                    <a:pt x="440584" y="279721"/>
                    <a:pt x="409337" y="244607"/>
                    <a:pt x="409337" y="201334"/>
                  </a:cubicBezTo>
                  <a:cubicBezTo>
                    <a:pt x="409337" y="198852"/>
                    <a:pt x="409337" y="196369"/>
                    <a:pt x="409455" y="193886"/>
                  </a:cubicBezTo>
                  <a:cubicBezTo>
                    <a:pt x="405668" y="196723"/>
                    <a:pt x="402235" y="200389"/>
                    <a:pt x="400460" y="205000"/>
                  </a:cubicBezTo>
                  <a:cubicBezTo>
                    <a:pt x="397856" y="211502"/>
                    <a:pt x="399276" y="219305"/>
                    <a:pt x="404484" y="228173"/>
                  </a:cubicBezTo>
                  <a:cubicBezTo>
                    <a:pt x="406259" y="228646"/>
                    <a:pt x="407916" y="229710"/>
                    <a:pt x="408982" y="231365"/>
                  </a:cubicBezTo>
                  <a:lnTo>
                    <a:pt x="411822" y="235503"/>
                  </a:lnTo>
                  <a:cubicBezTo>
                    <a:pt x="413124" y="237276"/>
                    <a:pt x="413598" y="239405"/>
                    <a:pt x="413243" y="241651"/>
                  </a:cubicBezTo>
                  <a:cubicBezTo>
                    <a:pt x="412888" y="243779"/>
                    <a:pt x="411586" y="245671"/>
                    <a:pt x="409810" y="246853"/>
                  </a:cubicBezTo>
                  <a:cubicBezTo>
                    <a:pt x="408508" y="247799"/>
                    <a:pt x="406851" y="248390"/>
                    <a:pt x="405194" y="248390"/>
                  </a:cubicBezTo>
                  <a:cubicBezTo>
                    <a:pt x="402472" y="248390"/>
                    <a:pt x="399986" y="247090"/>
                    <a:pt x="398448" y="244843"/>
                  </a:cubicBezTo>
                  <a:lnTo>
                    <a:pt x="395489" y="240705"/>
                  </a:lnTo>
                  <a:cubicBezTo>
                    <a:pt x="394187" y="238695"/>
                    <a:pt x="393832" y="236331"/>
                    <a:pt x="394305" y="234202"/>
                  </a:cubicBezTo>
                  <a:cubicBezTo>
                    <a:pt x="387085" y="222143"/>
                    <a:pt x="385428" y="210793"/>
                    <a:pt x="389334" y="200625"/>
                  </a:cubicBezTo>
                  <a:cubicBezTo>
                    <a:pt x="393358" y="190221"/>
                    <a:pt x="402590" y="183482"/>
                    <a:pt x="410284" y="179344"/>
                  </a:cubicBezTo>
                  <a:cubicBezTo>
                    <a:pt x="413361" y="146830"/>
                    <a:pt x="426854" y="123066"/>
                    <a:pt x="479051" y="123066"/>
                  </a:cubicBezTo>
                  <a:close/>
                  <a:moveTo>
                    <a:pt x="251377" y="87196"/>
                  </a:moveTo>
                  <a:cubicBezTo>
                    <a:pt x="255047" y="87078"/>
                    <a:pt x="258599" y="88970"/>
                    <a:pt x="260493" y="92162"/>
                  </a:cubicBezTo>
                  <a:lnTo>
                    <a:pt x="294826" y="150452"/>
                  </a:lnTo>
                  <a:lnTo>
                    <a:pt x="373554" y="150452"/>
                  </a:lnTo>
                  <a:cubicBezTo>
                    <a:pt x="379118" y="150452"/>
                    <a:pt x="383735" y="155063"/>
                    <a:pt x="383735" y="160738"/>
                  </a:cubicBezTo>
                  <a:cubicBezTo>
                    <a:pt x="383735" y="166414"/>
                    <a:pt x="379118" y="171025"/>
                    <a:pt x="373554" y="171025"/>
                  </a:cubicBezTo>
                  <a:lnTo>
                    <a:pt x="289025" y="171025"/>
                  </a:lnTo>
                  <a:cubicBezTo>
                    <a:pt x="285355" y="171025"/>
                    <a:pt x="281921" y="169015"/>
                    <a:pt x="280145" y="165941"/>
                  </a:cubicBezTo>
                  <a:lnTo>
                    <a:pt x="252206" y="118529"/>
                  </a:lnTo>
                  <a:lnTo>
                    <a:pt x="201773" y="214890"/>
                  </a:lnTo>
                  <a:cubicBezTo>
                    <a:pt x="200115" y="217964"/>
                    <a:pt x="197155" y="219974"/>
                    <a:pt x="193722" y="220329"/>
                  </a:cubicBezTo>
                  <a:cubicBezTo>
                    <a:pt x="193367" y="220329"/>
                    <a:pt x="193012" y="220447"/>
                    <a:pt x="192657" y="220447"/>
                  </a:cubicBezTo>
                  <a:cubicBezTo>
                    <a:pt x="189579" y="220447"/>
                    <a:pt x="186619" y="219028"/>
                    <a:pt x="184606" y="216545"/>
                  </a:cubicBezTo>
                  <a:lnTo>
                    <a:pt x="148261" y="171025"/>
                  </a:lnTo>
                  <a:lnTo>
                    <a:pt x="75926" y="171025"/>
                  </a:lnTo>
                  <a:cubicBezTo>
                    <a:pt x="70243" y="171025"/>
                    <a:pt x="65626" y="166414"/>
                    <a:pt x="65626" y="160738"/>
                  </a:cubicBezTo>
                  <a:cubicBezTo>
                    <a:pt x="65626" y="155063"/>
                    <a:pt x="70243" y="150452"/>
                    <a:pt x="75926" y="150452"/>
                  </a:cubicBezTo>
                  <a:lnTo>
                    <a:pt x="153233" y="150452"/>
                  </a:lnTo>
                  <a:cubicBezTo>
                    <a:pt x="156311" y="150452"/>
                    <a:pt x="159271" y="151871"/>
                    <a:pt x="161284" y="154354"/>
                  </a:cubicBezTo>
                  <a:lnTo>
                    <a:pt x="190881" y="191480"/>
                  </a:lnTo>
                  <a:lnTo>
                    <a:pt x="242498" y="92635"/>
                  </a:lnTo>
                  <a:cubicBezTo>
                    <a:pt x="244274" y="89325"/>
                    <a:pt x="247589" y="87315"/>
                    <a:pt x="251377" y="87196"/>
                  </a:cubicBezTo>
                  <a:close/>
                  <a:moveTo>
                    <a:pt x="13735" y="0"/>
                  </a:moveTo>
                  <a:lnTo>
                    <a:pt x="495160" y="0"/>
                  </a:lnTo>
                  <a:cubicBezTo>
                    <a:pt x="502738" y="0"/>
                    <a:pt x="508776" y="6147"/>
                    <a:pt x="508776" y="13713"/>
                  </a:cubicBezTo>
                  <a:lnTo>
                    <a:pt x="508776" y="104618"/>
                  </a:lnTo>
                  <a:cubicBezTo>
                    <a:pt x="499186" y="102254"/>
                    <a:pt x="488411" y="101072"/>
                    <a:pt x="476452" y="101072"/>
                  </a:cubicBezTo>
                  <a:cubicBezTo>
                    <a:pt x="472308" y="101072"/>
                    <a:pt x="468282" y="101190"/>
                    <a:pt x="464375" y="101426"/>
                  </a:cubicBezTo>
                  <a:lnTo>
                    <a:pt x="464375" y="37946"/>
                  </a:lnTo>
                  <a:lnTo>
                    <a:pt x="44401" y="37946"/>
                  </a:lnTo>
                  <a:lnTo>
                    <a:pt x="44401" y="297896"/>
                  </a:lnTo>
                  <a:lnTo>
                    <a:pt x="203653" y="297896"/>
                  </a:lnTo>
                  <a:lnTo>
                    <a:pt x="305242" y="297896"/>
                  </a:lnTo>
                  <a:lnTo>
                    <a:pt x="362667" y="297896"/>
                  </a:lnTo>
                  <a:cubicBezTo>
                    <a:pt x="356037" y="306998"/>
                    <a:pt x="350117" y="320356"/>
                    <a:pt x="345025" y="335842"/>
                  </a:cubicBezTo>
                  <a:lnTo>
                    <a:pt x="325015" y="335842"/>
                  </a:lnTo>
                  <a:cubicBezTo>
                    <a:pt x="326673" y="345772"/>
                    <a:pt x="329515" y="359957"/>
                    <a:pt x="334132" y="375916"/>
                  </a:cubicBezTo>
                  <a:cubicBezTo>
                    <a:pt x="330343" y="392584"/>
                    <a:pt x="327265" y="409606"/>
                    <a:pt x="324778" y="424974"/>
                  </a:cubicBezTo>
                  <a:cubicBezTo>
                    <a:pt x="324068" y="429348"/>
                    <a:pt x="324542" y="433722"/>
                    <a:pt x="325844" y="437859"/>
                  </a:cubicBezTo>
                  <a:lnTo>
                    <a:pt x="171566" y="437859"/>
                  </a:lnTo>
                  <a:cubicBezTo>
                    <a:pt x="166829" y="437859"/>
                    <a:pt x="162567" y="435495"/>
                    <a:pt x="159962" y="431594"/>
                  </a:cubicBezTo>
                  <a:cubicBezTo>
                    <a:pt x="157476" y="427575"/>
                    <a:pt x="157120" y="422728"/>
                    <a:pt x="159133" y="418472"/>
                  </a:cubicBezTo>
                  <a:cubicBezTo>
                    <a:pt x="173815" y="386437"/>
                    <a:pt x="180801" y="354046"/>
                    <a:pt x="183761" y="335842"/>
                  </a:cubicBezTo>
                  <a:lnTo>
                    <a:pt x="13735" y="335842"/>
                  </a:lnTo>
                  <a:cubicBezTo>
                    <a:pt x="6157" y="335842"/>
                    <a:pt x="0" y="329695"/>
                    <a:pt x="0" y="322129"/>
                  </a:cubicBezTo>
                  <a:lnTo>
                    <a:pt x="0" y="13713"/>
                  </a:lnTo>
                  <a:cubicBezTo>
                    <a:pt x="0" y="6147"/>
                    <a:pt x="6157" y="0"/>
                    <a:pt x="1373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2" name="组合 21">
            <a:extLst>
              <a:ext uri="{FF2B5EF4-FFF2-40B4-BE49-F238E27FC236}">
                <a16:creationId xmlns:a16="http://schemas.microsoft.com/office/drawing/2014/main" id="{3FCBFEB5-211E-4682-BEA9-3D6D149F0315}"/>
              </a:ext>
            </a:extLst>
          </p:cNvPr>
          <p:cNvGrpSpPr/>
          <p:nvPr/>
        </p:nvGrpSpPr>
        <p:grpSpPr>
          <a:xfrm>
            <a:off x="1035839" y="3301040"/>
            <a:ext cx="783336" cy="783336"/>
            <a:chOff x="9566672" y="1892300"/>
            <a:chExt cx="1168400" cy="1168400"/>
          </a:xfrm>
        </p:grpSpPr>
        <p:sp>
          <p:nvSpPr>
            <p:cNvPr id="23" name="椭圆 22">
              <a:extLst>
                <a:ext uri="{FF2B5EF4-FFF2-40B4-BE49-F238E27FC236}">
                  <a16:creationId xmlns:a16="http://schemas.microsoft.com/office/drawing/2014/main" id="{3845C0B3-8EF5-46C1-B88C-91DA651CA682}"/>
                </a:ext>
              </a:extLst>
            </p:cNvPr>
            <p:cNvSpPr/>
            <p:nvPr/>
          </p:nvSpPr>
          <p:spPr>
            <a:xfrm>
              <a:off x="9566672" y="1892300"/>
              <a:ext cx="1168400" cy="1168400"/>
            </a:xfrm>
            <a:prstGeom prst="ellipse">
              <a:avLst/>
            </a:pr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icon-02">
              <a:extLst>
                <a:ext uri="{FF2B5EF4-FFF2-40B4-BE49-F238E27FC236}">
                  <a16:creationId xmlns:a16="http://schemas.microsoft.com/office/drawing/2014/main" id="{441E2031-E64F-4879-A3FC-8D3947A382E2}"/>
                </a:ext>
              </a:extLst>
            </p:cNvPr>
            <p:cNvSpPr/>
            <p:nvPr/>
          </p:nvSpPr>
          <p:spPr>
            <a:xfrm>
              <a:off x="9935956" y="2226054"/>
              <a:ext cx="390684" cy="483152"/>
            </a:xfrm>
            <a:custGeom>
              <a:avLst/>
              <a:gdLst>
                <a:gd name="connsiteX0" fmla="*/ 376707 w 465255"/>
                <a:gd name="connsiteY0" fmla="*/ 359911 h 575372"/>
                <a:gd name="connsiteX1" fmla="*/ 465255 w 465255"/>
                <a:gd name="connsiteY1" fmla="*/ 521967 h 575372"/>
                <a:gd name="connsiteX2" fmla="*/ 396999 w 465255"/>
                <a:gd name="connsiteY2" fmla="*/ 512759 h 575372"/>
                <a:gd name="connsiteX3" fmla="*/ 373018 w 465255"/>
                <a:gd name="connsiteY3" fmla="*/ 575372 h 575372"/>
                <a:gd name="connsiteX4" fmla="*/ 275246 w 465255"/>
                <a:gd name="connsiteY4" fmla="*/ 407791 h 575372"/>
                <a:gd name="connsiteX5" fmla="*/ 312141 w 465255"/>
                <a:gd name="connsiteY5" fmla="*/ 393059 h 575372"/>
                <a:gd name="connsiteX6" fmla="*/ 376707 w 465255"/>
                <a:gd name="connsiteY6" fmla="*/ 359911 h 575372"/>
                <a:gd name="connsiteX7" fmla="*/ 86735 w 465255"/>
                <a:gd name="connsiteY7" fmla="*/ 352512 h 575372"/>
                <a:gd name="connsiteX8" fmla="*/ 112571 w 465255"/>
                <a:gd name="connsiteY8" fmla="*/ 363570 h 575372"/>
                <a:gd name="connsiteX9" fmla="*/ 188233 w 465255"/>
                <a:gd name="connsiteY9" fmla="*/ 405957 h 575372"/>
                <a:gd name="connsiteX10" fmla="*/ 107034 w 465255"/>
                <a:gd name="connsiteY10" fmla="*/ 571821 h 575372"/>
                <a:gd name="connsiteX11" fmla="*/ 70126 w 465255"/>
                <a:gd name="connsiteY11" fmla="*/ 514690 h 575372"/>
                <a:gd name="connsiteX12" fmla="*/ 0 w 465255"/>
                <a:gd name="connsiteY12" fmla="*/ 522062 h 575372"/>
                <a:gd name="connsiteX13" fmla="*/ 232628 w 465255"/>
                <a:gd name="connsiteY13" fmla="*/ 121956 h 575372"/>
                <a:gd name="connsiteX14" fmla="*/ 256629 w 465255"/>
                <a:gd name="connsiteY14" fmla="*/ 169858 h 575372"/>
                <a:gd name="connsiteX15" fmla="*/ 310170 w 465255"/>
                <a:gd name="connsiteY15" fmla="*/ 177227 h 575372"/>
                <a:gd name="connsiteX16" fmla="*/ 271399 w 465255"/>
                <a:gd name="connsiteY16" fmla="*/ 215917 h 575372"/>
                <a:gd name="connsiteX17" fmla="*/ 280630 w 465255"/>
                <a:gd name="connsiteY17" fmla="*/ 269346 h 575372"/>
                <a:gd name="connsiteX18" fmla="*/ 232628 w 465255"/>
                <a:gd name="connsiteY18" fmla="*/ 243553 h 575372"/>
                <a:gd name="connsiteX19" fmla="*/ 184625 w 465255"/>
                <a:gd name="connsiteY19" fmla="*/ 269346 h 575372"/>
                <a:gd name="connsiteX20" fmla="*/ 193856 w 465255"/>
                <a:gd name="connsiteY20" fmla="*/ 215917 h 575372"/>
                <a:gd name="connsiteX21" fmla="*/ 155085 w 465255"/>
                <a:gd name="connsiteY21" fmla="*/ 177227 h 575372"/>
                <a:gd name="connsiteX22" fmla="*/ 208626 w 465255"/>
                <a:gd name="connsiteY22" fmla="*/ 169858 h 575372"/>
                <a:gd name="connsiteX23" fmla="*/ 232663 w 465255"/>
                <a:gd name="connsiteY23" fmla="*/ 81359 h 575372"/>
                <a:gd name="connsiteX24" fmla="*/ 118167 w 465255"/>
                <a:gd name="connsiteY24" fmla="*/ 195685 h 575372"/>
                <a:gd name="connsiteX25" fmla="*/ 232663 w 465255"/>
                <a:gd name="connsiteY25" fmla="*/ 310011 h 575372"/>
                <a:gd name="connsiteX26" fmla="*/ 347159 w 465255"/>
                <a:gd name="connsiteY26" fmla="*/ 195685 h 575372"/>
                <a:gd name="connsiteX27" fmla="*/ 232663 w 465255"/>
                <a:gd name="connsiteY27" fmla="*/ 81359 h 575372"/>
                <a:gd name="connsiteX28" fmla="*/ 180032 w 465255"/>
                <a:gd name="connsiteY28" fmla="*/ 916 h 575372"/>
                <a:gd name="connsiteX29" fmla="*/ 204962 w 465255"/>
                <a:gd name="connsiteY29" fmla="*/ 5756 h 575372"/>
                <a:gd name="connsiteX30" fmla="*/ 260364 w 465255"/>
                <a:gd name="connsiteY30" fmla="*/ 5756 h 575372"/>
                <a:gd name="connsiteX31" fmla="*/ 302838 w 465255"/>
                <a:gd name="connsiteY31" fmla="*/ 16820 h 575372"/>
                <a:gd name="connsiteX32" fmla="*/ 350852 w 465255"/>
                <a:gd name="connsiteY32" fmla="*/ 44479 h 575372"/>
                <a:gd name="connsiteX33" fmla="*/ 384093 w 465255"/>
                <a:gd name="connsiteY33" fmla="*/ 77671 h 575372"/>
                <a:gd name="connsiteX34" fmla="*/ 409947 w 465255"/>
                <a:gd name="connsiteY34" fmla="*/ 123770 h 575372"/>
                <a:gd name="connsiteX35" fmla="*/ 422874 w 465255"/>
                <a:gd name="connsiteY35" fmla="*/ 168025 h 575372"/>
                <a:gd name="connsiteX36" fmla="*/ 422874 w 465255"/>
                <a:gd name="connsiteY36" fmla="*/ 223345 h 575372"/>
                <a:gd name="connsiteX37" fmla="*/ 409947 w 465255"/>
                <a:gd name="connsiteY37" fmla="*/ 265756 h 575372"/>
                <a:gd name="connsiteX38" fmla="*/ 384093 w 465255"/>
                <a:gd name="connsiteY38" fmla="*/ 313699 h 575372"/>
                <a:gd name="connsiteX39" fmla="*/ 350852 w 465255"/>
                <a:gd name="connsiteY39" fmla="*/ 346891 h 575372"/>
                <a:gd name="connsiteX40" fmla="*/ 302838 w 465255"/>
                <a:gd name="connsiteY40" fmla="*/ 372706 h 575372"/>
                <a:gd name="connsiteX41" fmla="*/ 260364 w 465255"/>
                <a:gd name="connsiteY41" fmla="*/ 385614 h 575372"/>
                <a:gd name="connsiteX42" fmla="*/ 204962 w 465255"/>
                <a:gd name="connsiteY42" fmla="*/ 385614 h 575372"/>
                <a:gd name="connsiteX43" fmla="*/ 160641 w 465255"/>
                <a:gd name="connsiteY43" fmla="*/ 372706 h 575372"/>
                <a:gd name="connsiteX44" fmla="*/ 114474 w 465255"/>
                <a:gd name="connsiteY44" fmla="*/ 346891 h 575372"/>
                <a:gd name="connsiteX45" fmla="*/ 81233 w 465255"/>
                <a:gd name="connsiteY45" fmla="*/ 313699 h 575372"/>
                <a:gd name="connsiteX46" fmla="*/ 53532 w 465255"/>
                <a:gd name="connsiteY46" fmla="*/ 265756 h 575372"/>
                <a:gd name="connsiteX47" fmla="*/ 42452 w 465255"/>
                <a:gd name="connsiteY47" fmla="*/ 223345 h 575372"/>
                <a:gd name="connsiteX48" fmla="*/ 42452 w 465255"/>
                <a:gd name="connsiteY48" fmla="*/ 168025 h 575372"/>
                <a:gd name="connsiteX49" fmla="*/ 53532 w 465255"/>
                <a:gd name="connsiteY49" fmla="*/ 123770 h 575372"/>
                <a:gd name="connsiteX50" fmla="*/ 81233 w 465255"/>
                <a:gd name="connsiteY50" fmla="*/ 77671 h 575372"/>
                <a:gd name="connsiteX51" fmla="*/ 114474 w 465255"/>
                <a:gd name="connsiteY51" fmla="*/ 44479 h 575372"/>
                <a:gd name="connsiteX52" fmla="*/ 160641 w 465255"/>
                <a:gd name="connsiteY52" fmla="*/ 16820 h 575372"/>
                <a:gd name="connsiteX53" fmla="*/ 180032 w 465255"/>
                <a:gd name="connsiteY53" fmla="*/ 916 h 5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65255" h="575372">
                  <a:moveTo>
                    <a:pt x="376707" y="359911"/>
                  </a:moveTo>
                  <a:lnTo>
                    <a:pt x="465255" y="521967"/>
                  </a:lnTo>
                  <a:lnTo>
                    <a:pt x="396999" y="512759"/>
                  </a:lnTo>
                  <a:lnTo>
                    <a:pt x="373018" y="575372"/>
                  </a:lnTo>
                  <a:lnTo>
                    <a:pt x="275246" y="407791"/>
                  </a:lnTo>
                  <a:cubicBezTo>
                    <a:pt x="275246" y="407791"/>
                    <a:pt x="295538" y="411474"/>
                    <a:pt x="312141" y="393059"/>
                  </a:cubicBezTo>
                  <a:cubicBezTo>
                    <a:pt x="326899" y="382010"/>
                    <a:pt x="313986" y="365436"/>
                    <a:pt x="376707" y="359911"/>
                  </a:cubicBezTo>
                  <a:close/>
                  <a:moveTo>
                    <a:pt x="86735" y="352512"/>
                  </a:moveTo>
                  <a:cubicBezTo>
                    <a:pt x="86735" y="352512"/>
                    <a:pt x="90426" y="363570"/>
                    <a:pt x="112571" y="363570"/>
                  </a:cubicBezTo>
                  <a:cubicBezTo>
                    <a:pt x="162397" y="363570"/>
                    <a:pt x="145788" y="405957"/>
                    <a:pt x="188233" y="405957"/>
                  </a:cubicBezTo>
                  <a:cubicBezTo>
                    <a:pt x="188233" y="405957"/>
                    <a:pt x="107034" y="571821"/>
                    <a:pt x="107034" y="571821"/>
                  </a:cubicBezTo>
                  <a:lnTo>
                    <a:pt x="70126" y="514690"/>
                  </a:lnTo>
                  <a:lnTo>
                    <a:pt x="0" y="522062"/>
                  </a:lnTo>
                  <a:close/>
                  <a:moveTo>
                    <a:pt x="232628" y="121956"/>
                  </a:moveTo>
                  <a:lnTo>
                    <a:pt x="256629" y="169858"/>
                  </a:lnTo>
                  <a:lnTo>
                    <a:pt x="310170" y="177227"/>
                  </a:lnTo>
                  <a:lnTo>
                    <a:pt x="271399" y="215917"/>
                  </a:lnTo>
                  <a:lnTo>
                    <a:pt x="280630" y="269346"/>
                  </a:lnTo>
                  <a:lnTo>
                    <a:pt x="232628" y="243553"/>
                  </a:lnTo>
                  <a:lnTo>
                    <a:pt x="184625" y="269346"/>
                  </a:lnTo>
                  <a:lnTo>
                    <a:pt x="193856" y="215917"/>
                  </a:lnTo>
                  <a:lnTo>
                    <a:pt x="155085" y="177227"/>
                  </a:lnTo>
                  <a:lnTo>
                    <a:pt x="208626" y="169858"/>
                  </a:lnTo>
                  <a:close/>
                  <a:moveTo>
                    <a:pt x="232663" y="81359"/>
                  </a:moveTo>
                  <a:cubicBezTo>
                    <a:pt x="168028" y="81359"/>
                    <a:pt x="118167" y="131146"/>
                    <a:pt x="118167" y="195685"/>
                  </a:cubicBezTo>
                  <a:cubicBezTo>
                    <a:pt x="118167" y="258380"/>
                    <a:pt x="168028" y="310011"/>
                    <a:pt x="232663" y="310011"/>
                  </a:cubicBezTo>
                  <a:cubicBezTo>
                    <a:pt x="295451" y="310011"/>
                    <a:pt x="347159" y="258380"/>
                    <a:pt x="347159" y="195685"/>
                  </a:cubicBezTo>
                  <a:cubicBezTo>
                    <a:pt x="347159" y="131146"/>
                    <a:pt x="295451" y="81359"/>
                    <a:pt x="232663" y="81359"/>
                  </a:cubicBezTo>
                  <a:close/>
                  <a:moveTo>
                    <a:pt x="180032" y="916"/>
                  </a:moveTo>
                  <a:cubicBezTo>
                    <a:pt x="187419" y="-1159"/>
                    <a:pt x="195729" y="224"/>
                    <a:pt x="204962" y="5756"/>
                  </a:cubicBezTo>
                  <a:cubicBezTo>
                    <a:pt x="223429" y="16820"/>
                    <a:pt x="241897" y="16820"/>
                    <a:pt x="260364" y="5756"/>
                  </a:cubicBezTo>
                  <a:cubicBezTo>
                    <a:pt x="278831" y="-5308"/>
                    <a:pt x="293604" y="224"/>
                    <a:pt x="302838" y="16820"/>
                  </a:cubicBezTo>
                  <a:cubicBezTo>
                    <a:pt x="313918" y="35259"/>
                    <a:pt x="330538" y="44479"/>
                    <a:pt x="350852" y="44479"/>
                  </a:cubicBezTo>
                  <a:cubicBezTo>
                    <a:pt x="373013" y="44479"/>
                    <a:pt x="382246" y="55543"/>
                    <a:pt x="384093" y="77671"/>
                  </a:cubicBezTo>
                  <a:cubicBezTo>
                    <a:pt x="384093" y="97954"/>
                    <a:pt x="393326" y="114550"/>
                    <a:pt x="409947" y="123770"/>
                  </a:cubicBezTo>
                  <a:cubicBezTo>
                    <a:pt x="428414" y="134834"/>
                    <a:pt x="432107" y="149586"/>
                    <a:pt x="422874" y="168025"/>
                  </a:cubicBezTo>
                  <a:cubicBezTo>
                    <a:pt x="411793" y="186465"/>
                    <a:pt x="411793" y="204905"/>
                    <a:pt x="422874" y="223345"/>
                  </a:cubicBezTo>
                  <a:cubicBezTo>
                    <a:pt x="432107" y="241784"/>
                    <a:pt x="428414" y="256536"/>
                    <a:pt x="409947" y="265756"/>
                  </a:cubicBezTo>
                  <a:cubicBezTo>
                    <a:pt x="393326" y="276820"/>
                    <a:pt x="384093" y="293416"/>
                    <a:pt x="384093" y="313699"/>
                  </a:cubicBezTo>
                  <a:cubicBezTo>
                    <a:pt x="382246" y="335827"/>
                    <a:pt x="373013" y="345047"/>
                    <a:pt x="350852" y="346891"/>
                  </a:cubicBezTo>
                  <a:cubicBezTo>
                    <a:pt x="330538" y="346891"/>
                    <a:pt x="313918" y="356111"/>
                    <a:pt x="302838" y="372706"/>
                  </a:cubicBezTo>
                  <a:cubicBezTo>
                    <a:pt x="293604" y="391146"/>
                    <a:pt x="278831" y="394834"/>
                    <a:pt x="260364" y="385614"/>
                  </a:cubicBezTo>
                  <a:cubicBezTo>
                    <a:pt x="241897" y="374550"/>
                    <a:pt x="223429" y="374550"/>
                    <a:pt x="204962" y="385614"/>
                  </a:cubicBezTo>
                  <a:cubicBezTo>
                    <a:pt x="186495" y="394834"/>
                    <a:pt x="171722" y="391146"/>
                    <a:pt x="160641" y="372706"/>
                  </a:cubicBezTo>
                  <a:cubicBezTo>
                    <a:pt x="151408" y="356111"/>
                    <a:pt x="134787" y="346891"/>
                    <a:pt x="114474" y="346891"/>
                  </a:cubicBezTo>
                  <a:cubicBezTo>
                    <a:pt x="92313" y="345047"/>
                    <a:pt x="81233" y="335827"/>
                    <a:pt x="81233" y="313699"/>
                  </a:cubicBezTo>
                  <a:cubicBezTo>
                    <a:pt x="81233" y="293416"/>
                    <a:pt x="71999" y="276820"/>
                    <a:pt x="53532" y="265756"/>
                  </a:cubicBezTo>
                  <a:cubicBezTo>
                    <a:pt x="36912" y="256536"/>
                    <a:pt x="31372" y="241784"/>
                    <a:pt x="42452" y="223345"/>
                  </a:cubicBezTo>
                  <a:cubicBezTo>
                    <a:pt x="53532" y="204905"/>
                    <a:pt x="53532" y="186465"/>
                    <a:pt x="42452" y="168025"/>
                  </a:cubicBezTo>
                  <a:cubicBezTo>
                    <a:pt x="31372" y="149586"/>
                    <a:pt x="36912" y="134834"/>
                    <a:pt x="53532" y="123770"/>
                  </a:cubicBezTo>
                  <a:cubicBezTo>
                    <a:pt x="71999" y="114550"/>
                    <a:pt x="81233" y="97954"/>
                    <a:pt x="81233" y="77671"/>
                  </a:cubicBezTo>
                  <a:cubicBezTo>
                    <a:pt x="81233" y="55543"/>
                    <a:pt x="92313" y="44479"/>
                    <a:pt x="114474" y="44479"/>
                  </a:cubicBezTo>
                  <a:cubicBezTo>
                    <a:pt x="134787" y="44479"/>
                    <a:pt x="151408" y="35259"/>
                    <a:pt x="160641" y="16820"/>
                  </a:cubicBezTo>
                  <a:cubicBezTo>
                    <a:pt x="166182" y="8522"/>
                    <a:pt x="172645" y="2990"/>
                    <a:pt x="180032" y="9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5" name="矩形 24">
            <a:extLst>
              <a:ext uri="{FF2B5EF4-FFF2-40B4-BE49-F238E27FC236}">
                <a16:creationId xmlns:a16="http://schemas.microsoft.com/office/drawing/2014/main" id="{4CF74A0F-79FF-4E0D-9800-DC69476511F1}"/>
              </a:ext>
            </a:extLst>
          </p:cNvPr>
          <p:cNvSpPr/>
          <p:nvPr/>
        </p:nvSpPr>
        <p:spPr>
          <a:xfrm>
            <a:off x="1876933" y="2028604"/>
            <a:ext cx="1415772" cy="461665"/>
          </a:xfrm>
          <a:prstGeom prst="rect">
            <a:avLst/>
          </a:prstGeom>
        </p:spPr>
        <p:txBody>
          <a:bodyPr wrap="none">
            <a:spAutoFit/>
          </a:bodyPr>
          <a:lstStyle/>
          <a:p>
            <a:r>
              <a:rPr lang="zh-CN" altLang="en-US" sz="2400" dirty="0">
                <a:solidFill>
                  <a:schemeClr val="bg2">
                    <a:lumMod val="25000"/>
                  </a:schemeClr>
                </a:solidFill>
                <a:latin typeface="+mj-ea"/>
                <a:ea typeface="+mj-ea"/>
              </a:rPr>
              <a:t>添加标题</a:t>
            </a:r>
          </a:p>
        </p:txBody>
      </p:sp>
      <p:sp>
        <p:nvSpPr>
          <p:cNvPr id="26" name="Text Box 19">
            <a:extLst>
              <a:ext uri="{FF2B5EF4-FFF2-40B4-BE49-F238E27FC236}">
                <a16:creationId xmlns:a16="http://schemas.microsoft.com/office/drawing/2014/main" id="{58A85BFD-EB14-4280-AC79-F33EEE6E3DF2}"/>
              </a:ext>
            </a:extLst>
          </p:cNvPr>
          <p:cNvSpPr txBox="1">
            <a:spLocks noChangeArrowheads="1"/>
          </p:cNvSpPr>
          <p:nvPr/>
        </p:nvSpPr>
        <p:spPr bwMode="auto">
          <a:xfrm>
            <a:off x="1876933" y="2411814"/>
            <a:ext cx="2066188"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输入您的内容输入您的内容输入您的内容</a:t>
            </a:r>
          </a:p>
        </p:txBody>
      </p:sp>
      <p:sp>
        <p:nvSpPr>
          <p:cNvPr id="27" name="矩形 26">
            <a:extLst>
              <a:ext uri="{FF2B5EF4-FFF2-40B4-BE49-F238E27FC236}">
                <a16:creationId xmlns:a16="http://schemas.microsoft.com/office/drawing/2014/main" id="{6F2241AC-A8ED-451A-B685-6C6E492A2E91}"/>
              </a:ext>
            </a:extLst>
          </p:cNvPr>
          <p:cNvSpPr/>
          <p:nvPr/>
        </p:nvSpPr>
        <p:spPr>
          <a:xfrm>
            <a:off x="1876933" y="3293967"/>
            <a:ext cx="1415772" cy="461665"/>
          </a:xfrm>
          <a:prstGeom prst="rect">
            <a:avLst/>
          </a:prstGeom>
        </p:spPr>
        <p:txBody>
          <a:bodyPr wrap="none">
            <a:spAutoFit/>
          </a:bodyPr>
          <a:lstStyle/>
          <a:p>
            <a:r>
              <a:rPr lang="zh-CN" altLang="en-US" sz="2400" dirty="0">
                <a:solidFill>
                  <a:schemeClr val="bg2">
                    <a:lumMod val="25000"/>
                  </a:schemeClr>
                </a:solidFill>
                <a:latin typeface="+mj-ea"/>
                <a:ea typeface="+mj-ea"/>
              </a:rPr>
              <a:t>添加标题</a:t>
            </a:r>
          </a:p>
        </p:txBody>
      </p:sp>
      <p:sp>
        <p:nvSpPr>
          <p:cNvPr id="28" name="Text Box 19">
            <a:extLst>
              <a:ext uri="{FF2B5EF4-FFF2-40B4-BE49-F238E27FC236}">
                <a16:creationId xmlns:a16="http://schemas.microsoft.com/office/drawing/2014/main" id="{69F7B01B-71D1-4ABE-AE6C-AFABDD444BF1}"/>
              </a:ext>
            </a:extLst>
          </p:cNvPr>
          <p:cNvSpPr txBox="1">
            <a:spLocks noChangeArrowheads="1"/>
          </p:cNvSpPr>
          <p:nvPr/>
        </p:nvSpPr>
        <p:spPr bwMode="auto">
          <a:xfrm>
            <a:off x="1876933" y="3677177"/>
            <a:ext cx="2066188"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输入您的内容输入您的内容输入您的内容</a:t>
            </a:r>
          </a:p>
        </p:txBody>
      </p:sp>
      <p:sp>
        <p:nvSpPr>
          <p:cNvPr id="29" name="矩形 28">
            <a:extLst>
              <a:ext uri="{FF2B5EF4-FFF2-40B4-BE49-F238E27FC236}">
                <a16:creationId xmlns:a16="http://schemas.microsoft.com/office/drawing/2014/main" id="{08D60D81-17F9-4FC3-8B44-C986D06F9D24}"/>
              </a:ext>
            </a:extLst>
          </p:cNvPr>
          <p:cNvSpPr/>
          <p:nvPr/>
        </p:nvSpPr>
        <p:spPr>
          <a:xfrm>
            <a:off x="1876933" y="4522353"/>
            <a:ext cx="1415772" cy="461665"/>
          </a:xfrm>
          <a:prstGeom prst="rect">
            <a:avLst/>
          </a:prstGeom>
        </p:spPr>
        <p:txBody>
          <a:bodyPr wrap="none">
            <a:spAutoFit/>
          </a:bodyPr>
          <a:lstStyle/>
          <a:p>
            <a:r>
              <a:rPr lang="zh-CN" altLang="en-US" sz="2400" dirty="0">
                <a:solidFill>
                  <a:schemeClr val="bg2">
                    <a:lumMod val="25000"/>
                  </a:schemeClr>
                </a:solidFill>
                <a:latin typeface="+mj-ea"/>
                <a:ea typeface="+mj-ea"/>
              </a:rPr>
              <a:t>添加标题</a:t>
            </a:r>
          </a:p>
        </p:txBody>
      </p:sp>
      <p:sp>
        <p:nvSpPr>
          <p:cNvPr id="30" name="Text Box 19">
            <a:extLst>
              <a:ext uri="{FF2B5EF4-FFF2-40B4-BE49-F238E27FC236}">
                <a16:creationId xmlns:a16="http://schemas.microsoft.com/office/drawing/2014/main" id="{71971760-8E69-44B5-A0B5-5AD9FEAAAC0F}"/>
              </a:ext>
            </a:extLst>
          </p:cNvPr>
          <p:cNvSpPr txBox="1">
            <a:spLocks noChangeArrowheads="1"/>
          </p:cNvSpPr>
          <p:nvPr/>
        </p:nvSpPr>
        <p:spPr bwMode="auto">
          <a:xfrm>
            <a:off x="1876933" y="4905563"/>
            <a:ext cx="2066188"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输入您的内容输入您的内容输入您的内容</a:t>
            </a:r>
          </a:p>
        </p:txBody>
      </p:sp>
      <p:cxnSp>
        <p:nvCxnSpPr>
          <p:cNvPr id="31" name="直接连接符 30">
            <a:extLst>
              <a:ext uri="{FF2B5EF4-FFF2-40B4-BE49-F238E27FC236}">
                <a16:creationId xmlns:a16="http://schemas.microsoft.com/office/drawing/2014/main" id="{0F9DA665-5FAC-4265-AE5B-201731C161B4}"/>
              </a:ext>
            </a:extLst>
          </p:cNvPr>
          <p:cNvCxnSpPr>
            <a:cxnSpLocks/>
          </p:cNvCxnSpPr>
          <p:nvPr/>
        </p:nvCxnSpPr>
        <p:spPr>
          <a:xfrm>
            <a:off x="1095349" y="3098443"/>
            <a:ext cx="3713718" cy="0"/>
          </a:xfrm>
          <a:prstGeom prst="line">
            <a:avLst/>
          </a:prstGeom>
          <a:noFill/>
          <a:ln w="22225" cap="rnd">
            <a:gradFill flip="none" rotWithShape="1">
              <a:gsLst>
                <a:gs pos="0">
                  <a:schemeClr val="accent1">
                    <a:alpha val="0"/>
                  </a:schemeClr>
                </a:gs>
                <a:gs pos="100000">
                  <a:schemeClr val="accent1">
                    <a:alpha val="6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32" name="直接连接符 31">
            <a:extLst>
              <a:ext uri="{FF2B5EF4-FFF2-40B4-BE49-F238E27FC236}">
                <a16:creationId xmlns:a16="http://schemas.microsoft.com/office/drawing/2014/main" id="{892E5E71-4DEF-4D24-827F-99C6D257AC3C}"/>
              </a:ext>
            </a:extLst>
          </p:cNvPr>
          <p:cNvCxnSpPr>
            <a:cxnSpLocks/>
          </p:cNvCxnSpPr>
          <p:nvPr/>
        </p:nvCxnSpPr>
        <p:spPr>
          <a:xfrm>
            <a:off x="1095349" y="4385377"/>
            <a:ext cx="3713718" cy="0"/>
          </a:xfrm>
          <a:prstGeom prst="line">
            <a:avLst/>
          </a:prstGeom>
          <a:noFill/>
          <a:ln w="22225" cap="rnd">
            <a:gradFill flip="none" rotWithShape="1">
              <a:gsLst>
                <a:gs pos="0">
                  <a:schemeClr val="accent1">
                    <a:alpha val="0"/>
                  </a:schemeClr>
                </a:gs>
                <a:gs pos="100000">
                  <a:schemeClr val="accent1">
                    <a:alpha val="6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33" name="直接连接符 32">
            <a:extLst>
              <a:ext uri="{FF2B5EF4-FFF2-40B4-BE49-F238E27FC236}">
                <a16:creationId xmlns:a16="http://schemas.microsoft.com/office/drawing/2014/main" id="{3F27435C-C846-404C-8C5E-1130081B3FF7}"/>
              </a:ext>
            </a:extLst>
          </p:cNvPr>
          <p:cNvCxnSpPr>
            <a:cxnSpLocks/>
          </p:cNvCxnSpPr>
          <p:nvPr/>
        </p:nvCxnSpPr>
        <p:spPr>
          <a:xfrm>
            <a:off x="1095349" y="5579177"/>
            <a:ext cx="3713718" cy="0"/>
          </a:xfrm>
          <a:prstGeom prst="line">
            <a:avLst/>
          </a:prstGeom>
          <a:noFill/>
          <a:ln w="22225" cap="rnd">
            <a:gradFill flip="none" rotWithShape="1">
              <a:gsLst>
                <a:gs pos="0">
                  <a:schemeClr val="accent1">
                    <a:alpha val="0"/>
                  </a:schemeClr>
                </a:gs>
                <a:gs pos="100000">
                  <a:schemeClr val="accent1">
                    <a:alpha val="6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011175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33" name="TextBox 30">
            <a:extLst>
              <a:ext uri="{FF2B5EF4-FFF2-40B4-BE49-F238E27FC236}">
                <a16:creationId xmlns:a16="http://schemas.microsoft.com/office/drawing/2014/main" id="{D1712F68-E488-448E-873D-8B295F9BE586}"/>
              </a:ext>
            </a:extLst>
          </p:cNvPr>
          <p:cNvSpPr txBox="1"/>
          <p:nvPr/>
        </p:nvSpPr>
        <p:spPr>
          <a:xfrm>
            <a:off x="1003989" y="5677392"/>
            <a:ext cx="10184023" cy="1215526"/>
          </a:xfrm>
          <a:prstGeom prst="rect">
            <a:avLst/>
          </a:prstGeom>
          <a:noFill/>
        </p:spPr>
        <p:txBody>
          <a:bodyPr wrap="square" rtlCol="0">
            <a:prstTxWarp prst="textArchUp">
              <a:avLst/>
            </a:prstTxWarp>
            <a:spAutoFit/>
          </a:bodyPr>
          <a:lstStyle/>
          <a:p>
            <a:pPr algn="ctr">
              <a:lnSpc>
                <a:spcPct val="120000"/>
              </a:lnSpc>
            </a:pPr>
            <a:r>
              <a:rPr lang="en-US" altLang="zh-CN" sz="6600" dirty="0">
                <a:ln w="12700">
                  <a:solidFill>
                    <a:srgbClr val="3345A5"/>
                  </a:solidFill>
                </a:ln>
                <a:noFill/>
                <a:latin typeface="+mj-lt"/>
                <a:sym typeface="微软雅黑 Light" panose="020B0502040204020203" pitchFamily="34" charset="-122"/>
              </a:rPr>
              <a:t>High Quality Service</a:t>
            </a:r>
            <a:endParaRPr lang="en-US" sz="6600" dirty="0">
              <a:ln w="12700">
                <a:solidFill>
                  <a:srgbClr val="3345A5"/>
                </a:solidFill>
              </a:ln>
              <a:noFill/>
              <a:latin typeface="+mj-lt"/>
              <a:sym typeface="微软雅黑 Light" panose="020B0502040204020203" pitchFamily="34" charset="-122"/>
            </a:endParaRPr>
          </a:p>
        </p:txBody>
      </p:sp>
      <p:sp>
        <p:nvSpPr>
          <p:cNvPr id="2" name="矩形 1">
            <a:extLst>
              <a:ext uri="{FF2B5EF4-FFF2-40B4-BE49-F238E27FC236}">
                <a16:creationId xmlns:a16="http://schemas.microsoft.com/office/drawing/2014/main" id="{DE51AE0B-7957-4470-B3C5-A3C8D93F31B7}"/>
              </a:ext>
            </a:extLst>
          </p:cNvPr>
          <p:cNvSpPr/>
          <p:nvPr/>
        </p:nvSpPr>
        <p:spPr>
          <a:xfrm>
            <a:off x="4949694" y="304284"/>
            <a:ext cx="2292615" cy="584775"/>
          </a:xfrm>
          <a:prstGeom prst="rect">
            <a:avLst/>
          </a:prstGeom>
        </p:spPr>
        <p:txBody>
          <a:bodyPr wrap="none">
            <a:spAutoFit/>
          </a:bodyPr>
          <a:lstStyle/>
          <a:p>
            <a:pPr algn="ctr"/>
            <a:r>
              <a:rPr lang="zh-CN" altLang="en-US" sz="3200" b="1" dirty="0">
                <a:solidFill>
                  <a:schemeClr val="accent1"/>
                </a:solidFill>
                <a:latin typeface="+mj-ea"/>
                <a:ea typeface="+mj-ea"/>
              </a:rPr>
              <a:t>运营策略三</a:t>
            </a:r>
          </a:p>
        </p:txBody>
      </p:sp>
      <p:sp>
        <p:nvSpPr>
          <p:cNvPr id="6" name="矩形 5">
            <a:extLst>
              <a:ext uri="{FF2B5EF4-FFF2-40B4-BE49-F238E27FC236}">
                <a16:creationId xmlns:a16="http://schemas.microsoft.com/office/drawing/2014/main" id="{C6612943-8177-4B07-821F-26C71ABE1267}"/>
              </a:ext>
            </a:extLst>
          </p:cNvPr>
          <p:cNvSpPr/>
          <p:nvPr/>
        </p:nvSpPr>
        <p:spPr>
          <a:xfrm>
            <a:off x="4720465" y="810660"/>
            <a:ext cx="2751073" cy="369332"/>
          </a:xfrm>
          <a:prstGeom prst="rect">
            <a:avLst/>
          </a:prstGeom>
        </p:spPr>
        <p:txBody>
          <a:bodyPr wrap="none">
            <a:spAutoFit/>
          </a:bodyPr>
          <a:lstStyle/>
          <a:p>
            <a:pPr algn="ctr"/>
            <a:r>
              <a:rPr lang="en-US" altLang="zh-CN" dirty="0">
                <a:gradFill flip="none" rotWithShape="1">
                  <a:gsLst>
                    <a:gs pos="0">
                      <a:schemeClr val="accent3"/>
                    </a:gs>
                    <a:gs pos="100000">
                      <a:schemeClr val="accent1"/>
                    </a:gs>
                  </a:gsLst>
                  <a:lin ang="0" scaled="1"/>
                  <a:tileRect/>
                </a:gradFill>
                <a:latin typeface="+mj-lt"/>
              </a:rPr>
              <a:t>Operation Strategy 3</a:t>
            </a:r>
            <a:endParaRPr lang="zh-CN" altLang="en-US" dirty="0">
              <a:gradFill flip="none" rotWithShape="1">
                <a:gsLst>
                  <a:gs pos="0">
                    <a:schemeClr val="accent3"/>
                  </a:gs>
                  <a:gs pos="100000">
                    <a:schemeClr val="accent1"/>
                  </a:gs>
                </a:gsLst>
                <a:lin ang="0" scaled="1"/>
                <a:tileRect/>
              </a:gradFill>
              <a:latin typeface="+mj-lt"/>
            </a:endParaRPr>
          </a:p>
        </p:txBody>
      </p:sp>
      <p:sp>
        <p:nvSpPr>
          <p:cNvPr id="7" name="TextBox 30">
            <a:extLst>
              <a:ext uri="{FF2B5EF4-FFF2-40B4-BE49-F238E27FC236}">
                <a16:creationId xmlns:a16="http://schemas.microsoft.com/office/drawing/2014/main" id="{8A84386A-368F-42AA-8AD1-63C1D28A6AAB}"/>
              </a:ext>
            </a:extLst>
          </p:cNvPr>
          <p:cNvSpPr txBox="1"/>
          <p:nvPr/>
        </p:nvSpPr>
        <p:spPr>
          <a:xfrm>
            <a:off x="965200" y="2119452"/>
            <a:ext cx="2146300" cy="642035"/>
          </a:xfrm>
          <a:prstGeom prst="rect">
            <a:avLst/>
          </a:prstGeom>
          <a:noFill/>
        </p:spPr>
        <p:txBody>
          <a:bodyPr wrap="square" rtlCol="0">
            <a:spAutoFit/>
          </a:bodyPr>
          <a:lstStyle/>
          <a:p>
            <a:pPr>
              <a:lnSpc>
                <a:spcPct val="120000"/>
              </a:lnSpc>
            </a:pPr>
            <a:r>
              <a:rPr lang="zh-CN" altLang="en-US" sz="3200" b="1" dirty="0">
                <a:solidFill>
                  <a:schemeClr val="accent1"/>
                </a:solidFill>
                <a:latin typeface="+mj-ea"/>
                <a:ea typeface="+mj-ea"/>
                <a:sym typeface="微软雅黑 Light" panose="020B0502040204020203" pitchFamily="34" charset="-122"/>
              </a:rPr>
              <a:t>优质服务</a:t>
            </a:r>
            <a:endParaRPr lang="en-US" sz="3200" b="1" dirty="0">
              <a:solidFill>
                <a:schemeClr val="accent1"/>
              </a:solidFill>
              <a:latin typeface="+mj-ea"/>
              <a:ea typeface="+mj-ea"/>
              <a:sym typeface="微软雅黑 Light" panose="020B0502040204020203" pitchFamily="34" charset="-122"/>
            </a:endParaRPr>
          </a:p>
        </p:txBody>
      </p:sp>
      <p:sp>
        <p:nvSpPr>
          <p:cNvPr id="8" name="TextBox 30">
            <a:extLst>
              <a:ext uri="{FF2B5EF4-FFF2-40B4-BE49-F238E27FC236}">
                <a16:creationId xmlns:a16="http://schemas.microsoft.com/office/drawing/2014/main" id="{39739C60-3FBB-46D5-9C92-CC4893DAC709}"/>
              </a:ext>
            </a:extLst>
          </p:cNvPr>
          <p:cNvSpPr txBox="1"/>
          <p:nvPr/>
        </p:nvSpPr>
        <p:spPr>
          <a:xfrm>
            <a:off x="965200" y="2709206"/>
            <a:ext cx="3077411" cy="398699"/>
          </a:xfrm>
          <a:prstGeom prst="rect">
            <a:avLst/>
          </a:prstGeom>
          <a:noFill/>
        </p:spPr>
        <p:txBody>
          <a:bodyPr wrap="square" rtlCol="0">
            <a:spAutoFit/>
          </a:bodyPr>
          <a:lstStyle/>
          <a:p>
            <a:pPr>
              <a:lnSpc>
                <a:spcPct val="120000"/>
              </a:lnSpc>
            </a:pPr>
            <a:r>
              <a:rPr lang="en-US" altLang="zh-CN" dirty="0">
                <a:gradFill flip="none" rotWithShape="1">
                  <a:gsLst>
                    <a:gs pos="0">
                      <a:schemeClr val="accent3"/>
                    </a:gs>
                    <a:gs pos="100000">
                      <a:schemeClr val="accent1"/>
                    </a:gs>
                  </a:gsLst>
                  <a:lin ang="0" scaled="1"/>
                  <a:tileRect/>
                </a:gradFill>
                <a:latin typeface="+mj-lt"/>
                <a:sym typeface="微软雅黑 Light" panose="020B0502040204020203" pitchFamily="34" charset="-122"/>
              </a:rPr>
              <a:t>High Quality Service</a:t>
            </a:r>
            <a:endParaRPr lang="en-US" dirty="0">
              <a:gradFill flip="none" rotWithShape="1">
                <a:gsLst>
                  <a:gs pos="0">
                    <a:schemeClr val="accent3"/>
                  </a:gs>
                  <a:gs pos="100000">
                    <a:schemeClr val="accent1"/>
                  </a:gs>
                </a:gsLst>
                <a:lin ang="0" scaled="1"/>
                <a:tileRect/>
              </a:gradFill>
              <a:latin typeface="+mj-lt"/>
              <a:sym typeface="微软雅黑 Light" panose="020B0502040204020203" pitchFamily="34" charset="-122"/>
            </a:endParaRPr>
          </a:p>
        </p:txBody>
      </p:sp>
      <p:sp>
        <p:nvSpPr>
          <p:cNvPr id="11" name="椭圆 10">
            <a:extLst>
              <a:ext uri="{FF2B5EF4-FFF2-40B4-BE49-F238E27FC236}">
                <a16:creationId xmlns:a16="http://schemas.microsoft.com/office/drawing/2014/main" id="{3B0ABF49-8EA2-4512-BAF4-DBE6C3A6E482}"/>
              </a:ext>
            </a:extLst>
          </p:cNvPr>
          <p:cNvSpPr/>
          <p:nvPr/>
        </p:nvSpPr>
        <p:spPr>
          <a:xfrm>
            <a:off x="5364788" y="3451483"/>
            <a:ext cx="1168400" cy="1168400"/>
          </a:xfrm>
          <a:prstGeom prst="ellipse">
            <a:avLst/>
          </a:pr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3F5F985F-EC1E-4249-9D11-C37E6C1D4FAE}"/>
              </a:ext>
            </a:extLst>
          </p:cNvPr>
          <p:cNvSpPr/>
          <p:nvPr/>
        </p:nvSpPr>
        <p:spPr>
          <a:xfrm>
            <a:off x="9566672" y="3451483"/>
            <a:ext cx="1168400" cy="1168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加号 13">
            <a:extLst>
              <a:ext uri="{FF2B5EF4-FFF2-40B4-BE49-F238E27FC236}">
                <a16:creationId xmlns:a16="http://schemas.microsoft.com/office/drawing/2014/main" id="{70B925B7-C855-4112-8F51-9D08D394B953}"/>
              </a:ext>
            </a:extLst>
          </p:cNvPr>
          <p:cNvSpPr/>
          <p:nvPr/>
        </p:nvSpPr>
        <p:spPr>
          <a:xfrm>
            <a:off x="9827538" y="3712349"/>
            <a:ext cx="646668" cy="646668"/>
          </a:xfrm>
          <a:prstGeom prst="mathPlus">
            <a:avLst>
              <a:gd name="adj1" fmla="val 1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5" name="图片 14" descr="文本&#10;&#10;描述已自动生成">
            <a:extLst>
              <a:ext uri="{FF2B5EF4-FFF2-40B4-BE49-F238E27FC236}">
                <a16:creationId xmlns:a16="http://schemas.microsoft.com/office/drawing/2014/main" id="{5D59808C-E9CC-4EC4-BABD-9000046A6711}"/>
              </a:ext>
            </a:extLst>
          </p:cNvPr>
          <p:cNvPicPr>
            <a:picLocks noChangeAspect="1"/>
          </p:cNvPicPr>
          <p:nvPr/>
        </p:nvPicPr>
        <p:blipFill>
          <a:blip r:embed="rId3" cstate="print">
            <a:extLst>
              <a:ext uri="{28A0092B-C50C-407E-A947-70E740481C1C}">
                <a14:useLocalDpi xmlns:a14="http://schemas.microsoft.com/office/drawing/2010/main" val="0"/>
              </a:ext>
            </a:extLst>
          </a:blip>
          <a:srcRect l="18962" t="26871" r="18962" b="25063"/>
          <a:stretch>
            <a:fillRect/>
          </a:stretch>
        </p:blipFill>
        <p:spPr>
          <a:xfrm>
            <a:off x="5364788" y="1892300"/>
            <a:ext cx="1168400" cy="1168400"/>
          </a:xfrm>
          <a:custGeom>
            <a:avLst/>
            <a:gdLst>
              <a:gd name="connsiteX0" fmla="*/ 584200 w 1168400"/>
              <a:gd name="connsiteY0" fmla="*/ 0 h 1168400"/>
              <a:gd name="connsiteX1" fmla="*/ 1168400 w 1168400"/>
              <a:gd name="connsiteY1" fmla="*/ 584200 h 1168400"/>
              <a:gd name="connsiteX2" fmla="*/ 584200 w 1168400"/>
              <a:gd name="connsiteY2" fmla="*/ 1168400 h 1168400"/>
              <a:gd name="connsiteX3" fmla="*/ 0 w 1168400"/>
              <a:gd name="connsiteY3" fmla="*/ 584200 h 1168400"/>
              <a:gd name="connsiteX4" fmla="*/ 584200 w 1168400"/>
              <a:gd name="connsiteY4" fmla="*/ 0 h 116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1168400">
                <a:moveTo>
                  <a:pt x="584200" y="0"/>
                </a:moveTo>
                <a:cubicBezTo>
                  <a:pt x="906845" y="0"/>
                  <a:pt x="1168400" y="261555"/>
                  <a:pt x="1168400" y="584200"/>
                </a:cubicBezTo>
                <a:cubicBezTo>
                  <a:pt x="1168400" y="906845"/>
                  <a:pt x="906845" y="1168400"/>
                  <a:pt x="584200" y="1168400"/>
                </a:cubicBezTo>
                <a:cubicBezTo>
                  <a:pt x="261555" y="1168400"/>
                  <a:pt x="0" y="906845"/>
                  <a:pt x="0" y="584200"/>
                </a:cubicBezTo>
                <a:cubicBezTo>
                  <a:pt x="0" y="261555"/>
                  <a:pt x="261555" y="0"/>
                  <a:pt x="584200" y="0"/>
                </a:cubicBezTo>
                <a:close/>
              </a:path>
            </a:pathLst>
          </a:custGeom>
          <a:ln>
            <a:solidFill>
              <a:schemeClr val="accent2"/>
            </a:solidFill>
          </a:ln>
        </p:spPr>
      </p:pic>
      <p:pic>
        <p:nvPicPr>
          <p:cNvPr id="16" name="图片 15" descr="文本&#10;&#10;描述已自动生成">
            <a:extLst>
              <a:ext uri="{FF2B5EF4-FFF2-40B4-BE49-F238E27FC236}">
                <a16:creationId xmlns:a16="http://schemas.microsoft.com/office/drawing/2014/main" id="{8FED5088-C1E0-4368-B1A9-4589B9FCFE06}"/>
              </a:ext>
            </a:extLst>
          </p:cNvPr>
          <p:cNvPicPr>
            <a:picLocks noChangeAspect="1"/>
          </p:cNvPicPr>
          <p:nvPr/>
        </p:nvPicPr>
        <p:blipFill>
          <a:blip r:embed="rId4" cstate="print">
            <a:extLst>
              <a:ext uri="{28A0092B-C50C-407E-A947-70E740481C1C}">
                <a14:useLocalDpi xmlns:a14="http://schemas.microsoft.com/office/drawing/2010/main" val="0"/>
              </a:ext>
            </a:extLst>
          </a:blip>
          <a:srcRect l="40253" t="31059" r="36485" b="34048"/>
          <a:stretch>
            <a:fillRect/>
          </a:stretch>
        </p:blipFill>
        <p:spPr>
          <a:xfrm>
            <a:off x="6765416" y="3451483"/>
            <a:ext cx="1168400" cy="1168400"/>
          </a:xfrm>
          <a:custGeom>
            <a:avLst/>
            <a:gdLst>
              <a:gd name="connsiteX0" fmla="*/ 584200 w 1168400"/>
              <a:gd name="connsiteY0" fmla="*/ 0 h 1168400"/>
              <a:gd name="connsiteX1" fmla="*/ 1168400 w 1168400"/>
              <a:gd name="connsiteY1" fmla="*/ 584200 h 1168400"/>
              <a:gd name="connsiteX2" fmla="*/ 584200 w 1168400"/>
              <a:gd name="connsiteY2" fmla="*/ 1168400 h 1168400"/>
              <a:gd name="connsiteX3" fmla="*/ 0 w 1168400"/>
              <a:gd name="connsiteY3" fmla="*/ 584200 h 1168400"/>
              <a:gd name="connsiteX4" fmla="*/ 584200 w 1168400"/>
              <a:gd name="connsiteY4" fmla="*/ 0 h 116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1168400">
                <a:moveTo>
                  <a:pt x="584200" y="0"/>
                </a:moveTo>
                <a:cubicBezTo>
                  <a:pt x="906845" y="0"/>
                  <a:pt x="1168400" y="261555"/>
                  <a:pt x="1168400" y="584200"/>
                </a:cubicBezTo>
                <a:cubicBezTo>
                  <a:pt x="1168400" y="906845"/>
                  <a:pt x="906845" y="1168400"/>
                  <a:pt x="584200" y="1168400"/>
                </a:cubicBezTo>
                <a:cubicBezTo>
                  <a:pt x="261555" y="1168400"/>
                  <a:pt x="0" y="906845"/>
                  <a:pt x="0" y="584200"/>
                </a:cubicBezTo>
                <a:cubicBezTo>
                  <a:pt x="0" y="261555"/>
                  <a:pt x="261555" y="0"/>
                  <a:pt x="584200" y="0"/>
                </a:cubicBezTo>
                <a:close/>
              </a:path>
            </a:pathLst>
          </a:custGeom>
          <a:ln>
            <a:solidFill>
              <a:schemeClr val="accent2"/>
            </a:solidFill>
          </a:ln>
        </p:spPr>
      </p:pic>
      <p:pic>
        <p:nvPicPr>
          <p:cNvPr id="17" name="图片 16">
            <a:extLst>
              <a:ext uri="{FF2B5EF4-FFF2-40B4-BE49-F238E27FC236}">
                <a16:creationId xmlns:a16="http://schemas.microsoft.com/office/drawing/2014/main" id="{99B94938-FCE2-4D38-BFD3-92A789A627AA}"/>
              </a:ext>
            </a:extLst>
          </p:cNvPr>
          <p:cNvPicPr>
            <a:picLocks noChangeAspect="1"/>
          </p:cNvPicPr>
          <p:nvPr/>
        </p:nvPicPr>
        <p:blipFill>
          <a:blip r:embed="rId5" cstate="print">
            <a:extLst>
              <a:ext uri="{28A0092B-C50C-407E-A947-70E740481C1C}">
                <a14:useLocalDpi xmlns:a14="http://schemas.microsoft.com/office/drawing/2010/main" val="0"/>
              </a:ext>
            </a:extLst>
          </a:blip>
          <a:srcRect l="28664" t="13942" r="28343" b="21569"/>
          <a:stretch>
            <a:fillRect/>
          </a:stretch>
        </p:blipFill>
        <p:spPr>
          <a:xfrm>
            <a:off x="8166044" y="1892300"/>
            <a:ext cx="1168400" cy="1168400"/>
          </a:xfrm>
          <a:custGeom>
            <a:avLst/>
            <a:gdLst>
              <a:gd name="connsiteX0" fmla="*/ 584200 w 1168400"/>
              <a:gd name="connsiteY0" fmla="*/ 0 h 1168400"/>
              <a:gd name="connsiteX1" fmla="*/ 1168400 w 1168400"/>
              <a:gd name="connsiteY1" fmla="*/ 584200 h 1168400"/>
              <a:gd name="connsiteX2" fmla="*/ 584200 w 1168400"/>
              <a:gd name="connsiteY2" fmla="*/ 1168400 h 1168400"/>
              <a:gd name="connsiteX3" fmla="*/ 0 w 1168400"/>
              <a:gd name="connsiteY3" fmla="*/ 584200 h 1168400"/>
              <a:gd name="connsiteX4" fmla="*/ 584200 w 1168400"/>
              <a:gd name="connsiteY4" fmla="*/ 0 h 116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8400" h="1168400">
                <a:moveTo>
                  <a:pt x="584200" y="0"/>
                </a:moveTo>
                <a:cubicBezTo>
                  <a:pt x="906845" y="0"/>
                  <a:pt x="1168400" y="261555"/>
                  <a:pt x="1168400" y="584200"/>
                </a:cubicBezTo>
                <a:cubicBezTo>
                  <a:pt x="1168400" y="906845"/>
                  <a:pt x="906845" y="1168400"/>
                  <a:pt x="584200" y="1168400"/>
                </a:cubicBezTo>
                <a:cubicBezTo>
                  <a:pt x="261555" y="1168400"/>
                  <a:pt x="0" y="906845"/>
                  <a:pt x="0" y="584200"/>
                </a:cubicBezTo>
                <a:cubicBezTo>
                  <a:pt x="0" y="261555"/>
                  <a:pt x="261555" y="0"/>
                  <a:pt x="584200" y="0"/>
                </a:cubicBezTo>
                <a:close/>
              </a:path>
            </a:pathLst>
          </a:custGeom>
          <a:ln>
            <a:solidFill>
              <a:schemeClr val="accent2"/>
            </a:solidFill>
          </a:ln>
        </p:spPr>
      </p:pic>
      <p:sp>
        <p:nvSpPr>
          <p:cNvPr id="24" name="icon-02">
            <a:extLst>
              <a:ext uri="{FF2B5EF4-FFF2-40B4-BE49-F238E27FC236}">
                <a16:creationId xmlns:a16="http://schemas.microsoft.com/office/drawing/2014/main" id="{6A10877F-0EB6-4B9A-8F3E-C6F740A5C72A}"/>
              </a:ext>
            </a:extLst>
          </p:cNvPr>
          <p:cNvSpPr/>
          <p:nvPr/>
        </p:nvSpPr>
        <p:spPr>
          <a:xfrm>
            <a:off x="5791590" y="3794107"/>
            <a:ext cx="314797" cy="483152"/>
          </a:xfrm>
          <a:custGeom>
            <a:avLst/>
            <a:gdLst>
              <a:gd name="connsiteX0" fmla="*/ 196363 w 392979"/>
              <a:gd name="connsiteY0" fmla="*/ 375761 h 603145"/>
              <a:gd name="connsiteX1" fmla="*/ 218641 w 392979"/>
              <a:gd name="connsiteY1" fmla="*/ 420498 h 603145"/>
              <a:gd name="connsiteX2" fmla="*/ 268007 w 392979"/>
              <a:gd name="connsiteY2" fmla="*/ 427828 h 603145"/>
              <a:gd name="connsiteX3" fmla="*/ 232312 w 392979"/>
              <a:gd name="connsiteY3" fmla="*/ 462455 h 603145"/>
              <a:gd name="connsiteX4" fmla="*/ 240666 w 392979"/>
              <a:gd name="connsiteY4" fmla="*/ 511741 h 603145"/>
              <a:gd name="connsiteX5" fmla="*/ 196363 w 392979"/>
              <a:gd name="connsiteY5" fmla="*/ 488488 h 603145"/>
              <a:gd name="connsiteX6" fmla="*/ 152313 w 392979"/>
              <a:gd name="connsiteY6" fmla="*/ 511741 h 603145"/>
              <a:gd name="connsiteX7" fmla="*/ 160667 w 392979"/>
              <a:gd name="connsiteY7" fmla="*/ 462455 h 603145"/>
              <a:gd name="connsiteX8" fmla="*/ 124971 w 392979"/>
              <a:gd name="connsiteY8" fmla="*/ 427828 h 603145"/>
              <a:gd name="connsiteX9" fmla="*/ 174338 w 392979"/>
              <a:gd name="connsiteY9" fmla="*/ 420498 h 603145"/>
              <a:gd name="connsiteX10" fmla="*/ 196363 w 392979"/>
              <a:gd name="connsiteY10" fmla="*/ 340142 h 603145"/>
              <a:gd name="connsiteX11" fmla="*/ 92611 w 392979"/>
              <a:gd name="connsiteY11" fmla="*/ 443751 h 603145"/>
              <a:gd name="connsiteX12" fmla="*/ 196363 w 392979"/>
              <a:gd name="connsiteY12" fmla="*/ 547361 h 603145"/>
              <a:gd name="connsiteX13" fmla="*/ 300367 w 392979"/>
              <a:gd name="connsiteY13" fmla="*/ 443751 h 603145"/>
              <a:gd name="connsiteX14" fmla="*/ 196363 w 392979"/>
              <a:gd name="connsiteY14" fmla="*/ 340142 h 603145"/>
              <a:gd name="connsiteX15" fmla="*/ 196363 w 392979"/>
              <a:gd name="connsiteY15" fmla="*/ 252706 h 603145"/>
              <a:gd name="connsiteX16" fmla="*/ 180926 w 392979"/>
              <a:gd name="connsiteY16" fmla="*/ 268121 h 603145"/>
              <a:gd name="connsiteX17" fmla="*/ 196363 w 392979"/>
              <a:gd name="connsiteY17" fmla="*/ 283789 h 603145"/>
              <a:gd name="connsiteX18" fmla="*/ 212052 w 392979"/>
              <a:gd name="connsiteY18" fmla="*/ 268121 h 603145"/>
              <a:gd name="connsiteX19" fmla="*/ 196363 w 392979"/>
              <a:gd name="connsiteY19" fmla="*/ 252706 h 603145"/>
              <a:gd name="connsiteX20" fmla="*/ 310488 w 392979"/>
              <a:gd name="connsiteY20" fmla="*/ 0 h 603145"/>
              <a:gd name="connsiteX21" fmla="*/ 392979 w 392979"/>
              <a:gd name="connsiteY21" fmla="*/ 0 h 603145"/>
              <a:gd name="connsiteX22" fmla="*/ 392979 w 392979"/>
              <a:gd name="connsiteY22" fmla="*/ 180446 h 603145"/>
              <a:gd name="connsiteX23" fmla="*/ 310488 w 392979"/>
              <a:gd name="connsiteY23" fmla="*/ 209509 h 603145"/>
              <a:gd name="connsiteX24" fmla="*/ 114120 w 392979"/>
              <a:gd name="connsiteY24" fmla="*/ 0 h 603145"/>
              <a:gd name="connsiteX25" fmla="*/ 180673 w 392979"/>
              <a:gd name="connsiteY25" fmla="*/ 0 h 603145"/>
              <a:gd name="connsiteX26" fmla="*/ 180673 w 392979"/>
              <a:gd name="connsiteY26" fmla="*/ 243356 h 603145"/>
              <a:gd name="connsiteX27" fmla="*/ 212305 w 392979"/>
              <a:gd name="connsiteY27" fmla="*/ 243356 h 603145"/>
              <a:gd name="connsiteX28" fmla="*/ 212305 w 392979"/>
              <a:gd name="connsiteY28" fmla="*/ 0 h 603145"/>
              <a:gd name="connsiteX29" fmla="*/ 278858 w 392979"/>
              <a:gd name="connsiteY29" fmla="*/ 0 h 603145"/>
              <a:gd name="connsiteX30" fmla="*/ 278858 w 392979"/>
              <a:gd name="connsiteY30" fmla="*/ 220612 h 603145"/>
              <a:gd name="connsiteX31" fmla="*/ 214076 w 392979"/>
              <a:gd name="connsiteY31" fmla="*/ 243356 h 603145"/>
              <a:gd name="connsiteX32" fmla="*/ 212558 w 392979"/>
              <a:gd name="connsiteY32" fmla="*/ 243356 h 603145"/>
              <a:gd name="connsiteX33" fmla="*/ 225970 w 392979"/>
              <a:gd name="connsiteY33" fmla="*/ 268121 h 603145"/>
              <a:gd name="connsiteX34" fmla="*/ 213823 w 392979"/>
              <a:gd name="connsiteY34" fmla="*/ 291875 h 603145"/>
              <a:gd name="connsiteX35" fmla="*/ 210534 w 392979"/>
              <a:gd name="connsiteY35" fmla="*/ 291875 h 603145"/>
              <a:gd name="connsiteX36" fmla="*/ 216860 w 392979"/>
              <a:gd name="connsiteY36" fmla="*/ 301225 h 603145"/>
              <a:gd name="connsiteX37" fmla="*/ 228500 w 392979"/>
              <a:gd name="connsiteY37" fmla="*/ 324221 h 603145"/>
              <a:gd name="connsiteX38" fmla="*/ 250010 w 392979"/>
              <a:gd name="connsiteY38" fmla="*/ 310070 h 603145"/>
              <a:gd name="connsiteX39" fmla="*/ 285690 w 392979"/>
              <a:gd name="connsiteY39" fmla="*/ 330539 h 603145"/>
              <a:gd name="connsiteX40" fmla="*/ 284172 w 392979"/>
              <a:gd name="connsiteY40" fmla="*/ 356315 h 603145"/>
              <a:gd name="connsiteX41" fmla="*/ 309730 w 392979"/>
              <a:gd name="connsiteY41" fmla="*/ 354799 h 603145"/>
              <a:gd name="connsiteX42" fmla="*/ 330228 w 392979"/>
              <a:gd name="connsiteY42" fmla="*/ 390178 h 603145"/>
              <a:gd name="connsiteX43" fmla="*/ 316057 w 392979"/>
              <a:gd name="connsiteY43" fmla="*/ 411658 h 603145"/>
              <a:gd name="connsiteX44" fmla="*/ 339084 w 392979"/>
              <a:gd name="connsiteY44" fmla="*/ 423282 h 603145"/>
              <a:gd name="connsiteX45" fmla="*/ 339084 w 392979"/>
              <a:gd name="connsiteY45" fmla="*/ 464220 h 603145"/>
              <a:gd name="connsiteX46" fmla="*/ 316057 w 392979"/>
              <a:gd name="connsiteY46" fmla="*/ 475845 h 603145"/>
              <a:gd name="connsiteX47" fmla="*/ 330228 w 392979"/>
              <a:gd name="connsiteY47" fmla="*/ 497325 h 603145"/>
              <a:gd name="connsiteX48" fmla="*/ 309730 w 392979"/>
              <a:gd name="connsiteY48" fmla="*/ 532704 h 603145"/>
              <a:gd name="connsiteX49" fmla="*/ 284172 w 392979"/>
              <a:gd name="connsiteY49" fmla="*/ 531187 h 603145"/>
              <a:gd name="connsiteX50" fmla="*/ 285690 w 392979"/>
              <a:gd name="connsiteY50" fmla="*/ 556963 h 603145"/>
              <a:gd name="connsiteX51" fmla="*/ 250010 w 392979"/>
              <a:gd name="connsiteY51" fmla="*/ 577433 h 603145"/>
              <a:gd name="connsiteX52" fmla="*/ 228500 w 392979"/>
              <a:gd name="connsiteY52" fmla="*/ 563281 h 603145"/>
              <a:gd name="connsiteX53" fmla="*/ 216860 w 392979"/>
              <a:gd name="connsiteY53" fmla="*/ 586277 h 603145"/>
              <a:gd name="connsiteX54" fmla="*/ 175865 w 392979"/>
              <a:gd name="connsiteY54" fmla="*/ 586277 h 603145"/>
              <a:gd name="connsiteX55" fmla="*/ 164478 w 392979"/>
              <a:gd name="connsiteY55" fmla="*/ 563281 h 603145"/>
              <a:gd name="connsiteX56" fmla="*/ 142969 w 392979"/>
              <a:gd name="connsiteY56" fmla="*/ 577433 h 603145"/>
              <a:gd name="connsiteX57" fmla="*/ 107288 w 392979"/>
              <a:gd name="connsiteY57" fmla="*/ 556963 h 603145"/>
              <a:gd name="connsiteX58" fmla="*/ 108806 w 392979"/>
              <a:gd name="connsiteY58" fmla="*/ 531187 h 603145"/>
              <a:gd name="connsiteX59" fmla="*/ 82995 w 392979"/>
              <a:gd name="connsiteY59" fmla="*/ 532704 h 603145"/>
              <a:gd name="connsiteX60" fmla="*/ 62497 w 392979"/>
              <a:gd name="connsiteY60" fmla="*/ 497325 h 603145"/>
              <a:gd name="connsiteX61" fmla="*/ 76668 w 392979"/>
              <a:gd name="connsiteY61" fmla="*/ 475845 h 603145"/>
              <a:gd name="connsiteX62" fmla="*/ 53640 w 392979"/>
              <a:gd name="connsiteY62" fmla="*/ 464220 h 603145"/>
              <a:gd name="connsiteX63" fmla="*/ 53640 w 392979"/>
              <a:gd name="connsiteY63" fmla="*/ 423282 h 603145"/>
              <a:gd name="connsiteX64" fmla="*/ 76668 w 392979"/>
              <a:gd name="connsiteY64" fmla="*/ 411658 h 603145"/>
              <a:gd name="connsiteX65" fmla="*/ 62497 w 392979"/>
              <a:gd name="connsiteY65" fmla="*/ 390178 h 603145"/>
              <a:gd name="connsiteX66" fmla="*/ 82995 w 392979"/>
              <a:gd name="connsiteY66" fmla="*/ 354799 h 603145"/>
              <a:gd name="connsiteX67" fmla="*/ 108806 w 392979"/>
              <a:gd name="connsiteY67" fmla="*/ 356315 h 603145"/>
              <a:gd name="connsiteX68" fmla="*/ 107288 w 392979"/>
              <a:gd name="connsiteY68" fmla="*/ 330539 h 603145"/>
              <a:gd name="connsiteX69" fmla="*/ 142969 w 392979"/>
              <a:gd name="connsiteY69" fmla="*/ 310070 h 603145"/>
              <a:gd name="connsiteX70" fmla="*/ 164478 w 392979"/>
              <a:gd name="connsiteY70" fmla="*/ 324221 h 603145"/>
              <a:gd name="connsiteX71" fmla="*/ 175865 w 392979"/>
              <a:gd name="connsiteY71" fmla="*/ 301225 h 603145"/>
              <a:gd name="connsiteX72" fmla="*/ 182192 w 392979"/>
              <a:gd name="connsiteY72" fmla="*/ 291875 h 603145"/>
              <a:gd name="connsiteX73" fmla="*/ 178902 w 392979"/>
              <a:gd name="connsiteY73" fmla="*/ 291875 h 603145"/>
              <a:gd name="connsiteX74" fmla="*/ 166756 w 392979"/>
              <a:gd name="connsiteY74" fmla="*/ 268121 h 603145"/>
              <a:gd name="connsiteX75" fmla="*/ 180420 w 392979"/>
              <a:gd name="connsiteY75" fmla="*/ 243356 h 603145"/>
              <a:gd name="connsiteX76" fmla="*/ 178902 w 392979"/>
              <a:gd name="connsiteY76" fmla="*/ 243356 h 603145"/>
              <a:gd name="connsiteX77" fmla="*/ 114120 w 392979"/>
              <a:gd name="connsiteY77" fmla="*/ 220612 h 603145"/>
              <a:gd name="connsiteX78" fmla="*/ 0 w 392979"/>
              <a:gd name="connsiteY78" fmla="*/ 0 h 603145"/>
              <a:gd name="connsiteX79" fmla="*/ 82491 w 392979"/>
              <a:gd name="connsiteY79" fmla="*/ 0 h 603145"/>
              <a:gd name="connsiteX80" fmla="*/ 82491 w 392979"/>
              <a:gd name="connsiteY80" fmla="*/ 209509 h 603145"/>
              <a:gd name="connsiteX81" fmla="*/ 0 w 392979"/>
              <a:gd name="connsiteY81" fmla="*/ 180446 h 60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92979" h="603145">
                <a:moveTo>
                  <a:pt x="196363" y="375761"/>
                </a:moveTo>
                <a:lnTo>
                  <a:pt x="218641" y="420498"/>
                </a:lnTo>
                <a:lnTo>
                  <a:pt x="268007" y="427828"/>
                </a:lnTo>
                <a:lnTo>
                  <a:pt x="232312" y="462455"/>
                </a:lnTo>
                <a:lnTo>
                  <a:pt x="240666" y="511741"/>
                </a:lnTo>
                <a:lnTo>
                  <a:pt x="196363" y="488488"/>
                </a:lnTo>
                <a:lnTo>
                  <a:pt x="152313" y="511741"/>
                </a:lnTo>
                <a:lnTo>
                  <a:pt x="160667" y="462455"/>
                </a:lnTo>
                <a:lnTo>
                  <a:pt x="124971" y="427828"/>
                </a:lnTo>
                <a:lnTo>
                  <a:pt x="174338" y="420498"/>
                </a:lnTo>
                <a:close/>
                <a:moveTo>
                  <a:pt x="196363" y="340142"/>
                </a:moveTo>
                <a:cubicBezTo>
                  <a:pt x="139173" y="340142"/>
                  <a:pt x="92611" y="386387"/>
                  <a:pt x="92611" y="443751"/>
                </a:cubicBezTo>
                <a:cubicBezTo>
                  <a:pt x="92611" y="500863"/>
                  <a:pt x="139173" y="547361"/>
                  <a:pt x="196363" y="547361"/>
                </a:cubicBezTo>
                <a:cubicBezTo>
                  <a:pt x="253806" y="547361"/>
                  <a:pt x="300367" y="500863"/>
                  <a:pt x="300367" y="443751"/>
                </a:cubicBezTo>
                <a:cubicBezTo>
                  <a:pt x="300367" y="386387"/>
                  <a:pt x="253806" y="340142"/>
                  <a:pt x="196363" y="340142"/>
                </a:cubicBezTo>
                <a:close/>
                <a:moveTo>
                  <a:pt x="196363" y="252706"/>
                </a:moveTo>
                <a:cubicBezTo>
                  <a:pt x="188012" y="252706"/>
                  <a:pt x="180926" y="259529"/>
                  <a:pt x="180926" y="268121"/>
                </a:cubicBezTo>
                <a:cubicBezTo>
                  <a:pt x="180926" y="276713"/>
                  <a:pt x="188012" y="283789"/>
                  <a:pt x="196363" y="283789"/>
                </a:cubicBezTo>
                <a:cubicBezTo>
                  <a:pt x="204967" y="283789"/>
                  <a:pt x="212052" y="276713"/>
                  <a:pt x="212052" y="268121"/>
                </a:cubicBezTo>
                <a:cubicBezTo>
                  <a:pt x="212052" y="259529"/>
                  <a:pt x="204967" y="252706"/>
                  <a:pt x="196363" y="252706"/>
                </a:cubicBezTo>
                <a:close/>
                <a:moveTo>
                  <a:pt x="310488" y="0"/>
                </a:moveTo>
                <a:lnTo>
                  <a:pt x="392979" y="0"/>
                </a:lnTo>
                <a:lnTo>
                  <a:pt x="392979" y="180446"/>
                </a:lnTo>
                <a:lnTo>
                  <a:pt x="310488" y="209509"/>
                </a:lnTo>
                <a:close/>
                <a:moveTo>
                  <a:pt x="114120" y="0"/>
                </a:moveTo>
                <a:lnTo>
                  <a:pt x="180673" y="0"/>
                </a:lnTo>
                <a:lnTo>
                  <a:pt x="180673" y="243356"/>
                </a:lnTo>
                <a:lnTo>
                  <a:pt x="212305" y="243356"/>
                </a:lnTo>
                <a:lnTo>
                  <a:pt x="212305" y="0"/>
                </a:lnTo>
                <a:lnTo>
                  <a:pt x="278858" y="0"/>
                </a:lnTo>
                <a:lnTo>
                  <a:pt x="278858" y="220612"/>
                </a:lnTo>
                <a:lnTo>
                  <a:pt x="214076" y="243356"/>
                </a:lnTo>
                <a:lnTo>
                  <a:pt x="212558" y="243356"/>
                </a:lnTo>
                <a:cubicBezTo>
                  <a:pt x="220656" y="248662"/>
                  <a:pt x="225970" y="257760"/>
                  <a:pt x="225970" y="268121"/>
                </a:cubicBezTo>
                <a:cubicBezTo>
                  <a:pt x="225970" y="277976"/>
                  <a:pt x="221162" y="286568"/>
                  <a:pt x="213823" y="291875"/>
                </a:cubicBezTo>
                <a:lnTo>
                  <a:pt x="210534" y="291875"/>
                </a:lnTo>
                <a:cubicBezTo>
                  <a:pt x="212811" y="294402"/>
                  <a:pt x="215089" y="297435"/>
                  <a:pt x="216860" y="301225"/>
                </a:cubicBezTo>
                <a:lnTo>
                  <a:pt x="228500" y="324221"/>
                </a:lnTo>
                <a:lnTo>
                  <a:pt x="250010" y="310070"/>
                </a:lnTo>
                <a:cubicBezTo>
                  <a:pt x="271013" y="296171"/>
                  <a:pt x="286956" y="305268"/>
                  <a:pt x="285690" y="330539"/>
                </a:cubicBezTo>
                <a:lnTo>
                  <a:pt x="284172" y="356315"/>
                </a:lnTo>
                <a:lnTo>
                  <a:pt x="309730" y="354799"/>
                </a:lnTo>
                <a:cubicBezTo>
                  <a:pt x="335036" y="353283"/>
                  <a:pt x="344146" y="369203"/>
                  <a:pt x="330228" y="390178"/>
                </a:cubicBezTo>
                <a:lnTo>
                  <a:pt x="316057" y="411658"/>
                </a:lnTo>
                <a:lnTo>
                  <a:pt x="339084" y="423282"/>
                </a:lnTo>
                <a:cubicBezTo>
                  <a:pt x="361859" y="434401"/>
                  <a:pt x="361859" y="452849"/>
                  <a:pt x="339084" y="464220"/>
                </a:cubicBezTo>
                <a:lnTo>
                  <a:pt x="316057" y="475845"/>
                </a:lnTo>
                <a:lnTo>
                  <a:pt x="330228" y="497325"/>
                </a:lnTo>
                <a:cubicBezTo>
                  <a:pt x="344146" y="518299"/>
                  <a:pt x="335036" y="534220"/>
                  <a:pt x="309730" y="532704"/>
                </a:cubicBezTo>
                <a:lnTo>
                  <a:pt x="284172" y="531187"/>
                </a:lnTo>
                <a:lnTo>
                  <a:pt x="285690" y="556963"/>
                </a:lnTo>
                <a:cubicBezTo>
                  <a:pt x="287209" y="581981"/>
                  <a:pt x="271013" y="591331"/>
                  <a:pt x="250010" y="577433"/>
                </a:cubicBezTo>
                <a:lnTo>
                  <a:pt x="228500" y="563281"/>
                </a:lnTo>
                <a:lnTo>
                  <a:pt x="216860" y="586277"/>
                </a:lnTo>
                <a:cubicBezTo>
                  <a:pt x="205726" y="608768"/>
                  <a:pt x="187253" y="608768"/>
                  <a:pt x="175865" y="586277"/>
                </a:cubicBezTo>
                <a:lnTo>
                  <a:pt x="164478" y="563281"/>
                </a:lnTo>
                <a:lnTo>
                  <a:pt x="142969" y="577433"/>
                </a:lnTo>
                <a:cubicBezTo>
                  <a:pt x="121712" y="591331"/>
                  <a:pt x="105769" y="581981"/>
                  <a:pt x="107288" y="556963"/>
                </a:cubicBezTo>
                <a:lnTo>
                  <a:pt x="108806" y="531187"/>
                </a:lnTo>
                <a:lnTo>
                  <a:pt x="82995" y="532704"/>
                </a:lnTo>
                <a:cubicBezTo>
                  <a:pt x="57942" y="534220"/>
                  <a:pt x="48579" y="518299"/>
                  <a:pt x="62497" y="497325"/>
                </a:cubicBezTo>
                <a:lnTo>
                  <a:pt x="76668" y="475845"/>
                </a:lnTo>
                <a:lnTo>
                  <a:pt x="53640" y="464220"/>
                </a:lnTo>
                <a:cubicBezTo>
                  <a:pt x="31119" y="452849"/>
                  <a:pt x="31119" y="434401"/>
                  <a:pt x="53640" y="423282"/>
                </a:cubicBezTo>
                <a:lnTo>
                  <a:pt x="76668" y="411658"/>
                </a:lnTo>
                <a:lnTo>
                  <a:pt x="62497" y="390178"/>
                </a:lnTo>
                <a:cubicBezTo>
                  <a:pt x="48579" y="369203"/>
                  <a:pt x="57942" y="353283"/>
                  <a:pt x="82995" y="354799"/>
                </a:cubicBezTo>
                <a:lnTo>
                  <a:pt x="108806" y="356315"/>
                </a:lnTo>
                <a:lnTo>
                  <a:pt x="107288" y="330539"/>
                </a:lnTo>
                <a:cubicBezTo>
                  <a:pt x="105769" y="305268"/>
                  <a:pt x="121712" y="296171"/>
                  <a:pt x="142969" y="310070"/>
                </a:cubicBezTo>
                <a:lnTo>
                  <a:pt x="164478" y="324221"/>
                </a:lnTo>
                <a:lnTo>
                  <a:pt x="175865" y="301225"/>
                </a:lnTo>
                <a:cubicBezTo>
                  <a:pt x="177890" y="297435"/>
                  <a:pt x="179914" y="294402"/>
                  <a:pt x="182192" y="291875"/>
                </a:cubicBezTo>
                <a:lnTo>
                  <a:pt x="178902" y="291875"/>
                </a:lnTo>
                <a:cubicBezTo>
                  <a:pt x="171564" y="286568"/>
                  <a:pt x="166756" y="277976"/>
                  <a:pt x="166756" y="268121"/>
                </a:cubicBezTo>
                <a:cubicBezTo>
                  <a:pt x="166756" y="257760"/>
                  <a:pt x="172323" y="248662"/>
                  <a:pt x="180420" y="243356"/>
                </a:cubicBezTo>
                <a:lnTo>
                  <a:pt x="178902" y="243356"/>
                </a:lnTo>
                <a:lnTo>
                  <a:pt x="114120" y="220612"/>
                </a:lnTo>
                <a:close/>
                <a:moveTo>
                  <a:pt x="0" y="0"/>
                </a:moveTo>
                <a:lnTo>
                  <a:pt x="82491" y="0"/>
                </a:lnTo>
                <a:lnTo>
                  <a:pt x="82491" y="209509"/>
                </a:lnTo>
                <a:lnTo>
                  <a:pt x="0" y="18044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6" name="组合 35">
            <a:extLst>
              <a:ext uri="{FF2B5EF4-FFF2-40B4-BE49-F238E27FC236}">
                <a16:creationId xmlns:a16="http://schemas.microsoft.com/office/drawing/2014/main" id="{6F3097E0-7630-40C0-AEB3-217FB8B81788}"/>
              </a:ext>
            </a:extLst>
          </p:cNvPr>
          <p:cNvGrpSpPr/>
          <p:nvPr/>
        </p:nvGrpSpPr>
        <p:grpSpPr>
          <a:xfrm>
            <a:off x="8166044" y="3451483"/>
            <a:ext cx="1168400" cy="1168400"/>
            <a:chOff x="8166044" y="3451483"/>
            <a:chExt cx="1168400" cy="1168400"/>
          </a:xfrm>
        </p:grpSpPr>
        <p:sp>
          <p:nvSpPr>
            <p:cNvPr id="12" name="椭圆 11">
              <a:extLst>
                <a:ext uri="{FF2B5EF4-FFF2-40B4-BE49-F238E27FC236}">
                  <a16:creationId xmlns:a16="http://schemas.microsoft.com/office/drawing/2014/main" id="{02CCA222-78EC-4242-AED3-C8633DC985A1}"/>
                </a:ext>
              </a:extLst>
            </p:cNvPr>
            <p:cNvSpPr/>
            <p:nvPr/>
          </p:nvSpPr>
          <p:spPr>
            <a:xfrm>
              <a:off x="8166044" y="3451483"/>
              <a:ext cx="1168400" cy="1168400"/>
            </a:xfrm>
            <a:prstGeom prst="ellipse">
              <a:avLst/>
            </a:pr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icon-02">
              <a:extLst>
                <a:ext uri="{FF2B5EF4-FFF2-40B4-BE49-F238E27FC236}">
                  <a16:creationId xmlns:a16="http://schemas.microsoft.com/office/drawing/2014/main" id="{DC226444-212D-4332-9EB2-FE4A3891D3CE}"/>
                </a:ext>
              </a:extLst>
            </p:cNvPr>
            <p:cNvSpPr/>
            <p:nvPr/>
          </p:nvSpPr>
          <p:spPr>
            <a:xfrm>
              <a:off x="8508668" y="3796601"/>
              <a:ext cx="483152" cy="478165"/>
            </a:xfrm>
            <a:custGeom>
              <a:avLst/>
              <a:gdLst>
                <a:gd name="T0" fmla="*/ 2709 w 7873"/>
                <a:gd name="T1" fmla="*/ 1592 h 7791"/>
                <a:gd name="T2" fmla="*/ 5329 w 7873"/>
                <a:gd name="T3" fmla="*/ 1624 h 7791"/>
                <a:gd name="T4" fmla="*/ 5782 w 7873"/>
                <a:gd name="T5" fmla="*/ 969 h 7791"/>
                <a:gd name="T6" fmla="*/ 5477 w 7873"/>
                <a:gd name="T7" fmla="*/ 432 h 7791"/>
                <a:gd name="T8" fmla="*/ 4004 w 7873"/>
                <a:gd name="T9" fmla="*/ 13 h 7791"/>
                <a:gd name="T10" fmla="*/ 2709 w 7873"/>
                <a:gd name="T11" fmla="*/ 368 h 7791"/>
                <a:gd name="T12" fmla="*/ 2352 w 7873"/>
                <a:gd name="T13" fmla="*/ 840 h 7791"/>
                <a:gd name="T14" fmla="*/ 2709 w 7873"/>
                <a:gd name="T15" fmla="*/ 1592 h 7791"/>
                <a:gd name="T16" fmla="*/ 2699 w 7873"/>
                <a:gd name="T17" fmla="*/ 2258 h 7791"/>
                <a:gd name="T18" fmla="*/ 3046 w 7873"/>
                <a:gd name="T19" fmla="*/ 2376 h 7791"/>
                <a:gd name="T20" fmla="*/ 3351 w 7873"/>
                <a:gd name="T21" fmla="*/ 2537 h 7791"/>
                <a:gd name="T22" fmla="*/ 4656 w 7873"/>
                <a:gd name="T23" fmla="*/ 2570 h 7791"/>
                <a:gd name="T24" fmla="*/ 5624 w 7873"/>
                <a:gd name="T25" fmla="*/ 2076 h 7791"/>
                <a:gd name="T26" fmla="*/ 5782 w 7873"/>
                <a:gd name="T27" fmla="*/ 1335 h 7791"/>
                <a:gd name="T28" fmla="*/ 5698 w 7873"/>
                <a:gd name="T29" fmla="*/ 1592 h 7791"/>
                <a:gd name="T30" fmla="*/ 2331 w 7873"/>
                <a:gd name="T31" fmla="*/ 1335 h 7791"/>
                <a:gd name="T32" fmla="*/ 2699 w 7873"/>
                <a:gd name="T33" fmla="*/ 2258 h 7791"/>
                <a:gd name="T34" fmla="*/ 3730 w 7873"/>
                <a:gd name="T35" fmla="*/ 2903 h 7791"/>
                <a:gd name="T36" fmla="*/ 3888 w 7873"/>
                <a:gd name="T37" fmla="*/ 3300 h 7791"/>
                <a:gd name="T38" fmla="*/ 4414 w 7873"/>
                <a:gd name="T39" fmla="*/ 3128 h 7791"/>
                <a:gd name="T40" fmla="*/ 5519 w 7873"/>
                <a:gd name="T41" fmla="*/ 2849 h 7791"/>
                <a:gd name="T42" fmla="*/ 5782 w 7873"/>
                <a:gd name="T43" fmla="*/ 2011 h 7791"/>
                <a:gd name="T44" fmla="*/ 5761 w 7873"/>
                <a:gd name="T45" fmla="*/ 2140 h 7791"/>
                <a:gd name="T46" fmla="*/ 3730 w 7873"/>
                <a:gd name="T47" fmla="*/ 2903 h 7791"/>
                <a:gd name="T48" fmla="*/ 3330 w 7873"/>
                <a:gd name="T49" fmla="*/ 2967 h 7791"/>
                <a:gd name="T50" fmla="*/ 1752 w 7873"/>
                <a:gd name="T51" fmla="*/ 2494 h 7791"/>
                <a:gd name="T52" fmla="*/ 742 w 7873"/>
                <a:gd name="T53" fmla="*/ 2709 h 7791"/>
                <a:gd name="T54" fmla="*/ 152 w 7873"/>
                <a:gd name="T55" fmla="*/ 3644 h 7791"/>
                <a:gd name="T56" fmla="*/ 1815 w 7873"/>
                <a:gd name="T57" fmla="*/ 4428 h 7791"/>
                <a:gd name="T58" fmla="*/ 3530 w 7873"/>
                <a:gd name="T59" fmla="*/ 3687 h 7791"/>
                <a:gd name="T60" fmla="*/ 3330 w 7873"/>
                <a:gd name="T61" fmla="*/ 2967 h 7791"/>
                <a:gd name="T62" fmla="*/ 3236 w 7873"/>
                <a:gd name="T63" fmla="*/ 4267 h 7791"/>
                <a:gd name="T64" fmla="*/ 100 w 7873"/>
                <a:gd name="T65" fmla="*/ 3837 h 7791"/>
                <a:gd name="T66" fmla="*/ 289 w 7873"/>
                <a:gd name="T67" fmla="*/ 4567 h 7791"/>
                <a:gd name="T68" fmla="*/ 3036 w 7873"/>
                <a:gd name="T69" fmla="*/ 4825 h 7791"/>
                <a:gd name="T70" fmla="*/ 3288 w 7873"/>
                <a:gd name="T71" fmla="*/ 4234 h 7791"/>
                <a:gd name="T72" fmla="*/ 3236 w 7873"/>
                <a:gd name="T73" fmla="*/ 4267 h 7791"/>
                <a:gd name="T74" fmla="*/ 7676 w 7873"/>
                <a:gd name="T75" fmla="*/ 4686 h 7791"/>
                <a:gd name="T76" fmla="*/ 5708 w 7873"/>
                <a:gd name="T77" fmla="*/ 3407 h 7791"/>
                <a:gd name="T78" fmla="*/ 4193 w 7873"/>
                <a:gd name="T79" fmla="*/ 4063 h 7791"/>
                <a:gd name="T80" fmla="*/ 3572 w 7873"/>
                <a:gd name="T81" fmla="*/ 5620 h 7791"/>
                <a:gd name="T82" fmla="*/ 4214 w 7873"/>
                <a:gd name="T83" fmla="*/ 7145 h 7791"/>
                <a:gd name="T84" fmla="*/ 5740 w 7873"/>
                <a:gd name="T85" fmla="*/ 7779 h 7791"/>
                <a:gd name="T86" fmla="*/ 7245 w 7873"/>
                <a:gd name="T87" fmla="*/ 7134 h 7791"/>
                <a:gd name="T88" fmla="*/ 7866 w 7873"/>
                <a:gd name="T89" fmla="*/ 5577 h 7791"/>
                <a:gd name="T90" fmla="*/ 7676 w 7873"/>
                <a:gd name="T91" fmla="*/ 4686 h 7791"/>
                <a:gd name="T92" fmla="*/ 5719 w 7873"/>
                <a:gd name="T93" fmla="*/ 6286 h 7791"/>
                <a:gd name="T94" fmla="*/ 4267 w 7873"/>
                <a:gd name="T95" fmla="*/ 5953 h 7791"/>
                <a:gd name="T96" fmla="*/ 4330 w 7873"/>
                <a:gd name="T97" fmla="*/ 5556 h 7791"/>
                <a:gd name="T98" fmla="*/ 5603 w 7873"/>
                <a:gd name="T99" fmla="*/ 5867 h 7791"/>
                <a:gd name="T100" fmla="*/ 6908 w 7873"/>
                <a:gd name="T101" fmla="*/ 3977 h 7791"/>
                <a:gd name="T102" fmla="*/ 7255 w 7873"/>
                <a:gd name="T103" fmla="*/ 4535 h 7791"/>
                <a:gd name="T104" fmla="*/ 5719 w 7873"/>
                <a:gd name="T105" fmla="*/ 6286 h 7791"/>
                <a:gd name="T106" fmla="*/ 121 w 7873"/>
                <a:gd name="T107" fmla="*/ 4492 h 7791"/>
                <a:gd name="T108" fmla="*/ 152 w 7873"/>
                <a:gd name="T109" fmla="*/ 5008 h 7791"/>
                <a:gd name="T110" fmla="*/ 1310 w 7873"/>
                <a:gd name="T111" fmla="*/ 5738 h 7791"/>
                <a:gd name="T112" fmla="*/ 2930 w 7873"/>
                <a:gd name="T113" fmla="*/ 5566 h 7791"/>
                <a:gd name="T114" fmla="*/ 2962 w 7873"/>
                <a:gd name="T115" fmla="*/ 5169 h 7791"/>
                <a:gd name="T116" fmla="*/ 121 w 7873"/>
                <a:gd name="T117" fmla="*/ 4492 h 7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73" h="7791">
                  <a:moveTo>
                    <a:pt x="2709" y="1592"/>
                  </a:moveTo>
                  <a:cubicBezTo>
                    <a:pt x="3377" y="2060"/>
                    <a:pt x="4681" y="2036"/>
                    <a:pt x="5329" y="1624"/>
                  </a:cubicBezTo>
                  <a:cubicBezTo>
                    <a:pt x="5545" y="1487"/>
                    <a:pt x="5785" y="1286"/>
                    <a:pt x="5782" y="969"/>
                  </a:cubicBezTo>
                  <a:cubicBezTo>
                    <a:pt x="5780" y="712"/>
                    <a:pt x="5610" y="541"/>
                    <a:pt x="5477" y="432"/>
                  </a:cubicBezTo>
                  <a:cubicBezTo>
                    <a:pt x="5134" y="153"/>
                    <a:pt x="4575" y="0"/>
                    <a:pt x="4004" y="13"/>
                  </a:cubicBezTo>
                  <a:cubicBezTo>
                    <a:pt x="3452" y="27"/>
                    <a:pt x="3028" y="142"/>
                    <a:pt x="2709" y="368"/>
                  </a:cubicBezTo>
                  <a:cubicBezTo>
                    <a:pt x="2579" y="460"/>
                    <a:pt x="2397" y="651"/>
                    <a:pt x="2352" y="840"/>
                  </a:cubicBezTo>
                  <a:cubicBezTo>
                    <a:pt x="2268" y="1188"/>
                    <a:pt x="2508" y="1452"/>
                    <a:pt x="2709" y="1592"/>
                  </a:cubicBezTo>
                  <a:close/>
                  <a:moveTo>
                    <a:pt x="2699" y="2258"/>
                  </a:moveTo>
                  <a:cubicBezTo>
                    <a:pt x="2797" y="2310"/>
                    <a:pt x="2931" y="2327"/>
                    <a:pt x="3046" y="2376"/>
                  </a:cubicBezTo>
                  <a:cubicBezTo>
                    <a:pt x="3149" y="2421"/>
                    <a:pt x="3244" y="2499"/>
                    <a:pt x="3351" y="2537"/>
                  </a:cubicBezTo>
                  <a:cubicBezTo>
                    <a:pt x="3702" y="2664"/>
                    <a:pt x="4247" y="2653"/>
                    <a:pt x="4656" y="2570"/>
                  </a:cubicBezTo>
                  <a:cubicBezTo>
                    <a:pt x="5060" y="2487"/>
                    <a:pt x="5429" y="2312"/>
                    <a:pt x="5624" y="2076"/>
                  </a:cubicBezTo>
                  <a:cubicBezTo>
                    <a:pt x="5764" y="1906"/>
                    <a:pt x="5830" y="1635"/>
                    <a:pt x="5782" y="1335"/>
                  </a:cubicBezTo>
                  <a:cubicBezTo>
                    <a:pt x="5772" y="1424"/>
                    <a:pt x="5742" y="1519"/>
                    <a:pt x="5698" y="1592"/>
                  </a:cubicBezTo>
                  <a:cubicBezTo>
                    <a:pt x="5156" y="2500"/>
                    <a:pt x="2595" y="2483"/>
                    <a:pt x="2331" y="1335"/>
                  </a:cubicBezTo>
                  <a:cubicBezTo>
                    <a:pt x="2289" y="1782"/>
                    <a:pt x="2428" y="2114"/>
                    <a:pt x="2699" y="2258"/>
                  </a:cubicBezTo>
                  <a:close/>
                  <a:moveTo>
                    <a:pt x="3730" y="2903"/>
                  </a:moveTo>
                  <a:cubicBezTo>
                    <a:pt x="3794" y="3024"/>
                    <a:pt x="3869" y="3133"/>
                    <a:pt x="3888" y="3300"/>
                  </a:cubicBezTo>
                  <a:cubicBezTo>
                    <a:pt x="4160" y="3343"/>
                    <a:pt x="4254" y="3211"/>
                    <a:pt x="4414" y="3128"/>
                  </a:cubicBezTo>
                  <a:cubicBezTo>
                    <a:pt x="4739" y="2959"/>
                    <a:pt x="5059" y="2880"/>
                    <a:pt x="5519" y="2849"/>
                  </a:cubicBezTo>
                  <a:cubicBezTo>
                    <a:pt x="5727" y="2700"/>
                    <a:pt x="5840" y="2396"/>
                    <a:pt x="5782" y="2011"/>
                  </a:cubicBezTo>
                  <a:cubicBezTo>
                    <a:pt x="5775" y="2060"/>
                    <a:pt x="5774" y="2105"/>
                    <a:pt x="5761" y="2140"/>
                  </a:cubicBezTo>
                  <a:cubicBezTo>
                    <a:pt x="5540" y="2743"/>
                    <a:pt x="4538" y="2972"/>
                    <a:pt x="3730" y="2903"/>
                  </a:cubicBezTo>
                  <a:close/>
                  <a:moveTo>
                    <a:pt x="3330" y="2967"/>
                  </a:moveTo>
                  <a:cubicBezTo>
                    <a:pt x="2977" y="2629"/>
                    <a:pt x="2385" y="2464"/>
                    <a:pt x="1752" y="2494"/>
                  </a:cubicBezTo>
                  <a:cubicBezTo>
                    <a:pt x="1329" y="2515"/>
                    <a:pt x="1030" y="2573"/>
                    <a:pt x="742" y="2709"/>
                  </a:cubicBezTo>
                  <a:cubicBezTo>
                    <a:pt x="435" y="2855"/>
                    <a:pt x="0" y="3158"/>
                    <a:pt x="152" y="3644"/>
                  </a:cubicBezTo>
                  <a:cubicBezTo>
                    <a:pt x="317" y="4167"/>
                    <a:pt x="1145" y="4424"/>
                    <a:pt x="1815" y="4428"/>
                  </a:cubicBezTo>
                  <a:cubicBezTo>
                    <a:pt x="2518" y="4432"/>
                    <a:pt x="3327" y="4194"/>
                    <a:pt x="3530" y="3687"/>
                  </a:cubicBezTo>
                  <a:cubicBezTo>
                    <a:pt x="3654" y="3377"/>
                    <a:pt x="3498" y="3127"/>
                    <a:pt x="3330" y="2967"/>
                  </a:cubicBezTo>
                  <a:close/>
                  <a:moveTo>
                    <a:pt x="3236" y="4267"/>
                  </a:moveTo>
                  <a:cubicBezTo>
                    <a:pt x="2479" y="4956"/>
                    <a:pt x="393" y="4883"/>
                    <a:pt x="100" y="3837"/>
                  </a:cubicBezTo>
                  <a:cubicBezTo>
                    <a:pt x="89" y="4158"/>
                    <a:pt x="149" y="4405"/>
                    <a:pt x="289" y="4567"/>
                  </a:cubicBezTo>
                  <a:cubicBezTo>
                    <a:pt x="809" y="5172"/>
                    <a:pt x="2306" y="5269"/>
                    <a:pt x="3036" y="4825"/>
                  </a:cubicBezTo>
                  <a:cubicBezTo>
                    <a:pt x="3102" y="4610"/>
                    <a:pt x="3176" y="4403"/>
                    <a:pt x="3288" y="4234"/>
                  </a:cubicBezTo>
                  <a:cubicBezTo>
                    <a:pt x="3260" y="4206"/>
                    <a:pt x="3247" y="4256"/>
                    <a:pt x="3236" y="4267"/>
                  </a:cubicBezTo>
                  <a:close/>
                  <a:moveTo>
                    <a:pt x="7676" y="4686"/>
                  </a:moveTo>
                  <a:cubicBezTo>
                    <a:pt x="7360" y="3976"/>
                    <a:pt x="6678" y="3405"/>
                    <a:pt x="5708" y="3407"/>
                  </a:cubicBezTo>
                  <a:cubicBezTo>
                    <a:pt x="5002" y="3409"/>
                    <a:pt x="4538" y="3710"/>
                    <a:pt x="4193" y="4063"/>
                  </a:cubicBezTo>
                  <a:cubicBezTo>
                    <a:pt x="3851" y="4412"/>
                    <a:pt x="3559" y="4942"/>
                    <a:pt x="3572" y="5620"/>
                  </a:cubicBezTo>
                  <a:cubicBezTo>
                    <a:pt x="3585" y="6291"/>
                    <a:pt x="3852" y="6780"/>
                    <a:pt x="4214" y="7145"/>
                  </a:cubicBezTo>
                  <a:cubicBezTo>
                    <a:pt x="4572" y="7506"/>
                    <a:pt x="5098" y="7791"/>
                    <a:pt x="5740" y="7779"/>
                  </a:cubicBezTo>
                  <a:cubicBezTo>
                    <a:pt x="6380" y="7767"/>
                    <a:pt x="6891" y="7500"/>
                    <a:pt x="7245" y="7134"/>
                  </a:cubicBezTo>
                  <a:cubicBezTo>
                    <a:pt x="7592" y="6776"/>
                    <a:pt x="7873" y="6254"/>
                    <a:pt x="7866" y="5577"/>
                  </a:cubicBezTo>
                  <a:cubicBezTo>
                    <a:pt x="7862" y="5260"/>
                    <a:pt x="7791" y="4942"/>
                    <a:pt x="7676" y="4686"/>
                  </a:cubicBezTo>
                  <a:close/>
                  <a:moveTo>
                    <a:pt x="5719" y="6286"/>
                  </a:moveTo>
                  <a:cubicBezTo>
                    <a:pt x="5246" y="6164"/>
                    <a:pt x="4746" y="6069"/>
                    <a:pt x="4267" y="5953"/>
                  </a:cubicBezTo>
                  <a:cubicBezTo>
                    <a:pt x="4280" y="5812"/>
                    <a:pt x="4304" y="5683"/>
                    <a:pt x="4330" y="5556"/>
                  </a:cubicBezTo>
                  <a:cubicBezTo>
                    <a:pt x="4751" y="5663"/>
                    <a:pt x="5186" y="5756"/>
                    <a:pt x="5603" y="5867"/>
                  </a:cubicBezTo>
                  <a:cubicBezTo>
                    <a:pt x="6042" y="5241"/>
                    <a:pt x="6475" y="4609"/>
                    <a:pt x="6908" y="3977"/>
                  </a:cubicBezTo>
                  <a:cubicBezTo>
                    <a:pt x="7035" y="4151"/>
                    <a:pt x="7136" y="4353"/>
                    <a:pt x="7255" y="4535"/>
                  </a:cubicBezTo>
                  <a:cubicBezTo>
                    <a:pt x="6754" y="5129"/>
                    <a:pt x="6248" y="5720"/>
                    <a:pt x="5719" y="6286"/>
                  </a:cubicBezTo>
                  <a:close/>
                  <a:moveTo>
                    <a:pt x="121" y="4492"/>
                  </a:moveTo>
                  <a:cubicBezTo>
                    <a:pt x="128" y="4663"/>
                    <a:pt x="104" y="4863"/>
                    <a:pt x="152" y="5008"/>
                  </a:cubicBezTo>
                  <a:cubicBezTo>
                    <a:pt x="286" y="5405"/>
                    <a:pt x="816" y="5648"/>
                    <a:pt x="1310" y="5738"/>
                  </a:cubicBezTo>
                  <a:cubicBezTo>
                    <a:pt x="1869" y="5840"/>
                    <a:pt x="2512" y="5761"/>
                    <a:pt x="2930" y="5566"/>
                  </a:cubicBezTo>
                  <a:cubicBezTo>
                    <a:pt x="2928" y="5421"/>
                    <a:pt x="2946" y="5296"/>
                    <a:pt x="2962" y="5169"/>
                  </a:cubicBezTo>
                  <a:cubicBezTo>
                    <a:pt x="2038" y="5580"/>
                    <a:pt x="359" y="5455"/>
                    <a:pt x="121" y="449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5" name="组合 34">
            <a:extLst>
              <a:ext uri="{FF2B5EF4-FFF2-40B4-BE49-F238E27FC236}">
                <a16:creationId xmlns:a16="http://schemas.microsoft.com/office/drawing/2014/main" id="{8BCD0223-0A2E-42F3-BB61-77A6FE12EA04}"/>
              </a:ext>
            </a:extLst>
          </p:cNvPr>
          <p:cNvGrpSpPr/>
          <p:nvPr/>
        </p:nvGrpSpPr>
        <p:grpSpPr>
          <a:xfrm>
            <a:off x="6765416" y="1892300"/>
            <a:ext cx="1168400" cy="1168400"/>
            <a:chOff x="6765416" y="1892300"/>
            <a:chExt cx="1168400" cy="1168400"/>
          </a:xfrm>
        </p:grpSpPr>
        <p:sp>
          <p:nvSpPr>
            <p:cNvPr id="9" name="椭圆 8">
              <a:extLst>
                <a:ext uri="{FF2B5EF4-FFF2-40B4-BE49-F238E27FC236}">
                  <a16:creationId xmlns:a16="http://schemas.microsoft.com/office/drawing/2014/main" id="{68E57BAD-24D7-4350-8F81-6C87D33FA995}"/>
                </a:ext>
              </a:extLst>
            </p:cNvPr>
            <p:cNvSpPr/>
            <p:nvPr/>
          </p:nvSpPr>
          <p:spPr>
            <a:xfrm>
              <a:off x="6765416" y="1892300"/>
              <a:ext cx="1168400" cy="1168400"/>
            </a:xfrm>
            <a:prstGeom prst="ellipse">
              <a:avLst/>
            </a:pr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icon-02">
              <a:extLst>
                <a:ext uri="{FF2B5EF4-FFF2-40B4-BE49-F238E27FC236}">
                  <a16:creationId xmlns:a16="http://schemas.microsoft.com/office/drawing/2014/main" id="{96FAFFB1-16C8-48A5-B9D4-356AB390FC0E}"/>
                </a:ext>
              </a:extLst>
            </p:cNvPr>
            <p:cNvSpPr/>
            <p:nvPr/>
          </p:nvSpPr>
          <p:spPr>
            <a:xfrm>
              <a:off x="7088466" y="2268826"/>
              <a:ext cx="483152" cy="347926"/>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08037" h="437859">
                  <a:moveTo>
                    <a:pt x="435614" y="275305"/>
                  </a:moveTo>
                  <a:cubicBezTo>
                    <a:pt x="437271" y="274359"/>
                    <a:pt x="439284" y="274596"/>
                    <a:pt x="440823" y="275778"/>
                  </a:cubicBezTo>
                  <a:cubicBezTo>
                    <a:pt x="448635" y="281809"/>
                    <a:pt x="457277" y="285948"/>
                    <a:pt x="466273" y="287959"/>
                  </a:cubicBezTo>
                  <a:cubicBezTo>
                    <a:pt x="467930" y="288313"/>
                    <a:pt x="469232" y="289496"/>
                    <a:pt x="469824" y="291033"/>
                  </a:cubicBezTo>
                  <a:lnTo>
                    <a:pt x="478939" y="315276"/>
                  </a:lnTo>
                  <a:lnTo>
                    <a:pt x="488172" y="291033"/>
                  </a:lnTo>
                  <a:cubicBezTo>
                    <a:pt x="488764" y="289496"/>
                    <a:pt x="490066" y="288313"/>
                    <a:pt x="491723" y="287959"/>
                  </a:cubicBezTo>
                  <a:cubicBezTo>
                    <a:pt x="500838" y="285948"/>
                    <a:pt x="509361" y="281809"/>
                    <a:pt x="517174" y="275778"/>
                  </a:cubicBezTo>
                  <a:cubicBezTo>
                    <a:pt x="518713" y="274596"/>
                    <a:pt x="520725" y="274359"/>
                    <a:pt x="522382" y="275305"/>
                  </a:cubicBezTo>
                  <a:cubicBezTo>
                    <a:pt x="529485" y="278971"/>
                    <a:pt x="564878" y="298247"/>
                    <a:pt x="573875" y="309954"/>
                  </a:cubicBezTo>
                  <a:cubicBezTo>
                    <a:pt x="591157" y="332423"/>
                    <a:pt x="603468" y="399829"/>
                    <a:pt x="607966" y="427738"/>
                  </a:cubicBezTo>
                  <a:cubicBezTo>
                    <a:pt x="608203" y="429157"/>
                    <a:pt x="607848" y="430694"/>
                    <a:pt x="606901" y="431758"/>
                  </a:cubicBezTo>
                  <a:cubicBezTo>
                    <a:pt x="605954" y="432823"/>
                    <a:pt x="604652" y="433414"/>
                    <a:pt x="603231" y="433414"/>
                  </a:cubicBezTo>
                  <a:lnTo>
                    <a:pt x="354765" y="433414"/>
                  </a:lnTo>
                  <a:cubicBezTo>
                    <a:pt x="353344" y="433414"/>
                    <a:pt x="352042" y="432823"/>
                    <a:pt x="351095" y="431758"/>
                  </a:cubicBezTo>
                  <a:cubicBezTo>
                    <a:pt x="350148" y="430694"/>
                    <a:pt x="349793" y="429157"/>
                    <a:pt x="350030" y="427738"/>
                  </a:cubicBezTo>
                  <a:cubicBezTo>
                    <a:pt x="354528" y="399829"/>
                    <a:pt x="366839" y="332423"/>
                    <a:pt x="384122" y="309954"/>
                  </a:cubicBezTo>
                  <a:cubicBezTo>
                    <a:pt x="393118" y="298247"/>
                    <a:pt x="428512" y="278971"/>
                    <a:pt x="435614" y="275305"/>
                  </a:cubicBezTo>
                  <a:close/>
                  <a:moveTo>
                    <a:pt x="479051" y="123066"/>
                  </a:moveTo>
                  <a:cubicBezTo>
                    <a:pt x="542255" y="123066"/>
                    <a:pt x="548646" y="158180"/>
                    <a:pt x="548646" y="201334"/>
                  </a:cubicBezTo>
                  <a:cubicBezTo>
                    <a:pt x="548646" y="244607"/>
                    <a:pt x="517518" y="279721"/>
                    <a:pt x="479051" y="279721"/>
                  </a:cubicBezTo>
                  <a:cubicBezTo>
                    <a:pt x="440584" y="279721"/>
                    <a:pt x="409337" y="244607"/>
                    <a:pt x="409337" y="201334"/>
                  </a:cubicBezTo>
                  <a:cubicBezTo>
                    <a:pt x="409337" y="198852"/>
                    <a:pt x="409337" y="196369"/>
                    <a:pt x="409455" y="193886"/>
                  </a:cubicBezTo>
                  <a:cubicBezTo>
                    <a:pt x="405668" y="196723"/>
                    <a:pt x="402235" y="200389"/>
                    <a:pt x="400460" y="205000"/>
                  </a:cubicBezTo>
                  <a:cubicBezTo>
                    <a:pt x="397856" y="211502"/>
                    <a:pt x="399276" y="219305"/>
                    <a:pt x="404484" y="228173"/>
                  </a:cubicBezTo>
                  <a:cubicBezTo>
                    <a:pt x="406259" y="228646"/>
                    <a:pt x="407916" y="229710"/>
                    <a:pt x="408982" y="231365"/>
                  </a:cubicBezTo>
                  <a:lnTo>
                    <a:pt x="411822" y="235503"/>
                  </a:lnTo>
                  <a:cubicBezTo>
                    <a:pt x="413124" y="237276"/>
                    <a:pt x="413598" y="239405"/>
                    <a:pt x="413243" y="241651"/>
                  </a:cubicBezTo>
                  <a:cubicBezTo>
                    <a:pt x="412888" y="243779"/>
                    <a:pt x="411586" y="245671"/>
                    <a:pt x="409810" y="246853"/>
                  </a:cubicBezTo>
                  <a:cubicBezTo>
                    <a:pt x="408508" y="247799"/>
                    <a:pt x="406851" y="248390"/>
                    <a:pt x="405194" y="248390"/>
                  </a:cubicBezTo>
                  <a:cubicBezTo>
                    <a:pt x="402472" y="248390"/>
                    <a:pt x="399986" y="247090"/>
                    <a:pt x="398448" y="244843"/>
                  </a:cubicBezTo>
                  <a:lnTo>
                    <a:pt x="395489" y="240705"/>
                  </a:lnTo>
                  <a:cubicBezTo>
                    <a:pt x="394187" y="238695"/>
                    <a:pt x="393832" y="236331"/>
                    <a:pt x="394305" y="234202"/>
                  </a:cubicBezTo>
                  <a:cubicBezTo>
                    <a:pt x="387085" y="222143"/>
                    <a:pt x="385428" y="210793"/>
                    <a:pt x="389334" y="200625"/>
                  </a:cubicBezTo>
                  <a:cubicBezTo>
                    <a:pt x="393358" y="190221"/>
                    <a:pt x="402590" y="183482"/>
                    <a:pt x="410284" y="179344"/>
                  </a:cubicBezTo>
                  <a:cubicBezTo>
                    <a:pt x="413361" y="146830"/>
                    <a:pt x="426854" y="123066"/>
                    <a:pt x="479051" y="123066"/>
                  </a:cubicBezTo>
                  <a:close/>
                  <a:moveTo>
                    <a:pt x="251377" y="87196"/>
                  </a:moveTo>
                  <a:cubicBezTo>
                    <a:pt x="255047" y="87078"/>
                    <a:pt x="258599" y="88970"/>
                    <a:pt x="260493" y="92162"/>
                  </a:cubicBezTo>
                  <a:lnTo>
                    <a:pt x="294826" y="150452"/>
                  </a:lnTo>
                  <a:lnTo>
                    <a:pt x="373554" y="150452"/>
                  </a:lnTo>
                  <a:cubicBezTo>
                    <a:pt x="379118" y="150452"/>
                    <a:pt x="383735" y="155063"/>
                    <a:pt x="383735" y="160738"/>
                  </a:cubicBezTo>
                  <a:cubicBezTo>
                    <a:pt x="383735" y="166414"/>
                    <a:pt x="379118" y="171025"/>
                    <a:pt x="373554" y="171025"/>
                  </a:cubicBezTo>
                  <a:lnTo>
                    <a:pt x="289025" y="171025"/>
                  </a:lnTo>
                  <a:cubicBezTo>
                    <a:pt x="285355" y="171025"/>
                    <a:pt x="281921" y="169015"/>
                    <a:pt x="280145" y="165941"/>
                  </a:cubicBezTo>
                  <a:lnTo>
                    <a:pt x="252206" y="118529"/>
                  </a:lnTo>
                  <a:lnTo>
                    <a:pt x="201773" y="214890"/>
                  </a:lnTo>
                  <a:cubicBezTo>
                    <a:pt x="200115" y="217964"/>
                    <a:pt x="197155" y="219974"/>
                    <a:pt x="193722" y="220329"/>
                  </a:cubicBezTo>
                  <a:cubicBezTo>
                    <a:pt x="193367" y="220329"/>
                    <a:pt x="193012" y="220447"/>
                    <a:pt x="192657" y="220447"/>
                  </a:cubicBezTo>
                  <a:cubicBezTo>
                    <a:pt x="189579" y="220447"/>
                    <a:pt x="186619" y="219028"/>
                    <a:pt x="184606" y="216545"/>
                  </a:cubicBezTo>
                  <a:lnTo>
                    <a:pt x="148261" y="171025"/>
                  </a:lnTo>
                  <a:lnTo>
                    <a:pt x="75926" y="171025"/>
                  </a:lnTo>
                  <a:cubicBezTo>
                    <a:pt x="70243" y="171025"/>
                    <a:pt x="65626" y="166414"/>
                    <a:pt x="65626" y="160738"/>
                  </a:cubicBezTo>
                  <a:cubicBezTo>
                    <a:pt x="65626" y="155063"/>
                    <a:pt x="70243" y="150452"/>
                    <a:pt x="75926" y="150452"/>
                  </a:cubicBezTo>
                  <a:lnTo>
                    <a:pt x="153233" y="150452"/>
                  </a:lnTo>
                  <a:cubicBezTo>
                    <a:pt x="156311" y="150452"/>
                    <a:pt x="159271" y="151871"/>
                    <a:pt x="161284" y="154354"/>
                  </a:cubicBezTo>
                  <a:lnTo>
                    <a:pt x="190881" y="191480"/>
                  </a:lnTo>
                  <a:lnTo>
                    <a:pt x="242498" y="92635"/>
                  </a:lnTo>
                  <a:cubicBezTo>
                    <a:pt x="244274" y="89325"/>
                    <a:pt x="247589" y="87315"/>
                    <a:pt x="251377" y="87196"/>
                  </a:cubicBezTo>
                  <a:close/>
                  <a:moveTo>
                    <a:pt x="13735" y="0"/>
                  </a:moveTo>
                  <a:lnTo>
                    <a:pt x="495160" y="0"/>
                  </a:lnTo>
                  <a:cubicBezTo>
                    <a:pt x="502738" y="0"/>
                    <a:pt x="508776" y="6147"/>
                    <a:pt x="508776" y="13713"/>
                  </a:cubicBezTo>
                  <a:lnTo>
                    <a:pt x="508776" y="104618"/>
                  </a:lnTo>
                  <a:cubicBezTo>
                    <a:pt x="499186" y="102254"/>
                    <a:pt x="488411" y="101072"/>
                    <a:pt x="476452" y="101072"/>
                  </a:cubicBezTo>
                  <a:cubicBezTo>
                    <a:pt x="472308" y="101072"/>
                    <a:pt x="468282" y="101190"/>
                    <a:pt x="464375" y="101426"/>
                  </a:cubicBezTo>
                  <a:lnTo>
                    <a:pt x="464375" y="37946"/>
                  </a:lnTo>
                  <a:lnTo>
                    <a:pt x="44401" y="37946"/>
                  </a:lnTo>
                  <a:lnTo>
                    <a:pt x="44401" y="297896"/>
                  </a:lnTo>
                  <a:lnTo>
                    <a:pt x="203653" y="297896"/>
                  </a:lnTo>
                  <a:lnTo>
                    <a:pt x="305242" y="297896"/>
                  </a:lnTo>
                  <a:lnTo>
                    <a:pt x="362667" y="297896"/>
                  </a:lnTo>
                  <a:cubicBezTo>
                    <a:pt x="356037" y="306998"/>
                    <a:pt x="350117" y="320356"/>
                    <a:pt x="345025" y="335842"/>
                  </a:cubicBezTo>
                  <a:lnTo>
                    <a:pt x="325015" y="335842"/>
                  </a:lnTo>
                  <a:cubicBezTo>
                    <a:pt x="326673" y="345772"/>
                    <a:pt x="329515" y="359957"/>
                    <a:pt x="334132" y="375916"/>
                  </a:cubicBezTo>
                  <a:cubicBezTo>
                    <a:pt x="330343" y="392584"/>
                    <a:pt x="327265" y="409606"/>
                    <a:pt x="324778" y="424974"/>
                  </a:cubicBezTo>
                  <a:cubicBezTo>
                    <a:pt x="324068" y="429348"/>
                    <a:pt x="324542" y="433722"/>
                    <a:pt x="325844" y="437859"/>
                  </a:cubicBezTo>
                  <a:lnTo>
                    <a:pt x="171566" y="437859"/>
                  </a:lnTo>
                  <a:cubicBezTo>
                    <a:pt x="166829" y="437859"/>
                    <a:pt x="162567" y="435495"/>
                    <a:pt x="159962" y="431594"/>
                  </a:cubicBezTo>
                  <a:cubicBezTo>
                    <a:pt x="157476" y="427575"/>
                    <a:pt x="157120" y="422728"/>
                    <a:pt x="159133" y="418472"/>
                  </a:cubicBezTo>
                  <a:cubicBezTo>
                    <a:pt x="173815" y="386437"/>
                    <a:pt x="180801" y="354046"/>
                    <a:pt x="183761" y="335842"/>
                  </a:cubicBezTo>
                  <a:lnTo>
                    <a:pt x="13735" y="335842"/>
                  </a:lnTo>
                  <a:cubicBezTo>
                    <a:pt x="6157" y="335842"/>
                    <a:pt x="0" y="329695"/>
                    <a:pt x="0" y="322129"/>
                  </a:cubicBezTo>
                  <a:lnTo>
                    <a:pt x="0" y="13713"/>
                  </a:lnTo>
                  <a:cubicBezTo>
                    <a:pt x="0" y="6147"/>
                    <a:pt x="6157" y="0"/>
                    <a:pt x="1373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4" name="组合 33">
            <a:extLst>
              <a:ext uri="{FF2B5EF4-FFF2-40B4-BE49-F238E27FC236}">
                <a16:creationId xmlns:a16="http://schemas.microsoft.com/office/drawing/2014/main" id="{A2AD79D4-6F4F-4A28-B809-63D6285243A7}"/>
              </a:ext>
            </a:extLst>
          </p:cNvPr>
          <p:cNvGrpSpPr/>
          <p:nvPr/>
        </p:nvGrpSpPr>
        <p:grpSpPr>
          <a:xfrm>
            <a:off x="9566672" y="1892300"/>
            <a:ext cx="1168400" cy="1168400"/>
            <a:chOff x="9566672" y="1892300"/>
            <a:chExt cx="1168400" cy="1168400"/>
          </a:xfrm>
        </p:grpSpPr>
        <p:sp>
          <p:nvSpPr>
            <p:cNvPr id="10" name="椭圆 9">
              <a:extLst>
                <a:ext uri="{FF2B5EF4-FFF2-40B4-BE49-F238E27FC236}">
                  <a16:creationId xmlns:a16="http://schemas.microsoft.com/office/drawing/2014/main" id="{2B86B79C-DA26-49F4-9D98-FE9866A57FD6}"/>
                </a:ext>
              </a:extLst>
            </p:cNvPr>
            <p:cNvSpPr/>
            <p:nvPr/>
          </p:nvSpPr>
          <p:spPr>
            <a:xfrm>
              <a:off x="9566672" y="1892300"/>
              <a:ext cx="1168400" cy="1168400"/>
            </a:xfrm>
            <a:prstGeom prst="ellipse">
              <a:avLst/>
            </a:pr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icon-02">
              <a:extLst>
                <a:ext uri="{FF2B5EF4-FFF2-40B4-BE49-F238E27FC236}">
                  <a16:creationId xmlns:a16="http://schemas.microsoft.com/office/drawing/2014/main" id="{F4DF0035-7D5C-4408-8709-40539DB351F4}"/>
                </a:ext>
              </a:extLst>
            </p:cNvPr>
            <p:cNvSpPr/>
            <p:nvPr/>
          </p:nvSpPr>
          <p:spPr>
            <a:xfrm>
              <a:off x="9935956" y="2226054"/>
              <a:ext cx="390684" cy="483152"/>
            </a:xfrm>
            <a:custGeom>
              <a:avLst/>
              <a:gdLst>
                <a:gd name="connsiteX0" fmla="*/ 376707 w 465255"/>
                <a:gd name="connsiteY0" fmla="*/ 359911 h 575372"/>
                <a:gd name="connsiteX1" fmla="*/ 465255 w 465255"/>
                <a:gd name="connsiteY1" fmla="*/ 521967 h 575372"/>
                <a:gd name="connsiteX2" fmla="*/ 396999 w 465255"/>
                <a:gd name="connsiteY2" fmla="*/ 512759 h 575372"/>
                <a:gd name="connsiteX3" fmla="*/ 373018 w 465255"/>
                <a:gd name="connsiteY3" fmla="*/ 575372 h 575372"/>
                <a:gd name="connsiteX4" fmla="*/ 275246 w 465255"/>
                <a:gd name="connsiteY4" fmla="*/ 407791 h 575372"/>
                <a:gd name="connsiteX5" fmla="*/ 312141 w 465255"/>
                <a:gd name="connsiteY5" fmla="*/ 393059 h 575372"/>
                <a:gd name="connsiteX6" fmla="*/ 376707 w 465255"/>
                <a:gd name="connsiteY6" fmla="*/ 359911 h 575372"/>
                <a:gd name="connsiteX7" fmla="*/ 86735 w 465255"/>
                <a:gd name="connsiteY7" fmla="*/ 352512 h 575372"/>
                <a:gd name="connsiteX8" fmla="*/ 112571 w 465255"/>
                <a:gd name="connsiteY8" fmla="*/ 363570 h 575372"/>
                <a:gd name="connsiteX9" fmla="*/ 188233 w 465255"/>
                <a:gd name="connsiteY9" fmla="*/ 405957 h 575372"/>
                <a:gd name="connsiteX10" fmla="*/ 107034 w 465255"/>
                <a:gd name="connsiteY10" fmla="*/ 571821 h 575372"/>
                <a:gd name="connsiteX11" fmla="*/ 70126 w 465255"/>
                <a:gd name="connsiteY11" fmla="*/ 514690 h 575372"/>
                <a:gd name="connsiteX12" fmla="*/ 0 w 465255"/>
                <a:gd name="connsiteY12" fmla="*/ 522062 h 575372"/>
                <a:gd name="connsiteX13" fmla="*/ 232628 w 465255"/>
                <a:gd name="connsiteY13" fmla="*/ 121956 h 575372"/>
                <a:gd name="connsiteX14" fmla="*/ 256629 w 465255"/>
                <a:gd name="connsiteY14" fmla="*/ 169858 h 575372"/>
                <a:gd name="connsiteX15" fmla="*/ 310170 w 465255"/>
                <a:gd name="connsiteY15" fmla="*/ 177227 h 575372"/>
                <a:gd name="connsiteX16" fmla="*/ 271399 w 465255"/>
                <a:gd name="connsiteY16" fmla="*/ 215917 h 575372"/>
                <a:gd name="connsiteX17" fmla="*/ 280630 w 465255"/>
                <a:gd name="connsiteY17" fmla="*/ 269346 h 575372"/>
                <a:gd name="connsiteX18" fmla="*/ 232628 w 465255"/>
                <a:gd name="connsiteY18" fmla="*/ 243553 h 575372"/>
                <a:gd name="connsiteX19" fmla="*/ 184625 w 465255"/>
                <a:gd name="connsiteY19" fmla="*/ 269346 h 575372"/>
                <a:gd name="connsiteX20" fmla="*/ 193856 w 465255"/>
                <a:gd name="connsiteY20" fmla="*/ 215917 h 575372"/>
                <a:gd name="connsiteX21" fmla="*/ 155085 w 465255"/>
                <a:gd name="connsiteY21" fmla="*/ 177227 h 575372"/>
                <a:gd name="connsiteX22" fmla="*/ 208626 w 465255"/>
                <a:gd name="connsiteY22" fmla="*/ 169858 h 575372"/>
                <a:gd name="connsiteX23" fmla="*/ 232663 w 465255"/>
                <a:gd name="connsiteY23" fmla="*/ 81359 h 575372"/>
                <a:gd name="connsiteX24" fmla="*/ 118167 w 465255"/>
                <a:gd name="connsiteY24" fmla="*/ 195685 h 575372"/>
                <a:gd name="connsiteX25" fmla="*/ 232663 w 465255"/>
                <a:gd name="connsiteY25" fmla="*/ 310011 h 575372"/>
                <a:gd name="connsiteX26" fmla="*/ 347159 w 465255"/>
                <a:gd name="connsiteY26" fmla="*/ 195685 h 575372"/>
                <a:gd name="connsiteX27" fmla="*/ 232663 w 465255"/>
                <a:gd name="connsiteY27" fmla="*/ 81359 h 575372"/>
                <a:gd name="connsiteX28" fmla="*/ 180032 w 465255"/>
                <a:gd name="connsiteY28" fmla="*/ 916 h 575372"/>
                <a:gd name="connsiteX29" fmla="*/ 204962 w 465255"/>
                <a:gd name="connsiteY29" fmla="*/ 5756 h 575372"/>
                <a:gd name="connsiteX30" fmla="*/ 260364 w 465255"/>
                <a:gd name="connsiteY30" fmla="*/ 5756 h 575372"/>
                <a:gd name="connsiteX31" fmla="*/ 302838 w 465255"/>
                <a:gd name="connsiteY31" fmla="*/ 16820 h 575372"/>
                <a:gd name="connsiteX32" fmla="*/ 350852 w 465255"/>
                <a:gd name="connsiteY32" fmla="*/ 44479 h 575372"/>
                <a:gd name="connsiteX33" fmla="*/ 384093 w 465255"/>
                <a:gd name="connsiteY33" fmla="*/ 77671 h 575372"/>
                <a:gd name="connsiteX34" fmla="*/ 409947 w 465255"/>
                <a:gd name="connsiteY34" fmla="*/ 123770 h 575372"/>
                <a:gd name="connsiteX35" fmla="*/ 422874 w 465255"/>
                <a:gd name="connsiteY35" fmla="*/ 168025 h 575372"/>
                <a:gd name="connsiteX36" fmla="*/ 422874 w 465255"/>
                <a:gd name="connsiteY36" fmla="*/ 223345 h 575372"/>
                <a:gd name="connsiteX37" fmla="*/ 409947 w 465255"/>
                <a:gd name="connsiteY37" fmla="*/ 265756 h 575372"/>
                <a:gd name="connsiteX38" fmla="*/ 384093 w 465255"/>
                <a:gd name="connsiteY38" fmla="*/ 313699 h 575372"/>
                <a:gd name="connsiteX39" fmla="*/ 350852 w 465255"/>
                <a:gd name="connsiteY39" fmla="*/ 346891 h 575372"/>
                <a:gd name="connsiteX40" fmla="*/ 302838 w 465255"/>
                <a:gd name="connsiteY40" fmla="*/ 372706 h 575372"/>
                <a:gd name="connsiteX41" fmla="*/ 260364 w 465255"/>
                <a:gd name="connsiteY41" fmla="*/ 385614 h 575372"/>
                <a:gd name="connsiteX42" fmla="*/ 204962 w 465255"/>
                <a:gd name="connsiteY42" fmla="*/ 385614 h 575372"/>
                <a:gd name="connsiteX43" fmla="*/ 160641 w 465255"/>
                <a:gd name="connsiteY43" fmla="*/ 372706 h 575372"/>
                <a:gd name="connsiteX44" fmla="*/ 114474 w 465255"/>
                <a:gd name="connsiteY44" fmla="*/ 346891 h 575372"/>
                <a:gd name="connsiteX45" fmla="*/ 81233 w 465255"/>
                <a:gd name="connsiteY45" fmla="*/ 313699 h 575372"/>
                <a:gd name="connsiteX46" fmla="*/ 53532 w 465255"/>
                <a:gd name="connsiteY46" fmla="*/ 265756 h 575372"/>
                <a:gd name="connsiteX47" fmla="*/ 42452 w 465255"/>
                <a:gd name="connsiteY47" fmla="*/ 223345 h 575372"/>
                <a:gd name="connsiteX48" fmla="*/ 42452 w 465255"/>
                <a:gd name="connsiteY48" fmla="*/ 168025 h 575372"/>
                <a:gd name="connsiteX49" fmla="*/ 53532 w 465255"/>
                <a:gd name="connsiteY49" fmla="*/ 123770 h 575372"/>
                <a:gd name="connsiteX50" fmla="*/ 81233 w 465255"/>
                <a:gd name="connsiteY50" fmla="*/ 77671 h 575372"/>
                <a:gd name="connsiteX51" fmla="*/ 114474 w 465255"/>
                <a:gd name="connsiteY51" fmla="*/ 44479 h 575372"/>
                <a:gd name="connsiteX52" fmla="*/ 160641 w 465255"/>
                <a:gd name="connsiteY52" fmla="*/ 16820 h 575372"/>
                <a:gd name="connsiteX53" fmla="*/ 180032 w 465255"/>
                <a:gd name="connsiteY53" fmla="*/ 916 h 5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65255" h="575372">
                  <a:moveTo>
                    <a:pt x="376707" y="359911"/>
                  </a:moveTo>
                  <a:lnTo>
                    <a:pt x="465255" y="521967"/>
                  </a:lnTo>
                  <a:lnTo>
                    <a:pt x="396999" y="512759"/>
                  </a:lnTo>
                  <a:lnTo>
                    <a:pt x="373018" y="575372"/>
                  </a:lnTo>
                  <a:lnTo>
                    <a:pt x="275246" y="407791"/>
                  </a:lnTo>
                  <a:cubicBezTo>
                    <a:pt x="275246" y="407791"/>
                    <a:pt x="295538" y="411474"/>
                    <a:pt x="312141" y="393059"/>
                  </a:cubicBezTo>
                  <a:cubicBezTo>
                    <a:pt x="326899" y="382010"/>
                    <a:pt x="313986" y="365436"/>
                    <a:pt x="376707" y="359911"/>
                  </a:cubicBezTo>
                  <a:close/>
                  <a:moveTo>
                    <a:pt x="86735" y="352512"/>
                  </a:moveTo>
                  <a:cubicBezTo>
                    <a:pt x="86735" y="352512"/>
                    <a:pt x="90426" y="363570"/>
                    <a:pt x="112571" y="363570"/>
                  </a:cubicBezTo>
                  <a:cubicBezTo>
                    <a:pt x="162397" y="363570"/>
                    <a:pt x="145788" y="405957"/>
                    <a:pt x="188233" y="405957"/>
                  </a:cubicBezTo>
                  <a:cubicBezTo>
                    <a:pt x="188233" y="405957"/>
                    <a:pt x="107034" y="571821"/>
                    <a:pt x="107034" y="571821"/>
                  </a:cubicBezTo>
                  <a:lnTo>
                    <a:pt x="70126" y="514690"/>
                  </a:lnTo>
                  <a:lnTo>
                    <a:pt x="0" y="522062"/>
                  </a:lnTo>
                  <a:close/>
                  <a:moveTo>
                    <a:pt x="232628" y="121956"/>
                  </a:moveTo>
                  <a:lnTo>
                    <a:pt x="256629" y="169858"/>
                  </a:lnTo>
                  <a:lnTo>
                    <a:pt x="310170" y="177227"/>
                  </a:lnTo>
                  <a:lnTo>
                    <a:pt x="271399" y="215917"/>
                  </a:lnTo>
                  <a:lnTo>
                    <a:pt x="280630" y="269346"/>
                  </a:lnTo>
                  <a:lnTo>
                    <a:pt x="232628" y="243553"/>
                  </a:lnTo>
                  <a:lnTo>
                    <a:pt x="184625" y="269346"/>
                  </a:lnTo>
                  <a:lnTo>
                    <a:pt x="193856" y="215917"/>
                  </a:lnTo>
                  <a:lnTo>
                    <a:pt x="155085" y="177227"/>
                  </a:lnTo>
                  <a:lnTo>
                    <a:pt x="208626" y="169858"/>
                  </a:lnTo>
                  <a:close/>
                  <a:moveTo>
                    <a:pt x="232663" y="81359"/>
                  </a:moveTo>
                  <a:cubicBezTo>
                    <a:pt x="168028" y="81359"/>
                    <a:pt x="118167" y="131146"/>
                    <a:pt x="118167" y="195685"/>
                  </a:cubicBezTo>
                  <a:cubicBezTo>
                    <a:pt x="118167" y="258380"/>
                    <a:pt x="168028" y="310011"/>
                    <a:pt x="232663" y="310011"/>
                  </a:cubicBezTo>
                  <a:cubicBezTo>
                    <a:pt x="295451" y="310011"/>
                    <a:pt x="347159" y="258380"/>
                    <a:pt x="347159" y="195685"/>
                  </a:cubicBezTo>
                  <a:cubicBezTo>
                    <a:pt x="347159" y="131146"/>
                    <a:pt x="295451" y="81359"/>
                    <a:pt x="232663" y="81359"/>
                  </a:cubicBezTo>
                  <a:close/>
                  <a:moveTo>
                    <a:pt x="180032" y="916"/>
                  </a:moveTo>
                  <a:cubicBezTo>
                    <a:pt x="187419" y="-1159"/>
                    <a:pt x="195729" y="224"/>
                    <a:pt x="204962" y="5756"/>
                  </a:cubicBezTo>
                  <a:cubicBezTo>
                    <a:pt x="223429" y="16820"/>
                    <a:pt x="241897" y="16820"/>
                    <a:pt x="260364" y="5756"/>
                  </a:cubicBezTo>
                  <a:cubicBezTo>
                    <a:pt x="278831" y="-5308"/>
                    <a:pt x="293604" y="224"/>
                    <a:pt x="302838" y="16820"/>
                  </a:cubicBezTo>
                  <a:cubicBezTo>
                    <a:pt x="313918" y="35259"/>
                    <a:pt x="330538" y="44479"/>
                    <a:pt x="350852" y="44479"/>
                  </a:cubicBezTo>
                  <a:cubicBezTo>
                    <a:pt x="373013" y="44479"/>
                    <a:pt x="382246" y="55543"/>
                    <a:pt x="384093" y="77671"/>
                  </a:cubicBezTo>
                  <a:cubicBezTo>
                    <a:pt x="384093" y="97954"/>
                    <a:pt x="393326" y="114550"/>
                    <a:pt x="409947" y="123770"/>
                  </a:cubicBezTo>
                  <a:cubicBezTo>
                    <a:pt x="428414" y="134834"/>
                    <a:pt x="432107" y="149586"/>
                    <a:pt x="422874" y="168025"/>
                  </a:cubicBezTo>
                  <a:cubicBezTo>
                    <a:pt x="411793" y="186465"/>
                    <a:pt x="411793" y="204905"/>
                    <a:pt x="422874" y="223345"/>
                  </a:cubicBezTo>
                  <a:cubicBezTo>
                    <a:pt x="432107" y="241784"/>
                    <a:pt x="428414" y="256536"/>
                    <a:pt x="409947" y="265756"/>
                  </a:cubicBezTo>
                  <a:cubicBezTo>
                    <a:pt x="393326" y="276820"/>
                    <a:pt x="384093" y="293416"/>
                    <a:pt x="384093" y="313699"/>
                  </a:cubicBezTo>
                  <a:cubicBezTo>
                    <a:pt x="382246" y="335827"/>
                    <a:pt x="373013" y="345047"/>
                    <a:pt x="350852" y="346891"/>
                  </a:cubicBezTo>
                  <a:cubicBezTo>
                    <a:pt x="330538" y="346891"/>
                    <a:pt x="313918" y="356111"/>
                    <a:pt x="302838" y="372706"/>
                  </a:cubicBezTo>
                  <a:cubicBezTo>
                    <a:pt x="293604" y="391146"/>
                    <a:pt x="278831" y="394834"/>
                    <a:pt x="260364" y="385614"/>
                  </a:cubicBezTo>
                  <a:cubicBezTo>
                    <a:pt x="241897" y="374550"/>
                    <a:pt x="223429" y="374550"/>
                    <a:pt x="204962" y="385614"/>
                  </a:cubicBezTo>
                  <a:cubicBezTo>
                    <a:pt x="186495" y="394834"/>
                    <a:pt x="171722" y="391146"/>
                    <a:pt x="160641" y="372706"/>
                  </a:cubicBezTo>
                  <a:cubicBezTo>
                    <a:pt x="151408" y="356111"/>
                    <a:pt x="134787" y="346891"/>
                    <a:pt x="114474" y="346891"/>
                  </a:cubicBezTo>
                  <a:cubicBezTo>
                    <a:pt x="92313" y="345047"/>
                    <a:pt x="81233" y="335827"/>
                    <a:pt x="81233" y="313699"/>
                  </a:cubicBezTo>
                  <a:cubicBezTo>
                    <a:pt x="81233" y="293416"/>
                    <a:pt x="71999" y="276820"/>
                    <a:pt x="53532" y="265756"/>
                  </a:cubicBezTo>
                  <a:cubicBezTo>
                    <a:pt x="36912" y="256536"/>
                    <a:pt x="31372" y="241784"/>
                    <a:pt x="42452" y="223345"/>
                  </a:cubicBezTo>
                  <a:cubicBezTo>
                    <a:pt x="53532" y="204905"/>
                    <a:pt x="53532" y="186465"/>
                    <a:pt x="42452" y="168025"/>
                  </a:cubicBezTo>
                  <a:cubicBezTo>
                    <a:pt x="31372" y="149586"/>
                    <a:pt x="36912" y="134834"/>
                    <a:pt x="53532" y="123770"/>
                  </a:cubicBezTo>
                  <a:cubicBezTo>
                    <a:pt x="71999" y="114550"/>
                    <a:pt x="81233" y="97954"/>
                    <a:pt x="81233" y="77671"/>
                  </a:cubicBezTo>
                  <a:cubicBezTo>
                    <a:pt x="81233" y="55543"/>
                    <a:pt x="92313" y="44479"/>
                    <a:pt x="114474" y="44479"/>
                  </a:cubicBezTo>
                  <a:cubicBezTo>
                    <a:pt x="134787" y="44479"/>
                    <a:pt x="151408" y="35259"/>
                    <a:pt x="160641" y="16820"/>
                  </a:cubicBezTo>
                  <a:cubicBezTo>
                    <a:pt x="166182" y="8522"/>
                    <a:pt x="172645" y="2990"/>
                    <a:pt x="180032" y="9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6" name="Text Box 19">
            <a:extLst>
              <a:ext uri="{FF2B5EF4-FFF2-40B4-BE49-F238E27FC236}">
                <a16:creationId xmlns:a16="http://schemas.microsoft.com/office/drawing/2014/main" id="{A8736530-338E-4525-A085-76328E2FD849}"/>
              </a:ext>
            </a:extLst>
          </p:cNvPr>
          <p:cNvSpPr txBox="1">
            <a:spLocks noChangeArrowheads="1"/>
          </p:cNvSpPr>
          <p:nvPr/>
        </p:nvSpPr>
        <p:spPr bwMode="auto">
          <a:xfrm>
            <a:off x="965200" y="3265524"/>
            <a:ext cx="3350092" cy="90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输入您的内容输入您的内容输入您的内容输入您的内容输入您的内容输入您的内容输入您的内容。</a:t>
            </a:r>
          </a:p>
        </p:txBody>
      </p:sp>
      <p:sp>
        <p:nvSpPr>
          <p:cNvPr id="32" name="任意多边形: 形状 31">
            <a:extLst>
              <a:ext uri="{FF2B5EF4-FFF2-40B4-BE49-F238E27FC236}">
                <a16:creationId xmlns:a16="http://schemas.microsoft.com/office/drawing/2014/main" id="{F9C64FFB-B198-4F01-8F66-EA1DEF84EC28}"/>
              </a:ext>
            </a:extLst>
          </p:cNvPr>
          <p:cNvSpPr/>
          <p:nvPr/>
        </p:nvSpPr>
        <p:spPr>
          <a:xfrm>
            <a:off x="0" y="5778230"/>
            <a:ext cx="12192001" cy="1114688"/>
          </a:xfrm>
          <a:custGeom>
            <a:avLst/>
            <a:gdLst>
              <a:gd name="connsiteX0" fmla="*/ 6096003 w 12192001"/>
              <a:gd name="connsiteY0" fmla="*/ 0 h 1114688"/>
              <a:gd name="connsiteX1" fmla="*/ 12156117 w 12192001"/>
              <a:gd name="connsiteY1" fmla="*/ 902388 h 1114688"/>
              <a:gd name="connsiteX2" fmla="*/ 12192001 w 12192001"/>
              <a:gd name="connsiteY2" fmla="*/ 917540 h 1114688"/>
              <a:gd name="connsiteX3" fmla="*/ 12192001 w 12192001"/>
              <a:gd name="connsiteY3" fmla="*/ 1114688 h 1114688"/>
              <a:gd name="connsiteX4" fmla="*/ 0 w 12192001"/>
              <a:gd name="connsiteY4" fmla="*/ 1114688 h 1114688"/>
              <a:gd name="connsiteX5" fmla="*/ 0 w 12192001"/>
              <a:gd name="connsiteY5" fmla="*/ 916807 h 1114688"/>
              <a:gd name="connsiteX6" fmla="*/ 35888 w 12192001"/>
              <a:gd name="connsiteY6" fmla="*/ 902388 h 1114688"/>
              <a:gd name="connsiteX7" fmla="*/ 6096003 w 12192001"/>
              <a:gd name="connsiteY7" fmla="*/ 0 h 111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1114688">
                <a:moveTo>
                  <a:pt x="6096003" y="0"/>
                </a:moveTo>
                <a:cubicBezTo>
                  <a:pt x="8535760" y="0"/>
                  <a:pt x="10715676" y="351278"/>
                  <a:pt x="12156117" y="902388"/>
                </a:cubicBezTo>
                <a:lnTo>
                  <a:pt x="12192001" y="917540"/>
                </a:lnTo>
                <a:lnTo>
                  <a:pt x="12192001" y="1114688"/>
                </a:lnTo>
                <a:lnTo>
                  <a:pt x="0" y="1114688"/>
                </a:lnTo>
                <a:lnTo>
                  <a:pt x="0" y="916807"/>
                </a:lnTo>
                <a:lnTo>
                  <a:pt x="35888" y="902388"/>
                </a:lnTo>
                <a:cubicBezTo>
                  <a:pt x="1476329" y="351277"/>
                  <a:pt x="3656244" y="0"/>
                  <a:pt x="6096003" y="0"/>
                </a:cubicBezTo>
                <a:close/>
              </a:path>
            </a:pathLst>
          </a:cu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37" name="直接连接符 36">
            <a:extLst>
              <a:ext uri="{FF2B5EF4-FFF2-40B4-BE49-F238E27FC236}">
                <a16:creationId xmlns:a16="http://schemas.microsoft.com/office/drawing/2014/main" id="{731A5E1A-1EA3-45DB-9955-6972B1050F83}"/>
              </a:ext>
            </a:extLst>
          </p:cNvPr>
          <p:cNvCxnSpPr>
            <a:cxnSpLocks/>
          </p:cNvCxnSpPr>
          <p:nvPr/>
        </p:nvCxnSpPr>
        <p:spPr>
          <a:xfrm>
            <a:off x="1095349" y="3157709"/>
            <a:ext cx="3493584" cy="0"/>
          </a:xfrm>
          <a:prstGeom prst="line">
            <a:avLst/>
          </a:prstGeom>
          <a:noFill/>
          <a:ln w="22225" cap="rnd">
            <a:gradFill flip="none" rotWithShape="1">
              <a:gsLst>
                <a:gs pos="0">
                  <a:schemeClr val="accent1">
                    <a:alpha val="0"/>
                  </a:schemeClr>
                </a:gs>
                <a:gs pos="100000">
                  <a:schemeClr val="accent1">
                    <a:alpha val="6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cxnSp>
    </p:spTree>
    <p:custDataLst>
      <p:tags r:id="rId1"/>
    </p:custDataLst>
    <p:extLst>
      <p:ext uri="{BB962C8B-B14F-4D97-AF65-F5344CB8AC3E}">
        <p14:creationId xmlns:p14="http://schemas.microsoft.com/office/powerpoint/2010/main" val="2542594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5FA8EF1-0128-479C-96BE-BA62DF947EE8}"/>
              </a:ext>
            </a:extLst>
          </p:cNvPr>
          <p:cNvSpPr/>
          <p:nvPr/>
        </p:nvSpPr>
        <p:spPr>
          <a:xfrm>
            <a:off x="1064713" y="4319876"/>
            <a:ext cx="2351587" cy="584775"/>
          </a:xfrm>
          <a:prstGeom prst="rect">
            <a:avLst/>
          </a:prstGeom>
        </p:spPr>
        <p:txBody>
          <a:bodyPr wrap="square">
            <a:spAutoFit/>
          </a:bodyPr>
          <a:lstStyle/>
          <a:p>
            <a:pPr algn="dist"/>
            <a:r>
              <a:rPr lang="zh-CN" altLang="en-US" sz="3200" b="1" dirty="0">
                <a:solidFill>
                  <a:schemeClr val="bg2">
                    <a:lumMod val="25000"/>
                  </a:schemeClr>
                </a:solidFill>
                <a:latin typeface="+mn-ea"/>
              </a:rPr>
              <a:t>感谢聆听</a:t>
            </a:r>
          </a:p>
        </p:txBody>
      </p:sp>
      <p:sp>
        <p:nvSpPr>
          <p:cNvPr id="5" name="矩形 4">
            <a:extLst>
              <a:ext uri="{FF2B5EF4-FFF2-40B4-BE49-F238E27FC236}">
                <a16:creationId xmlns:a16="http://schemas.microsoft.com/office/drawing/2014/main" id="{C3740DA7-7A37-4962-8EB4-5C41063F7F19}"/>
              </a:ext>
            </a:extLst>
          </p:cNvPr>
          <p:cNvSpPr/>
          <p:nvPr/>
        </p:nvSpPr>
        <p:spPr>
          <a:xfrm>
            <a:off x="1064713" y="4869869"/>
            <a:ext cx="3367587" cy="369332"/>
          </a:xfrm>
          <a:prstGeom prst="rect">
            <a:avLst/>
          </a:prstGeom>
        </p:spPr>
        <p:txBody>
          <a:bodyPr wrap="square">
            <a:spAutoFit/>
          </a:bodyPr>
          <a:lstStyle/>
          <a:p>
            <a:r>
              <a:rPr lang="en-US" altLang="zh-CN" dirty="0">
                <a:solidFill>
                  <a:schemeClr val="bg2">
                    <a:lumMod val="25000"/>
                  </a:schemeClr>
                </a:solidFill>
              </a:rPr>
              <a:t>Thank You For Listening</a:t>
            </a:r>
            <a:endParaRPr lang="zh-CN" altLang="en-US" dirty="0">
              <a:solidFill>
                <a:schemeClr val="bg2">
                  <a:lumMod val="25000"/>
                </a:schemeClr>
              </a:solidFill>
            </a:endParaRPr>
          </a:p>
        </p:txBody>
      </p:sp>
      <p:sp>
        <p:nvSpPr>
          <p:cNvPr id="6" name="矩形 5">
            <a:extLst>
              <a:ext uri="{FF2B5EF4-FFF2-40B4-BE49-F238E27FC236}">
                <a16:creationId xmlns:a16="http://schemas.microsoft.com/office/drawing/2014/main" id="{B3FB3E98-6BED-498B-BAD1-5DFA5C067747}"/>
              </a:ext>
            </a:extLst>
          </p:cNvPr>
          <p:cNvSpPr/>
          <p:nvPr/>
        </p:nvSpPr>
        <p:spPr>
          <a:xfrm>
            <a:off x="1064713" y="1317482"/>
            <a:ext cx="6080936" cy="1200329"/>
          </a:xfrm>
          <a:prstGeom prst="rect">
            <a:avLst/>
          </a:prstGeom>
        </p:spPr>
        <p:txBody>
          <a:bodyPr wrap="square">
            <a:spAutoFit/>
          </a:bodyPr>
          <a:lstStyle/>
          <a:p>
            <a:r>
              <a:rPr lang="zh-CN" altLang="en-US" sz="7200" b="1" dirty="0">
                <a:solidFill>
                  <a:schemeClr val="accent1"/>
                </a:solidFill>
                <a:latin typeface="+mj-ea"/>
                <a:ea typeface="+mj-ea"/>
              </a:rPr>
              <a:t>一起变强大</a:t>
            </a:r>
          </a:p>
        </p:txBody>
      </p:sp>
      <p:sp>
        <p:nvSpPr>
          <p:cNvPr id="8" name="矩形 7">
            <a:extLst>
              <a:ext uri="{FF2B5EF4-FFF2-40B4-BE49-F238E27FC236}">
                <a16:creationId xmlns:a16="http://schemas.microsoft.com/office/drawing/2014/main" id="{4B43BB86-AA56-4AE3-AE0E-7A75FD230E87}"/>
              </a:ext>
            </a:extLst>
          </p:cNvPr>
          <p:cNvSpPr/>
          <p:nvPr/>
        </p:nvSpPr>
        <p:spPr>
          <a:xfrm>
            <a:off x="1064713" y="2517811"/>
            <a:ext cx="6326687" cy="1323439"/>
          </a:xfrm>
          <a:prstGeom prst="rect">
            <a:avLst/>
          </a:prstGeom>
        </p:spPr>
        <p:txBody>
          <a:bodyPr wrap="square">
            <a:spAutoFit/>
          </a:bodyPr>
          <a:lstStyle/>
          <a:p>
            <a:r>
              <a:rPr lang="en-US" altLang="zh-CN" sz="4000" dirty="0">
                <a:gradFill flip="none" rotWithShape="1">
                  <a:gsLst>
                    <a:gs pos="0">
                      <a:schemeClr val="accent3"/>
                    </a:gs>
                    <a:gs pos="100000">
                      <a:schemeClr val="accent1"/>
                    </a:gs>
                  </a:gsLst>
                  <a:lin ang="0" scaled="1"/>
                  <a:tileRect/>
                </a:gradFill>
                <a:latin typeface="+mj-lt"/>
              </a:rPr>
              <a:t>Become Strong Together</a:t>
            </a:r>
            <a:endParaRPr lang="zh-CN" altLang="en-US" sz="4000" dirty="0">
              <a:gradFill flip="none" rotWithShape="1">
                <a:gsLst>
                  <a:gs pos="0">
                    <a:schemeClr val="accent3"/>
                  </a:gs>
                  <a:gs pos="100000">
                    <a:schemeClr val="accent1"/>
                  </a:gs>
                </a:gsLst>
                <a:lin ang="0" scaled="1"/>
                <a:tileRect/>
              </a:gradFill>
              <a:latin typeface="+mj-lt"/>
            </a:endParaRPr>
          </a:p>
        </p:txBody>
      </p:sp>
      <p:cxnSp>
        <p:nvCxnSpPr>
          <p:cNvPr id="9" name="直接连接符 8">
            <a:extLst>
              <a:ext uri="{FF2B5EF4-FFF2-40B4-BE49-F238E27FC236}">
                <a16:creationId xmlns:a16="http://schemas.microsoft.com/office/drawing/2014/main" id="{0A29A856-CCF5-439F-AF82-8ECF06BECA68}"/>
              </a:ext>
            </a:extLst>
          </p:cNvPr>
          <p:cNvCxnSpPr>
            <a:cxnSpLocks/>
          </p:cNvCxnSpPr>
          <p:nvPr/>
        </p:nvCxnSpPr>
        <p:spPr>
          <a:xfrm>
            <a:off x="1214967" y="4042832"/>
            <a:ext cx="5960533" cy="0"/>
          </a:xfrm>
          <a:prstGeom prst="line">
            <a:avLst/>
          </a:prstGeom>
          <a:noFill/>
          <a:ln w="22225" cap="rnd">
            <a:gradFill flip="none" rotWithShape="1">
              <a:gsLst>
                <a:gs pos="0">
                  <a:schemeClr val="accent1">
                    <a:lumMod val="5000"/>
                    <a:lumOff val="95000"/>
                    <a:alpha val="0"/>
                  </a:schemeClr>
                </a:gs>
                <a:gs pos="100000">
                  <a:schemeClr val="accent1">
                    <a:alpha val="6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cxnSp>
      <p:pic>
        <p:nvPicPr>
          <p:cNvPr id="10" name="图片 9" descr="太阳下一个人站在山上&#10;&#10;中度可信度描述已自动生成">
            <a:extLst>
              <a:ext uri="{FF2B5EF4-FFF2-40B4-BE49-F238E27FC236}">
                <a16:creationId xmlns:a16="http://schemas.microsoft.com/office/drawing/2014/main" id="{88CD87E2-C15F-4E3A-8096-036B68243000}"/>
              </a:ext>
            </a:extLst>
          </p:cNvPr>
          <p:cNvPicPr>
            <a:picLocks noChangeAspect="1"/>
          </p:cNvPicPr>
          <p:nvPr/>
        </p:nvPicPr>
        <p:blipFill rotWithShape="1">
          <a:blip r:embed="rId2" cstate="print">
            <a:duotone>
              <a:schemeClr val="accent2">
                <a:shade val="45000"/>
                <a:satMod val="135000"/>
              </a:schemeClr>
              <a:prstClr val="white"/>
            </a:duotone>
            <a:alphaModFix/>
            <a:extLst>
              <a:ext uri="{BEBA8EAE-BF5A-486C-A8C5-ECC9F3942E4B}">
                <a14:imgProps xmlns:a14="http://schemas.microsoft.com/office/drawing/2010/main">
                  <a14:imgLayer r:embed="rId3">
                    <a14:imgEffect>
                      <a14:backgroundRemoval t="9985" b="98095" l="9985" r="89990">
                        <a14:foregroundMark x1="58664" y1="37005" x2="57215" y2="57508"/>
                        <a14:foregroundMark x1="58257" y1="69245" x2="56047" y2="88643"/>
                        <a14:foregroundMark x1="56047" y1="88643" x2="57190" y2="97523"/>
                        <a14:foregroundMark x1="57190" y1="97523" x2="57470" y2="98095"/>
                        <a14:foregroundMark x1="73399" y1="95122" x2="76575" y2="97332"/>
                        <a14:backgroundMark x1="45401" y1="44779" x2="36509" y2="80183"/>
                        <a14:backgroundMark x1="36509" y1="80183" x2="36509" y2="80183"/>
                        <a14:backgroundMark x1="32012" y1="49962" x2="19665" y2="98514"/>
                        <a14:backgroundMark x1="19665" y1="98514" x2="19665" y2="99695"/>
                        <a14:backgroundMark x1="39024" y1="52553" x2="43013" y2="91730"/>
                        <a14:backgroundMark x1="72459" y1="53925" x2="84019" y2="94322"/>
                        <a14:backgroundMark x1="65955" y1="80412" x2="65955" y2="84985"/>
                        <a14:backgroundMark x1="60391" y1="83194" x2="60518" y2="86585"/>
                      </a14:backgroundRemoval>
                    </a14:imgEffect>
                  </a14:imgLayer>
                </a14:imgProps>
              </a:ext>
              <a:ext uri="{28A0092B-C50C-407E-A947-70E740481C1C}">
                <a14:useLocalDpi xmlns:a14="http://schemas.microsoft.com/office/drawing/2010/main" val="0"/>
              </a:ext>
            </a:extLst>
          </a:blip>
          <a:srcRect l="45533" r="15594"/>
          <a:stretch/>
        </p:blipFill>
        <p:spPr>
          <a:xfrm flipH="1">
            <a:off x="7023953" y="-1687786"/>
            <a:ext cx="4990246" cy="8558356"/>
          </a:xfrm>
          <a:prstGeom prst="rect">
            <a:avLst/>
          </a:prstGeom>
        </p:spPr>
      </p:pic>
    </p:spTree>
    <p:extLst>
      <p:ext uri="{BB962C8B-B14F-4D97-AF65-F5344CB8AC3E}">
        <p14:creationId xmlns:p14="http://schemas.microsoft.com/office/powerpoint/2010/main" val="791094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D02F915-4E03-4980-B3A0-19EE44449C0F}"/>
              </a:ext>
            </a:extLst>
          </p:cNvPr>
          <p:cNvGrpSpPr/>
          <p:nvPr/>
        </p:nvGrpSpPr>
        <p:grpSpPr>
          <a:xfrm>
            <a:off x="1" y="546736"/>
            <a:ext cx="7829551" cy="467995"/>
            <a:chOff x="0" y="861"/>
            <a:chExt cx="12330" cy="737"/>
          </a:xfrm>
        </p:grpSpPr>
        <p:sp>
          <p:nvSpPr>
            <p:cNvPr id="3" name="矩形 2">
              <a:extLst>
                <a:ext uri="{FF2B5EF4-FFF2-40B4-BE49-F238E27FC236}">
                  <a16:creationId xmlns:a16="http://schemas.microsoft.com/office/drawing/2014/main" id="{2C98B8F2-5E4C-457D-90D1-ED8BC483F717}"/>
                </a:ext>
              </a:extLst>
            </p:cNvPr>
            <p:cNvSpPr/>
            <p:nvPr/>
          </p:nvSpPr>
          <p:spPr>
            <a:xfrm>
              <a:off x="0" y="861"/>
              <a:ext cx="170" cy="737"/>
            </a:xfrm>
            <a:prstGeom prst="rect">
              <a:avLst/>
            </a:prstGeom>
            <a:solidFill>
              <a:srgbClr val="FF28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
          <p:nvSpPr>
            <p:cNvPr id="4" name="文本框 3">
              <a:extLst>
                <a:ext uri="{FF2B5EF4-FFF2-40B4-BE49-F238E27FC236}">
                  <a16:creationId xmlns:a16="http://schemas.microsoft.com/office/drawing/2014/main" id="{D8BE1682-B12D-41EE-893E-62C24740F599}"/>
                </a:ext>
              </a:extLst>
            </p:cNvPr>
            <p:cNvSpPr txBox="1"/>
            <p:nvPr/>
          </p:nvSpPr>
          <p:spPr>
            <a:xfrm>
              <a:off x="166" y="869"/>
              <a:ext cx="6631" cy="724"/>
            </a:xfrm>
            <a:prstGeom prst="rect">
              <a:avLst/>
            </a:prstGeom>
            <a:noFill/>
          </p:spPr>
          <p:txBody>
            <a:bodyPr wrap="square" rtlCol="0">
              <a:noAutofit/>
            </a:bodyPr>
            <a:lstStyle/>
            <a:p>
              <a:r>
                <a:rPr lang="zh-CN" altLang="en-US" sz="2400" b="1" dirty="0">
                  <a:solidFill>
                    <a:srgbClr val="222222"/>
                  </a:solidFill>
                  <a:latin typeface="思源黑体 CN Normal" panose="020B0400000000000000" pitchFamily="34" charset="-122"/>
                  <a:ea typeface="思源黑体 CN Normal" panose="020B0400000000000000" pitchFamily="34" charset="-122"/>
                  <a:cs typeface="黑体" panose="02010609060101010101" charset="-122"/>
                </a:rPr>
                <a:t>稻壳儿</a:t>
              </a:r>
              <a:r>
                <a:rPr lang="en-US" altLang="zh-CN" sz="2400" b="1" dirty="0">
                  <a:solidFill>
                    <a:srgbClr val="222222"/>
                  </a:solidFill>
                  <a:latin typeface="思源黑体 CN Normal" panose="020B0400000000000000" pitchFamily="34" charset="-122"/>
                  <a:ea typeface="思源黑体 CN Normal" panose="020B0400000000000000" pitchFamily="34" charset="-122"/>
                  <a:cs typeface="黑体" panose="02010609060101010101" charset="-122"/>
                </a:rPr>
                <a:t>PPT</a:t>
              </a:r>
              <a:r>
                <a:rPr lang="zh-CN" altLang="en-US" sz="2400" b="1" dirty="0">
                  <a:solidFill>
                    <a:srgbClr val="222222"/>
                  </a:solidFill>
                  <a:latin typeface="思源黑体 CN Normal" panose="020B0400000000000000" pitchFamily="34" charset="-122"/>
                  <a:ea typeface="思源黑体 CN Normal" panose="020B0400000000000000" pitchFamily="34" charset="-122"/>
                  <a:cs typeface="黑体" panose="02010609060101010101" charset="-122"/>
                </a:rPr>
                <a:t>模板使用说明</a:t>
              </a:r>
            </a:p>
          </p:txBody>
        </p:sp>
        <p:sp>
          <p:nvSpPr>
            <p:cNvPr id="5" name="文本框 4">
              <a:extLst>
                <a:ext uri="{FF2B5EF4-FFF2-40B4-BE49-F238E27FC236}">
                  <a16:creationId xmlns:a16="http://schemas.microsoft.com/office/drawing/2014/main" id="{E1FC73FF-3510-4461-9EC3-A39826D97502}"/>
                </a:ext>
              </a:extLst>
            </p:cNvPr>
            <p:cNvSpPr txBox="1"/>
            <p:nvPr/>
          </p:nvSpPr>
          <p:spPr>
            <a:xfrm>
              <a:off x="5474" y="1013"/>
              <a:ext cx="6856" cy="436"/>
            </a:xfrm>
            <a:prstGeom prst="rect">
              <a:avLst/>
            </a:prstGeom>
            <a:noFill/>
          </p:spPr>
          <p:txBody>
            <a:bodyPr wrap="square" rtlCol="0">
              <a:spAutoFit/>
            </a:bodyPr>
            <a:lstStyle/>
            <a:p>
              <a:r>
                <a:rPr lang="zh-CN" altLang="en-US" sz="1200" spc="100" dirty="0">
                  <a:solidFill>
                    <a:srgbClr val="222222">
                      <a:alpha val="60000"/>
                    </a:srgbClr>
                  </a:solidFill>
                  <a:latin typeface="思源黑体 CN Normal" panose="020B0400000000000000" pitchFamily="34" charset="-122"/>
                  <a:ea typeface="思源黑体 CN Normal" panose="020B0400000000000000" pitchFamily="34" charset="-122"/>
                </a:rPr>
                <a:t>（本页为说明页，用户使用模板时可删除本页内容）</a:t>
              </a:r>
            </a:p>
          </p:txBody>
        </p:sp>
      </p:grpSp>
      <p:sp>
        <p:nvSpPr>
          <p:cNvPr id="6" name="文本框 5">
            <a:extLst>
              <a:ext uri="{FF2B5EF4-FFF2-40B4-BE49-F238E27FC236}">
                <a16:creationId xmlns:a16="http://schemas.microsoft.com/office/drawing/2014/main" id="{39969407-2B0A-45DA-90C6-C54530CFD4EB}"/>
              </a:ext>
            </a:extLst>
          </p:cNvPr>
          <p:cNvSpPr txBox="1"/>
          <p:nvPr/>
        </p:nvSpPr>
        <p:spPr>
          <a:xfrm>
            <a:off x="650877" y="1403351"/>
            <a:ext cx="987425" cy="646331"/>
          </a:xfrm>
          <a:prstGeom prst="rect">
            <a:avLst/>
          </a:prstGeom>
          <a:noFill/>
        </p:spPr>
        <p:txBody>
          <a:bodyPr wrap="square" rtlCol="0">
            <a:spAutoFit/>
          </a:bodyPr>
          <a:lstStyle/>
          <a:p>
            <a:r>
              <a:rPr lang="en-US" sz="3600" b="1" dirty="0">
                <a:solidFill>
                  <a:srgbClr val="FF2832"/>
                </a:solidFill>
                <a:latin typeface="思源黑体 CN Normal" panose="020B0400000000000000" pitchFamily="34" charset="-122"/>
                <a:ea typeface="思源黑体 CN Normal" panose="020B0400000000000000" pitchFamily="34" charset="-122"/>
                <a:cs typeface="思源黑体 CN Bold" panose="020B0800000000000000" charset="-122"/>
              </a:rPr>
              <a:t>01</a:t>
            </a:r>
          </a:p>
        </p:txBody>
      </p:sp>
      <p:sp>
        <p:nvSpPr>
          <p:cNvPr id="7" name="文本框 6">
            <a:extLst>
              <a:ext uri="{FF2B5EF4-FFF2-40B4-BE49-F238E27FC236}">
                <a16:creationId xmlns:a16="http://schemas.microsoft.com/office/drawing/2014/main" id="{404F75C4-9A64-4587-8141-7C25EB6BC823}"/>
              </a:ext>
            </a:extLst>
          </p:cNvPr>
          <p:cNvSpPr txBox="1"/>
          <p:nvPr/>
        </p:nvSpPr>
        <p:spPr>
          <a:xfrm>
            <a:off x="631190" y="5687698"/>
            <a:ext cx="3388360" cy="558614"/>
          </a:xfrm>
          <a:prstGeom prst="rect">
            <a:avLst/>
          </a:prstGeom>
          <a:noFill/>
        </p:spPr>
        <p:txBody>
          <a:bodyPr wrap="square" rtlCol="0">
            <a:spAutoFit/>
          </a:bodyPr>
          <a:lstStyle/>
          <a:p>
            <a:pPr algn="l" fontAlgn="auto">
              <a:lnSpc>
                <a:spcPct val="150000"/>
              </a:lnSpc>
            </a:pPr>
            <a:r>
              <a:rPr lang="zh-CN" altLang="en-US" sz="700" dirty="0">
                <a:solidFill>
                  <a:srgbClr val="222222">
                    <a:alpha val="60000"/>
                  </a:srgbClr>
                </a:solidFill>
                <a:latin typeface="思源黑体 CN Normal" panose="020B0400000000000000" pitchFamily="34" charset="-122"/>
                <a:ea typeface="思源黑体 CN Normal" panose="020B0400000000000000" pitchFamily="34" charset="-122"/>
                <a:cs typeface="黑体" panose="02010609060101010101" charset="-122"/>
              </a:rPr>
              <a:t>【说明】</a:t>
            </a:r>
          </a:p>
          <a:p>
            <a:pPr marL="39370">
              <a:lnSpc>
                <a:spcPct val="150000"/>
              </a:lnSpc>
            </a:pPr>
            <a:r>
              <a:rPr lang="zh-CN" altLang="en-US" sz="700" dirty="0">
                <a:solidFill>
                  <a:srgbClr val="222222">
                    <a:alpha val="60000"/>
                  </a:srgbClr>
                </a:solidFill>
                <a:latin typeface="思源黑体 CN Normal" panose="020B0400000000000000" pitchFamily="34" charset="-122"/>
                <a:ea typeface="思源黑体 CN Normal" panose="020B0400000000000000" pitchFamily="34" charset="-122"/>
                <a:cs typeface="黑体" panose="02010609060101010101" charset="-122"/>
                <a:sym typeface="+mn-ea"/>
              </a:rPr>
              <a:t>模板中使用的字体为为开源字体</a:t>
            </a:r>
            <a:r>
              <a:rPr lang="en-US" altLang="zh-CN" sz="700" dirty="0">
                <a:solidFill>
                  <a:srgbClr val="222222">
                    <a:alpha val="60000"/>
                  </a:srgbClr>
                </a:solidFill>
                <a:latin typeface="思源黑体 CN Normal" panose="020B0400000000000000" pitchFamily="34" charset="-122"/>
                <a:ea typeface="思源黑体 CN Normal" panose="020B0400000000000000" pitchFamily="34" charset="-122"/>
                <a:cs typeface="黑体" panose="02010609060101010101" charset="-122"/>
                <a:sym typeface="+mn-ea"/>
              </a:rPr>
              <a:t>,</a:t>
            </a:r>
            <a:r>
              <a:rPr lang="zh-CN" altLang="en-US" sz="700" dirty="0">
                <a:solidFill>
                  <a:srgbClr val="222222">
                    <a:alpha val="60000"/>
                  </a:srgbClr>
                </a:solidFill>
                <a:latin typeface="思源黑体 CN Normal" panose="020B0400000000000000" pitchFamily="34" charset="-122"/>
                <a:ea typeface="思源黑体 CN Normal" panose="020B0400000000000000" pitchFamily="34" charset="-122"/>
                <a:cs typeface="黑体" panose="02010609060101010101" charset="-122"/>
                <a:sym typeface="+mn-ea"/>
              </a:rPr>
              <a:t>请用户按照该款开源字体的开源协议要求来使用该字体。</a:t>
            </a:r>
            <a:endParaRPr sz="700" dirty="0">
              <a:solidFill>
                <a:srgbClr val="222222">
                  <a:alpha val="60000"/>
                </a:srgbClr>
              </a:solidFill>
              <a:latin typeface="思源黑体 CN Normal" panose="020B0400000000000000" pitchFamily="34" charset="-122"/>
              <a:ea typeface="思源黑体 CN Normal" panose="020B0400000000000000" pitchFamily="34" charset="-122"/>
              <a:cs typeface="黑体" panose="02010609060101010101" charset="-122"/>
              <a:sym typeface="+mn-ea"/>
            </a:endParaRPr>
          </a:p>
        </p:txBody>
      </p:sp>
      <p:cxnSp>
        <p:nvCxnSpPr>
          <p:cNvPr id="8" name="直接连接符 7">
            <a:extLst>
              <a:ext uri="{FF2B5EF4-FFF2-40B4-BE49-F238E27FC236}">
                <a16:creationId xmlns:a16="http://schemas.microsoft.com/office/drawing/2014/main" id="{512E746E-B64F-4313-A3E6-A0C86E4E332A}"/>
              </a:ext>
            </a:extLst>
          </p:cNvPr>
          <p:cNvCxnSpPr/>
          <p:nvPr/>
        </p:nvCxnSpPr>
        <p:spPr>
          <a:xfrm>
            <a:off x="4179571" y="2048512"/>
            <a:ext cx="0" cy="4319905"/>
          </a:xfrm>
          <a:prstGeom prst="line">
            <a:avLst/>
          </a:prstGeom>
          <a:ln w="9525">
            <a:solidFill>
              <a:srgbClr val="222222">
                <a:alpha val="8000"/>
              </a:srgbClr>
            </a:solidFil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D56C4126-9EA5-4F25-800A-2A9AF8D0AB91}"/>
              </a:ext>
            </a:extLst>
          </p:cNvPr>
          <p:cNvSpPr txBox="1"/>
          <p:nvPr/>
        </p:nvSpPr>
        <p:spPr>
          <a:xfrm>
            <a:off x="4480561" y="1403351"/>
            <a:ext cx="987425" cy="646331"/>
          </a:xfrm>
          <a:prstGeom prst="rect">
            <a:avLst/>
          </a:prstGeom>
          <a:noFill/>
        </p:spPr>
        <p:txBody>
          <a:bodyPr wrap="square" rtlCol="0">
            <a:spAutoFit/>
          </a:bodyPr>
          <a:lstStyle/>
          <a:p>
            <a:r>
              <a:rPr lang="en-US" sz="3600" b="1" dirty="0">
                <a:solidFill>
                  <a:srgbClr val="FF2832"/>
                </a:solidFill>
                <a:latin typeface="思源黑体 CN Normal" panose="020B0400000000000000" pitchFamily="34" charset="-122"/>
                <a:ea typeface="思源黑体 CN Normal" panose="020B0400000000000000" pitchFamily="34" charset="-122"/>
                <a:cs typeface="思源黑体 CN Bold" panose="020B0800000000000000" charset="-122"/>
              </a:rPr>
              <a:t>02</a:t>
            </a:r>
          </a:p>
        </p:txBody>
      </p:sp>
      <p:grpSp>
        <p:nvGrpSpPr>
          <p:cNvPr id="10" name="组合 9">
            <a:extLst>
              <a:ext uri="{FF2B5EF4-FFF2-40B4-BE49-F238E27FC236}">
                <a16:creationId xmlns:a16="http://schemas.microsoft.com/office/drawing/2014/main" id="{9EA56D8F-C567-4011-96F3-2C81B2E0E7CD}"/>
              </a:ext>
            </a:extLst>
          </p:cNvPr>
          <p:cNvGrpSpPr/>
          <p:nvPr/>
        </p:nvGrpSpPr>
        <p:grpSpPr>
          <a:xfrm>
            <a:off x="4480560" y="2251076"/>
            <a:ext cx="3230880" cy="713740"/>
            <a:chOff x="7197" y="3533"/>
            <a:chExt cx="5088" cy="1124"/>
          </a:xfrm>
        </p:grpSpPr>
        <p:sp>
          <p:nvSpPr>
            <p:cNvPr id="11" name="文本框 10">
              <a:extLst>
                <a:ext uri="{FF2B5EF4-FFF2-40B4-BE49-F238E27FC236}">
                  <a16:creationId xmlns:a16="http://schemas.microsoft.com/office/drawing/2014/main" id="{D216291F-B187-46FE-84A8-CFF47E014EE3}"/>
                </a:ext>
              </a:extLst>
            </p:cNvPr>
            <p:cNvSpPr txBox="1"/>
            <p:nvPr/>
          </p:nvSpPr>
          <p:spPr>
            <a:xfrm>
              <a:off x="7197" y="3533"/>
              <a:ext cx="1287" cy="388"/>
            </a:xfrm>
            <a:prstGeom prst="rect">
              <a:avLst/>
            </a:prstGeom>
            <a:noFill/>
          </p:spPr>
          <p:txBody>
            <a:bodyPr wrap="square" rtlCol="0">
              <a:spAutoFit/>
            </a:bodyPr>
            <a:lstStyle/>
            <a:p>
              <a:pPr algn="l"/>
              <a:r>
                <a:rPr lang="zh-CN" altLang="en-US" sz="1000" b="1" dirty="0">
                  <a:solidFill>
                    <a:srgbClr val="222222"/>
                  </a:solidFill>
                  <a:latin typeface="思源黑体 CN Normal" panose="020B0400000000000000" pitchFamily="34" charset="-122"/>
                  <a:ea typeface="思源黑体 CN Normal" panose="020B0400000000000000" pitchFamily="34" charset="-122"/>
                </a:rPr>
                <a:t>图片：</a:t>
              </a:r>
            </a:p>
          </p:txBody>
        </p:sp>
        <p:sp>
          <p:nvSpPr>
            <p:cNvPr id="12" name="文本框 11">
              <a:extLst>
                <a:ext uri="{FF2B5EF4-FFF2-40B4-BE49-F238E27FC236}">
                  <a16:creationId xmlns:a16="http://schemas.microsoft.com/office/drawing/2014/main" id="{2EBC3E4B-C1F8-45EF-9A2B-65B94D87310F}"/>
                </a:ext>
              </a:extLst>
            </p:cNvPr>
            <p:cNvSpPr txBox="1"/>
            <p:nvPr/>
          </p:nvSpPr>
          <p:spPr>
            <a:xfrm>
              <a:off x="7197" y="3977"/>
              <a:ext cx="5088" cy="680"/>
            </a:xfrm>
            <a:prstGeom prst="rect">
              <a:avLst/>
            </a:prstGeom>
            <a:noFill/>
          </p:spPr>
          <p:txBody>
            <a:bodyPr wrap="square" rtlCol="0">
              <a:spAutoFit/>
            </a:bodyPr>
            <a:lstStyle/>
            <a:p>
              <a:pPr>
                <a:lnSpc>
                  <a:spcPts val="1400"/>
                </a:lnSpc>
              </a:pPr>
              <a:r>
                <a:rPr lang="zh-CN" altLang="en-US" sz="800" dirty="0">
                  <a:solidFill>
                    <a:srgbClr val="222222">
                      <a:alpha val="60000"/>
                    </a:srgbClr>
                  </a:solidFill>
                  <a:latin typeface="思源黑体 CN Normal" panose="020B0400000000000000" pitchFamily="34" charset="-122"/>
                  <a:ea typeface="思源黑体 CN Normal" panose="020B0400000000000000" pitchFamily="34" charset="-122"/>
                  <a:sym typeface="+mn-ea"/>
                </a:rPr>
                <a:t>模板中使用的图片来源于</a:t>
              </a:r>
              <a:r>
                <a:rPr lang="en-US" altLang="zh-CN" sz="800" dirty="0">
                  <a:solidFill>
                    <a:srgbClr val="222222">
                      <a:alpha val="60000"/>
                    </a:srgbClr>
                  </a:solidFill>
                  <a:latin typeface="思源黑体 CN Normal" panose="020B0400000000000000" pitchFamily="34" charset="-122"/>
                  <a:ea typeface="思源黑体 CN Normal" panose="020B0400000000000000" pitchFamily="34" charset="-122"/>
                  <a:sym typeface="+mn-ea"/>
                </a:rPr>
                <a:t>【</a:t>
              </a:r>
              <a:r>
                <a:rPr lang="en-US" altLang="zh-CN" sz="800" dirty="0" err="1">
                  <a:solidFill>
                    <a:srgbClr val="222222">
                      <a:alpha val="60000"/>
                    </a:srgbClr>
                  </a:solidFill>
                  <a:latin typeface="思源黑体 CN Normal" panose="020B0400000000000000" pitchFamily="34" charset="-122"/>
                  <a:ea typeface="思源黑体 CN Normal" panose="020B0400000000000000" pitchFamily="34" charset="-122"/>
                  <a:sym typeface="+mn-ea"/>
                </a:rPr>
                <a:t>pexels</a:t>
              </a:r>
              <a:r>
                <a:rPr lang="en-US" altLang="zh-CN" sz="800" dirty="0">
                  <a:solidFill>
                    <a:srgbClr val="222222">
                      <a:alpha val="60000"/>
                    </a:srgbClr>
                  </a:solidFill>
                  <a:latin typeface="思源黑体 CN Normal" panose="020B0400000000000000" pitchFamily="34" charset="-122"/>
                  <a:ea typeface="思源黑体 CN Normal" panose="020B0400000000000000" pitchFamily="34" charset="-122"/>
                  <a:sym typeface="+mn-ea"/>
                </a:rPr>
                <a:t>】</a:t>
              </a:r>
              <a:r>
                <a:rPr lang="zh-CN" altLang="en-US" sz="800" dirty="0">
                  <a:solidFill>
                    <a:srgbClr val="222222">
                      <a:alpha val="60000"/>
                    </a:srgbClr>
                  </a:solidFill>
                  <a:latin typeface="思源黑体 CN Normal" panose="020B0400000000000000" pitchFamily="34" charset="-122"/>
                  <a:ea typeface="思源黑体 CN Normal" panose="020B0400000000000000" pitchFamily="34" charset="-122"/>
                  <a:sym typeface="+mn-ea"/>
                </a:rPr>
                <a:t>，该素材具有</a:t>
              </a:r>
              <a:r>
                <a:rPr lang="en-US" altLang="zh-CN" sz="800" dirty="0">
                  <a:solidFill>
                    <a:srgbClr val="222222">
                      <a:alpha val="60000"/>
                    </a:srgbClr>
                  </a:solidFill>
                  <a:latin typeface="思源黑体 CN Normal" panose="020B0400000000000000" pitchFamily="34" charset="-122"/>
                  <a:ea typeface="思源黑体 CN Normal" panose="020B0400000000000000" pitchFamily="34" charset="-122"/>
                  <a:sym typeface="+mn-ea"/>
                </a:rPr>
                <a:t>CC0</a:t>
              </a:r>
              <a:r>
                <a:rPr lang="zh-CN" altLang="en-US" sz="800" dirty="0">
                  <a:solidFill>
                    <a:srgbClr val="222222">
                      <a:alpha val="60000"/>
                    </a:srgbClr>
                  </a:solidFill>
                  <a:latin typeface="思源黑体 CN Normal" panose="020B0400000000000000" pitchFamily="34" charset="-122"/>
                  <a:ea typeface="思源黑体 CN Normal" panose="020B0400000000000000" pitchFamily="34" charset="-122"/>
                  <a:sym typeface="+mn-ea"/>
                </a:rPr>
                <a:t>共享协议，您可在遵循</a:t>
              </a:r>
              <a:r>
                <a:rPr lang="en-US" altLang="zh-CN" sz="800" dirty="0">
                  <a:solidFill>
                    <a:srgbClr val="222222">
                      <a:alpha val="60000"/>
                    </a:srgbClr>
                  </a:solidFill>
                  <a:latin typeface="思源黑体 CN Normal" panose="020B0400000000000000" pitchFamily="34" charset="-122"/>
                  <a:ea typeface="思源黑体 CN Normal" panose="020B0400000000000000" pitchFamily="34" charset="-122"/>
                  <a:sym typeface="+mn-ea"/>
                </a:rPr>
                <a:t>CC0</a:t>
              </a:r>
              <a:r>
                <a:rPr lang="zh-CN" altLang="en-US" sz="800" dirty="0">
                  <a:solidFill>
                    <a:srgbClr val="222222">
                      <a:alpha val="60000"/>
                    </a:srgbClr>
                  </a:solidFill>
                  <a:latin typeface="思源黑体 CN Normal" panose="020B0400000000000000" pitchFamily="34" charset="-122"/>
                  <a:ea typeface="思源黑体 CN Normal" panose="020B0400000000000000" pitchFamily="34" charset="-122"/>
                  <a:sym typeface="+mn-ea"/>
                </a:rPr>
                <a:t>共享协议的情况下使用。</a:t>
              </a:r>
            </a:p>
          </p:txBody>
        </p:sp>
      </p:grpSp>
      <p:cxnSp>
        <p:nvCxnSpPr>
          <p:cNvPr id="13" name="直接连接符 12">
            <a:extLst>
              <a:ext uri="{FF2B5EF4-FFF2-40B4-BE49-F238E27FC236}">
                <a16:creationId xmlns:a16="http://schemas.microsoft.com/office/drawing/2014/main" id="{3332CB10-2611-42EB-849A-0CB5A0A944D4}"/>
              </a:ext>
            </a:extLst>
          </p:cNvPr>
          <p:cNvCxnSpPr/>
          <p:nvPr/>
        </p:nvCxnSpPr>
        <p:spPr>
          <a:xfrm>
            <a:off x="8001635" y="2048512"/>
            <a:ext cx="0" cy="4319905"/>
          </a:xfrm>
          <a:prstGeom prst="line">
            <a:avLst/>
          </a:prstGeom>
          <a:ln w="9525">
            <a:solidFill>
              <a:srgbClr val="222222">
                <a:alpha val="8000"/>
              </a:srgbClr>
            </a:solidFill>
          </a:ln>
        </p:spPr>
        <p:style>
          <a:lnRef idx="1">
            <a:schemeClr val="accent1"/>
          </a:lnRef>
          <a:fillRef idx="0">
            <a:schemeClr val="accent1"/>
          </a:fillRef>
          <a:effectRef idx="0">
            <a:schemeClr val="accent1"/>
          </a:effectRef>
          <a:fontRef idx="minor">
            <a:schemeClr val="tx1"/>
          </a:fontRef>
        </p:style>
      </p:cxnSp>
      <p:grpSp>
        <p:nvGrpSpPr>
          <p:cNvPr id="14" name="组合 13">
            <a:extLst>
              <a:ext uri="{FF2B5EF4-FFF2-40B4-BE49-F238E27FC236}">
                <a16:creationId xmlns:a16="http://schemas.microsoft.com/office/drawing/2014/main" id="{67434719-987C-4D0F-B933-89349CF986E2}"/>
              </a:ext>
            </a:extLst>
          </p:cNvPr>
          <p:cNvGrpSpPr/>
          <p:nvPr/>
        </p:nvGrpSpPr>
        <p:grpSpPr>
          <a:xfrm>
            <a:off x="8291197" y="1403352"/>
            <a:ext cx="3253105" cy="4365625"/>
            <a:chOff x="13198" y="2210"/>
            <a:chExt cx="5123" cy="6875"/>
          </a:xfrm>
        </p:grpSpPr>
        <p:grpSp>
          <p:nvGrpSpPr>
            <p:cNvPr id="15" name="组合 14">
              <a:extLst>
                <a:ext uri="{FF2B5EF4-FFF2-40B4-BE49-F238E27FC236}">
                  <a16:creationId xmlns:a16="http://schemas.microsoft.com/office/drawing/2014/main" id="{8ADC90D6-D049-48D1-B669-2ED69B5BC602}"/>
                </a:ext>
              </a:extLst>
            </p:cNvPr>
            <p:cNvGrpSpPr/>
            <p:nvPr/>
          </p:nvGrpSpPr>
          <p:grpSpPr>
            <a:xfrm>
              <a:off x="13198" y="2210"/>
              <a:ext cx="3253" cy="1018"/>
              <a:chOff x="1213" y="2210"/>
              <a:chExt cx="3253" cy="1018"/>
            </a:xfrm>
          </p:grpSpPr>
          <p:sp>
            <p:nvSpPr>
              <p:cNvPr id="19" name="文本框 18">
                <a:extLst>
                  <a:ext uri="{FF2B5EF4-FFF2-40B4-BE49-F238E27FC236}">
                    <a16:creationId xmlns:a16="http://schemas.microsoft.com/office/drawing/2014/main" id="{809A04A8-CFF9-4537-80A6-B3AFBEC108F0}"/>
                  </a:ext>
                </a:extLst>
              </p:cNvPr>
              <p:cNvSpPr txBox="1"/>
              <p:nvPr/>
            </p:nvSpPr>
            <p:spPr>
              <a:xfrm>
                <a:off x="1213" y="2210"/>
                <a:ext cx="1555" cy="1018"/>
              </a:xfrm>
              <a:prstGeom prst="rect">
                <a:avLst/>
              </a:prstGeom>
              <a:noFill/>
            </p:spPr>
            <p:txBody>
              <a:bodyPr wrap="square" rtlCol="0">
                <a:spAutoFit/>
              </a:bodyPr>
              <a:lstStyle/>
              <a:p>
                <a:r>
                  <a:rPr lang="en-US" sz="3600" b="1" dirty="0">
                    <a:solidFill>
                      <a:srgbClr val="FF2832"/>
                    </a:solidFill>
                    <a:latin typeface="思源黑体 CN Normal" panose="020B0400000000000000" pitchFamily="34" charset="-122"/>
                    <a:ea typeface="思源黑体 CN Normal" panose="020B0400000000000000" pitchFamily="34" charset="-122"/>
                    <a:cs typeface="思源黑体 CN Bold" panose="020B0800000000000000" charset="-122"/>
                  </a:rPr>
                  <a:t>03</a:t>
                </a:r>
              </a:p>
            </p:txBody>
          </p:sp>
          <p:sp>
            <p:nvSpPr>
              <p:cNvPr id="20" name="文本框 19">
                <a:extLst>
                  <a:ext uri="{FF2B5EF4-FFF2-40B4-BE49-F238E27FC236}">
                    <a16:creationId xmlns:a16="http://schemas.microsoft.com/office/drawing/2014/main" id="{E4643844-7B7F-4932-B71F-CE5E0F0AFE7F}"/>
                  </a:ext>
                </a:extLst>
              </p:cNvPr>
              <p:cNvSpPr txBox="1"/>
              <p:nvPr/>
            </p:nvSpPr>
            <p:spPr>
              <a:xfrm>
                <a:off x="2180" y="2404"/>
                <a:ext cx="2286" cy="630"/>
              </a:xfrm>
              <a:prstGeom prst="rect">
                <a:avLst/>
              </a:prstGeom>
              <a:noFill/>
            </p:spPr>
            <p:txBody>
              <a:bodyPr wrap="square" rtlCol="0">
                <a:spAutoFit/>
              </a:bodyPr>
              <a:lstStyle/>
              <a:p>
                <a:r>
                  <a:rPr lang="zh-CN" altLang="en-US" sz="2000" b="1" dirty="0">
                    <a:solidFill>
                      <a:srgbClr val="222222"/>
                    </a:solidFill>
                    <a:latin typeface="思源黑体 CN Normal" panose="020B0400000000000000" pitchFamily="34" charset="-122"/>
                    <a:ea typeface="思源黑体 CN Normal" panose="020B0400000000000000" pitchFamily="34" charset="-122"/>
                    <a:cs typeface="Microsoft YaHei Bold" panose="020B0503020204020204" charset="-122"/>
                  </a:rPr>
                  <a:t>母版说明</a:t>
                </a:r>
              </a:p>
            </p:txBody>
          </p:sp>
        </p:grpSp>
        <p:sp>
          <p:nvSpPr>
            <p:cNvPr id="16" name="文本框 15">
              <a:extLst>
                <a:ext uri="{FF2B5EF4-FFF2-40B4-BE49-F238E27FC236}">
                  <a16:creationId xmlns:a16="http://schemas.microsoft.com/office/drawing/2014/main" id="{18480D12-7F1F-40D7-87C3-0B1560C678FE}"/>
                </a:ext>
              </a:extLst>
            </p:cNvPr>
            <p:cNvSpPr txBox="1"/>
            <p:nvPr/>
          </p:nvSpPr>
          <p:spPr>
            <a:xfrm>
              <a:off x="13233" y="3478"/>
              <a:ext cx="5088" cy="647"/>
            </a:xfrm>
            <a:prstGeom prst="rect">
              <a:avLst/>
            </a:prstGeom>
            <a:noFill/>
          </p:spPr>
          <p:txBody>
            <a:bodyPr wrap="square" rtlCol="0">
              <a:spAutoFit/>
            </a:bodyPr>
            <a:lstStyle/>
            <a:p>
              <a:pPr>
                <a:lnSpc>
                  <a:spcPts val="1300"/>
                </a:lnSpc>
              </a:pPr>
              <a:r>
                <a:rPr lang="zh-CN" altLang="en-US" sz="800" dirty="0">
                  <a:solidFill>
                    <a:srgbClr val="222222">
                      <a:alpha val="60000"/>
                    </a:srgbClr>
                  </a:solidFill>
                  <a:latin typeface="思源黑体 CN Normal" panose="020B0400000000000000" pitchFamily="34" charset="-122"/>
                  <a:ea typeface="思源黑体 CN Normal" panose="020B0400000000000000" pitchFamily="34" charset="-122"/>
                  <a:cs typeface="黑体" panose="02010609060101010101" charset="-122"/>
                  <a:sym typeface="+mn-ea"/>
                </a:rPr>
                <a:t>使用本套PPT模板时，若在操作界面鼠标不可选取的内容，可以在幻灯片母版中进行查看和编辑，具体操作如下：</a:t>
              </a:r>
            </a:p>
          </p:txBody>
        </p:sp>
        <p:sp>
          <p:nvSpPr>
            <p:cNvPr id="17" name="文本框 16">
              <a:extLst>
                <a:ext uri="{FF2B5EF4-FFF2-40B4-BE49-F238E27FC236}">
                  <a16:creationId xmlns:a16="http://schemas.microsoft.com/office/drawing/2014/main" id="{6CF65908-0241-4D05-A701-B4FFD300E8C9}"/>
                </a:ext>
              </a:extLst>
            </p:cNvPr>
            <p:cNvSpPr txBox="1"/>
            <p:nvPr/>
          </p:nvSpPr>
          <p:spPr>
            <a:xfrm>
              <a:off x="13199" y="4314"/>
              <a:ext cx="5088" cy="966"/>
            </a:xfrm>
            <a:prstGeom prst="rect">
              <a:avLst/>
            </a:prstGeom>
            <a:noFill/>
          </p:spPr>
          <p:txBody>
            <a:bodyPr wrap="square" rtlCol="0">
              <a:spAutoFit/>
            </a:bodyPr>
            <a:lstStyle/>
            <a:p>
              <a:pPr>
                <a:lnSpc>
                  <a:spcPts val="1400"/>
                </a:lnSpc>
              </a:pPr>
              <a:r>
                <a:rPr lang="zh-CN" altLang="en-US" sz="800" b="1" dirty="0">
                  <a:solidFill>
                    <a:srgbClr val="222222"/>
                  </a:solidFill>
                  <a:latin typeface="思源黑体 CN Normal" panose="020B0400000000000000" pitchFamily="34" charset="-122"/>
                  <a:ea typeface="思源黑体 CN Normal" panose="020B0400000000000000" pitchFamily="34" charset="-122"/>
                  <a:cs typeface="黑体" panose="02010609060101010101" charset="-122"/>
                  <a:sym typeface="+mn-ea"/>
                </a:rPr>
                <a:t>1、点击【视图】</a:t>
              </a:r>
            </a:p>
            <a:p>
              <a:pPr>
                <a:lnSpc>
                  <a:spcPts val="1400"/>
                </a:lnSpc>
              </a:pPr>
              <a:r>
                <a:rPr lang="zh-CN" altLang="en-US" sz="800" b="1" dirty="0">
                  <a:solidFill>
                    <a:srgbClr val="222222"/>
                  </a:solidFill>
                  <a:latin typeface="思源黑体 CN Normal" panose="020B0400000000000000" pitchFamily="34" charset="-122"/>
                  <a:ea typeface="思源黑体 CN Normal" panose="020B0400000000000000" pitchFamily="34" charset="-122"/>
                  <a:cs typeface="黑体" panose="02010609060101010101" charset="-122"/>
                  <a:sym typeface="+mn-ea"/>
                </a:rPr>
                <a:t>2、选择【幻灯片母版】，即可查看母版内容</a:t>
              </a:r>
            </a:p>
            <a:p>
              <a:pPr>
                <a:lnSpc>
                  <a:spcPts val="1400"/>
                </a:lnSpc>
              </a:pPr>
              <a:r>
                <a:rPr lang="zh-CN" altLang="en-US" sz="800" b="1" dirty="0">
                  <a:solidFill>
                    <a:srgbClr val="222222"/>
                  </a:solidFill>
                  <a:latin typeface="思源黑体 CN Normal" panose="020B0400000000000000" pitchFamily="34" charset="-122"/>
                  <a:ea typeface="思源黑体 CN Normal" panose="020B0400000000000000" pitchFamily="34" charset="-122"/>
                  <a:cs typeface="黑体" panose="02010609060101010101" charset="-122"/>
                  <a:sym typeface="+mn-ea"/>
                </a:rPr>
                <a:t>3、查看/编辑完成后，点击【关闭】即可</a:t>
              </a:r>
            </a:p>
          </p:txBody>
        </p:sp>
        <p:pic>
          <p:nvPicPr>
            <p:cNvPr id="18" name="图片 17" descr="母版说明配图">
              <a:extLst>
                <a:ext uri="{FF2B5EF4-FFF2-40B4-BE49-F238E27FC236}">
                  <a16:creationId xmlns:a16="http://schemas.microsoft.com/office/drawing/2014/main" id="{D6CF2482-0993-46C4-A6EA-7320874097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47" y="5578"/>
              <a:ext cx="4825" cy="3507"/>
            </a:xfrm>
            <a:prstGeom prst="rect">
              <a:avLst/>
            </a:prstGeom>
          </p:spPr>
        </p:pic>
      </p:grpSp>
      <p:sp>
        <p:nvSpPr>
          <p:cNvPr id="21" name="文本框 20">
            <a:extLst>
              <a:ext uri="{FF2B5EF4-FFF2-40B4-BE49-F238E27FC236}">
                <a16:creationId xmlns:a16="http://schemas.microsoft.com/office/drawing/2014/main" id="{1A1A5743-B47A-4C2D-916F-92A128E1A942}"/>
              </a:ext>
            </a:extLst>
          </p:cNvPr>
          <p:cNvSpPr txBox="1"/>
          <p:nvPr/>
        </p:nvSpPr>
        <p:spPr>
          <a:xfrm>
            <a:off x="1188085" y="1526540"/>
            <a:ext cx="1451611" cy="400110"/>
          </a:xfrm>
          <a:prstGeom prst="rect">
            <a:avLst/>
          </a:prstGeom>
          <a:noFill/>
        </p:spPr>
        <p:txBody>
          <a:bodyPr wrap="square" rtlCol="0">
            <a:spAutoFit/>
          </a:bodyPr>
          <a:lstStyle/>
          <a:p>
            <a:r>
              <a:rPr lang="zh-CN" altLang="en-US" sz="2000" b="1" dirty="0">
                <a:solidFill>
                  <a:srgbClr val="222222"/>
                </a:solidFill>
                <a:latin typeface="思源黑体 CN Normal" panose="020B0400000000000000" pitchFamily="34" charset="-122"/>
                <a:ea typeface="思源黑体 CN Normal" panose="020B0400000000000000" pitchFamily="34" charset="-122"/>
                <a:cs typeface="Microsoft YaHei Bold" panose="020B0503020204020204" charset="-122"/>
              </a:rPr>
              <a:t>字体说明</a:t>
            </a:r>
          </a:p>
        </p:txBody>
      </p:sp>
      <p:sp>
        <p:nvSpPr>
          <p:cNvPr id="22" name="文本框 21">
            <a:extLst>
              <a:ext uri="{FF2B5EF4-FFF2-40B4-BE49-F238E27FC236}">
                <a16:creationId xmlns:a16="http://schemas.microsoft.com/office/drawing/2014/main" id="{2DA958D0-5347-4866-85C6-11B4781B26C8}"/>
              </a:ext>
            </a:extLst>
          </p:cNvPr>
          <p:cNvSpPr txBox="1"/>
          <p:nvPr/>
        </p:nvSpPr>
        <p:spPr>
          <a:xfrm>
            <a:off x="5080635" y="1526540"/>
            <a:ext cx="1451611" cy="400110"/>
          </a:xfrm>
          <a:prstGeom prst="rect">
            <a:avLst/>
          </a:prstGeom>
          <a:noFill/>
        </p:spPr>
        <p:txBody>
          <a:bodyPr wrap="square" rtlCol="0">
            <a:spAutoFit/>
          </a:bodyPr>
          <a:lstStyle/>
          <a:p>
            <a:r>
              <a:rPr lang="zh-CN" altLang="en-US" sz="2000" b="1" dirty="0">
                <a:solidFill>
                  <a:srgbClr val="222222"/>
                </a:solidFill>
                <a:latin typeface="思源黑体 CN Normal" panose="020B0400000000000000" pitchFamily="34" charset="-122"/>
                <a:ea typeface="思源黑体 CN Normal" panose="020B0400000000000000" pitchFamily="34" charset="-122"/>
                <a:cs typeface="Microsoft YaHei Bold" panose="020B0503020204020204" charset="-122"/>
              </a:rPr>
              <a:t>素材说明</a:t>
            </a:r>
          </a:p>
        </p:txBody>
      </p:sp>
      <p:sp>
        <p:nvSpPr>
          <p:cNvPr id="23" name="文本框 22">
            <a:extLst>
              <a:ext uri="{FF2B5EF4-FFF2-40B4-BE49-F238E27FC236}">
                <a16:creationId xmlns:a16="http://schemas.microsoft.com/office/drawing/2014/main" id="{2310D0CF-16E3-4255-8AAB-16A98DC34E7A}"/>
              </a:ext>
            </a:extLst>
          </p:cNvPr>
          <p:cNvSpPr txBox="1"/>
          <p:nvPr/>
        </p:nvSpPr>
        <p:spPr>
          <a:xfrm>
            <a:off x="674371" y="3154679"/>
            <a:ext cx="1452880" cy="215444"/>
          </a:xfrm>
          <a:prstGeom prst="rect">
            <a:avLst/>
          </a:prstGeom>
          <a:noFill/>
        </p:spPr>
        <p:txBody>
          <a:bodyPr wrap="square" rtlCol="0">
            <a:spAutoFit/>
          </a:bodyPr>
          <a:lstStyle/>
          <a:p>
            <a:pPr defTabSz="914377">
              <a:defRPr/>
            </a:pPr>
            <a:r>
              <a:rPr lang="zh-CN" altLang="en-US" sz="800" dirty="0">
                <a:solidFill>
                  <a:srgbClr val="222222">
                    <a:alpha val="60000"/>
                  </a:srgbClr>
                </a:solidFill>
                <a:latin typeface="思源黑体 CN Normal" panose="020B0400000000000000" pitchFamily="34" charset="-122"/>
                <a:ea typeface="思源黑体 CN Normal" panose="020B0400000000000000" pitchFamily="34" charset="-122"/>
              </a:rPr>
              <a:t>中文｜思源黑体</a:t>
            </a:r>
          </a:p>
        </p:txBody>
      </p:sp>
      <p:sp>
        <p:nvSpPr>
          <p:cNvPr id="24" name="文本框 23">
            <a:extLst>
              <a:ext uri="{FF2B5EF4-FFF2-40B4-BE49-F238E27FC236}">
                <a16:creationId xmlns:a16="http://schemas.microsoft.com/office/drawing/2014/main" id="{4832CE94-616A-416D-B3B7-BDD29519EB90}"/>
              </a:ext>
            </a:extLst>
          </p:cNvPr>
          <p:cNvSpPr txBox="1"/>
          <p:nvPr/>
        </p:nvSpPr>
        <p:spPr>
          <a:xfrm>
            <a:off x="655320" y="3394073"/>
            <a:ext cx="3428999" cy="400110"/>
          </a:xfrm>
          <a:prstGeom prst="rect">
            <a:avLst/>
          </a:prstGeom>
          <a:noFill/>
        </p:spPr>
        <p:txBody>
          <a:bodyPr wrap="square" rtlCol="0">
            <a:spAutoFit/>
          </a:bodyPr>
          <a:lstStyle/>
          <a:p>
            <a:pPr defTabSz="914377">
              <a:defRPr/>
            </a:pPr>
            <a:r>
              <a:rPr lang="zh-CN" altLang="en-US" sz="2000" dirty="0">
                <a:solidFill>
                  <a:srgbClr val="222222"/>
                </a:solidFill>
                <a:latin typeface="+mn-ea"/>
                <a:sym typeface="+mn-ea"/>
              </a:rPr>
              <a:t>思源黑体 </a:t>
            </a:r>
            <a:r>
              <a:rPr lang="en-US" altLang="zh-CN" sz="2000" dirty="0">
                <a:solidFill>
                  <a:srgbClr val="222222"/>
                </a:solidFill>
                <a:latin typeface="+mn-ea"/>
                <a:sym typeface="+mn-ea"/>
              </a:rPr>
              <a:t>CN Normal (</a:t>
            </a:r>
            <a:r>
              <a:rPr lang="zh-CN" altLang="en-US" sz="2000" dirty="0">
                <a:solidFill>
                  <a:srgbClr val="222222"/>
                </a:solidFill>
                <a:latin typeface="+mn-ea"/>
                <a:sym typeface="+mn-ea"/>
              </a:rPr>
              <a:t>正文</a:t>
            </a:r>
            <a:r>
              <a:rPr lang="en-US" altLang="zh-CN" sz="2000" dirty="0">
                <a:solidFill>
                  <a:srgbClr val="222222"/>
                </a:solidFill>
                <a:latin typeface="+mn-ea"/>
                <a:sym typeface="+mn-ea"/>
              </a:rPr>
              <a:t>)</a:t>
            </a:r>
            <a:endParaRPr lang="zh-CN" altLang="en-US" sz="2000" dirty="0">
              <a:solidFill>
                <a:srgbClr val="222222"/>
              </a:solidFill>
              <a:latin typeface="+mn-ea"/>
              <a:cs typeface="Microsoft YaHei Bold" panose="020B0503020204020204" charset="-122"/>
              <a:sym typeface="+mn-ea"/>
            </a:endParaRPr>
          </a:p>
        </p:txBody>
      </p:sp>
      <p:cxnSp>
        <p:nvCxnSpPr>
          <p:cNvPr id="25" name="直接连接符 24">
            <a:extLst>
              <a:ext uri="{FF2B5EF4-FFF2-40B4-BE49-F238E27FC236}">
                <a16:creationId xmlns:a16="http://schemas.microsoft.com/office/drawing/2014/main" id="{A2BBBED0-6742-42CB-A8AB-B5EE2AFF3DDD}"/>
              </a:ext>
            </a:extLst>
          </p:cNvPr>
          <p:cNvCxnSpPr/>
          <p:nvPr/>
        </p:nvCxnSpPr>
        <p:spPr>
          <a:xfrm>
            <a:off x="756921" y="3793488"/>
            <a:ext cx="3060065" cy="0"/>
          </a:xfrm>
          <a:prstGeom prst="line">
            <a:avLst/>
          </a:prstGeom>
          <a:ln w="9525">
            <a:solidFill>
              <a:srgbClr val="222222">
                <a:alpha val="8000"/>
              </a:srgbClr>
            </a:solidFill>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F622860D-A974-4ED7-80E5-88A2640A4C9F}"/>
              </a:ext>
            </a:extLst>
          </p:cNvPr>
          <p:cNvSpPr txBox="1"/>
          <p:nvPr/>
        </p:nvSpPr>
        <p:spPr>
          <a:xfrm>
            <a:off x="668020" y="2292988"/>
            <a:ext cx="1587500" cy="218440"/>
          </a:xfrm>
          <a:prstGeom prst="rect">
            <a:avLst/>
          </a:prstGeom>
          <a:noFill/>
        </p:spPr>
        <p:txBody>
          <a:bodyPr wrap="square" rtlCol="0">
            <a:noAutofit/>
          </a:bodyPr>
          <a:lstStyle/>
          <a:p>
            <a:pPr defTabSz="914377">
              <a:defRPr/>
            </a:pPr>
            <a:r>
              <a:rPr lang="zh-CN" altLang="en-US" sz="800" dirty="0">
                <a:solidFill>
                  <a:srgbClr val="222222">
                    <a:alpha val="60000"/>
                  </a:srgbClr>
                </a:solidFill>
                <a:latin typeface="思源黑体 CN Normal" panose="020B0400000000000000" pitchFamily="34" charset="-122"/>
                <a:ea typeface="思源黑体 CN Normal" panose="020B0400000000000000" pitchFamily="34" charset="-122"/>
              </a:rPr>
              <a:t>中文｜思源黑体</a:t>
            </a:r>
            <a:endParaRPr lang="zh-CN" altLang="en-US" sz="800" dirty="0">
              <a:solidFill>
                <a:srgbClr val="222222">
                  <a:alpha val="60000"/>
                </a:srgbClr>
              </a:solidFill>
              <a:latin typeface="+mj-lt"/>
              <a:ea typeface="思源黑体 CN Normal" panose="020B0400000000000000" pitchFamily="34" charset="-122"/>
            </a:endParaRPr>
          </a:p>
        </p:txBody>
      </p:sp>
      <p:sp>
        <p:nvSpPr>
          <p:cNvPr id="27" name="文本框 26">
            <a:extLst>
              <a:ext uri="{FF2B5EF4-FFF2-40B4-BE49-F238E27FC236}">
                <a16:creationId xmlns:a16="http://schemas.microsoft.com/office/drawing/2014/main" id="{465F1CA2-D3FC-4956-AD09-FF398C7E5E4E}"/>
              </a:ext>
            </a:extLst>
          </p:cNvPr>
          <p:cNvSpPr txBox="1"/>
          <p:nvPr/>
        </p:nvSpPr>
        <p:spPr>
          <a:xfrm>
            <a:off x="649606" y="2533653"/>
            <a:ext cx="3157220" cy="400110"/>
          </a:xfrm>
          <a:prstGeom prst="rect">
            <a:avLst/>
          </a:prstGeom>
          <a:noFill/>
        </p:spPr>
        <p:txBody>
          <a:bodyPr wrap="square" rtlCol="0">
            <a:spAutoFit/>
          </a:bodyPr>
          <a:lstStyle/>
          <a:p>
            <a:pPr defTabSz="914377">
              <a:defRPr/>
            </a:pPr>
            <a:r>
              <a:rPr lang="zh-CN" altLang="en-US" sz="2000" dirty="0">
                <a:solidFill>
                  <a:srgbClr val="222222"/>
                </a:solidFill>
                <a:latin typeface="+mj-ea"/>
                <a:ea typeface="+mj-ea"/>
                <a:cs typeface="Microsoft YaHei Bold" panose="020B0503020204020204" charset="-122"/>
                <a:sym typeface="+mn-ea"/>
              </a:rPr>
              <a:t>思源黑体 </a:t>
            </a:r>
            <a:r>
              <a:rPr lang="en-US" altLang="zh-CN" sz="2000" dirty="0">
                <a:solidFill>
                  <a:srgbClr val="222222"/>
                </a:solidFill>
                <a:latin typeface="+mj-ea"/>
                <a:ea typeface="+mj-ea"/>
                <a:cs typeface="Microsoft YaHei Bold" panose="020B0503020204020204" charset="-122"/>
                <a:sym typeface="+mn-ea"/>
              </a:rPr>
              <a:t>CN Heavy (</a:t>
            </a:r>
            <a:r>
              <a:rPr lang="zh-CN" altLang="en-US" sz="2000" dirty="0">
                <a:solidFill>
                  <a:srgbClr val="222222"/>
                </a:solidFill>
                <a:latin typeface="+mj-ea"/>
                <a:ea typeface="+mj-ea"/>
                <a:cs typeface="Microsoft YaHei Bold" panose="020B0503020204020204" charset="-122"/>
                <a:sym typeface="+mn-ea"/>
              </a:rPr>
              <a:t>标题</a:t>
            </a:r>
            <a:r>
              <a:rPr lang="en-US" altLang="zh-CN" sz="2000" dirty="0">
                <a:solidFill>
                  <a:srgbClr val="222222"/>
                </a:solidFill>
                <a:latin typeface="+mj-ea"/>
                <a:ea typeface="+mj-ea"/>
                <a:cs typeface="Microsoft YaHei Bold" panose="020B0503020204020204" charset="-122"/>
                <a:sym typeface="+mn-ea"/>
              </a:rPr>
              <a:t>)</a:t>
            </a:r>
            <a:endParaRPr lang="zh-CN" altLang="en-US" sz="2000" dirty="0">
              <a:solidFill>
                <a:srgbClr val="222222"/>
              </a:solidFill>
              <a:latin typeface="+mj-ea"/>
              <a:ea typeface="+mj-ea"/>
              <a:cs typeface="Microsoft YaHei Bold" panose="020B0503020204020204" charset="-122"/>
              <a:sym typeface="+mn-ea"/>
            </a:endParaRPr>
          </a:p>
        </p:txBody>
      </p:sp>
      <p:cxnSp>
        <p:nvCxnSpPr>
          <p:cNvPr id="28" name="直接连接符 27">
            <a:extLst>
              <a:ext uri="{FF2B5EF4-FFF2-40B4-BE49-F238E27FC236}">
                <a16:creationId xmlns:a16="http://schemas.microsoft.com/office/drawing/2014/main" id="{ECA04E55-AEE7-4A03-A350-328B408169CD}"/>
              </a:ext>
            </a:extLst>
          </p:cNvPr>
          <p:cNvCxnSpPr/>
          <p:nvPr/>
        </p:nvCxnSpPr>
        <p:spPr>
          <a:xfrm>
            <a:off x="751206" y="2933068"/>
            <a:ext cx="3060065" cy="0"/>
          </a:xfrm>
          <a:prstGeom prst="line">
            <a:avLst/>
          </a:prstGeom>
          <a:ln w="9525">
            <a:solidFill>
              <a:srgbClr val="222222">
                <a:alpha val="8000"/>
              </a:srgbClr>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0E898A02-E275-4201-BE92-2AF01D91AE20}"/>
              </a:ext>
            </a:extLst>
          </p:cNvPr>
          <p:cNvSpPr txBox="1"/>
          <p:nvPr/>
        </p:nvSpPr>
        <p:spPr>
          <a:xfrm>
            <a:off x="668020" y="3917357"/>
            <a:ext cx="1080771" cy="218440"/>
          </a:xfrm>
          <a:prstGeom prst="rect">
            <a:avLst/>
          </a:prstGeom>
          <a:noFill/>
        </p:spPr>
        <p:txBody>
          <a:bodyPr wrap="square" rtlCol="0">
            <a:noAutofit/>
          </a:bodyPr>
          <a:lstStyle/>
          <a:p>
            <a:pPr defTabSz="914377">
              <a:defRPr/>
            </a:pPr>
            <a:r>
              <a:rPr lang="zh-CN" altLang="en-US" sz="800" dirty="0">
                <a:solidFill>
                  <a:srgbClr val="222222">
                    <a:alpha val="60000"/>
                  </a:srgbClr>
                </a:solidFill>
                <a:latin typeface="思源黑体 CN Normal" panose="020B0400000000000000" pitchFamily="34" charset="-122"/>
                <a:ea typeface="思源黑体 CN Normal" panose="020B0400000000000000" pitchFamily="34" charset="-122"/>
              </a:rPr>
              <a:t>英文｜</a:t>
            </a:r>
            <a:r>
              <a:rPr lang="en-US" altLang="zh-CN" sz="800" dirty="0">
                <a:solidFill>
                  <a:srgbClr val="222222">
                    <a:alpha val="60000"/>
                  </a:srgbClr>
                </a:solidFill>
                <a:latin typeface="思源黑体 CN Normal" panose="020B0400000000000000" pitchFamily="34" charset="-122"/>
                <a:ea typeface="思源黑体 CN Normal" panose="020B0400000000000000" pitchFamily="34" charset="-122"/>
              </a:rPr>
              <a:t>Montserrat</a:t>
            </a:r>
            <a:endParaRPr lang="zh-CN" altLang="en-US" sz="800" dirty="0">
              <a:solidFill>
                <a:srgbClr val="222222">
                  <a:alpha val="60000"/>
                </a:srgbClr>
              </a:solidFill>
              <a:latin typeface="+mj-lt"/>
              <a:ea typeface="思源黑体 CN Normal" panose="020B0400000000000000" pitchFamily="34" charset="-122"/>
            </a:endParaRPr>
          </a:p>
        </p:txBody>
      </p:sp>
      <p:sp>
        <p:nvSpPr>
          <p:cNvPr id="30" name="文本框 29">
            <a:extLst>
              <a:ext uri="{FF2B5EF4-FFF2-40B4-BE49-F238E27FC236}">
                <a16:creationId xmlns:a16="http://schemas.microsoft.com/office/drawing/2014/main" id="{9ED9A9E0-BFA1-42FB-88A0-3DFF9F7D2D65}"/>
              </a:ext>
            </a:extLst>
          </p:cNvPr>
          <p:cNvSpPr txBox="1"/>
          <p:nvPr/>
        </p:nvSpPr>
        <p:spPr>
          <a:xfrm>
            <a:off x="649606" y="4158022"/>
            <a:ext cx="3157220" cy="400110"/>
          </a:xfrm>
          <a:prstGeom prst="rect">
            <a:avLst/>
          </a:prstGeom>
          <a:noFill/>
        </p:spPr>
        <p:txBody>
          <a:bodyPr wrap="square" rtlCol="0">
            <a:spAutoFit/>
          </a:bodyPr>
          <a:lstStyle/>
          <a:p>
            <a:pPr defTabSz="914377">
              <a:defRPr/>
            </a:pPr>
            <a:r>
              <a:rPr lang="en-US" altLang="zh-CN" sz="2000" dirty="0">
                <a:solidFill>
                  <a:srgbClr val="222222"/>
                </a:solidFill>
                <a:latin typeface="+mj-lt"/>
                <a:ea typeface="思源黑体 CN Normal" panose="020B0400000000000000" pitchFamily="34" charset="-122"/>
                <a:cs typeface="Microsoft YaHei Bold" panose="020B0503020204020204" charset="-122"/>
                <a:sym typeface="+mn-ea"/>
              </a:rPr>
              <a:t>Montserrat</a:t>
            </a:r>
            <a:endParaRPr lang="zh-CN" altLang="en-US" sz="2000" dirty="0">
              <a:solidFill>
                <a:srgbClr val="222222"/>
              </a:solidFill>
              <a:latin typeface="+mj-lt"/>
              <a:ea typeface="思源黑体 CN Normal" panose="020B0400000000000000" pitchFamily="34" charset="-122"/>
              <a:cs typeface="Microsoft YaHei Bold" panose="020B0503020204020204" charset="-122"/>
              <a:sym typeface="+mn-ea"/>
            </a:endParaRPr>
          </a:p>
        </p:txBody>
      </p:sp>
      <p:cxnSp>
        <p:nvCxnSpPr>
          <p:cNvPr id="31" name="直接连接符 30">
            <a:extLst>
              <a:ext uri="{FF2B5EF4-FFF2-40B4-BE49-F238E27FC236}">
                <a16:creationId xmlns:a16="http://schemas.microsoft.com/office/drawing/2014/main" id="{FB67D59D-77A2-43E1-86F6-900852C79206}"/>
              </a:ext>
            </a:extLst>
          </p:cNvPr>
          <p:cNvCxnSpPr/>
          <p:nvPr/>
        </p:nvCxnSpPr>
        <p:spPr>
          <a:xfrm>
            <a:off x="751206" y="4557437"/>
            <a:ext cx="3060065" cy="0"/>
          </a:xfrm>
          <a:prstGeom prst="line">
            <a:avLst/>
          </a:prstGeom>
          <a:ln w="9525">
            <a:solidFill>
              <a:srgbClr val="222222">
                <a:alpha val="8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506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8" name="Oval 2_1_1">
            <a:extLst>
              <a:ext uri="{FF2B5EF4-FFF2-40B4-BE49-F238E27FC236}">
                <a16:creationId xmlns:a16="http://schemas.microsoft.com/office/drawing/2014/main" id="{901E3263-43F0-49E4-9425-ADC1B5A0C10B}"/>
              </a:ext>
            </a:extLst>
          </p:cNvPr>
          <p:cNvSpPr/>
          <p:nvPr/>
        </p:nvSpPr>
        <p:spPr>
          <a:xfrm>
            <a:off x="1572592" y="1230715"/>
            <a:ext cx="3341894" cy="3341894"/>
          </a:xfrm>
          <a:prstGeom prst="ellipse">
            <a:avLst/>
          </a:prstGeom>
          <a:noFill/>
          <a:ln w="15875">
            <a:gradFill>
              <a:gsLst>
                <a:gs pos="0">
                  <a:schemeClr val="accent1">
                    <a:lumMod val="5000"/>
                    <a:lumOff val="95000"/>
                    <a:alpha val="0"/>
                  </a:schemeClr>
                </a:gs>
                <a:gs pos="100000">
                  <a:schemeClr val="accent1">
                    <a:alpha val="6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a:extLst>
              <a:ext uri="{FF2B5EF4-FFF2-40B4-BE49-F238E27FC236}">
                <a16:creationId xmlns:a16="http://schemas.microsoft.com/office/drawing/2014/main" id="{62B99929-5F56-4956-A1AE-6CC683386492}"/>
              </a:ext>
            </a:extLst>
          </p:cNvPr>
          <p:cNvSpPr/>
          <p:nvPr/>
        </p:nvSpPr>
        <p:spPr>
          <a:xfrm>
            <a:off x="2341973" y="2000096"/>
            <a:ext cx="1803132" cy="1803132"/>
          </a:xfrm>
          <a:prstGeom prst="ellipse">
            <a:avLst/>
          </a:prstGeom>
          <a:blipFill>
            <a:blip r:embed="rId2"/>
            <a:stretch>
              <a:fillRect l="-34829" r="-3433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Oval 2_1">
            <a:extLst>
              <a:ext uri="{FF2B5EF4-FFF2-40B4-BE49-F238E27FC236}">
                <a16:creationId xmlns:a16="http://schemas.microsoft.com/office/drawing/2014/main" id="{916DAB9D-EC46-4029-891E-C1E23DD11F6B}"/>
              </a:ext>
            </a:extLst>
          </p:cNvPr>
          <p:cNvSpPr/>
          <p:nvPr/>
        </p:nvSpPr>
        <p:spPr>
          <a:xfrm>
            <a:off x="2181039" y="1839162"/>
            <a:ext cx="2125000" cy="2125000"/>
          </a:xfrm>
          <a:prstGeom prst="ellipse">
            <a:avLst/>
          </a:prstGeom>
          <a:noFill/>
          <a:ln w="1587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992E01E4-4E24-4C6C-A68A-CE879C25A63D}"/>
              </a:ext>
            </a:extLst>
          </p:cNvPr>
          <p:cNvSpPr/>
          <p:nvPr/>
        </p:nvSpPr>
        <p:spPr>
          <a:xfrm>
            <a:off x="1951761" y="1687978"/>
            <a:ext cx="151184" cy="151184"/>
          </a:xfrm>
          <a:prstGeom prst="ellipse">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6E7424EC-07D6-4C9A-8A95-AB84112CED3B}"/>
              </a:ext>
            </a:extLst>
          </p:cNvPr>
          <p:cNvSpPr/>
          <p:nvPr/>
        </p:nvSpPr>
        <p:spPr>
          <a:xfrm>
            <a:off x="3994681" y="3547645"/>
            <a:ext cx="118318" cy="118318"/>
          </a:xfrm>
          <a:prstGeom prst="ellipse">
            <a:avLst/>
          </a:prstGeom>
          <a:gradFill>
            <a:gsLst>
              <a:gs pos="0">
                <a:schemeClr val="accent5"/>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6C557FDC-2D2F-464F-9B31-333E57697D6A}"/>
              </a:ext>
            </a:extLst>
          </p:cNvPr>
          <p:cNvSpPr/>
          <p:nvPr/>
        </p:nvSpPr>
        <p:spPr>
          <a:xfrm>
            <a:off x="5181336" y="2129433"/>
            <a:ext cx="2339102" cy="461665"/>
          </a:xfrm>
          <a:prstGeom prst="rect">
            <a:avLst/>
          </a:prstGeom>
        </p:spPr>
        <p:txBody>
          <a:bodyPr wrap="none">
            <a:spAutoFit/>
          </a:bodyPr>
          <a:lstStyle/>
          <a:p>
            <a:pPr algn="ctr"/>
            <a:r>
              <a:rPr lang="zh-CN" altLang="en-US" sz="2400" b="1" dirty="0">
                <a:solidFill>
                  <a:schemeClr val="accent1"/>
                </a:solidFill>
                <a:latin typeface="+mj-ea"/>
                <a:ea typeface="+mj-ea"/>
              </a:rPr>
              <a:t>企业负责人寄语</a:t>
            </a:r>
          </a:p>
        </p:txBody>
      </p:sp>
      <p:sp>
        <p:nvSpPr>
          <p:cNvPr id="10" name="矩形 9">
            <a:extLst>
              <a:ext uri="{FF2B5EF4-FFF2-40B4-BE49-F238E27FC236}">
                <a16:creationId xmlns:a16="http://schemas.microsoft.com/office/drawing/2014/main" id="{CA314AC9-47C3-49AC-9902-13C4485CAD38}"/>
              </a:ext>
            </a:extLst>
          </p:cNvPr>
          <p:cNvSpPr/>
          <p:nvPr/>
        </p:nvSpPr>
        <p:spPr>
          <a:xfrm>
            <a:off x="5181336" y="2557729"/>
            <a:ext cx="3100529" cy="369332"/>
          </a:xfrm>
          <a:prstGeom prst="rect">
            <a:avLst/>
          </a:prstGeom>
        </p:spPr>
        <p:txBody>
          <a:bodyPr wrap="none">
            <a:spAutoFit/>
          </a:bodyPr>
          <a:lstStyle/>
          <a:p>
            <a:pPr algn="ctr"/>
            <a:r>
              <a:rPr lang="en-US" altLang="zh-CN" dirty="0">
                <a:gradFill flip="none" rotWithShape="1">
                  <a:gsLst>
                    <a:gs pos="0">
                      <a:schemeClr val="accent3"/>
                    </a:gs>
                    <a:gs pos="100000">
                      <a:schemeClr val="accent1"/>
                    </a:gs>
                  </a:gsLst>
                  <a:lin ang="0" scaled="1"/>
                  <a:tileRect/>
                </a:gradFill>
                <a:latin typeface="+mj-lt"/>
              </a:rPr>
              <a:t>Directors of enterprises</a:t>
            </a:r>
            <a:endParaRPr lang="zh-CN" altLang="en-US" dirty="0">
              <a:gradFill flip="none" rotWithShape="1">
                <a:gsLst>
                  <a:gs pos="0">
                    <a:schemeClr val="accent3"/>
                  </a:gs>
                  <a:gs pos="100000">
                    <a:schemeClr val="accent1"/>
                  </a:gs>
                </a:gsLst>
                <a:lin ang="0" scaled="1"/>
                <a:tileRect/>
              </a:gradFill>
              <a:latin typeface="+mj-lt"/>
            </a:endParaRPr>
          </a:p>
        </p:txBody>
      </p:sp>
      <p:cxnSp>
        <p:nvCxnSpPr>
          <p:cNvPr id="12" name="直接连接符 11">
            <a:extLst>
              <a:ext uri="{FF2B5EF4-FFF2-40B4-BE49-F238E27FC236}">
                <a16:creationId xmlns:a16="http://schemas.microsoft.com/office/drawing/2014/main" id="{BFD2B5E2-BEC5-40DA-921F-35F6DAD761E8}"/>
              </a:ext>
            </a:extLst>
          </p:cNvPr>
          <p:cNvCxnSpPr>
            <a:cxnSpLocks/>
          </p:cNvCxnSpPr>
          <p:nvPr/>
        </p:nvCxnSpPr>
        <p:spPr>
          <a:xfrm>
            <a:off x="5283200" y="3014132"/>
            <a:ext cx="5960533" cy="0"/>
          </a:xfrm>
          <a:prstGeom prst="line">
            <a:avLst/>
          </a:prstGeom>
          <a:noFill/>
          <a:ln w="22225" cap="rnd">
            <a:gradFill flip="none" rotWithShape="1">
              <a:gsLst>
                <a:gs pos="0">
                  <a:schemeClr val="accent1">
                    <a:lumMod val="5000"/>
                    <a:lumOff val="95000"/>
                    <a:alpha val="0"/>
                  </a:schemeClr>
                </a:gs>
                <a:gs pos="100000">
                  <a:schemeClr val="accent1">
                    <a:alpha val="6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14" name="Text Box 19">
            <a:extLst>
              <a:ext uri="{FF2B5EF4-FFF2-40B4-BE49-F238E27FC236}">
                <a16:creationId xmlns:a16="http://schemas.microsoft.com/office/drawing/2014/main" id="{129FA07E-529A-467D-A1CD-950CBAE3A1C3}"/>
              </a:ext>
            </a:extLst>
          </p:cNvPr>
          <p:cNvSpPr txBox="1">
            <a:spLocks noChangeArrowheads="1"/>
          </p:cNvSpPr>
          <p:nvPr/>
        </p:nvSpPr>
        <p:spPr bwMode="auto">
          <a:xfrm>
            <a:off x="5181336" y="3132561"/>
            <a:ext cx="5532291"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输入您的内容输入您的内容输入您的内容输入您的内容输入您的内容输入您的内容输入您的内容输入您的内容输入您的内容。</a:t>
            </a:r>
          </a:p>
        </p:txBody>
      </p:sp>
    </p:spTree>
    <p:extLst>
      <p:ext uri="{BB962C8B-B14F-4D97-AF65-F5344CB8AC3E}">
        <p14:creationId xmlns:p14="http://schemas.microsoft.com/office/powerpoint/2010/main" val="4037241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4" name="矩形: 圆角 23">
            <a:extLst>
              <a:ext uri="{FF2B5EF4-FFF2-40B4-BE49-F238E27FC236}">
                <a16:creationId xmlns:a16="http://schemas.microsoft.com/office/drawing/2014/main" id="{ACE9D2A1-6EDF-46F9-ACBA-34A003807C39}"/>
              </a:ext>
            </a:extLst>
          </p:cNvPr>
          <p:cNvSpPr/>
          <p:nvPr/>
        </p:nvSpPr>
        <p:spPr>
          <a:xfrm>
            <a:off x="9149262" y="1956607"/>
            <a:ext cx="1374828" cy="39721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a:extLst>
              <a:ext uri="{FF2B5EF4-FFF2-40B4-BE49-F238E27FC236}">
                <a16:creationId xmlns:a16="http://schemas.microsoft.com/office/drawing/2014/main" id="{01A66187-4954-4602-8EF3-27BF39CD86F3}"/>
              </a:ext>
            </a:extLst>
          </p:cNvPr>
          <p:cNvSpPr/>
          <p:nvPr/>
        </p:nvSpPr>
        <p:spPr>
          <a:xfrm>
            <a:off x="6725368" y="4550250"/>
            <a:ext cx="1374828" cy="397213"/>
          </a:xfrm>
          <a:prstGeom prst="roundRect">
            <a:avLst>
              <a:gd name="adj" fmla="val 50000"/>
            </a:avLst>
          </a:pr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a:extLst>
              <a:ext uri="{FF2B5EF4-FFF2-40B4-BE49-F238E27FC236}">
                <a16:creationId xmlns:a16="http://schemas.microsoft.com/office/drawing/2014/main" id="{ABE3A0A4-254C-4DA8-9AA7-E1FA07FC775E}"/>
              </a:ext>
            </a:extLst>
          </p:cNvPr>
          <p:cNvSpPr/>
          <p:nvPr/>
        </p:nvSpPr>
        <p:spPr>
          <a:xfrm>
            <a:off x="9316902" y="4550250"/>
            <a:ext cx="1374828" cy="39721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7" name="矩形: 圆角 26">
            <a:extLst>
              <a:ext uri="{FF2B5EF4-FFF2-40B4-BE49-F238E27FC236}">
                <a16:creationId xmlns:a16="http://schemas.microsoft.com/office/drawing/2014/main" id="{E75A6269-8D76-487B-991E-2143FCA0E866}"/>
              </a:ext>
            </a:extLst>
          </p:cNvPr>
          <p:cNvSpPr/>
          <p:nvPr/>
        </p:nvSpPr>
        <p:spPr>
          <a:xfrm>
            <a:off x="5927808" y="3290410"/>
            <a:ext cx="1374828" cy="39721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27">
            <a:extLst>
              <a:ext uri="{FF2B5EF4-FFF2-40B4-BE49-F238E27FC236}">
                <a16:creationId xmlns:a16="http://schemas.microsoft.com/office/drawing/2014/main" id="{6453A316-2037-45DC-8F19-08360C0DD7D7}"/>
              </a:ext>
            </a:extLst>
          </p:cNvPr>
          <p:cNvSpPr/>
          <p:nvPr/>
        </p:nvSpPr>
        <p:spPr>
          <a:xfrm>
            <a:off x="8519342" y="3290410"/>
            <a:ext cx="1374828" cy="397213"/>
          </a:xfrm>
          <a:prstGeom prst="roundRect">
            <a:avLst>
              <a:gd name="adj" fmla="val 50000"/>
            </a:avLst>
          </a:pr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a:extLst>
              <a:ext uri="{FF2B5EF4-FFF2-40B4-BE49-F238E27FC236}">
                <a16:creationId xmlns:a16="http://schemas.microsoft.com/office/drawing/2014/main" id="{ACE617B0-65D4-400C-8267-356FAC23BAF5}"/>
              </a:ext>
            </a:extLst>
          </p:cNvPr>
          <p:cNvSpPr/>
          <p:nvPr/>
        </p:nvSpPr>
        <p:spPr>
          <a:xfrm>
            <a:off x="6557728" y="1956607"/>
            <a:ext cx="1374828" cy="397213"/>
          </a:xfrm>
          <a:prstGeom prst="roundRect">
            <a:avLst>
              <a:gd name="adj" fmla="val 50000"/>
            </a:avLst>
          </a:pr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69D3C082-81FD-4849-B1FF-73B75D3D2950}"/>
              </a:ext>
            </a:extLst>
          </p:cNvPr>
          <p:cNvSpPr/>
          <p:nvPr/>
        </p:nvSpPr>
        <p:spPr>
          <a:xfrm>
            <a:off x="994138" y="2869766"/>
            <a:ext cx="3467616" cy="584775"/>
          </a:xfrm>
          <a:prstGeom prst="rect">
            <a:avLst/>
          </a:prstGeom>
        </p:spPr>
        <p:txBody>
          <a:bodyPr wrap="none">
            <a:spAutoFit/>
          </a:bodyPr>
          <a:lstStyle/>
          <a:p>
            <a:pPr algn="ctr"/>
            <a:r>
              <a:rPr lang="zh-CN" altLang="en-US" sz="3200" b="1" dirty="0">
                <a:solidFill>
                  <a:schemeClr val="accent1"/>
                </a:solidFill>
                <a:latin typeface="+mj-ea"/>
                <a:ea typeface="+mj-ea"/>
              </a:rPr>
              <a:t>店铺运营构成体系</a:t>
            </a:r>
          </a:p>
        </p:txBody>
      </p:sp>
      <p:sp>
        <p:nvSpPr>
          <p:cNvPr id="3" name="矩形 2">
            <a:extLst>
              <a:ext uri="{FF2B5EF4-FFF2-40B4-BE49-F238E27FC236}">
                <a16:creationId xmlns:a16="http://schemas.microsoft.com/office/drawing/2014/main" id="{89A0B93A-8CD7-40D3-AD58-73196CC3B5D6}"/>
              </a:ext>
            </a:extLst>
          </p:cNvPr>
          <p:cNvSpPr/>
          <p:nvPr/>
        </p:nvSpPr>
        <p:spPr>
          <a:xfrm>
            <a:off x="994138" y="2209861"/>
            <a:ext cx="3146577" cy="646331"/>
          </a:xfrm>
          <a:prstGeom prst="rect">
            <a:avLst/>
          </a:prstGeom>
        </p:spPr>
        <p:txBody>
          <a:bodyPr wrap="square">
            <a:spAutoFit/>
          </a:bodyPr>
          <a:lstStyle/>
          <a:p>
            <a:r>
              <a:rPr lang="en-US" altLang="zh-CN" dirty="0">
                <a:gradFill flip="none" rotWithShape="1">
                  <a:gsLst>
                    <a:gs pos="0">
                      <a:schemeClr val="accent3"/>
                    </a:gs>
                    <a:gs pos="100000">
                      <a:schemeClr val="accent1"/>
                    </a:gs>
                  </a:gsLst>
                  <a:lin ang="0" scaled="1"/>
                  <a:tileRect/>
                </a:gradFill>
                <a:latin typeface="+mj-lt"/>
              </a:rPr>
              <a:t>Store operation composition system</a:t>
            </a:r>
            <a:endParaRPr lang="zh-CN" altLang="en-US" dirty="0">
              <a:gradFill flip="none" rotWithShape="1">
                <a:gsLst>
                  <a:gs pos="0">
                    <a:schemeClr val="accent3"/>
                  </a:gs>
                  <a:gs pos="100000">
                    <a:schemeClr val="accent1"/>
                  </a:gs>
                </a:gsLst>
                <a:lin ang="0" scaled="1"/>
                <a:tileRect/>
              </a:gradFill>
              <a:latin typeface="+mj-lt"/>
            </a:endParaRPr>
          </a:p>
        </p:txBody>
      </p:sp>
      <p:sp>
        <p:nvSpPr>
          <p:cNvPr id="4" name="矩形 3">
            <a:extLst>
              <a:ext uri="{FF2B5EF4-FFF2-40B4-BE49-F238E27FC236}">
                <a16:creationId xmlns:a16="http://schemas.microsoft.com/office/drawing/2014/main" id="{3080A18B-2383-4F5C-97B2-FECDE321FD77}"/>
              </a:ext>
            </a:extLst>
          </p:cNvPr>
          <p:cNvSpPr/>
          <p:nvPr/>
        </p:nvSpPr>
        <p:spPr>
          <a:xfrm>
            <a:off x="6837441" y="1904392"/>
            <a:ext cx="902811" cy="523220"/>
          </a:xfrm>
          <a:prstGeom prst="rect">
            <a:avLst/>
          </a:prstGeom>
        </p:spPr>
        <p:txBody>
          <a:bodyPr wrap="none">
            <a:spAutoFit/>
          </a:bodyPr>
          <a:lstStyle/>
          <a:p>
            <a:pPr algn="ctr"/>
            <a:r>
              <a:rPr lang="zh-CN" altLang="en-US" sz="2800" dirty="0">
                <a:solidFill>
                  <a:schemeClr val="bg1"/>
                </a:solidFill>
                <a:latin typeface="+mj-ea"/>
                <a:ea typeface="+mj-ea"/>
              </a:rPr>
              <a:t>客服</a:t>
            </a:r>
          </a:p>
        </p:txBody>
      </p:sp>
      <p:sp>
        <p:nvSpPr>
          <p:cNvPr id="5" name="椭圆 4">
            <a:extLst>
              <a:ext uri="{FF2B5EF4-FFF2-40B4-BE49-F238E27FC236}">
                <a16:creationId xmlns:a16="http://schemas.microsoft.com/office/drawing/2014/main" id="{62D47E7C-213D-4273-A953-1203C530E554}"/>
              </a:ext>
            </a:extLst>
          </p:cNvPr>
          <p:cNvSpPr/>
          <p:nvPr/>
        </p:nvSpPr>
        <p:spPr>
          <a:xfrm>
            <a:off x="6101127" y="1839225"/>
            <a:ext cx="653554" cy="653554"/>
          </a:xfrm>
          <a:prstGeom prst="ellipse">
            <a:avLst/>
          </a:prstGeom>
          <a:solidFill>
            <a:srgbClr val="FAFAFA"/>
          </a:solidFill>
          <a:ln w="15875">
            <a:solidFill>
              <a:schemeClr val="accent1">
                <a:alpha val="50000"/>
              </a:schemeClr>
            </a:solidFill>
          </a:ln>
          <a:effectLst>
            <a:outerShdw blurRad="165100" dist="38100" dir="2700000" algn="tl" rotWithShape="0">
              <a:srgbClr val="3345A5">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money-24-hours-service-by-telephone_44912">
            <a:extLst>
              <a:ext uri="{FF2B5EF4-FFF2-40B4-BE49-F238E27FC236}">
                <a16:creationId xmlns:a16="http://schemas.microsoft.com/office/drawing/2014/main" id="{0EECF0DD-CA90-4D5D-B8F0-36489F15F49A}"/>
              </a:ext>
            </a:extLst>
          </p:cNvPr>
          <p:cNvSpPr>
            <a:spLocks noChangeAspect="1"/>
          </p:cNvSpPr>
          <p:nvPr/>
        </p:nvSpPr>
        <p:spPr bwMode="auto">
          <a:xfrm>
            <a:off x="6265914" y="1996544"/>
            <a:ext cx="323981" cy="338916"/>
          </a:xfrm>
          <a:custGeom>
            <a:avLst/>
            <a:gdLst>
              <a:gd name="T0" fmla="*/ 2947 w 7962"/>
              <a:gd name="T1" fmla="*/ 4708 h 8341"/>
              <a:gd name="T2" fmla="*/ 2947 w 7962"/>
              <a:gd name="T3" fmla="*/ 3891 h 8341"/>
              <a:gd name="T4" fmla="*/ 5015 w 7962"/>
              <a:gd name="T5" fmla="*/ 3891 h 8341"/>
              <a:gd name="T6" fmla="*/ 5015 w 7962"/>
              <a:gd name="T7" fmla="*/ 4708 h 8341"/>
              <a:gd name="T8" fmla="*/ 5015 w 7962"/>
              <a:gd name="T9" fmla="*/ 3891 h 8341"/>
              <a:gd name="T10" fmla="*/ 6761 w 7962"/>
              <a:gd name="T11" fmla="*/ 5508 h 8341"/>
              <a:gd name="T12" fmla="*/ 6665 w 7962"/>
              <a:gd name="T13" fmla="*/ 6206 h 8341"/>
              <a:gd name="T14" fmla="*/ 7040 w 7962"/>
              <a:gd name="T15" fmla="*/ 6956 h 8341"/>
              <a:gd name="T16" fmla="*/ 4546 w 7962"/>
              <a:gd name="T17" fmla="*/ 7729 h 8341"/>
              <a:gd name="T18" fmla="*/ 3416 w 7962"/>
              <a:gd name="T19" fmla="*/ 7729 h 8341"/>
              <a:gd name="T20" fmla="*/ 933 w 7962"/>
              <a:gd name="T21" fmla="*/ 6941 h 8341"/>
              <a:gd name="T22" fmla="*/ 1234 w 7962"/>
              <a:gd name="T23" fmla="*/ 6398 h 8341"/>
              <a:gd name="T24" fmla="*/ 1201 w 7962"/>
              <a:gd name="T25" fmla="*/ 5508 h 8341"/>
              <a:gd name="T26" fmla="*/ 706 w 7962"/>
              <a:gd name="T27" fmla="*/ 5555 h 8341"/>
              <a:gd name="T28" fmla="*/ 0 w 7962"/>
              <a:gd name="T29" fmla="*/ 4071 h 8341"/>
              <a:gd name="T30" fmla="*/ 1327 w 7962"/>
              <a:gd name="T31" fmla="*/ 890 h 8341"/>
              <a:gd name="T32" fmla="*/ 6635 w 7962"/>
              <a:gd name="T33" fmla="*/ 890 h 8341"/>
              <a:gd name="T34" fmla="*/ 7962 w 7962"/>
              <a:gd name="T35" fmla="*/ 4071 h 8341"/>
              <a:gd name="T36" fmla="*/ 7256 w 7962"/>
              <a:gd name="T37" fmla="*/ 5555 h 8341"/>
              <a:gd name="T38" fmla="*/ 6467 w 7962"/>
              <a:gd name="T39" fmla="*/ 4302 h 8341"/>
              <a:gd name="T40" fmla="*/ 4807 w 7962"/>
              <a:gd name="T41" fmla="*/ 3195 h 8341"/>
              <a:gd name="T42" fmla="*/ 3457 w 7962"/>
              <a:gd name="T43" fmla="*/ 2894 h 8341"/>
              <a:gd name="T44" fmla="*/ 2855 w 7962"/>
              <a:gd name="T45" fmla="*/ 2318 h 8341"/>
              <a:gd name="T46" fmla="*/ 1495 w 7962"/>
              <a:gd name="T47" fmla="*/ 4302 h 8341"/>
              <a:gd name="T48" fmla="*/ 3282 w 7962"/>
              <a:gd name="T49" fmla="*/ 5977 h 8341"/>
              <a:gd name="T50" fmla="*/ 4594 w 7962"/>
              <a:gd name="T51" fmla="*/ 6175 h 8341"/>
              <a:gd name="T52" fmla="*/ 3269 w 7962"/>
              <a:gd name="T53" fmla="*/ 6350 h 8341"/>
              <a:gd name="T54" fmla="*/ 3981 w 7962"/>
              <a:gd name="T55" fmla="*/ 7322 h 8341"/>
              <a:gd name="T56" fmla="*/ 6895 w 7962"/>
              <a:gd name="T57" fmla="*/ 3365 h 8341"/>
              <a:gd name="T58" fmla="*/ 3981 w 7962"/>
              <a:gd name="T59" fmla="*/ 424 h 8341"/>
              <a:gd name="T60" fmla="*/ 1067 w 7962"/>
              <a:gd name="T61" fmla="*/ 3365 h 8341"/>
              <a:gd name="T62" fmla="*/ 3981 w 7962"/>
              <a:gd name="T63" fmla="*/ 788 h 8341"/>
              <a:gd name="T64" fmla="*/ 6895 w 7962"/>
              <a:gd name="T65" fmla="*/ 3365 h 8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62" h="8341">
                <a:moveTo>
                  <a:pt x="3356" y="4299"/>
                </a:moveTo>
                <a:cubicBezTo>
                  <a:pt x="3356" y="4525"/>
                  <a:pt x="3173" y="4708"/>
                  <a:pt x="2947" y="4708"/>
                </a:cubicBezTo>
                <a:cubicBezTo>
                  <a:pt x="2721" y="4708"/>
                  <a:pt x="2538" y="4525"/>
                  <a:pt x="2538" y="4299"/>
                </a:cubicBezTo>
                <a:cubicBezTo>
                  <a:pt x="2538" y="4074"/>
                  <a:pt x="2721" y="3891"/>
                  <a:pt x="2947" y="3891"/>
                </a:cubicBezTo>
                <a:cubicBezTo>
                  <a:pt x="3173" y="3891"/>
                  <a:pt x="3356" y="4074"/>
                  <a:pt x="3356" y="4299"/>
                </a:cubicBezTo>
                <a:close/>
                <a:moveTo>
                  <a:pt x="5015" y="3891"/>
                </a:moveTo>
                <a:cubicBezTo>
                  <a:pt x="4789" y="3891"/>
                  <a:pt x="4606" y="4074"/>
                  <a:pt x="4606" y="4299"/>
                </a:cubicBezTo>
                <a:cubicBezTo>
                  <a:pt x="4606" y="4525"/>
                  <a:pt x="4789" y="4708"/>
                  <a:pt x="5015" y="4708"/>
                </a:cubicBezTo>
                <a:cubicBezTo>
                  <a:pt x="5241" y="4708"/>
                  <a:pt x="5424" y="4525"/>
                  <a:pt x="5424" y="4299"/>
                </a:cubicBezTo>
                <a:cubicBezTo>
                  <a:pt x="5424" y="4074"/>
                  <a:pt x="5241" y="3891"/>
                  <a:pt x="5015" y="3891"/>
                </a:cubicBezTo>
                <a:close/>
                <a:moveTo>
                  <a:pt x="6761" y="5555"/>
                </a:moveTo>
                <a:lnTo>
                  <a:pt x="6761" y="5508"/>
                </a:lnTo>
                <a:cubicBezTo>
                  <a:pt x="6714" y="5644"/>
                  <a:pt x="6658" y="5773"/>
                  <a:pt x="6598" y="5899"/>
                </a:cubicBezTo>
                <a:cubicBezTo>
                  <a:pt x="6609" y="5976"/>
                  <a:pt x="6630" y="6083"/>
                  <a:pt x="6665" y="6206"/>
                </a:cubicBezTo>
                <a:cubicBezTo>
                  <a:pt x="6833" y="6466"/>
                  <a:pt x="7307" y="6797"/>
                  <a:pt x="7632" y="6882"/>
                </a:cubicBezTo>
                <a:cubicBezTo>
                  <a:pt x="7456" y="6957"/>
                  <a:pt x="7245" y="6987"/>
                  <a:pt x="7040" y="6956"/>
                </a:cubicBezTo>
                <a:cubicBezTo>
                  <a:pt x="7228" y="7193"/>
                  <a:pt x="7493" y="7407"/>
                  <a:pt x="7867" y="7535"/>
                </a:cubicBezTo>
                <a:cubicBezTo>
                  <a:pt x="6993" y="8323"/>
                  <a:pt x="5552" y="8341"/>
                  <a:pt x="4546" y="7729"/>
                </a:cubicBezTo>
                <a:cubicBezTo>
                  <a:pt x="4350" y="7786"/>
                  <a:pt x="4160" y="7816"/>
                  <a:pt x="3981" y="7816"/>
                </a:cubicBezTo>
                <a:cubicBezTo>
                  <a:pt x="3802" y="7816"/>
                  <a:pt x="3612" y="7786"/>
                  <a:pt x="3416" y="7729"/>
                </a:cubicBezTo>
                <a:cubicBezTo>
                  <a:pt x="2410" y="8341"/>
                  <a:pt x="969" y="8323"/>
                  <a:pt x="95" y="7535"/>
                </a:cubicBezTo>
                <a:cubicBezTo>
                  <a:pt x="476" y="7405"/>
                  <a:pt x="744" y="7184"/>
                  <a:pt x="933" y="6941"/>
                </a:cubicBezTo>
                <a:cubicBezTo>
                  <a:pt x="766" y="6948"/>
                  <a:pt x="600" y="6917"/>
                  <a:pt x="458" y="6857"/>
                </a:cubicBezTo>
                <a:cubicBezTo>
                  <a:pt x="696" y="6795"/>
                  <a:pt x="1014" y="6600"/>
                  <a:pt x="1234" y="6398"/>
                </a:cubicBezTo>
                <a:cubicBezTo>
                  <a:pt x="1311" y="6195"/>
                  <a:pt x="1348" y="6014"/>
                  <a:pt x="1364" y="5899"/>
                </a:cubicBezTo>
                <a:cubicBezTo>
                  <a:pt x="1304" y="5773"/>
                  <a:pt x="1248" y="5644"/>
                  <a:pt x="1201" y="5508"/>
                </a:cubicBezTo>
                <a:lnTo>
                  <a:pt x="1201" y="5555"/>
                </a:lnTo>
                <a:lnTo>
                  <a:pt x="706" y="5555"/>
                </a:lnTo>
                <a:cubicBezTo>
                  <a:pt x="316" y="5555"/>
                  <a:pt x="0" y="5238"/>
                  <a:pt x="0" y="4848"/>
                </a:cubicBezTo>
                <a:lnTo>
                  <a:pt x="0" y="4071"/>
                </a:lnTo>
                <a:cubicBezTo>
                  <a:pt x="0" y="3803"/>
                  <a:pt x="150" y="3570"/>
                  <a:pt x="370" y="3450"/>
                </a:cubicBezTo>
                <a:cubicBezTo>
                  <a:pt x="378" y="2347"/>
                  <a:pt x="699" y="1486"/>
                  <a:pt x="1327" y="890"/>
                </a:cubicBezTo>
                <a:cubicBezTo>
                  <a:pt x="1950" y="300"/>
                  <a:pt x="2843" y="0"/>
                  <a:pt x="3981" y="0"/>
                </a:cubicBezTo>
                <a:cubicBezTo>
                  <a:pt x="5119" y="0"/>
                  <a:pt x="6012" y="300"/>
                  <a:pt x="6635" y="890"/>
                </a:cubicBezTo>
                <a:cubicBezTo>
                  <a:pt x="7263" y="1486"/>
                  <a:pt x="7584" y="2347"/>
                  <a:pt x="7592" y="3450"/>
                </a:cubicBezTo>
                <a:cubicBezTo>
                  <a:pt x="7812" y="3570"/>
                  <a:pt x="7962" y="3803"/>
                  <a:pt x="7962" y="4071"/>
                </a:cubicBezTo>
                <a:lnTo>
                  <a:pt x="7962" y="4848"/>
                </a:lnTo>
                <a:cubicBezTo>
                  <a:pt x="7962" y="5238"/>
                  <a:pt x="7646" y="5555"/>
                  <a:pt x="7256" y="5555"/>
                </a:cubicBezTo>
                <a:lnTo>
                  <a:pt x="6761" y="5555"/>
                </a:lnTo>
                <a:close/>
                <a:moveTo>
                  <a:pt x="6467" y="4302"/>
                </a:moveTo>
                <a:cubicBezTo>
                  <a:pt x="6467" y="4120"/>
                  <a:pt x="6458" y="3949"/>
                  <a:pt x="6444" y="3784"/>
                </a:cubicBezTo>
                <a:cubicBezTo>
                  <a:pt x="6125" y="3493"/>
                  <a:pt x="5542" y="3273"/>
                  <a:pt x="4807" y="3195"/>
                </a:cubicBezTo>
                <a:cubicBezTo>
                  <a:pt x="4924" y="3300"/>
                  <a:pt x="5024" y="3439"/>
                  <a:pt x="5078" y="3638"/>
                </a:cubicBezTo>
                <a:cubicBezTo>
                  <a:pt x="4650" y="3326"/>
                  <a:pt x="3755" y="3229"/>
                  <a:pt x="3457" y="2894"/>
                </a:cubicBezTo>
                <a:lnTo>
                  <a:pt x="3457" y="2894"/>
                </a:lnTo>
                <a:cubicBezTo>
                  <a:pt x="2984" y="2581"/>
                  <a:pt x="2859" y="2132"/>
                  <a:pt x="2855" y="2318"/>
                </a:cubicBezTo>
                <a:cubicBezTo>
                  <a:pt x="2836" y="3209"/>
                  <a:pt x="2205" y="3904"/>
                  <a:pt x="1503" y="4002"/>
                </a:cubicBezTo>
                <a:cubicBezTo>
                  <a:pt x="1499" y="4100"/>
                  <a:pt x="1495" y="4199"/>
                  <a:pt x="1495" y="4302"/>
                </a:cubicBezTo>
                <a:cubicBezTo>
                  <a:pt x="1495" y="4679"/>
                  <a:pt x="1556" y="5022"/>
                  <a:pt x="1661" y="5331"/>
                </a:cubicBezTo>
                <a:cubicBezTo>
                  <a:pt x="2055" y="5807"/>
                  <a:pt x="2706" y="5941"/>
                  <a:pt x="3282" y="5977"/>
                </a:cubicBezTo>
                <a:cubicBezTo>
                  <a:pt x="3389" y="5806"/>
                  <a:pt x="3629" y="5688"/>
                  <a:pt x="3908" y="5688"/>
                </a:cubicBezTo>
                <a:cubicBezTo>
                  <a:pt x="4287" y="5688"/>
                  <a:pt x="4594" y="5906"/>
                  <a:pt x="4594" y="6175"/>
                </a:cubicBezTo>
                <a:cubicBezTo>
                  <a:pt x="4594" y="6443"/>
                  <a:pt x="4287" y="6661"/>
                  <a:pt x="3908" y="6661"/>
                </a:cubicBezTo>
                <a:cubicBezTo>
                  <a:pt x="3617" y="6661"/>
                  <a:pt x="3368" y="6532"/>
                  <a:pt x="3269" y="6350"/>
                </a:cubicBezTo>
                <a:cubicBezTo>
                  <a:pt x="2866" y="6327"/>
                  <a:pt x="2424" y="6258"/>
                  <a:pt x="2030" y="6072"/>
                </a:cubicBezTo>
                <a:cubicBezTo>
                  <a:pt x="2584" y="6890"/>
                  <a:pt x="3444" y="7322"/>
                  <a:pt x="3981" y="7322"/>
                </a:cubicBezTo>
                <a:cubicBezTo>
                  <a:pt x="4825" y="7322"/>
                  <a:pt x="6467" y="6256"/>
                  <a:pt x="6467" y="4302"/>
                </a:cubicBezTo>
                <a:close/>
                <a:moveTo>
                  <a:pt x="6895" y="3365"/>
                </a:moveTo>
                <a:lnTo>
                  <a:pt x="7166" y="3365"/>
                </a:lnTo>
                <a:cubicBezTo>
                  <a:pt x="7121" y="1441"/>
                  <a:pt x="6023" y="424"/>
                  <a:pt x="3981" y="424"/>
                </a:cubicBezTo>
                <a:cubicBezTo>
                  <a:pt x="1939" y="424"/>
                  <a:pt x="841" y="1441"/>
                  <a:pt x="796" y="3365"/>
                </a:cubicBezTo>
                <a:lnTo>
                  <a:pt x="1067" y="3365"/>
                </a:lnTo>
                <a:cubicBezTo>
                  <a:pt x="1167" y="2717"/>
                  <a:pt x="1377" y="2183"/>
                  <a:pt x="1695" y="1773"/>
                </a:cubicBezTo>
                <a:cubicBezTo>
                  <a:pt x="2204" y="1119"/>
                  <a:pt x="2973" y="788"/>
                  <a:pt x="3981" y="788"/>
                </a:cubicBezTo>
                <a:cubicBezTo>
                  <a:pt x="4989" y="788"/>
                  <a:pt x="5758" y="1119"/>
                  <a:pt x="6267" y="1773"/>
                </a:cubicBezTo>
                <a:cubicBezTo>
                  <a:pt x="6585" y="2183"/>
                  <a:pt x="6795" y="2717"/>
                  <a:pt x="6895" y="3365"/>
                </a:cubicBezTo>
                <a:close/>
              </a:path>
            </a:pathLst>
          </a:custGeom>
          <a:gradFill flip="none" rotWithShape="1">
            <a:gsLst>
              <a:gs pos="0">
                <a:schemeClr val="accent3"/>
              </a:gs>
              <a:gs pos="100000">
                <a:schemeClr val="accent1"/>
              </a:gs>
            </a:gsLst>
            <a:lin ang="2700000" scaled="1"/>
            <a:tileRect/>
          </a:gradFill>
          <a:ln>
            <a:noFill/>
          </a:ln>
        </p:spPr>
        <p:txBody>
          <a:bodyPr/>
          <a:lstStyle/>
          <a:p>
            <a:endParaRPr lang="zh-CN" altLang="en-US">
              <a:solidFill>
                <a:sysClr val="windowText" lastClr="000000"/>
              </a:solidFill>
            </a:endParaRPr>
          </a:p>
        </p:txBody>
      </p:sp>
      <p:sp>
        <p:nvSpPr>
          <p:cNvPr id="7" name="矩形 6">
            <a:extLst>
              <a:ext uri="{FF2B5EF4-FFF2-40B4-BE49-F238E27FC236}">
                <a16:creationId xmlns:a16="http://schemas.microsoft.com/office/drawing/2014/main" id="{A8D02AAA-1955-4714-AE35-E664D83FD54A}"/>
              </a:ext>
            </a:extLst>
          </p:cNvPr>
          <p:cNvSpPr/>
          <p:nvPr/>
        </p:nvSpPr>
        <p:spPr>
          <a:xfrm>
            <a:off x="9475062" y="1905913"/>
            <a:ext cx="902812" cy="523220"/>
          </a:xfrm>
          <a:prstGeom prst="rect">
            <a:avLst/>
          </a:prstGeom>
        </p:spPr>
        <p:txBody>
          <a:bodyPr wrap="none">
            <a:spAutoFit/>
          </a:bodyPr>
          <a:lstStyle/>
          <a:p>
            <a:pPr algn="ctr"/>
            <a:r>
              <a:rPr lang="zh-CN" altLang="en-US" sz="2800" dirty="0">
                <a:solidFill>
                  <a:schemeClr val="bg1"/>
                </a:solidFill>
                <a:latin typeface="+mj-ea"/>
                <a:ea typeface="+mj-ea"/>
              </a:rPr>
              <a:t>质量</a:t>
            </a:r>
          </a:p>
        </p:txBody>
      </p:sp>
      <p:sp>
        <p:nvSpPr>
          <p:cNvPr id="8" name="椭圆 7">
            <a:extLst>
              <a:ext uri="{FF2B5EF4-FFF2-40B4-BE49-F238E27FC236}">
                <a16:creationId xmlns:a16="http://schemas.microsoft.com/office/drawing/2014/main" id="{51259DDD-6129-4D38-AFDD-93704CB40C4F}"/>
              </a:ext>
            </a:extLst>
          </p:cNvPr>
          <p:cNvSpPr/>
          <p:nvPr/>
        </p:nvSpPr>
        <p:spPr>
          <a:xfrm>
            <a:off x="8738748" y="1840746"/>
            <a:ext cx="653554" cy="653554"/>
          </a:xfrm>
          <a:prstGeom prst="ellipse">
            <a:avLst/>
          </a:prstGeom>
          <a:solidFill>
            <a:srgbClr val="FAFAFA"/>
          </a:solidFill>
          <a:ln w="15875">
            <a:solidFill>
              <a:schemeClr val="accent1">
                <a:alpha val="50000"/>
              </a:schemeClr>
            </a:solidFill>
          </a:ln>
          <a:effectLst>
            <a:outerShdw blurRad="165100" dist="38100" dir="2700000" algn="tl" rotWithShape="0">
              <a:srgbClr val="3345A5">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money-24-hours-service-by-telephone_44912">
            <a:extLst>
              <a:ext uri="{FF2B5EF4-FFF2-40B4-BE49-F238E27FC236}">
                <a16:creationId xmlns:a16="http://schemas.microsoft.com/office/drawing/2014/main" id="{FB960739-18F9-457A-A1D4-9FB4856A330F}"/>
              </a:ext>
            </a:extLst>
          </p:cNvPr>
          <p:cNvSpPr>
            <a:spLocks noChangeAspect="1"/>
          </p:cNvSpPr>
          <p:nvPr/>
        </p:nvSpPr>
        <p:spPr bwMode="auto">
          <a:xfrm>
            <a:off x="8896067" y="2005880"/>
            <a:ext cx="338916" cy="323287"/>
          </a:xfrm>
          <a:custGeom>
            <a:avLst/>
            <a:gdLst>
              <a:gd name="T0" fmla="*/ 600116 w 606244"/>
              <a:gd name="T1" fmla="*/ 600116 w 606244"/>
              <a:gd name="T2" fmla="*/ 600116 w 606244"/>
              <a:gd name="T3" fmla="*/ 600116 w 606244"/>
              <a:gd name="T4" fmla="*/ 600116 w 606244"/>
              <a:gd name="T5" fmla="*/ 600116 w 606244"/>
              <a:gd name="T6" fmla="*/ 600116 w 606244"/>
              <a:gd name="T7" fmla="*/ 600116 w 606244"/>
              <a:gd name="T8" fmla="*/ 600116 w 606244"/>
              <a:gd name="T9" fmla="*/ 600116 w 606244"/>
              <a:gd name="T10" fmla="*/ 600116 w 606244"/>
              <a:gd name="T11" fmla="*/ 600116 w 606244"/>
              <a:gd name="T12" fmla="*/ 600116 w 606244"/>
              <a:gd name="T13" fmla="*/ 600116 w 606244"/>
              <a:gd name="T14" fmla="*/ 600116 w 606244"/>
              <a:gd name="T15" fmla="*/ 600116 w 606244"/>
              <a:gd name="T16" fmla="*/ 600116 w 606244"/>
              <a:gd name="T17" fmla="*/ 600116 w 606244"/>
              <a:gd name="T18" fmla="*/ 600116 w 606244"/>
              <a:gd name="T19" fmla="*/ 600116 w 606244"/>
              <a:gd name="T20" fmla="*/ 600116 w 606244"/>
              <a:gd name="T21" fmla="*/ 600116 w 606244"/>
              <a:gd name="T22" fmla="*/ 600116 w 606244"/>
              <a:gd name="T23" fmla="*/ 600116 w 606244"/>
              <a:gd name="T24" fmla="*/ 600116 w 606244"/>
              <a:gd name="T25" fmla="*/ 600116 w 606244"/>
              <a:gd name="T26" fmla="*/ 600116 w 606244"/>
              <a:gd name="T27" fmla="*/ 600116 w 606244"/>
              <a:gd name="T28" fmla="*/ 600116 w 606244"/>
              <a:gd name="T29" fmla="*/ 600116 w 606244"/>
              <a:gd name="T30" fmla="*/ 600116 w 606244"/>
              <a:gd name="T31" fmla="*/ 600116 w 606244"/>
              <a:gd name="T32" fmla="*/ 600116 w 606244"/>
              <a:gd name="T33" fmla="*/ 600116 w 606244"/>
              <a:gd name="T34" fmla="*/ 600116 w 606244"/>
              <a:gd name="T35" fmla="*/ 600116 w 606244"/>
              <a:gd name="T36" fmla="*/ 600116 w 606244"/>
              <a:gd name="T37" fmla="*/ 600116 w 606244"/>
              <a:gd name="T38" fmla="*/ 600116 w 606244"/>
              <a:gd name="T39" fmla="*/ 600116 w 606244"/>
              <a:gd name="T40" fmla="*/ 600116 w 606244"/>
              <a:gd name="T41" fmla="*/ 600116 w 606244"/>
              <a:gd name="T42" fmla="*/ 600116 w 606244"/>
              <a:gd name="T43" fmla="*/ 600116 w 606244"/>
              <a:gd name="T44" fmla="*/ 600116 w 606244"/>
              <a:gd name="T45" fmla="*/ 600116 w 606244"/>
              <a:gd name="T46" fmla="*/ 600116 w 606244"/>
              <a:gd name="T47" fmla="*/ 600116 w 606244"/>
              <a:gd name="T48" fmla="*/ 600116 w 606244"/>
              <a:gd name="T49" fmla="*/ 600116 w 606244"/>
              <a:gd name="T50" fmla="*/ 600116 w 606244"/>
              <a:gd name="T51" fmla="*/ 600116 w 606244"/>
              <a:gd name="T52" fmla="*/ 600116 w 606244"/>
              <a:gd name="T53" fmla="*/ 600116 w 606244"/>
              <a:gd name="T54" fmla="*/ 600116 w 606244"/>
              <a:gd name="T55" fmla="*/ 600116 w 606244"/>
              <a:gd name="T56" fmla="*/ 600116 w 606244"/>
              <a:gd name="T57" fmla="*/ 600116 w 606244"/>
              <a:gd name="T58" fmla="*/ 600116 w 606244"/>
              <a:gd name="T59" fmla="*/ 600116 w 606244"/>
              <a:gd name="T60" fmla="*/ 600116 w 606244"/>
              <a:gd name="T61" fmla="*/ 600116 w 606244"/>
              <a:gd name="T62" fmla="*/ 600116 w 606244"/>
              <a:gd name="T63" fmla="*/ 600116 w 606244"/>
              <a:gd name="T64" fmla="*/ 600116 w 606244"/>
              <a:gd name="T65" fmla="*/ 600116 w 606244"/>
              <a:gd name="T66" fmla="*/ 600116 w 606244"/>
              <a:gd name="T67" fmla="*/ 600116 w 606244"/>
              <a:gd name="T68" fmla="*/ 600116 w 606244"/>
              <a:gd name="T69" fmla="*/ 600116 w 606244"/>
              <a:gd name="T70" fmla="*/ 600116 w 606244"/>
              <a:gd name="T71" fmla="*/ 600116 w 606244"/>
              <a:gd name="T72" fmla="*/ 600116 w 606244"/>
              <a:gd name="T73" fmla="*/ 600116 w 606244"/>
              <a:gd name="T74" fmla="*/ 600116 w 606244"/>
              <a:gd name="T75" fmla="*/ 600116 w 606244"/>
              <a:gd name="T76" fmla="*/ 600116 w 606244"/>
              <a:gd name="T77" fmla="*/ 600116 w 606244"/>
              <a:gd name="T78" fmla="*/ 600116 w 606244"/>
              <a:gd name="T79" fmla="*/ 600116 w 606244"/>
              <a:gd name="T80" fmla="*/ 600116 w 606244"/>
              <a:gd name="T81" fmla="*/ 600116 w 606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89" h="2569">
                <a:moveTo>
                  <a:pt x="870" y="633"/>
                </a:moveTo>
                <a:lnTo>
                  <a:pt x="1344" y="301"/>
                </a:lnTo>
                <a:lnTo>
                  <a:pt x="1810" y="633"/>
                </a:lnTo>
                <a:lnTo>
                  <a:pt x="870" y="633"/>
                </a:lnTo>
                <a:close/>
                <a:moveTo>
                  <a:pt x="2616" y="866"/>
                </a:moveTo>
                <a:lnTo>
                  <a:pt x="1581" y="2441"/>
                </a:lnTo>
                <a:cubicBezTo>
                  <a:pt x="1529" y="2521"/>
                  <a:pt x="1440" y="2569"/>
                  <a:pt x="1344" y="2569"/>
                </a:cubicBezTo>
                <a:cubicBezTo>
                  <a:pt x="1248" y="2569"/>
                  <a:pt x="1160" y="2521"/>
                  <a:pt x="1107" y="2441"/>
                </a:cubicBezTo>
                <a:lnTo>
                  <a:pt x="72" y="866"/>
                </a:lnTo>
                <a:cubicBezTo>
                  <a:pt x="0" y="756"/>
                  <a:pt x="14" y="608"/>
                  <a:pt x="106" y="514"/>
                </a:cubicBezTo>
                <a:lnTo>
                  <a:pt x="527" y="85"/>
                </a:lnTo>
                <a:cubicBezTo>
                  <a:pt x="580" y="31"/>
                  <a:pt x="654" y="0"/>
                  <a:pt x="730" y="0"/>
                </a:cubicBezTo>
                <a:lnTo>
                  <a:pt x="1959" y="0"/>
                </a:lnTo>
                <a:cubicBezTo>
                  <a:pt x="2035" y="0"/>
                  <a:pt x="2108" y="31"/>
                  <a:pt x="2161" y="85"/>
                </a:cubicBezTo>
                <a:lnTo>
                  <a:pt x="2582" y="514"/>
                </a:lnTo>
                <a:cubicBezTo>
                  <a:pt x="2674" y="608"/>
                  <a:pt x="2689" y="756"/>
                  <a:pt x="2616" y="866"/>
                </a:cubicBezTo>
                <a:close/>
                <a:moveTo>
                  <a:pt x="2536" y="700"/>
                </a:moveTo>
                <a:cubicBezTo>
                  <a:pt x="2536" y="682"/>
                  <a:pt x="2529" y="665"/>
                  <a:pt x="2517" y="653"/>
                </a:cubicBezTo>
                <a:cubicBezTo>
                  <a:pt x="2516" y="651"/>
                  <a:pt x="2515" y="648"/>
                  <a:pt x="2514" y="645"/>
                </a:cubicBezTo>
                <a:cubicBezTo>
                  <a:pt x="2515" y="648"/>
                  <a:pt x="2516" y="650"/>
                  <a:pt x="2517" y="653"/>
                </a:cubicBezTo>
                <a:cubicBezTo>
                  <a:pt x="2505" y="640"/>
                  <a:pt x="2488" y="633"/>
                  <a:pt x="2470" y="633"/>
                </a:cubicBezTo>
                <a:lnTo>
                  <a:pt x="2124" y="633"/>
                </a:lnTo>
                <a:lnTo>
                  <a:pt x="2236" y="360"/>
                </a:lnTo>
                <a:cubicBezTo>
                  <a:pt x="2251" y="326"/>
                  <a:pt x="2234" y="287"/>
                  <a:pt x="2200" y="273"/>
                </a:cubicBezTo>
                <a:cubicBezTo>
                  <a:pt x="2166" y="259"/>
                  <a:pt x="2127" y="275"/>
                  <a:pt x="2113" y="309"/>
                </a:cubicBezTo>
                <a:lnTo>
                  <a:pt x="1993" y="599"/>
                </a:lnTo>
                <a:lnTo>
                  <a:pt x="1383" y="165"/>
                </a:lnTo>
                <a:cubicBezTo>
                  <a:pt x="1360" y="149"/>
                  <a:pt x="1329" y="149"/>
                  <a:pt x="1306" y="165"/>
                </a:cubicBezTo>
                <a:lnTo>
                  <a:pt x="695" y="592"/>
                </a:lnTo>
                <a:lnTo>
                  <a:pt x="584" y="303"/>
                </a:lnTo>
                <a:cubicBezTo>
                  <a:pt x="571" y="269"/>
                  <a:pt x="533" y="251"/>
                  <a:pt x="498" y="265"/>
                </a:cubicBezTo>
                <a:cubicBezTo>
                  <a:pt x="464" y="278"/>
                  <a:pt x="447" y="316"/>
                  <a:pt x="460" y="351"/>
                </a:cubicBezTo>
                <a:lnTo>
                  <a:pt x="567" y="633"/>
                </a:lnTo>
                <a:lnTo>
                  <a:pt x="219" y="633"/>
                </a:lnTo>
                <a:cubicBezTo>
                  <a:pt x="200" y="633"/>
                  <a:pt x="184" y="640"/>
                  <a:pt x="171" y="653"/>
                </a:cubicBezTo>
                <a:cubicBezTo>
                  <a:pt x="172" y="650"/>
                  <a:pt x="173" y="648"/>
                  <a:pt x="174" y="645"/>
                </a:cubicBezTo>
                <a:cubicBezTo>
                  <a:pt x="173" y="648"/>
                  <a:pt x="172" y="651"/>
                  <a:pt x="171" y="653"/>
                </a:cubicBezTo>
                <a:cubicBezTo>
                  <a:pt x="159" y="665"/>
                  <a:pt x="152" y="681"/>
                  <a:pt x="152" y="700"/>
                </a:cubicBezTo>
                <a:cubicBezTo>
                  <a:pt x="152" y="736"/>
                  <a:pt x="182" y="766"/>
                  <a:pt x="219" y="766"/>
                </a:cubicBezTo>
                <a:lnTo>
                  <a:pt x="619" y="766"/>
                </a:lnTo>
                <a:lnTo>
                  <a:pt x="1271" y="2400"/>
                </a:lnTo>
                <a:cubicBezTo>
                  <a:pt x="1271" y="2400"/>
                  <a:pt x="1271" y="2401"/>
                  <a:pt x="1271" y="2401"/>
                </a:cubicBezTo>
                <a:cubicBezTo>
                  <a:pt x="1272" y="2401"/>
                  <a:pt x="1272" y="2402"/>
                  <a:pt x="1272" y="2403"/>
                </a:cubicBezTo>
                <a:cubicBezTo>
                  <a:pt x="1274" y="2406"/>
                  <a:pt x="1275" y="2409"/>
                  <a:pt x="1277" y="2411"/>
                </a:cubicBezTo>
                <a:cubicBezTo>
                  <a:pt x="1277" y="2412"/>
                  <a:pt x="1278" y="2413"/>
                  <a:pt x="1279" y="2414"/>
                </a:cubicBezTo>
                <a:cubicBezTo>
                  <a:pt x="1281" y="2417"/>
                  <a:pt x="1282" y="2419"/>
                  <a:pt x="1284" y="2421"/>
                </a:cubicBezTo>
                <a:cubicBezTo>
                  <a:pt x="1285" y="2422"/>
                  <a:pt x="1286" y="2423"/>
                  <a:pt x="1287" y="2423"/>
                </a:cubicBezTo>
                <a:cubicBezTo>
                  <a:pt x="1289" y="2426"/>
                  <a:pt x="1292" y="2428"/>
                  <a:pt x="1295" y="2430"/>
                </a:cubicBezTo>
                <a:cubicBezTo>
                  <a:pt x="1295" y="2430"/>
                  <a:pt x="1295" y="2431"/>
                  <a:pt x="1296" y="2431"/>
                </a:cubicBezTo>
                <a:cubicBezTo>
                  <a:pt x="1299" y="2433"/>
                  <a:pt x="1303" y="2435"/>
                  <a:pt x="1306" y="2437"/>
                </a:cubicBezTo>
                <a:cubicBezTo>
                  <a:pt x="1307" y="2437"/>
                  <a:pt x="1307" y="2437"/>
                  <a:pt x="1308" y="2437"/>
                </a:cubicBezTo>
                <a:cubicBezTo>
                  <a:pt x="1308" y="2437"/>
                  <a:pt x="1309" y="2438"/>
                  <a:pt x="1310" y="2438"/>
                </a:cubicBezTo>
                <a:cubicBezTo>
                  <a:pt x="1312" y="2439"/>
                  <a:pt x="1315" y="2440"/>
                  <a:pt x="1318" y="2440"/>
                </a:cubicBezTo>
                <a:cubicBezTo>
                  <a:pt x="1319" y="2441"/>
                  <a:pt x="1320" y="2441"/>
                  <a:pt x="1321" y="2441"/>
                </a:cubicBezTo>
                <a:cubicBezTo>
                  <a:pt x="1325" y="2442"/>
                  <a:pt x="1329" y="2442"/>
                  <a:pt x="1333" y="2442"/>
                </a:cubicBezTo>
                <a:cubicBezTo>
                  <a:pt x="1333" y="2442"/>
                  <a:pt x="1333" y="2442"/>
                  <a:pt x="1333" y="2442"/>
                </a:cubicBezTo>
                <a:lnTo>
                  <a:pt x="1333" y="2442"/>
                </a:lnTo>
                <a:lnTo>
                  <a:pt x="1333" y="2442"/>
                </a:lnTo>
                <a:cubicBezTo>
                  <a:pt x="1333" y="2442"/>
                  <a:pt x="1333" y="2442"/>
                  <a:pt x="1333" y="2442"/>
                </a:cubicBezTo>
                <a:cubicBezTo>
                  <a:pt x="1337" y="2442"/>
                  <a:pt x="1341" y="2442"/>
                  <a:pt x="1344" y="2441"/>
                </a:cubicBezTo>
                <a:cubicBezTo>
                  <a:pt x="1345" y="2441"/>
                  <a:pt x="1346" y="2441"/>
                  <a:pt x="1348" y="2440"/>
                </a:cubicBezTo>
                <a:cubicBezTo>
                  <a:pt x="1350" y="2440"/>
                  <a:pt x="1353" y="2439"/>
                  <a:pt x="1356" y="2438"/>
                </a:cubicBezTo>
                <a:cubicBezTo>
                  <a:pt x="1356" y="2438"/>
                  <a:pt x="1357" y="2438"/>
                  <a:pt x="1358" y="2437"/>
                </a:cubicBezTo>
                <a:cubicBezTo>
                  <a:pt x="1358" y="2437"/>
                  <a:pt x="1359" y="2437"/>
                  <a:pt x="1359" y="2437"/>
                </a:cubicBezTo>
                <a:cubicBezTo>
                  <a:pt x="1361" y="2436"/>
                  <a:pt x="1363" y="2435"/>
                  <a:pt x="1365" y="2434"/>
                </a:cubicBezTo>
                <a:cubicBezTo>
                  <a:pt x="1373" y="2433"/>
                  <a:pt x="1381" y="2431"/>
                  <a:pt x="1389" y="2428"/>
                </a:cubicBezTo>
                <a:cubicBezTo>
                  <a:pt x="1383" y="2430"/>
                  <a:pt x="1376" y="2430"/>
                  <a:pt x="1370" y="2431"/>
                </a:cubicBezTo>
                <a:cubicBezTo>
                  <a:pt x="1370" y="2431"/>
                  <a:pt x="1370" y="2431"/>
                  <a:pt x="1370" y="2431"/>
                </a:cubicBezTo>
                <a:cubicBezTo>
                  <a:pt x="1373" y="2429"/>
                  <a:pt x="1376" y="2426"/>
                  <a:pt x="1379" y="2424"/>
                </a:cubicBezTo>
                <a:cubicBezTo>
                  <a:pt x="1380" y="2423"/>
                  <a:pt x="1380" y="2422"/>
                  <a:pt x="1381" y="2421"/>
                </a:cubicBezTo>
                <a:cubicBezTo>
                  <a:pt x="1383" y="2419"/>
                  <a:pt x="1385" y="2417"/>
                  <a:pt x="1387" y="2415"/>
                </a:cubicBezTo>
                <a:cubicBezTo>
                  <a:pt x="1387" y="2414"/>
                  <a:pt x="1388" y="2413"/>
                  <a:pt x="1389" y="2412"/>
                </a:cubicBezTo>
                <a:cubicBezTo>
                  <a:pt x="1390" y="2409"/>
                  <a:pt x="1392" y="2407"/>
                  <a:pt x="1393" y="2404"/>
                </a:cubicBezTo>
                <a:cubicBezTo>
                  <a:pt x="1394" y="2403"/>
                  <a:pt x="1394" y="2402"/>
                  <a:pt x="1394" y="2401"/>
                </a:cubicBezTo>
                <a:cubicBezTo>
                  <a:pt x="1394" y="2401"/>
                  <a:pt x="1395" y="2401"/>
                  <a:pt x="1395" y="2401"/>
                </a:cubicBezTo>
                <a:lnTo>
                  <a:pt x="2068" y="766"/>
                </a:lnTo>
                <a:lnTo>
                  <a:pt x="2470" y="766"/>
                </a:lnTo>
                <a:cubicBezTo>
                  <a:pt x="2506" y="766"/>
                  <a:pt x="2536" y="736"/>
                  <a:pt x="2536" y="700"/>
                </a:cubicBezTo>
                <a:close/>
                <a:moveTo>
                  <a:pt x="1334" y="2198"/>
                </a:moveTo>
                <a:lnTo>
                  <a:pt x="1924" y="766"/>
                </a:lnTo>
                <a:lnTo>
                  <a:pt x="763" y="766"/>
                </a:lnTo>
                <a:lnTo>
                  <a:pt x="1334" y="2198"/>
                </a:lnTo>
                <a:close/>
              </a:path>
            </a:pathLst>
          </a:custGeom>
          <a:gradFill flip="none" rotWithShape="1">
            <a:gsLst>
              <a:gs pos="0">
                <a:schemeClr val="accent5"/>
              </a:gs>
              <a:gs pos="96000">
                <a:schemeClr val="accent4"/>
              </a:gs>
            </a:gsLst>
            <a:lin ang="2700000" scaled="1"/>
            <a:tileRect/>
          </a:gradFill>
          <a:ln>
            <a:noFill/>
          </a:ln>
        </p:spPr>
        <p:txBody>
          <a:bodyPr/>
          <a:lstStyle/>
          <a:p>
            <a:endParaRPr lang="zh-CN" altLang="en-US">
              <a:solidFill>
                <a:sysClr val="windowText" lastClr="000000"/>
              </a:solidFill>
            </a:endParaRPr>
          </a:p>
        </p:txBody>
      </p:sp>
      <p:sp>
        <p:nvSpPr>
          <p:cNvPr id="10" name="矩形 9">
            <a:extLst>
              <a:ext uri="{FF2B5EF4-FFF2-40B4-BE49-F238E27FC236}">
                <a16:creationId xmlns:a16="http://schemas.microsoft.com/office/drawing/2014/main" id="{AC4B2A5E-5487-4167-A502-BF72D202B959}"/>
              </a:ext>
            </a:extLst>
          </p:cNvPr>
          <p:cNvSpPr/>
          <p:nvPr/>
        </p:nvSpPr>
        <p:spPr>
          <a:xfrm>
            <a:off x="6257022" y="3227321"/>
            <a:ext cx="902812" cy="523220"/>
          </a:xfrm>
          <a:prstGeom prst="rect">
            <a:avLst/>
          </a:prstGeom>
        </p:spPr>
        <p:txBody>
          <a:bodyPr wrap="none">
            <a:spAutoFit/>
          </a:bodyPr>
          <a:lstStyle/>
          <a:p>
            <a:pPr algn="ctr"/>
            <a:r>
              <a:rPr lang="zh-CN" altLang="en-US" sz="2800" dirty="0">
                <a:solidFill>
                  <a:schemeClr val="bg1"/>
                </a:solidFill>
                <a:latin typeface="+mj-ea"/>
                <a:ea typeface="+mj-ea"/>
              </a:rPr>
              <a:t>推广</a:t>
            </a:r>
          </a:p>
        </p:txBody>
      </p:sp>
      <p:sp>
        <p:nvSpPr>
          <p:cNvPr id="11" name="椭圆 10">
            <a:extLst>
              <a:ext uri="{FF2B5EF4-FFF2-40B4-BE49-F238E27FC236}">
                <a16:creationId xmlns:a16="http://schemas.microsoft.com/office/drawing/2014/main" id="{320C2C21-E8FF-4AB6-8777-BC2034E7DE22}"/>
              </a:ext>
            </a:extLst>
          </p:cNvPr>
          <p:cNvSpPr/>
          <p:nvPr/>
        </p:nvSpPr>
        <p:spPr>
          <a:xfrm>
            <a:off x="5520708" y="3162154"/>
            <a:ext cx="653554" cy="653554"/>
          </a:xfrm>
          <a:prstGeom prst="ellipse">
            <a:avLst/>
          </a:prstGeom>
          <a:solidFill>
            <a:srgbClr val="FAFAFA"/>
          </a:solidFill>
          <a:ln w="15875">
            <a:solidFill>
              <a:schemeClr val="accent1">
                <a:alpha val="50000"/>
              </a:schemeClr>
            </a:solidFill>
          </a:ln>
          <a:effectLst>
            <a:outerShdw blurRad="165100" dist="38100" dir="2700000" algn="tl" rotWithShape="0">
              <a:srgbClr val="3345A5">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money-24-hours-service-by-telephone_44912">
            <a:extLst>
              <a:ext uri="{FF2B5EF4-FFF2-40B4-BE49-F238E27FC236}">
                <a16:creationId xmlns:a16="http://schemas.microsoft.com/office/drawing/2014/main" id="{CE1C7711-6855-4A41-A2DE-EC81D9856254}"/>
              </a:ext>
            </a:extLst>
          </p:cNvPr>
          <p:cNvSpPr>
            <a:spLocks noChangeAspect="1"/>
          </p:cNvSpPr>
          <p:nvPr/>
        </p:nvSpPr>
        <p:spPr bwMode="auto">
          <a:xfrm>
            <a:off x="5678027" y="3345942"/>
            <a:ext cx="338916" cy="285979"/>
          </a:xfrm>
          <a:custGeom>
            <a:avLst/>
            <a:gdLst>
              <a:gd name="connsiteX0" fmla="*/ 191549 w 607638"/>
              <a:gd name="connsiteY0" fmla="*/ 402521 h 512728"/>
              <a:gd name="connsiteX1" fmla="*/ 183538 w 607638"/>
              <a:gd name="connsiteY1" fmla="*/ 431495 h 512728"/>
              <a:gd name="connsiteX2" fmla="*/ 284030 w 607638"/>
              <a:gd name="connsiteY2" fmla="*/ 456647 h 512728"/>
              <a:gd name="connsiteX3" fmla="*/ 290884 w 607638"/>
              <a:gd name="connsiteY3" fmla="*/ 427318 h 512728"/>
              <a:gd name="connsiteX4" fmla="*/ 556963 w 607638"/>
              <a:gd name="connsiteY4" fmla="*/ 328620 h 512728"/>
              <a:gd name="connsiteX5" fmla="*/ 574856 w 607638"/>
              <a:gd name="connsiteY5" fmla="*/ 336022 h 512728"/>
              <a:gd name="connsiteX6" fmla="*/ 600138 w 607638"/>
              <a:gd name="connsiteY6" fmla="*/ 361361 h 512728"/>
              <a:gd name="connsiteX7" fmla="*/ 600138 w 607638"/>
              <a:gd name="connsiteY7" fmla="*/ 397102 h 512728"/>
              <a:gd name="connsiteX8" fmla="*/ 582244 w 607638"/>
              <a:gd name="connsiteY8" fmla="*/ 404481 h 512728"/>
              <a:gd name="connsiteX9" fmla="*/ 564351 w 607638"/>
              <a:gd name="connsiteY9" fmla="*/ 397102 h 512728"/>
              <a:gd name="connsiteX10" fmla="*/ 539069 w 607638"/>
              <a:gd name="connsiteY10" fmla="*/ 371763 h 512728"/>
              <a:gd name="connsiteX11" fmla="*/ 539069 w 607638"/>
              <a:gd name="connsiteY11" fmla="*/ 336022 h 512728"/>
              <a:gd name="connsiteX12" fmla="*/ 556963 w 607638"/>
              <a:gd name="connsiteY12" fmla="*/ 328620 h 512728"/>
              <a:gd name="connsiteX13" fmla="*/ 557002 w 607638"/>
              <a:gd name="connsiteY13" fmla="*/ 227503 h 512728"/>
              <a:gd name="connsiteX14" fmla="*/ 582275 w 607638"/>
              <a:gd name="connsiteY14" fmla="*/ 227503 h 512728"/>
              <a:gd name="connsiteX15" fmla="*/ 607638 w 607638"/>
              <a:gd name="connsiteY15" fmla="*/ 252845 h 512728"/>
              <a:gd name="connsiteX16" fmla="*/ 582275 w 607638"/>
              <a:gd name="connsiteY16" fmla="*/ 278098 h 512728"/>
              <a:gd name="connsiteX17" fmla="*/ 557002 w 607638"/>
              <a:gd name="connsiteY17" fmla="*/ 278098 h 512728"/>
              <a:gd name="connsiteX18" fmla="*/ 531639 w 607638"/>
              <a:gd name="connsiteY18" fmla="*/ 252845 h 512728"/>
              <a:gd name="connsiteX19" fmla="*/ 557002 w 607638"/>
              <a:gd name="connsiteY19" fmla="*/ 227503 h 512728"/>
              <a:gd name="connsiteX20" fmla="*/ 63286 w 607638"/>
              <a:gd name="connsiteY20" fmla="*/ 126382 h 512728"/>
              <a:gd name="connsiteX21" fmla="*/ 50647 w 607638"/>
              <a:gd name="connsiteY21" fmla="*/ 139092 h 512728"/>
              <a:gd name="connsiteX22" fmla="*/ 50647 w 607638"/>
              <a:gd name="connsiteY22" fmla="*/ 366615 h 512728"/>
              <a:gd name="connsiteX23" fmla="*/ 63286 w 607638"/>
              <a:gd name="connsiteY23" fmla="*/ 379236 h 512728"/>
              <a:gd name="connsiteX24" fmla="*/ 75925 w 607638"/>
              <a:gd name="connsiteY24" fmla="*/ 366615 h 512728"/>
              <a:gd name="connsiteX25" fmla="*/ 75925 w 607638"/>
              <a:gd name="connsiteY25" fmla="*/ 353906 h 512728"/>
              <a:gd name="connsiteX26" fmla="*/ 75925 w 607638"/>
              <a:gd name="connsiteY26" fmla="*/ 151712 h 512728"/>
              <a:gd name="connsiteX27" fmla="*/ 75925 w 607638"/>
              <a:gd name="connsiteY27" fmla="*/ 139092 h 512728"/>
              <a:gd name="connsiteX28" fmla="*/ 63286 w 607638"/>
              <a:gd name="connsiteY28" fmla="*/ 126382 h 512728"/>
              <a:gd name="connsiteX29" fmla="*/ 582245 w 607638"/>
              <a:gd name="connsiteY29" fmla="*/ 101117 h 512728"/>
              <a:gd name="connsiteX30" fmla="*/ 600138 w 607638"/>
              <a:gd name="connsiteY30" fmla="*/ 108519 h 512728"/>
              <a:gd name="connsiteX31" fmla="*/ 600138 w 607638"/>
              <a:gd name="connsiteY31" fmla="*/ 144260 h 512728"/>
              <a:gd name="connsiteX32" fmla="*/ 574856 w 607638"/>
              <a:gd name="connsiteY32" fmla="*/ 169599 h 512728"/>
              <a:gd name="connsiteX33" fmla="*/ 556963 w 607638"/>
              <a:gd name="connsiteY33" fmla="*/ 176978 h 512728"/>
              <a:gd name="connsiteX34" fmla="*/ 539069 w 607638"/>
              <a:gd name="connsiteY34" fmla="*/ 169599 h 512728"/>
              <a:gd name="connsiteX35" fmla="*/ 539069 w 607638"/>
              <a:gd name="connsiteY35" fmla="*/ 133858 h 512728"/>
              <a:gd name="connsiteX36" fmla="*/ 564351 w 607638"/>
              <a:gd name="connsiteY36" fmla="*/ 108519 h 512728"/>
              <a:gd name="connsiteX37" fmla="*/ 582245 w 607638"/>
              <a:gd name="connsiteY37" fmla="*/ 101117 h 512728"/>
              <a:gd name="connsiteX38" fmla="*/ 443091 w 607638"/>
              <a:gd name="connsiteY38" fmla="*/ 50571 h 512728"/>
              <a:gd name="connsiteX39" fmla="*/ 430452 w 607638"/>
              <a:gd name="connsiteY39" fmla="*/ 63191 h 512728"/>
              <a:gd name="connsiteX40" fmla="*/ 430452 w 607638"/>
              <a:gd name="connsiteY40" fmla="*/ 75812 h 512728"/>
              <a:gd name="connsiteX41" fmla="*/ 430452 w 607638"/>
              <a:gd name="connsiteY41" fmla="*/ 429806 h 512728"/>
              <a:gd name="connsiteX42" fmla="*/ 430452 w 607638"/>
              <a:gd name="connsiteY42" fmla="*/ 442427 h 512728"/>
              <a:gd name="connsiteX43" fmla="*/ 443091 w 607638"/>
              <a:gd name="connsiteY43" fmla="*/ 455047 h 512728"/>
              <a:gd name="connsiteX44" fmla="*/ 455730 w 607638"/>
              <a:gd name="connsiteY44" fmla="*/ 442427 h 512728"/>
              <a:gd name="connsiteX45" fmla="*/ 455730 w 607638"/>
              <a:gd name="connsiteY45" fmla="*/ 63191 h 512728"/>
              <a:gd name="connsiteX46" fmla="*/ 443091 w 607638"/>
              <a:gd name="connsiteY46" fmla="*/ 50571 h 512728"/>
              <a:gd name="connsiteX47" fmla="*/ 443091 w 607638"/>
              <a:gd name="connsiteY47" fmla="*/ 0 h 512728"/>
              <a:gd name="connsiteX48" fmla="*/ 506377 w 607638"/>
              <a:gd name="connsiteY48" fmla="*/ 63191 h 512728"/>
              <a:gd name="connsiteX49" fmla="*/ 506377 w 607638"/>
              <a:gd name="connsiteY49" fmla="*/ 442427 h 512728"/>
              <a:gd name="connsiteX50" fmla="*/ 443091 w 607638"/>
              <a:gd name="connsiteY50" fmla="*/ 505618 h 512728"/>
              <a:gd name="connsiteX51" fmla="*/ 380517 w 607638"/>
              <a:gd name="connsiteY51" fmla="*/ 449715 h 512728"/>
              <a:gd name="connsiteX52" fmla="*/ 340018 w 607638"/>
              <a:gd name="connsiteY52" fmla="*/ 439583 h 512728"/>
              <a:gd name="connsiteX53" fmla="*/ 327467 w 607638"/>
              <a:gd name="connsiteY53" fmla="*/ 493175 h 512728"/>
              <a:gd name="connsiteX54" fmla="*/ 315985 w 607638"/>
              <a:gd name="connsiteY54" fmla="*/ 508995 h 512728"/>
              <a:gd name="connsiteX55" fmla="*/ 302812 w 607638"/>
              <a:gd name="connsiteY55" fmla="*/ 512728 h 512728"/>
              <a:gd name="connsiteX56" fmla="*/ 296670 w 607638"/>
              <a:gd name="connsiteY56" fmla="*/ 511928 h 512728"/>
              <a:gd name="connsiteX57" fmla="*/ 145976 w 607638"/>
              <a:gd name="connsiteY57" fmla="*/ 474245 h 512728"/>
              <a:gd name="connsiteX58" fmla="*/ 130221 w 607638"/>
              <a:gd name="connsiteY58" fmla="*/ 462424 h 512728"/>
              <a:gd name="connsiteX59" fmla="*/ 127729 w 607638"/>
              <a:gd name="connsiteY59" fmla="*/ 442871 h 512728"/>
              <a:gd name="connsiteX60" fmla="*/ 142505 w 607638"/>
              <a:gd name="connsiteY60" fmla="*/ 390256 h 512728"/>
              <a:gd name="connsiteX61" fmla="*/ 123368 w 607638"/>
              <a:gd name="connsiteY61" fmla="*/ 385546 h 512728"/>
              <a:gd name="connsiteX62" fmla="*/ 63286 w 607638"/>
              <a:gd name="connsiteY62" fmla="*/ 429806 h 512728"/>
              <a:gd name="connsiteX63" fmla="*/ 0 w 607638"/>
              <a:gd name="connsiteY63" fmla="*/ 366615 h 512728"/>
              <a:gd name="connsiteX64" fmla="*/ 0 w 607638"/>
              <a:gd name="connsiteY64" fmla="*/ 139092 h 512728"/>
              <a:gd name="connsiteX65" fmla="*/ 63286 w 607638"/>
              <a:gd name="connsiteY65" fmla="*/ 75812 h 512728"/>
              <a:gd name="connsiteX66" fmla="*/ 123368 w 607638"/>
              <a:gd name="connsiteY66" fmla="*/ 120072 h 512728"/>
              <a:gd name="connsiteX67" fmla="*/ 380517 w 607638"/>
              <a:gd name="connsiteY67" fmla="*/ 55903 h 512728"/>
              <a:gd name="connsiteX68" fmla="*/ 443091 w 607638"/>
              <a:gd name="connsiteY68" fmla="*/ 0 h 5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8" h="512728">
                <a:moveTo>
                  <a:pt x="191549" y="402521"/>
                </a:moveTo>
                <a:lnTo>
                  <a:pt x="183538" y="431495"/>
                </a:lnTo>
                <a:lnTo>
                  <a:pt x="284030" y="456647"/>
                </a:lnTo>
                <a:lnTo>
                  <a:pt x="290884" y="427318"/>
                </a:lnTo>
                <a:close/>
                <a:moveTo>
                  <a:pt x="556963" y="328620"/>
                </a:moveTo>
                <a:cubicBezTo>
                  <a:pt x="563439" y="328620"/>
                  <a:pt x="569915" y="331087"/>
                  <a:pt x="574856" y="336022"/>
                </a:cubicBezTo>
                <a:lnTo>
                  <a:pt x="600138" y="361361"/>
                </a:lnTo>
                <a:cubicBezTo>
                  <a:pt x="610108" y="371229"/>
                  <a:pt x="610108" y="387233"/>
                  <a:pt x="600138" y="397102"/>
                </a:cubicBezTo>
                <a:cubicBezTo>
                  <a:pt x="595242" y="401992"/>
                  <a:pt x="588743" y="404481"/>
                  <a:pt x="582244" y="404481"/>
                </a:cubicBezTo>
                <a:cubicBezTo>
                  <a:pt x="575746" y="404481"/>
                  <a:pt x="569336" y="401992"/>
                  <a:pt x="564351" y="397102"/>
                </a:cubicBezTo>
                <a:lnTo>
                  <a:pt x="539069" y="371763"/>
                </a:lnTo>
                <a:cubicBezTo>
                  <a:pt x="529099" y="361894"/>
                  <a:pt x="529099" y="345891"/>
                  <a:pt x="539069" y="336022"/>
                </a:cubicBezTo>
                <a:cubicBezTo>
                  <a:pt x="544010" y="331087"/>
                  <a:pt x="550486" y="328620"/>
                  <a:pt x="556963" y="328620"/>
                </a:cubicBezTo>
                <a:close/>
                <a:moveTo>
                  <a:pt x="557002" y="227503"/>
                </a:moveTo>
                <a:lnTo>
                  <a:pt x="582275" y="227503"/>
                </a:lnTo>
                <a:cubicBezTo>
                  <a:pt x="596336" y="227503"/>
                  <a:pt x="607638" y="238885"/>
                  <a:pt x="607638" y="252845"/>
                </a:cubicBezTo>
                <a:cubicBezTo>
                  <a:pt x="607638" y="266805"/>
                  <a:pt x="596336" y="278098"/>
                  <a:pt x="582275" y="278098"/>
                </a:cubicBezTo>
                <a:lnTo>
                  <a:pt x="557002" y="278098"/>
                </a:lnTo>
                <a:cubicBezTo>
                  <a:pt x="542941" y="278098"/>
                  <a:pt x="531639" y="266805"/>
                  <a:pt x="531639" y="252845"/>
                </a:cubicBezTo>
                <a:cubicBezTo>
                  <a:pt x="531639" y="238885"/>
                  <a:pt x="542941" y="227503"/>
                  <a:pt x="557002" y="227503"/>
                </a:cubicBezTo>
                <a:close/>
                <a:moveTo>
                  <a:pt x="63286" y="126382"/>
                </a:moveTo>
                <a:cubicBezTo>
                  <a:pt x="56343" y="126382"/>
                  <a:pt x="50647" y="132070"/>
                  <a:pt x="50647" y="139092"/>
                </a:cubicBezTo>
                <a:lnTo>
                  <a:pt x="50647" y="366615"/>
                </a:lnTo>
                <a:cubicBezTo>
                  <a:pt x="50647" y="373548"/>
                  <a:pt x="56343" y="379236"/>
                  <a:pt x="63286" y="379236"/>
                </a:cubicBezTo>
                <a:cubicBezTo>
                  <a:pt x="70229" y="379236"/>
                  <a:pt x="75925" y="373548"/>
                  <a:pt x="75925" y="366615"/>
                </a:cubicBezTo>
                <a:lnTo>
                  <a:pt x="75925" y="353906"/>
                </a:lnTo>
                <a:lnTo>
                  <a:pt x="75925" y="151712"/>
                </a:lnTo>
                <a:lnTo>
                  <a:pt x="75925" y="139092"/>
                </a:lnTo>
                <a:cubicBezTo>
                  <a:pt x="75925" y="132070"/>
                  <a:pt x="70229" y="126382"/>
                  <a:pt x="63286" y="126382"/>
                </a:cubicBezTo>
                <a:close/>
                <a:moveTo>
                  <a:pt x="582245" y="101117"/>
                </a:moveTo>
                <a:cubicBezTo>
                  <a:pt x="588721" y="101117"/>
                  <a:pt x="595197" y="103585"/>
                  <a:pt x="600138" y="108519"/>
                </a:cubicBezTo>
                <a:cubicBezTo>
                  <a:pt x="610108" y="118388"/>
                  <a:pt x="610108" y="134391"/>
                  <a:pt x="600138" y="144260"/>
                </a:cubicBezTo>
                <a:lnTo>
                  <a:pt x="574856" y="169599"/>
                </a:lnTo>
                <a:cubicBezTo>
                  <a:pt x="569871" y="174489"/>
                  <a:pt x="563461" y="176978"/>
                  <a:pt x="556963" y="176978"/>
                </a:cubicBezTo>
                <a:cubicBezTo>
                  <a:pt x="550464" y="176978"/>
                  <a:pt x="543965" y="174489"/>
                  <a:pt x="539069" y="169599"/>
                </a:cubicBezTo>
                <a:cubicBezTo>
                  <a:pt x="529099" y="159730"/>
                  <a:pt x="529099" y="143726"/>
                  <a:pt x="539069" y="133858"/>
                </a:cubicBezTo>
                <a:lnTo>
                  <a:pt x="564351" y="108519"/>
                </a:lnTo>
                <a:cubicBezTo>
                  <a:pt x="569292" y="103585"/>
                  <a:pt x="575768" y="101117"/>
                  <a:pt x="582245" y="101117"/>
                </a:cubicBezTo>
                <a:close/>
                <a:moveTo>
                  <a:pt x="443091" y="50571"/>
                </a:moveTo>
                <a:cubicBezTo>
                  <a:pt x="436148" y="50571"/>
                  <a:pt x="430452" y="56259"/>
                  <a:pt x="430452" y="63191"/>
                </a:cubicBezTo>
                <a:lnTo>
                  <a:pt x="430452" y="75812"/>
                </a:lnTo>
                <a:lnTo>
                  <a:pt x="430452" y="429806"/>
                </a:lnTo>
                <a:lnTo>
                  <a:pt x="430452" y="442427"/>
                </a:lnTo>
                <a:cubicBezTo>
                  <a:pt x="430452" y="449359"/>
                  <a:pt x="436148" y="455047"/>
                  <a:pt x="443091" y="455047"/>
                </a:cubicBezTo>
                <a:cubicBezTo>
                  <a:pt x="450034" y="455047"/>
                  <a:pt x="455730" y="449359"/>
                  <a:pt x="455730" y="442427"/>
                </a:cubicBezTo>
                <a:lnTo>
                  <a:pt x="455730" y="63191"/>
                </a:lnTo>
                <a:cubicBezTo>
                  <a:pt x="455730" y="56259"/>
                  <a:pt x="450034" y="50571"/>
                  <a:pt x="443091" y="50571"/>
                </a:cubicBezTo>
                <a:close/>
                <a:moveTo>
                  <a:pt x="443091" y="0"/>
                </a:moveTo>
                <a:cubicBezTo>
                  <a:pt x="477983" y="0"/>
                  <a:pt x="506377" y="28352"/>
                  <a:pt x="506377" y="63191"/>
                </a:cubicBezTo>
                <a:lnTo>
                  <a:pt x="506377" y="442427"/>
                </a:lnTo>
                <a:cubicBezTo>
                  <a:pt x="506377" y="477266"/>
                  <a:pt x="477983" y="505618"/>
                  <a:pt x="443091" y="505618"/>
                </a:cubicBezTo>
                <a:cubicBezTo>
                  <a:pt x="410691" y="505618"/>
                  <a:pt x="384166" y="481088"/>
                  <a:pt x="380517" y="449715"/>
                </a:cubicBezTo>
                <a:lnTo>
                  <a:pt x="340018" y="439583"/>
                </a:lnTo>
                <a:lnTo>
                  <a:pt x="327467" y="493175"/>
                </a:lnTo>
                <a:cubicBezTo>
                  <a:pt x="325865" y="499841"/>
                  <a:pt x="321771" y="505529"/>
                  <a:pt x="315985" y="508995"/>
                </a:cubicBezTo>
                <a:cubicBezTo>
                  <a:pt x="311980" y="511395"/>
                  <a:pt x="307351" y="512728"/>
                  <a:pt x="302812" y="512728"/>
                </a:cubicBezTo>
                <a:cubicBezTo>
                  <a:pt x="300764" y="512728"/>
                  <a:pt x="298628" y="512461"/>
                  <a:pt x="296670" y="511928"/>
                </a:cubicBezTo>
                <a:lnTo>
                  <a:pt x="145976" y="474245"/>
                </a:lnTo>
                <a:cubicBezTo>
                  <a:pt x="139389" y="472556"/>
                  <a:pt x="133693" y="468290"/>
                  <a:pt x="130221" y="462424"/>
                </a:cubicBezTo>
                <a:cubicBezTo>
                  <a:pt x="126839" y="456469"/>
                  <a:pt x="125949" y="449448"/>
                  <a:pt x="127729" y="442871"/>
                </a:cubicBezTo>
                <a:lnTo>
                  <a:pt x="142505" y="390256"/>
                </a:lnTo>
                <a:lnTo>
                  <a:pt x="123368" y="385546"/>
                </a:lnTo>
                <a:cubicBezTo>
                  <a:pt x="115268" y="411053"/>
                  <a:pt x="91591" y="429806"/>
                  <a:pt x="63286" y="429806"/>
                </a:cubicBezTo>
                <a:cubicBezTo>
                  <a:pt x="28394" y="429806"/>
                  <a:pt x="0" y="401455"/>
                  <a:pt x="0" y="366615"/>
                </a:cubicBezTo>
                <a:lnTo>
                  <a:pt x="0" y="139092"/>
                </a:lnTo>
                <a:cubicBezTo>
                  <a:pt x="0" y="104252"/>
                  <a:pt x="28394" y="75812"/>
                  <a:pt x="63286" y="75812"/>
                </a:cubicBezTo>
                <a:cubicBezTo>
                  <a:pt x="91591" y="75812"/>
                  <a:pt x="115268" y="94565"/>
                  <a:pt x="123368" y="120072"/>
                </a:cubicBezTo>
                <a:lnTo>
                  <a:pt x="380517" y="55903"/>
                </a:lnTo>
                <a:cubicBezTo>
                  <a:pt x="384166" y="24530"/>
                  <a:pt x="410691" y="0"/>
                  <a:pt x="443091" y="0"/>
                </a:cubicBezTo>
                <a:close/>
              </a:path>
            </a:pathLst>
          </a:custGeom>
          <a:gradFill flip="none" rotWithShape="1">
            <a:gsLst>
              <a:gs pos="0">
                <a:schemeClr val="accent5"/>
              </a:gs>
              <a:gs pos="96000">
                <a:schemeClr val="accent4"/>
              </a:gs>
            </a:gsLst>
            <a:lin ang="2700000" scaled="1"/>
            <a:tileRect/>
          </a:gradFill>
          <a:ln>
            <a:noFill/>
          </a:ln>
        </p:spPr>
        <p:txBody>
          <a:bodyPr/>
          <a:lstStyle/>
          <a:p>
            <a:endParaRPr lang="zh-CN" altLang="en-US">
              <a:solidFill>
                <a:sysClr val="windowText" lastClr="000000"/>
              </a:solidFill>
            </a:endParaRPr>
          </a:p>
        </p:txBody>
      </p:sp>
      <p:sp>
        <p:nvSpPr>
          <p:cNvPr id="13" name="矩形 12">
            <a:extLst>
              <a:ext uri="{FF2B5EF4-FFF2-40B4-BE49-F238E27FC236}">
                <a16:creationId xmlns:a16="http://schemas.microsoft.com/office/drawing/2014/main" id="{68B20831-CE46-4F34-B404-B5018DA09A2F}"/>
              </a:ext>
            </a:extLst>
          </p:cNvPr>
          <p:cNvSpPr/>
          <p:nvPr/>
        </p:nvSpPr>
        <p:spPr>
          <a:xfrm>
            <a:off x="8821331" y="3239314"/>
            <a:ext cx="902812" cy="523220"/>
          </a:xfrm>
          <a:prstGeom prst="rect">
            <a:avLst/>
          </a:prstGeom>
        </p:spPr>
        <p:txBody>
          <a:bodyPr wrap="none">
            <a:spAutoFit/>
          </a:bodyPr>
          <a:lstStyle/>
          <a:p>
            <a:pPr algn="ctr"/>
            <a:r>
              <a:rPr lang="zh-CN" altLang="en-US" sz="2800" dirty="0">
                <a:solidFill>
                  <a:schemeClr val="bg1"/>
                </a:solidFill>
                <a:latin typeface="+mj-ea"/>
                <a:ea typeface="+mj-ea"/>
              </a:rPr>
              <a:t>服务</a:t>
            </a:r>
          </a:p>
        </p:txBody>
      </p:sp>
      <p:sp>
        <p:nvSpPr>
          <p:cNvPr id="14" name="椭圆 13">
            <a:extLst>
              <a:ext uri="{FF2B5EF4-FFF2-40B4-BE49-F238E27FC236}">
                <a16:creationId xmlns:a16="http://schemas.microsoft.com/office/drawing/2014/main" id="{103A3B71-FB5E-49B1-9209-0117372F6FDF}"/>
              </a:ext>
            </a:extLst>
          </p:cNvPr>
          <p:cNvSpPr/>
          <p:nvPr/>
        </p:nvSpPr>
        <p:spPr>
          <a:xfrm>
            <a:off x="8156138" y="3174147"/>
            <a:ext cx="653554" cy="653554"/>
          </a:xfrm>
          <a:prstGeom prst="ellipse">
            <a:avLst/>
          </a:prstGeom>
          <a:solidFill>
            <a:srgbClr val="FAFAFA"/>
          </a:solidFill>
          <a:ln w="15875">
            <a:solidFill>
              <a:schemeClr val="accent1">
                <a:alpha val="50000"/>
              </a:schemeClr>
            </a:solidFill>
          </a:ln>
          <a:effectLst>
            <a:outerShdw blurRad="165100" dist="38100" dir="2700000" algn="tl" rotWithShape="0">
              <a:srgbClr val="3345A5">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money-24-hours-service-by-telephone_44912">
            <a:extLst>
              <a:ext uri="{FF2B5EF4-FFF2-40B4-BE49-F238E27FC236}">
                <a16:creationId xmlns:a16="http://schemas.microsoft.com/office/drawing/2014/main" id="{BBFFB9CA-F930-4708-A7D0-9DD9BA6CFC16}"/>
              </a:ext>
            </a:extLst>
          </p:cNvPr>
          <p:cNvSpPr>
            <a:spLocks noChangeAspect="1"/>
          </p:cNvSpPr>
          <p:nvPr/>
        </p:nvSpPr>
        <p:spPr bwMode="auto">
          <a:xfrm>
            <a:off x="8313457" y="3345384"/>
            <a:ext cx="338916" cy="311080"/>
          </a:xfrm>
          <a:custGeom>
            <a:avLst/>
            <a:gdLst>
              <a:gd name="connsiteX0" fmla="*/ 93434 w 608426"/>
              <a:gd name="connsiteY0" fmla="*/ 245427 h 558455"/>
              <a:gd name="connsiteX1" fmla="*/ 105418 w 608426"/>
              <a:gd name="connsiteY1" fmla="*/ 251565 h 558455"/>
              <a:gd name="connsiteX2" fmla="*/ 184086 w 608426"/>
              <a:gd name="connsiteY2" fmla="*/ 358669 h 558455"/>
              <a:gd name="connsiteX3" fmla="*/ 185315 w 608426"/>
              <a:gd name="connsiteY3" fmla="*/ 374167 h 558455"/>
              <a:gd name="connsiteX4" fmla="*/ 172101 w 608426"/>
              <a:gd name="connsiteY4" fmla="*/ 382300 h 558455"/>
              <a:gd name="connsiteX5" fmla="*/ 139835 w 608426"/>
              <a:gd name="connsiteY5" fmla="*/ 382300 h 558455"/>
              <a:gd name="connsiteX6" fmla="*/ 139835 w 608426"/>
              <a:gd name="connsiteY6" fmla="*/ 543571 h 558455"/>
              <a:gd name="connsiteX7" fmla="*/ 124931 w 608426"/>
              <a:gd name="connsiteY7" fmla="*/ 558455 h 558455"/>
              <a:gd name="connsiteX8" fmla="*/ 61936 w 608426"/>
              <a:gd name="connsiteY8" fmla="*/ 558455 h 558455"/>
              <a:gd name="connsiteX9" fmla="*/ 47186 w 608426"/>
              <a:gd name="connsiteY9" fmla="*/ 543571 h 558455"/>
              <a:gd name="connsiteX10" fmla="*/ 47186 w 608426"/>
              <a:gd name="connsiteY10" fmla="*/ 382300 h 558455"/>
              <a:gd name="connsiteX11" fmla="*/ 14766 w 608426"/>
              <a:gd name="connsiteY11" fmla="*/ 382300 h 558455"/>
              <a:gd name="connsiteX12" fmla="*/ 1552 w 608426"/>
              <a:gd name="connsiteY12" fmla="*/ 374167 h 558455"/>
              <a:gd name="connsiteX13" fmla="*/ 2935 w 608426"/>
              <a:gd name="connsiteY13" fmla="*/ 358669 h 558455"/>
              <a:gd name="connsiteX14" fmla="*/ 81603 w 608426"/>
              <a:gd name="connsiteY14" fmla="*/ 251565 h 558455"/>
              <a:gd name="connsiteX15" fmla="*/ 93434 w 608426"/>
              <a:gd name="connsiteY15" fmla="*/ 245427 h 558455"/>
              <a:gd name="connsiteX16" fmla="*/ 259204 w 608426"/>
              <a:gd name="connsiteY16" fmla="*/ 157855 h 558455"/>
              <a:gd name="connsiteX17" fmla="*/ 271035 w 608426"/>
              <a:gd name="connsiteY17" fmla="*/ 163839 h 558455"/>
              <a:gd name="connsiteX18" fmla="*/ 349703 w 608426"/>
              <a:gd name="connsiteY18" fmla="*/ 271085 h 558455"/>
              <a:gd name="connsiteX19" fmla="*/ 351086 w 608426"/>
              <a:gd name="connsiteY19" fmla="*/ 286581 h 558455"/>
              <a:gd name="connsiteX20" fmla="*/ 337872 w 608426"/>
              <a:gd name="connsiteY20" fmla="*/ 294559 h 558455"/>
              <a:gd name="connsiteX21" fmla="*/ 305452 w 608426"/>
              <a:gd name="connsiteY21" fmla="*/ 294559 h 558455"/>
              <a:gd name="connsiteX22" fmla="*/ 305452 w 608426"/>
              <a:gd name="connsiteY22" fmla="*/ 543572 h 558455"/>
              <a:gd name="connsiteX23" fmla="*/ 290702 w 608426"/>
              <a:gd name="connsiteY23" fmla="*/ 558455 h 558455"/>
              <a:gd name="connsiteX24" fmla="*/ 227707 w 608426"/>
              <a:gd name="connsiteY24" fmla="*/ 558455 h 558455"/>
              <a:gd name="connsiteX25" fmla="*/ 212803 w 608426"/>
              <a:gd name="connsiteY25" fmla="*/ 543572 h 558455"/>
              <a:gd name="connsiteX26" fmla="*/ 212803 w 608426"/>
              <a:gd name="connsiteY26" fmla="*/ 294559 h 558455"/>
              <a:gd name="connsiteX27" fmla="*/ 180537 w 608426"/>
              <a:gd name="connsiteY27" fmla="*/ 294559 h 558455"/>
              <a:gd name="connsiteX28" fmla="*/ 167323 w 608426"/>
              <a:gd name="connsiteY28" fmla="*/ 286581 h 558455"/>
              <a:gd name="connsiteX29" fmla="*/ 168552 w 608426"/>
              <a:gd name="connsiteY29" fmla="*/ 271085 h 558455"/>
              <a:gd name="connsiteX30" fmla="*/ 247220 w 608426"/>
              <a:gd name="connsiteY30" fmla="*/ 163839 h 558455"/>
              <a:gd name="connsiteX31" fmla="*/ 259204 w 608426"/>
              <a:gd name="connsiteY31" fmla="*/ 157855 h 558455"/>
              <a:gd name="connsiteX32" fmla="*/ 446012 w 608426"/>
              <a:gd name="connsiteY32" fmla="*/ 156011 h 558455"/>
              <a:gd name="connsiteX33" fmla="*/ 451390 w 608426"/>
              <a:gd name="connsiteY33" fmla="*/ 159693 h 558455"/>
              <a:gd name="connsiteX34" fmla="*/ 490572 w 608426"/>
              <a:gd name="connsiteY34" fmla="*/ 267094 h 558455"/>
              <a:gd name="connsiteX35" fmla="*/ 503787 w 608426"/>
              <a:gd name="connsiteY35" fmla="*/ 267094 h 558455"/>
              <a:gd name="connsiteX36" fmla="*/ 542969 w 608426"/>
              <a:gd name="connsiteY36" fmla="*/ 159693 h 558455"/>
              <a:gd name="connsiteX37" fmla="*/ 550191 w 608426"/>
              <a:gd name="connsiteY37" fmla="*/ 156165 h 558455"/>
              <a:gd name="connsiteX38" fmla="*/ 568783 w 608426"/>
              <a:gd name="connsiteY38" fmla="*/ 161841 h 558455"/>
              <a:gd name="connsiteX39" fmla="*/ 568937 w 608426"/>
              <a:gd name="connsiteY39" fmla="*/ 161995 h 558455"/>
              <a:gd name="connsiteX40" fmla="*/ 608426 w 608426"/>
              <a:gd name="connsiteY40" fmla="*/ 216462 h 558455"/>
              <a:gd name="connsiteX41" fmla="*/ 608426 w 608426"/>
              <a:gd name="connsiteY41" fmla="*/ 330306 h 558455"/>
              <a:gd name="connsiteX42" fmla="*/ 607504 w 608426"/>
              <a:gd name="connsiteY42" fmla="*/ 333375 h 558455"/>
              <a:gd name="connsiteX43" fmla="*/ 566632 w 608426"/>
              <a:gd name="connsiteY43" fmla="*/ 395514 h 558455"/>
              <a:gd name="connsiteX44" fmla="*/ 566632 w 608426"/>
              <a:gd name="connsiteY44" fmla="*/ 552625 h 558455"/>
              <a:gd name="connsiteX45" fmla="*/ 560793 w 608426"/>
              <a:gd name="connsiteY45" fmla="*/ 558455 h 558455"/>
              <a:gd name="connsiteX46" fmla="*/ 433566 w 608426"/>
              <a:gd name="connsiteY46" fmla="*/ 558455 h 558455"/>
              <a:gd name="connsiteX47" fmla="*/ 427727 w 608426"/>
              <a:gd name="connsiteY47" fmla="*/ 552625 h 558455"/>
              <a:gd name="connsiteX48" fmla="*/ 427727 w 608426"/>
              <a:gd name="connsiteY48" fmla="*/ 395514 h 558455"/>
              <a:gd name="connsiteX49" fmla="*/ 386855 w 608426"/>
              <a:gd name="connsiteY49" fmla="*/ 333375 h 558455"/>
              <a:gd name="connsiteX50" fmla="*/ 385933 w 608426"/>
              <a:gd name="connsiteY50" fmla="*/ 330306 h 558455"/>
              <a:gd name="connsiteX51" fmla="*/ 385933 w 608426"/>
              <a:gd name="connsiteY51" fmla="*/ 216769 h 558455"/>
              <a:gd name="connsiteX52" fmla="*/ 425730 w 608426"/>
              <a:gd name="connsiteY52" fmla="*/ 161841 h 558455"/>
              <a:gd name="connsiteX53" fmla="*/ 446012 w 608426"/>
              <a:gd name="connsiteY53" fmla="*/ 156011 h 558455"/>
              <a:gd name="connsiteX54" fmla="*/ 487387 w 608426"/>
              <a:gd name="connsiteY54" fmla="*/ 148470 h 558455"/>
              <a:gd name="connsiteX55" fmla="*/ 507184 w 608426"/>
              <a:gd name="connsiteY55" fmla="*/ 148470 h 558455"/>
              <a:gd name="connsiteX56" fmla="*/ 514244 w 608426"/>
              <a:gd name="connsiteY56" fmla="*/ 151386 h 558455"/>
              <a:gd name="connsiteX57" fmla="*/ 515472 w 608426"/>
              <a:gd name="connsiteY57" fmla="*/ 162281 h 558455"/>
              <a:gd name="connsiteX58" fmla="*/ 504882 w 608426"/>
              <a:gd name="connsiteY58" fmla="*/ 178239 h 558455"/>
              <a:gd name="connsiteX59" fmla="*/ 509793 w 608426"/>
              <a:gd name="connsiteY59" fmla="*/ 220131 h 558455"/>
              <a:gd name="connsiteX60" fmla="*/ 499971 w 608426"/>
              <a:gd name="connsiteY60" fmla="*/ 246064 h 558455"/>
              <a:gd name="connsiteX61" fmla="*/ 494446 w 608426"/>
              <a:gd name="connsiteY61" fmla="*/ 246064 h 558455"/>
              <a:gd name="connsiteX62" fmla="*/ 484624 w 608426"/>
              <a:gd name="connsiteY62" fmla="*/ 220131 h 558455"/>
              <a:gd name="connsiteX63" fmla="*/ 489689 w 608426"/>
              <a:gd name="connsiteY63" fmla="*/ 178239 h 558455"/>
              <a:gd name="connsiteX64" fmla="*/ 478946 w 608426"/>
              <a:gd name="connsiteY64" fmla="*/ 162281 h 558455"/>
              <a:gd name="connsiteX65" fmla="*/ 480173 w 608426"/>
              <a:gd name="connsiteY65" fmla="*/ 151386 h 558455"/>
              <a:gd name="connsiteX66" fmla="*/ 487387 w 608426"/>
              <a:gd name="connsiteY66" fmla="*/ 148470 h 558455"/>
              <a:gd name="connsiteX67" fmla="*/ 497215 w 608426"/>
              <a:gd name="connsiteY67" fmla="*/ 0 h 558455"/>
              <a:gd name="connsiteX68" fmla="*/ 562488 w 608426"/>
              <a:gd name="connsiteY68" fmla="*/ 65203 h 558455"/>
              <a:gd name="connsiteX69" fmla="*/ 497215 w 608426"/>
              <a:gd name="connsiteY69" fmla="*/ 130406 h 558455"/>
              <a:gd name="connsiteX70" fmla="*/ 431942 w 608426"/>
              <a:gd name="connsiteY70" fmla="*/ 65203 h 558455"/>
              <a:gd name="connsiteX71" fmla="*/ 497215 w 608426"/>
              <a:gd name="connsiteY71" fmla="*/ 0 h 55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8426" h="558455">
                <a:moveTo>
                  <a:pt x="93434" y="245427"/>
                </a:moveTo>
                <a:cubicBezTo>
                  <a:pt x="98197" y="245427"/>
                  <a:pt x="102653" y="247729"/>
                  <a:pt x="105418" y="251565"/>
                </a:cubicBezTo>
                <a:lnTo>
                  <a:pt x="184086" y="358669"/>
                </a:lnTo>
                <a:cubicBezTo>
                  <a:pt x="187312" y="363273"/>
                  <a:pt x="187927" y="369257"/>
                  <a:pt x="185315" y="374167"/>
                </a:cubicBezTo>
                <a:cubicBezTo>
                  <a:pt x="182857" y="379078"/>
                  <a:pt x="177786" y="382300"/>
                  <a:pt x="172101" y="382300"/>
                </a:cubicBezTo>
                <a:lnTo>
                  <a:pt x="139835" y="382300"/>
                </a:lnTo>
                <a:lnTo>
                  <a:pt x="139835" y="543571"/>
                </a:lnTo>
                <a:cubicBezTo>
                  <a:pt x="139835" y="551703"/>
                  <a:pt x="133228" y="558455"/>
                  <a:pt x="124931" y="558455"/>
                </a:cubicBezTo>
                <a:lnTo>
                  <a:pt x="61936" y="558455"/>
                </a:lnTo>
                <a:cubicBezTo>
                  <a:pt x="53793" y="558455"/>
                  <a:pt x="47186" y="551703"/>
                  <a:pt x="47186" y="543571"/>
                </a:cubicBezTo>
                <a:lnTo>
                  <a:pt x="47186" y="382300"/>
                </a:lnTo>
                <a:lnTo>
                  <a:pt x="14766" y="382300"/>
                </a:lnTo>
                <a:cubicBezTo>
                  <a:pt x="9235" y="382300"/>
                  <a:pt x="4164" y="379078"/>
                  <a:pt x="1552" y="374167"/>
                </a:cubicBezTo>
                <a:cubicBezTo>
                  <a:pt x="-906" y="369257"/>
                  <a:pt x="-445" y="363273"/>
                  <a:pt x="2935" y="358669"/>
                </a:cubicBezTo>
                <a:lnTo>
                  <a:pt x="81603" y="251565"/>
                </a:lnTo>
                <a:cubicBezTo>
                  <a:pt x="84368" y="247729"/>
                  <a:pt x="88824" y="245427"/>
                  <a:pt x="93434" y="245427"/>
                </a:cubicBezTo>
                <a:close/>
                <a:moveTo>
                  <a:pt x="259204" y="157855"/>
                </a:moveTo>
                <a:cubicBezTo>
                  <a:pt x="263814" y="157855"/>
                  <a:pt x="268270" y="160156"/>
                  <a:pt x="271035" y="163839"/>
                </a:cubicBezTo>
                <a:lnTo>
                  <a:pt x="349703" y="271085"/>
                </a:lnTo>
                <a:cubicBezTo>
                  <a:pt x="353083" y="275534"/>
                  <a:pt x="353544" y="281518"/>
                  <a:pt x="351086" y="286581"/>
                </a:cubicBezTo>
                <a:cubicBezTo>
                  <a:pt x="348474" y="291491"/>
                  <a:pt x="343403" y="294559"/>
                  <a:pt x="337872" y="294559"/>
                </a:cubicBezTo>
                <a:lnTo>
                  <a:pt x="305452" y="294559"/>
                </a:lnTo>
                <a:lnTo>
                  <a:pt x="305452" y="543572"/>
                </a:lnTo>
                <a:cubicBezTo>
                  <a:pt x="305452" y="551704"/>
                  <a:pt x="298845" y="558455"/>
                  <a:pt x="290702" y="558455"/>
                </a:cubicBezTo>
                <a:lnTo>
                  <a:pt x="227707" y="558455"/>
                </a:lnTo>
                <a:cubicBezTo>
                  <a:pt x="219410" y="558455"/>
                  <a:pt x="212803" y="551704"/>
                  <a:pt x="212803" y="543572"/>
                </a:cubicBezTo>
                <a:lnTo>
                  <a:pt x="212803" y="294559"/>
                </a:lnTo>
                <a:lnTo>
                  <a:pt x="180537" y="294559"/>
                </a:lnTo>
                <a:cubicBezTo>
                  <a:pt x="174852" y="294559"/>
                  <a:pt x="169781" y="291491"/>
                  <a:pt x="167323" y="286581"/>
                </a:cubicBezTo>
                <a:cubicBezTo>
                  <a:pt x="164711" y="281518"/>
                  <a:pt x="165326" y="275534"/>
                  <a:pt x="168552" y="271085"/>
                </a:cubicBezTo>
                <a:lnTo>
                  <a:pt x="247220" y="163839"/>
                </a:lnTo>
                <a:cubicBezTo>
                  <a:pt x="249985" y="160156"/>
                  <a:pt x="254441" y="157855"/>
                  <a:pt x="259204" y="157855"/>
                </a:cubicBezTo>
                <a:close/>
                <a:moveTo>
                  <a:pt x="446012" y="156011"/>
                </a:moveTo>
                <a:cubicBezTo>
                  <a:pt x="448317" y="156011"/>
                  <a:pt x="450468" y="157392"/>
                  <a:pt x="451390" y="159693"/>
                </a:cubicBezTo>
                <a:lnTo>
                  <a:pt x="490572" y="267094"/>
                </a:lnTo>
                <a:cubicBezTo>
                  <a:pt x="492877" y="273231"/>
                  <a:pt x="501636" y="273231"/>
                  <a:pt x="503787" y="267094"/>
                </a:cubicBezTo>
                <a:lnTo>
                  <a:pt x="542969" y="159693"/>
                </a:lnTo>
                <a:cubicBezTo>
                  <a:pt x="544044" y="156778"/>
                  <a:pt x="547271" y="155244"/>
                  <a:pt x="550191" y="156165"/>
                </a:cubicBezTo>
                <a:lnTo>
                  <a:pt x="568783" y="161841"/>
                </a:lnTo>
                <a:lnTo>
                  <a:pt x="568937" y="161995"/>
                </a:lnTo>
                <a:cubicBezTo>
                  <a:pt x="592446" y="169666"/>
                  <a:pt x="608426" y="191607"/>
                  <a:pt x="608426" y="216462"/>
                </a:cubicBezTo>
                <a:lnTo>
                  <a:pt x="608426" y="330306"/>
                </a:lnTo>
                <a:cubicBezTo>
                  <a:pt x="608426" y="331380"/>
                  <a:pt x="608119" y="332454"/>
                  <a:pt x="607504" y="333375"/>
                </a:cubicBezTo>
                <a:lnTo>
                  <a:pt x="566632" y="395514"/>
                </a:lnTo>
                <a:lnTo>
                  <a:pt x="566632" y="552625"/>
                </a:lnTo>
                <a:cubicBezTo>
                  <a:pt x="566632" y="555847"/>
                  <a:pt x="564020" y="558455"/>
                  <a:pt x="560793" y="558455"/>
                </a:cubicBezTo>
                <a:lnTo>
                  <a:pt x="433566" y="558455"/>
                </a:lnTo>
                <a:cubicBezTo>
                  <a:pt x="430339" y="558455"/>
                  <a:pt x="427727" y="555847"/>
                  <a:pt x="427727" y="552625"/>
                </a:cubicBezTo>
                <a:lnTo>
                  <a:pt x="427727" y="395514"/>
                </a:lnTo>
                <a:lnTo>
                  <a:pt x="386855" y="333375"/>
                </a:lnTo>
                <a:cubicBezTo>
                  <a:pt x="386240" y="332454"/>
                  <a:pt x="385933" y="331380"/>
                  <a:pt x="385933" y="330306"/>
                </a:cubicBezTo>
                <a:lnTo>
                  <a:pt x="385933" y="216769"/>
                </a:lnTo>
                <a:cubicBezTo>
                  <a:pt x="385933" y="191760"/>
                  <a:pt x="401913" y="169820"/>
                  <a:pt x="425730" y="161841"/>
                </a:cubicBezTo>
                <a:cubicBezTo>
                  <a:pt x="425730" y="161841"/>
                  <a:pt x="445398" y="156011"/>
                  <a:pt x="446012" y="156011"/>
                </a:cubicBezTo>
                <a:close/>
                <a:moveTo>
                  <a:pt x="487387" y="148470"/>
                </a:moveTo>
                <a:lnTo>
                  <a:pt x="507184" y="148470"/>
                </a:lnTo>
                <a:cubicBezTo>
                  <a:pt x="509793" y="148470"/>
                  <a:pt x="512402" y="149544"/>
                  <a:pt x="514244" y="151386"/>
                </a:cubicBezTo>
                <a:cubicBezTo>
                  <a:pt x="517007" y="154455"/>
                  <a:pt x="517467" y="158905"/>
                  <a:pt x="515472" y="162281"/>
                </a:cubicBezTo>
                <a:lnTo>
                  <a:pt x="504882" y="178239"/>
                </a:lnTo>
                <a:lnTo>
                  <a:pt x="509793" y="220131"/>
                </a:lnTo>
                <a:lnTo>
                  <a:pt x="499971" y="246064"/>
                </a:lnTo>
                <a:cubicBezTo>
                  <a:pt x="499050" y="248673"/>
                  <a:pt x="495367" y="248673"/>
                  <a:pt x="494446" y="246064"/>
                </a:cubicBezTo>
                <a:lnTo>
                  <a:pt x="484624" y="220131"/>
                </a:lnTo>
                <a:lnTo>
                  <a:pt x="489689" y="178239"/>
                </a:lnTo>
                <a:lnTo>
                  <a:pt x="478946" y="162281"/>
                </a:lnTo>
                <a:cubicBezTo>
                  <a:pt x="477104" y="158905"/>
                  <a:pt x="477411" y="154455"/>
                  <a:pt x="480173" y="151386"/>
                </a:cubicBezTo>
                <a:cubicBezTo>
                  <a:pt x="482015" y="149544"/>
                  <a:pt x="484624" y="148470"/>
                  <a:pt x="487387" y="148470"/>
                </a:cubicBezTo>
                <a:close/>
                <a:moveTo>
                  <a:pt x="497215" y="0"/>
                </a:moveTo>
                <a:cubicBezTo>
                  <a:pt x="533264" y="0"/>
                  <a:pt x="562488" y="29192"/>
                  <a:pt x="562488" y="65203"/>
                </a:cubicBezTo>
                <a:cubicBezTo>
                  <a:pt x="562488" y="101214"/>
                  <a:pt x="533264" y="130406"/>
                  <a:pt x="497215" y="130406"/>
                </a:cubicBezTo>
                <a:cubicBezTo>
                  <a:pt x="461166" y="130406"/>
                  <a:pt x="431942" y="101214"/>
                  <a:pt x="431942" y="65203"/>
                </a:cubicBezTo>
                <a:cubicBezTo>
                  <a:pt x="431942" y="29192"/>
                  <a:pt x="461166" y="0"/>
                  <a:pt x="497215" y="0"/>
                </a:cubicBezTo>
                <a:close/>
              </a:path>
            </a:pathLst>
          </a:custGeom>
          <a:gradFill flip="none" rotWithShape="1">
            <a:gsLst>
              <a:gs pos="0">
                <a:schemeClr val="accent3"/>
              </a:gs>
              <a:gs pos="100000">
                <a:schemeClr val="accent1"/>
              </a:gs>
            </a:gsLst>
            <a:lin ang="2700000" scaled="1"/>
            <a:tileRect/>
          </a:gradFill>
          <a:ln>
            <a:noFill/>
          </a:ln>
        </p:spPr>
        <p:txBody>
          <a:bodyPr/>
          <a:lstStyle/>
          <a:p>
            <a:endParaRPr lang="zh-CN" altLang="en-US">
              <a:solidFill>
                <a:sysClr val="windowText" lastClr="000000"/>
              </a:solidFill>
            </a:endParaRPr>
          </a:p>
        </p:txBody>
      </p:sp>
      <p:sp>
        <p:nvSpPr>
          <p:cNvPr id="16" name="矩形 15">
            <a:extLst>
              <a:ext uri="{FF2B5EF4-FFF2-40B4-BE49-F238E27FC236}">
                <a16:creationId xmlns:a16="http://schemas.microsoft.com/office/drawing/2014/main" id="{B93BE675-99CE-4F5F-843F-6C79C9D3DEBC}"/>
              </a:ext>
            </a:extLst>
          </p:cNvPr>
          <p:cNvSpPr/>
          <p:nvPr/>
        </p:nvSpPr>
        <p:spPr>
          <a:xfrm>
            <a:off x="7002228" y="4495555"/>
            <a:ext cx="902812" cy="523220"/>
          </a:xfrm>
          <a:prstGeom prst="rect">
            <a:avLst/>
          </a:prstGeom>
        </p:spPr>
        <p:txBody>
          <a:bodyPr wrap="none">
            <a:spAutoFit/>
          </a:bodyPr>
          <a:lstStyle/>
          <a:p>
            <a:pPr algn="ctr"/>
            <a:r>
              <a:rPr lang="zh-CN" altLang="en-US" sz="2800" dirty="0">
                <a:solidFill>
                  <a:schemeClr val="bg1"/>
                </a:solidFill>
                <a:latin typeface="+mj-ea"/>
                <a:ea typeface="+mj-ea"/>
              </a:rPr>
              <a:t>物流</a:t>
            </a:r>
          </a:p>
        </p:txBody>
      </p:sp>
      <p:sp>
        <p:nvSpPr>
          <p:cNvPr id="17" name="椭圆 16">
            <a:extLst>
              <a:ext uri="{FF2B5EF4-FFF2-40B4-BE49-F238E27FC236}">
                <a16:creationId xmlns:a16="http://schemas.microsoft.com/office/drawing/2014/main" id="{654A5C8E-1B8B-4028-8CFC-23942DA0E74A}"/>
              </a:ext>
            </a:extLst>
          </p:cNvPr>
          <p:cNvSpPr/>
          <p:nvPr/>
        </p:nvSpPr>
        <p:spPr>
          <a:xfrm>
            <a:off x="6265914" y="4430388"/>
            <a:ext cx="653554" cy="653554"/>
          </a:xfrm>
          <a:prstGeom prst="ellipse">
            <a:avLst/>
          </a:prstGeom>
          <a:solidFill>
            <a:srgbClr val="FAFAFA"/>
          </a:solidFill>
          <a:ln w="15875">
            <a:solidFill>
              <a:schemeClr val="accent1">
                <a:alpha val="50000"/>
              </a:schemeClr>
            </a:solidFill>
          </a:ln>
          <a:effectLst>
            <a:outerShdw blurRad="165100" dist="38100" dir="2700000" algn="tl" rotWithShape="0">
              <a:srgbClr val="3345A5">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money-24-hours-service-by-telephone_44912">
            <a:extLst>
              <a:ext uri="{FF2B5EF4-FFF2-40B4-BE49-F238E27FC236}">
                <a16:creationId xmlns:a16="http://schemas.microsoft.com/office/drawing/2014/main" id="{E9BA9848-7979-4669-AB43-49489DDA7BBF}"/>
              </a:ext>
            </a:extLst>
          </p:cNvPr>
          <p:cNvSpPr>
            <a:spLocks noChangeAspect="1"/>
          </p:cNvSpPr>
          <p:nvPr/>
        </p:nvSpPr>
        <p:spPr bwMode="auto">
          <a:xfrm>
            <a:off x="6423233" y="4653185"/>
            <a:ext cx="338916" cy="207962"/>
          </a:xfrm>
          <a:custGeom>
            <a:avLst/>
            <a:gdLst>
              <a:gd name="T0" fmla="*/ 1698 w 8160"/>
              <a:gd name="T1" fmla="*/ 4295 h 5014"/>
              <a:gd name="T2" fmla="*/ 3135 w 8160"/>
              <a:gd name="T3" fmla="*/ 4295 h 5014"/>
              <a:gd name="T4" fmla="*/ 2417 w 8160"/>
              <a:gd name="T5" fmla="*/ 4655 h 5014"/>
              <a:gd name="T6" fmla="*/ 2417 w 8160"/>
              <a:gd name="T7" fmla="*/ 3936 h 5014"/>
              <a:gd name="T8" fmla="*/ 2417 w 8160"/>
              <a:gd name="T9" fmla="*/ 4655 h 5014"/>
              <a:gd name="T10" fmla="*/ 190 w 8160"/>
              <a:gd name="T11" fmla="*/ 3577 h 5014"/>
              <a:gd name="T12" fmla="*/ 74 w 8160"/>
              <a:gd name="T13" fmla="*/ 4043 h 5014"/>
              <a:gd name="T14" fmla="*/ 1479 w 8160"/>
              <a:gd name="T15" fmla="*/ 4158 h 5014"/>
              <a:gd name="T16" fmla="*/ 6173 w 8160"/>
              <a:gd name="T17" fmla="*/ 3577 h 5014"/>
              <a:gd name="T18" fmla="*/ 6173 w 8160"/>
              <a:gd name="T19" fmla="*/ 5014 h 5014"/>
              <a:gd name="T20" fmla="*/ 6173 w 8160"/>
              <a:gd name="T21" fmla="*/ 3577 h 5014"/>
              <a:gd name="T22" fmla="*/ 5814 w 8160"/>
              <a:gd name="T23" fmla="*/ 4295 h 5014"/>
              <a:gd name="T24" fmla="*/ 6532 w 8160"/>
              <a:gd name="T25" fmla="*/ 4295 h 5014"/>
              <a:gd name="T26" fmla="*/ 8045 w 8160"/>
              <a:gd name="T27" fmla="*/ 3577 h 5014"/>
              <a:gd name="T28" fmla="*/ 7764 w 8160"/>
              <a:gd name="T29" fmla="*/ 2009 h 5014"/>
              <a:gd name="T30" fmla="*/ 6903 w 8160"/>
              <a:gd name="T31" fmla="*/ 453 h 5014"/>
              <a:gd name="T32" fmla="*/ 5049 w 8160"/>
              <a:gd name="T33" fmla="*/ 46 h 5014"/>
              <a:gd name="T34" fmla="*/ 4818 w 8160"/>
              <a:gd name="T35" fmla="*/ 3577 h 5014"/>
              <a:gd name="T36" fmla="*/ 3354 w 8160"/>
              <a:gd name="T37" fmla="*/ 4159 h 5014"/>
              <a:gd name="T38" fmla="*/ 6173 w 8160"/>
              <a:gd name="T39" fmla="*/ 3346 h 5014"/>
              <a:gd name="T40" fmla="*/ 8045 w 8160"/>
              <a:gd name="T41" fmla="*/ 4159 h 5014"/>
              <a:gd name="T42" fmla="*/ 8160 w 8160"/>
              <a:gd name="T43" fmla="*/ 3693 h 5014"/>
              <a:gd name="T44" fmla="*/ 6895 w 8160"/>
              <a:gd name="T45" fmla="*/ 1701 h 5014"/>
              <a:gd name="T46" fmla="*/ 5342 w 8160"/>
              <a:gd name="T47" fmla="*/ 1586 h 5014"/>
              <a:gd name="T48" fmla="*/ 5458 w 8160"/>
              <a:gd name="T49" fmla="*/ 673 h 5014"/>
              <a:gd name="T50" fmla="*/ 6428 w 8160"/>
              <a:gd name="T51" fmla="*/ 721 h 5014"/>
              <a:gd name="T52" fmla="*/ 6895 w 8160"/>
              <a:gd name="T53" fmla="*/ 1701 h 5014"/>
              <a:gd name="T54" fmla="*/ 231 w 8160"/>
              <a:gd name="T55" fmla="*/ 3346 h 5014"/>
              <a:gd name="T56" fmla="*/ 0 w 8160"/>
              <a:gd name="T57" fmla="*/ 2077 h 5014"/>
              <a:gd name="T58" fmla="*/ 4269 w 8160"/>
              <a:gd name="T59" fmla="*/ 1846 h 5014"/>
              <a:gd name="T60" fmla="*/ 4500 w 8160"/>
              <a:gd name="T61" fmla="*/ 3116 h 5014"/>
              <a:gd name="T62" fmla="*/ 1846 w 8160"/>
              <a:gd name="T63" fmla="*/ 1500 h 5014"/>
              <a:gd name="T64" fmla="*/ 0 w 8160"/>
              <a:gd name="T65" fmla="*/ 1269 h 5014"/>
              <a:gd name="T66" fmla="*/ 231 w 8160"/>
              <a:gd name="T67" fmla="*/ 0 h 5014"/>
              <a:gd name="T68" fmla="*/ 2077 w 8160"/>
              <a:gd name="T69" fmla="*/ 231 h 5014"/>
              <a:gd name="T70" fmla="*/ 1846 w 8160"/>
              <a:gd name="T71" fmla="*/ 1500 h 5014"/>
              <a:gd name="T72" fmla="*/ 2654 w 8160"/>
              <a:gd name="T73" fmla="*/ 1500 h 5014"/>
              <a:gd name="T74" fmla="*/ 2423 w 8160"/>
              <a:gd name="T75" fmla="*/ 231 h 5014"/>
              <a:gd name="T76" fmla="*/ 4269 w 8160"/>
              <a:gd name="T77" fmla="*/ 0 h 5014"/>
              <a:gd name="T78" fmla="*/ 4500 w 8160"/>
              <a:gd name="T79" fmla="*/ 1270 h 5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160" h="5014">
                <a:moveTo>
                  <a:pt x="2417" y="3577"/>
                </a:moveTo>
                <a:cubicBezTo>
                  <a:pt x="2020" y="3577"/>
                  <a:pt x="1698" y="3899"/>
                  <a:pt x="1698" y="4295"/>
                </a:cubicBezTo>
                <a:cubicBezTo>
                  <a:pt x="1698" y="4692"/>
                  <a:pt x="2020" y="5014"/>
                  <a:pt x="2417" y="5014"/>
                </a:cubicBezTo>
                <a:cubicBezTo>
                  <a:pt x="2813" y="5014"/>
                  <a:pt x="3135" y="4692"/>
                  <a:pt x="3135" y="4295"/>
                </a:cubicBezTo>
                <a:cubicBezTo>
                  <a:pt x="3135" y="3899"/>
                  <a:pt x="2813" y="3577"/>
                  <a:pt x="2417" y="3577"/>
                </a:cubicBezTo>
                <a:close/>
                <a:moveTo>
                  <a:pt x="2417" y="4655"/>
                </a:moveTo>
                <a:cubicBezTo>
                  <a:pt x="2219" y="4655"/>
                  <a:pt x="2057" y="4493"/>
                  <a:pt x="2057" y="4295"/>
                </a:cubicBezTo>
                <a:cubicBezTo>
                  <a:pt x="2057" y="4098"/>
                  <a:pt x="2219" y="3936"/>
                  <a:pt x="2417" y="3936"/>
                </a:cubicBezTo>
                <a:cubicBezTo>
                  <a:pt x="2615" y="3936"/>
                  <a:pt x="2776" y="4098"/>
                  <a:pt x="2776" y="4295"/>
                </a:cubicBezTo>
                <a:cubicBezTo>
                  <a:pt x="2776" y="4493"/>
                  <a:pt x="2615" y="4655"/>
                  <a:pt x="2417" y="4655"/>
                </a:cubicBezTo>
                <a:close/>
                <a:moveTo>
                  <a:pt x="1799" y="3577"/>
                </a:moveTo>
                <a:lnTo>
                  <a:pt x="190" y="3577"/>
                </a:lnTo>
                <a:cubicBezTo>
                  <a:pt x="126" y="3577"/>
                  <a:pt x="74" y="3629"/>
                  <a:pt x="74" y="3693"/>
                </a:cubicBezTo>
                <a:lnTo>
                  <a:pt x="74" y="4043"/>
                </a:lnTo>
                <a:cubicBezTo>
                  <a:pt x="74" y="4107"/>
                  <a:pt x="126" y="4158"/>
                  <a:pt x="190" y="4158"/>
                </a:cubicBezTo>
                <a:lnTo>
                  <a:pt x="1479" y="4158"/>
                </a:lnTo>
                <a:cubicBezTo>
                  <a:pt x="1513" y="3927"/>
                  <a:pt x="1629" y="3723"/>
                  <a:pt x="1799" y="3577"/>
                </a:cubicBezTo>
                <a:close/>
                <a:moveTo>
                  <a:pt x="6173" y="3577"/>
                </a:moveTo>
                <a:cubicBezTo>
                  <a:pt x="5777" y="3577"/>
                  <a:pt x="5455" y="3899"/>
                  <a:pt x="5455" y="4295"/>
                </a:cubicBezTo>
                <a:cubicBezTo>
                  <a:pt x="5455" y="4692"/>
                  <a:pt x="5777" y="5014"/>
                  <a:pt x="6173" y="5014"/>
                </a:cubicBezTo>
                <a:cubicBezTo>
                  <a:pt x="6570" y="5014"/>
                  <a:pt x="6891" y="4692"/>
                  <a:pt x="6891" y="4295"/>
                </a:cubicBezTo>
                <a:cubicBezTo>
                  <a:pt x="6891" y="3899"/>
                  <a:pt x="6570" y="3577"/>
                  <a:pt x="6173" y="3577"/>
                </a:cubicBezTo>
                <a:close/>
                <a:moveTo>
                  <a:pt x="6173" y="4655"/>
                </a:moveTo>
                <a:cubicBezTo>
                  <a:pt x="5975" y="4655"/>
                  <a:pt x="5814" y="4493"/>
                  <a:pt x="5814" y="4295"/>
                </a:cubicBezTo>
                <a:cubicBezTo>
                  <a:pt x="5814" y="4098"/>
                  <a:pt x="5975" y="3936"/>
                  <a:pt x="6173" y="3936"/>
                </a:cubicBezTo>
                <a:cubicBezTo>
                  <a:pt x="6372" y="3936"/>
                  <a:pt x="6532" y="4098"/>
                  <a:pt x="6532" y="4295"/>
                </a:cubicBezTo>
                <a:cubicBezTo>
                  <a:pt x="6532" y="4493"/>
                  <a:pt x="6372" y="4655"/>
                  <a:pt x="6173" y="4655"/>
                </a:cubicBezTo>
                <a:close/>
                <a:moveTo>
                  <a:pt x="8045" y="3577"/>
                </a:moveTo>
                <a:lnTo>
                  <a:pt x="7764" y="3577"/>
                </a:lnTo>
                <a:lnTo>
                  <a:pt x="7764" y="2009"/>
                </a:lnTo>
                <a:cubicBezTo>
                  <a:pt x="7764" y="1826"/>
                  <a:pt x="7709" y="1646"/>
                  <a:pt x="7606" y="1493"/>
                </a:cubicBezTo>
                <a:lnTo>
                  <a:pt x="6903" y="453"/>
                </a:lnTo>
                <a:cubicBezTo>
                  <a:pt x="6733" y="199"/>
                  <a:pt x="6445" y="46"/>
                  <a:pt x="6138" y="46"/>
                </a:cubicBezTo>
                <a:lnTo>
                  <a:pt x="5049" y="46"/>
                </a:lnTo>
                <a:cubicBezTo>
                  <a:pt x="4922" y="46"/>
                  <a:pt x="4818" y="149"/>
                  <a:pt x="4818" y="277"/>
                </a:cubicBezTo>
                <a:lnTo>
                  <a:pt x="4818" y="3577"/>
                </a:lnTo>
                <a:lnTo>
                  <a:pt x="3036" y="3577"/>
                </a:lnTo>
                <a:cubicBezTo>
                  <a:pt x="3204" y="3724"/>
                  <a:pt x="3321" y="3927"/>
                  <a:pt x="3354" y="4159"/>
                </a:cubicBezTo>
                <a:lnTo>
                  <a:pt x="5236" y="4159"/>
                </a:lnTo>
                <a:cubicBezTo>
                  <a:pt x="5302" y="3701"/>
                  <a:pt x="5697" y="3346"/>
                  <a:pt x="6173" y="3346"/>
                </a:cubicBezTo>
                <a:cubicBezTo>
                  <a:pt x="6650" y="3346"/>
                  <a:pt x="7044" y="3701"/>
                  <a:pt x="7111" y="4159"/>
                </a:cubicBezTo>
                <a:lnTo>
                  <a:pt x="8045" y="4159"/>
                </a:lnTo>
                <a:cubicBezTo>
                  <a:pt x="8109" y="4159"/>
                  <a:pt x="8160" y="4107"/>
                  <a:pt x="8160" y="4043"/>
                </a:cubicBezTo>
                <a:lnTo>
                  <a:pt x="8160" y="3693"/>
                </a:lnTo>
                <a:cubicBezTo>
                  <a:pt x="8160" y="3629"/>
                  <a:pt x="8109" y="3577"/>
                  <a:pt x="8045" y="3577"/>
                </a:cubicBezTo>
                <a:close/>
                <a:moveTo>
                  <a:pt x="6895" y="1701"/>
                </a:moveTo>
                <a:lnTo>
                  <a:pt x="5458" y="1701"/>
                </a:lnTo>
                <a:cubicBezTo>
                  <a:pt x="5394" y="1701"/>
                  <a:pt x="5342" y="1650"/>
                  <a:pt x="5342" y="1586"/>
                </a:cubicBezTo>
                <a:lnTo>
                  <a:pt x="5342" y="788"/>
                </a:lnTo>
                <a:cubicBezTo>
                  <a:pt x="5342" y="725"/>
                  <a:pt x="5394" y="673"/>
                  <a:pt x="5458" y="673"/>
                </a:cubicBezTo>
                <a:lnTo>
                  <a:pt x="6333" y="673"/>
                </a:lnTo>
                <a:cubicBezTo>
                  <a:pt x="6372" y="673"/>
                  <a:pt x="6407" y="691"/>
                  <a:pt x="6428" y="721"/>
                </a:cubicBezTo>
                <a:lnTo>
                  <a:pt x="6990" y="1520"/>
                </a:lnTo>
                <a:cubicBezTo>
                  <a:pt x="7044" y="1596"/>
                  <a:pt x="6989" y="1701"/>
                  <a:pt x="6895" y="1701"/>
                </a:cubicBezTo>
                <a:close/>
                <a:moveTo>
                  <a:pt x="4269" y="3346"/>
                </a:moveTo>
                <a:lnTo>
                  <a:pt x="231" y="3346"/>
                </a:lnTo>
                <a:cubicBezTo>
                  <a:pt x="103" y="3346"/>
                  <a:pt x="0" y="3243"/>
                  <a:pt x="0" y="3116"/>
                </a:cubicBezTo>
                <a:lnTo>
                  <a:pt x="0" y="2077"/>
                </a:lnTo>
                <a:cubicBezTo>
                  <a:pt x="0" y="1950"/>
                  <a:pt x="103" y="1846"/>
                  <a:pt x="231" y="1846"/>
                </a:cubicBezTo>
                <a:lnTo>
                  <a:pt x="4269" y="1846"/>
                </a:lnTo>
                <a:cubicBezTo>
                  <a:pt x="4397" y="1846"/>
                  <a:pt x="4500" y="1950"/>
                  <a:pt x="4500" y="2077"/>
                </a:cubicBezTo>
                <a:lnTo>
                  <a:pt x="4500" y="3116"/>
                </a:lnTo>
                <a:cubicBezTo>
                  <a:pt x="4500" y="3243"/>
                  <a:pt x="4397" y="3346"/>
                  <a:pt x="4269" y="3346"/>
                </a:cubicBezTo>
                <a:close/>
                <a:moveTo>
                  <a:pt x="1846" y="1500"/>
                </a:moveTo>
                <a:lnTo>
                  <a:pt x="231" y="1500"/>
                </a:lnTo>
                <a:cubicBezTo>
                  <a:pt x="103" y="1500"/>
                  <a:pt x="0" y="1397"/>
                  <a:pt x="0" y="1269"/>
                </a:cubicBezTo>
                <a:lnTo>
                  <a:pt x="0" y="231"/>
                </a:lnTo>
                <a:cubicBezTo>
                  <a:pt x="0" y="104"/>
                  <a:pt x="103" y="0"/>
                  <a:pt x="231" y="0"/>
                </a:cubicBezTo>
                <a:lnTo>
                  <a:pt x="1846" y="0"/>
                </a:lnTo>
                <a:cubicBezTo>
                  <a:pt x="1974" y="0"/>
                  <a:pt x="2077" y="104"/>
                  <a:pt x="2077" y="231"/>
                </a:cubicBezTo>
                <a:lnTo>
                  <a:pt x="2077" y="1269"/>
                </a:lnTo>
                <a:cubicBezTo>
                  <a:pt x="2077" y="1397"/>
                  <a:pt x="1974" y="1500"/>
                  <a:pt x="1846" y="1500"/>
                </a:cubicBezTo>
                <a:close/>
                <a:moveTo>
                  <a:pt x="4269" y="1500"/>
                </a:moveTo>
                <a:lnTo>
                  <a:pt x="2654" y="1500"/>
                </a:lnTo>
                <a:cubicBezTo>
                  <a:pt x="2526" y="1500"/>
                  <a:pt x="2423" y="1397"/>
                  <a:pt x="2423" y="1270"/>
                </a:cubicBezTo>
                <a:lnTo>
                  <a:pt x="2423" y="231"/>
                </a:lnTo>
                <a:cubicBezTo>
                  <a:pt x="2423" y="104"/>
                  <a:pt x="2526" y="0"/>
                  <a:pt x="2654" y="0"/>
                </a:cubicBezTo>
                <a:lnTo>
                  <a:pt x="4269" y="0"/>
                </a:lnTo>
                <a:cubicBezTo>
                  <a:pt x="4397" y="0"/>
                  <a:pt x="4500" y="104"/>
                  <a:pt x="4500" y="231"/>
                </a:cubicBezTo>
                <a:lnTo>
                  <a:pt x="4500" y="1270"/>
                </a:lnTo>
                <a:cubicBezTo>
                  <a:pt x="4500" y="1397"/>
                  <a:pt x="4397" y="1500"/>
                  <a:pt x="4269" y="1500"/>
                </a:cubicBezTo>
                <a:close/>
              </a:path>
            </a:pathLst>
          </a:custGeom>
          <a:gradFill flip="none" rotWithShape="1">
            <a:gsLst>
              <a:gs pos="0">
                <a:schemeClr val="accent3"/>
              </a:gs>
              <a:gs pos="100000">
                <a:schemeClr val="accent1"/>
              </a:gs>
            </a:gsLst>
            <a:lin ang="2700000" scaled="1"/>
            <a:tileRect/>
          </a:gradFill>
          <a:ln>
            <a:noFill/>
          </a:ln>
        </p:spPr>
        <p:txBody>
          <a:bodyPr/>
          <a:lstStyle/>
          <a:p>
            <a:endParaRPr lang="zh-CN" altLang="en-US">
              <a:solidFill>
                <a:sysClr val="windowText" lastClr="000000"/>
              </a:solidFill>
            </a:endParaRPr>
          </a:p>
        </p:txBody>
      </p:sp>
      <p:sp>
        <p:nvSpPr>
          <p:cNvPr id="19" name="矩形 18">
            <a:extLst>
              <a:ext uri="{FF2B5EF4-FFF2-40B4-BE49-F238E27FC236}">
                <a16:creationId xmlns:a16="http://schemas.microsoft.com/office/drawing/2014/main" id="{EEB88187-9083-4554-837C-1AD915AF6D48}"/>
              </a:ext>
            </a:extLst>
          </p:cNvPr>
          <p:cNvSpPr/>
          <p:nvPr/>
        </p:nvSpPr>
        <p:spPr>
          <a:xfrm>
            <a:off x="9621278" y="4495555"/>
            <a:ext cx="902812" cy="523220"/>
          </a:xfrm>
          <a:prstGeom prst="rect">
            <a:avLst/>
          </a:prstGeom>
        </p:spPr>
        <p:txBody>
          <a:bodyPr wrap="none">
            <a:spAutoFit/>
          </a:bodyPr>
          <a:lstStyle/>
          <a:p>
            <a:pPr algn="ctr"/>
            <a:r>
              <a:rPr lang="zh-CN" altLang="en-US" sz="2800" dirty="0">
                <a:solidFill>
                  <a:schemeClr val="bg1"/>
                </a:solidFill>
                <a:latin typeface="+mj-ea"/>
                <a:ea typeface="+mj-ea"/>
              </a:rPr>
              <a:t>体验</a:t>
            </a:r>
          </a:p>
        </p:txBody>
      </p:sp>
      <p:sp>
        <p:nvSpPr>
          <p:cNvPr id="20" name="椭圆 19">
            <a:extLst>
              <a:ext uri="{FF2B5EF4-FFF2-40B4-BE49-F238E27FC236}">
                <a16:creationId xmlns:a16="http://schemas.microsoft.com/office/drawing/2014/main" id="{DB0C16F0-2B4F-415C-84DA-F51F99D92323}"/>
              </a:ext>
            </a:extLst>
          </p:cNvPr>
          <p:cNvSpPr/>
          <p:nvPr/>
        </p:nvSpPr>
        <p:spPr>
          <a:xfrm>
            <a:off x="8884964" y="4430388"/>
            <a:ext cx="653554" cy="653554"/>
          </a:xfrm>
          <a:prstGeom prst="ellipse">
            <a:avLst/>
          </a:prstGeom>
          <a:solidFill>
            <a:srgbClr val="FAFAFA"/>
          </a:solidFill>
          <a:ln w="15875">
            <a:solidFill>
              <a:schemeClr val="accent1">
                <a:alpha val="50000"/>
              </a:schemeClr>
            </a:solidFill>
          </a:ln>
          <a:effectLst>
            <a:outerShdw blurRad="165100" dist="38100" dir="2700000" algn="tl" rotWithShape="0">
              <a:srgbClr val="3345A5">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money-24-hours-service-by-telephone_44912">
            <a:extLst>
              <a:ext uri="{FF2B5EF4-FFF2-40B4-BE49-F238E27FC236}">
                <a16:creationId xmlns:a16="http://schemas.microsoft.com/office/drawing/2014/main" id="{A22BD246-B0A4-48DB-87D0-43A536095BC2}"/>
              </a:ext>
            </a:extLst>
          </p:cNvPr>
          <p:cNvSpPr>
            <a:spLocks noChangeAspect="1"/>
          </p:cNvSpPr>
          <p:nvPr/>
        </p:nvSpPr>
        <p:spPr bwMode="auto">
          <a:xfrm>
            <a:off x="9066952" y="4587708"/>
            <a:ext cx="289577" cy="338916"/>
          </a:xfrm>
          <a:custGeom>
            <a:avLst/>
            <a:gdLst>
              <a:gd name="T0" fmla="*/ 6953 w 6962"/>
              <a:gd name="T1" fmla="*/ 7930 h 8160"/>
              <a:gd name="T2" fmla="*/ 6100 w 6962"/>
              <a:gd name="T3" fmla="*/ 2314 h 8160"/>
              <a:gd name="T4" fmla="*/ 5903 w 6962"/>
              <a:gd name="T5" fmla="*/ 2144 h 8160"/>
              <a:gd name="T6" fmla="*/ 4871 w 6962"/>
              <a:gd name="T7" fmla="*/ 2144 h 8160"/>
              <a:gd name="T8" fmla="*/ 4871 w 6962"/>
              <a:gd name="T9" fmla="*/ 1390 h 8160"/>
              <a:gd name="T10" fmla="*/ 3481 w 6962"/>
              <a:gd name="T11" fmla="*/ 0 h 8160"/>
              <a:gd name="T12" fmla="*/ 2091 w 6962"/>
              <a:gd name="T13" fmla="*/ 1390 h 8160"/>
              <a:gd name="T14" fmla="*/ 2091 w 6962"/>
              <a:gd name="T15" fmla="*/ 2144 h 8160"/>
              <a:gd name="T16" fmla="*/ 1059 w 6962"/>
              <a:gd name="T17" fmla="*/ 2144 h 8160"/>
              <a:gd name="T18" fmla="*/ 862 w 6962"/>
              <a:gd name="T19" fmla="*/ 2314 h 8160"/>
              <a:gd name="T20" fmla="*/ 9 w 6962"/>
              <a:gd name="T21" fmla="*/ 7930 h 8160"/>
              <a:gd name="T22" fmla="*/ 55 w 6962"/>
              <a:gd name="T23" fmla="*/ 8090 h 8160"/>
              <a:gd name="T24" fmla="*/ 207 w 6962"/>
              <a:gd name="T25" fmla="*/ 8160 h 8160"/>
              <a:gd name="T26" fmla="*/ 6755 w 6962"/>
              <a:gd name="T27" fmla="*/ 8160 h 8160"/>
              <a:gd name="T28" fmla="*/ 6907 w 6962"/>
              <a:gd name="T29" fmla="*/ 8090 h 8160"/>
              <a:gd name="T30" fmla="*/ 6953 w 6962"/>
              <a:gd name="T31" fmla="*/ 7930 h 8160"/>
              <a:gd name="T32" fmla="*/ 2491 w 6962"/>
              <a:gd name="T33" fmla="*/ 1390 h 8160"/>
              <a:gd name="T34" fmla="*/ 3481 w 6962"/>
              <a:gd name="T35" fmla="*/ 400 h 8160"/>
              <a:gd name="T36" fmla="*/ 4471 w 6962"/>
              <a:gd name="T37" fmla="*/ 1390 h 8160"/>
              <a:gd name="T38" fmla="*/ 4471 w 6962"/>
              <a:gd name="T39" fmla="*/ 2144 h 8160"/>
              <a:gd name="T40" fmla="*/ 2491 w 6962"/>
              <a:gd name="T41" fmla="*/ 2144 h 8160"/>
              <a:gd name="T42" fmla="*/ 2491 w 6962"/>
              <a:gd name="T43" fmla="*/ 1390 h 8160"/>
              <a:gd name="T44" fmla="*/ 5146 w 6962"/>
              <a:gd name="T45" fmla="*/ 4436 h 8160"/>
              <a:gd name="T46" fmla="*/ 4216 w 6962"/>
              <a:gd name="T47" fmla="*/ 4869 h 8160"/>
              <a:gd name="T48" fmla="*/ 3724 w 6962"/>
              <a:gd name="T49" fmla="*/ 6063 h 8160"/>
              <a:gd name="T50" fmla="*/ 3539 w 6962"/>
              <a:gd name="T51" fmla="*/ 6187 h 8160"/>
              <a:gd name="T52" fmla="*/ 3501 w 6962"/>
              <a:gd name="T53" fmla="*/ 6184 h 8160"/>
              <a:gd name="T54" fmla="*/ 3338 w 6962"/>
              <a:gd name="T55" fmla="*/ 5989 h 8160"/>
              <a:gd name="T56" fmla="*/ 3333 w 6962"/>
              <a:gd name="T57" fmla="*/ 5279 h 8160"/>
              <a:gd name="T58" fmla="*/ 2498 w 6962"/>
              <a:gd name="T59" fmla="*/ 5667 h 8160"/>
              <a:gd name="T60" fmla="*/ 2337 w 6962"/>
              <a:gd name="T61" fmla="*/ 5945 h 8160"/>
              <a:gd name="T62" fmla="*/ 2164 w 6962"/>
              <a:gd name="T63" fmla="*/ 6044 h 8160"/>
              <a:gd name="T64" fmla="*/ 2063 w 6962"/>
              <a:gd name="T65" fmla="*/ 6017 h 8160"/>
              <a:gd name="T66" fmla="*/ 1991 w 6962"/>
              <a:gd name="T67" fmla="*/ 5744 h 8160"/>
              <a:gd name="T68" fmla="*/ 2094 w 6962"/>
              <a:gd name="T69" fmla="*/ 5566 h 8160"/>
              <a:gd name="T70" fmla="*/ 1732 w 6962"/>
              <a:gd name="T71" fmla="*/ 5297 h 8160"/>
              <a:gd name="T72" fmla="*/ 1669 w 6962"/>
              <a:gd name="T73" fmla="*/ 5053 h 8160"/>
              <a:gd name="T74" fmla="*/ 1895 w 6962"/>
              <a:gd name="T75" fmla="*/ 4941 h 8160"/>
              <a:gd name="T76" fmla="*/ 2523 w 6962"/>
              <a:gd name="T77" fmla="*/ 5080 h 8160"/>
              <a:gd name="T78" fmla="*/ 2533 w 6962"/>
              <a:gd name="T79" fmla="*/ 5083 h 8160"/>
              <a:gd name="T80" fmla="*/ 4591 w 6962"/>
              <a:gd name="T81" fmla="*/ 4037 h 8160"/>
              <a:gd name="T82" fmla="*/ 4702 w 6962"/>
              <a:gd name="T83" fmla="*/ 4016 h 8160"/>
              <a:gd name="T84" fmla="*/ 5083 w 6962"/>
              <a:gd name="T85" fmla="*/ 4056 h 8160"/>
              <a:gd name="T86" fmla="*/ 5259 w 6962"/>
              <a:gd name="T87" fmla="*/ 4222 h 8160"/>
              <a:gd name="T88" fmla="*/ 5146 w 6962"/>
              <a:gd name="T89" fmla="*/ 4436 h 8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62" h="8160">
                <a:moveTo>
                  <a:pt x="6953" y="7930"/>
                </a:moveTo>
                <a:lnTo>
                  <a:pt x="6100" y="2314"/>
                </a:lnTo>
                <a:cubicBezTo>
                  <a:pt x="6086" y="2217"/>
                  <a:pt x="6001" y="2144"/>
                  <a:pt x="5903" y="2144"/>
                </a:cubicBezTo>
                <a:lnTo>
                  <a:pt x="4871" y="2144"/>
                </a:lnTo>
                <a:lnTo>
                  <a:pt x="4871" y="1390"/>
                </a:lnTo>
                <a:cubicBezTo>
                  <a:pt x="4871" y="624"/>
                  <a:pt x="4247" y="0"/>
                  <a:pt x="3481" y="0"/>
                </a:cubicBezTo>
                <a:cubicBezTo>
                  <a:pt x="2715" y="0"/>
                  <a:pt x="2091" y="624"/>
                  <a:pt x="2091" y="1390"/>
                </a:cubicBezTo>
                <a:lnTo>
                  <a:pt x="2091" y="2144"/>
                </a:lnTo>
                <a:lnTo>
                  <a:pt x="1059" y="2144"/>
                </a:lnTo>
                <a:cubicBezTo>
                  <a:pt x="960" y="2144"/>
                  <a:pt x="876" y="2217"/>
                  <a:pt x="862" y="2314"/>
                </a:cubicBezTo>
                <a:lnTo>
                  <a:pt x="9" y="7930"/>
                </a:lnTo>
                <a:cubicBezTo>
                  <a:pt x="0" y="7987"/>
                  <a:pt x="17" y="8046"/>
                  <a:pt x="55" y="8090"/>
                </a:cubicBezTo>
                <a:cubicBezTo>
                  <a:pt x="93" y="8135"/>
                  <a:pt x="148" y="8160"/>
                  <a:pt x="207" y="8160"/>
                </a:cubicBezTo>
                <a:lnTo>
                  <a:pt x="6755" y="8160"/>
                </a:lnTo>
                <a:cubicBezTo>
                  <a:pt x="6813" y="8160"/>
                  <a:pt x="6869" y="8135"/>
                  <a:pt x="6907" y="8090"/>
                </a:cubicBezTo>
                <a:cubicBezTo>
                  <a:pt x="6945" y="8046"/>
                  <a:pt x="6962" y="7988"/>
                  <a:pt x="6953" y="7930"/>
                </a:cubicBezTo>
                <a:close/>
                <a:moveTo>
                  <a:pt x="2491" y="1390"/>
                </a:moveTo>
                <a:cubicBezTo>
                  <a:pt x="2491" y="844"/>
                  <a:pt x="2935" y="400"/>
                  <a:pt x="3481" y="400"/>
                </a:cubicBezTo>
                <a:cubicBezTo>
                  <a:pt x="4027" y="400"/>
                  <a:pt x="4471" y="844"/>
                  <a:pt x="4471" y="1390"/>
                </a:cubicBezTo>
                <a:lnTo>
                  <a:pt x="4471" y="2144"/>
                </a:lnTo>
                <a:lnTo>
                  <a:pt x="2491" y="2144"/>
                </a:lnTo>
                <a:lnTo>
                  <a:pt x="2491" y="1390"/>
                </a:lnTo>
                <a:close/>
                <a:moveTo>
                  <a:pt x="5146" y="4436"/>
                </a:moveTo>
                <a:lnTo>
                  <a:pt x="4216" y="4869"/>
                </a:lnTo>
                <a:lnTo>
                  <a:pt x="3724" y="6063"/>
                </a:lnTo>
                <a:cubicBezTo>
                  <a:pt x="3692" y="6139"/>
                  <a:pt x="3618" y="6187"/>
                  <a:pt x="3539" y="6187"/>
                </a:cubicBezTo>
                <a:cubicBezTo>
                  <a:pt x="3526" y="6187"/>
                  <a:pt x="3513" y="6186"/>
                  <a:pt x="3501" y="6184"/>
                </a:cubicBezTo>
                <a:cubicBezTo>
                  <a:pt x="3407" y="6166"/>
                  <a:pt x="3339" y="6084"/>
                  <a:pt x="3338" y="5989"/>
                </a:cubicBezTo>
                <a:lnTo>
                  <a:pt x="3333" y="5279"/>
                </a:lnTo>
                <a:lnTo>
                  <a:pt x="2498" y="5667"/>
                </a:lnTo>
                <a:lnTo>
                  <a:pt x="2337" y="5945"/>
                </a:lnTo>
                <a:cubicBezTo>
                  <a:pt x="2300" y="6009"/>
                  <a:pt x="2233" y="6044"/>
                  <a:pt x="2164" y="6044"/>
                </a:cubicBezTo>
                <a:cubicBezTo>
                  <a:pt x="2130" y="6044"/>
                  <a:pt x="2095" y="6036"/>
                  <a:pt x="2063" y="6017"/>
                </a:cubicBezTo>
                <a:cubicBezTo>
                  <a:pt x="1968" y="5962"/>
                  <a:pt x="1935" y="5839"/>
                  <a:pt x="1991" y="5744"/>
                </a:cubicBezTo>
                <a:lnTo>
                  <a:pt x="2094" y="5566"/>
                </a:lnTo>
                <a:lnTo>
                  <a:pt x="1732" y="5297"/>
                </a:lnTo>
                <a:cubicBezTo>
                  <a:pt x="1656" y="5240"/>
                  <a:pt x="1630" y="5139"/>
                  <a:pt x="1669" y="5053"/>
                </a:cubicBezTo>
                <a:cubicBezTo>
                  <a:pt x="1709" y="4967"/>
                  <a:pt x="1803" y="4920"/>
                  <a:pt x="1895" y="4941"/>
                </a:cubicBezTo>
                <a:lnTo>
                  <a:pt x="2523" y="5080"/>
                </a:lnTo>
                <a:cubicBezTo>
                  <a:pt x="2526" y="5081"/>
                  <a:pt x="2530" y="5082"/>
                  <a:pt x="2533" y="5083"/>
                </a:cubicBezTo>
                <a:lnTo>
                  <a:pt x="4591" y="4037"/>
                </a:lnTo>
                <a:cubicBezTo>
                  <a:pt x="4625" y="4019"/>
                  <a:pt x="4664" y="4012"/>
                  <a:pt x="4702" y="4016"/>
                </a:cubicBezTo>
                <a:lnTo>
                  <a:pt x="5083" y="4056"/>
                </a:lnTo>
                <a:cubicBezTo>
                  <a:pt x="5172" y="4065"/>
                  <a:pt x="5245" y="4133"/>
                  <a:pt x="5259" y="4222"/>
                </a:cubicBezTo>
                <a:cubicBezTo>
                  <a:pt x="5274" y="4311"/>
                  <a:pt x="5228" y="4398"/>
                  <a:pt x="5146" y="4436"/>
                </a:cubicBezTo>
                <a:close/>
              </a:path>
            </a:pathLst>
          </a:custGeom>
          <a:gradFill flip="none" rotWithShape="1">
            <a:gsLst>
              <a:gs pos="0">
                <a:schemeClr val="accent5"/>
              </a:gs>
              <a:gs pos="96000">
                <a:schemeClr val="accent4"/>
              </a:gs>
            </a:gsLst>
            <a:lin ang="2700000" scaled="1"/>
            <a:tileRect/>
          </a:gra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ysClr val="windowText" lastClr="000000"/>
              </a:solidFill>
            </a:endParaRPr>
          </a:p>
        </p:txBody>
      </p:sp>
      <p:sp>
        <p:nvSpPr>
          <p:cNvPr id="29" name="Text Box 19">
            <a:extLst>
              <a:ext uri="{FF2B5EF4-FFF2-40B4-BE49-F238E27FC236}">
                <a16:creationId xmlns:a16="http://schemas.microsoft.com/office/drawing/2014/main" id="{F580430B-6D71-41FA-8240-B04F0DD5492E}"/>
              </a:ext>
            </a:extLst>
          </p:cNvPr>
          <p:cNvSpPr txBox="1">
            <a:spLocks noChangeArrowheads="1"/>
          </p:cNvSpPr>
          <p:nvPr/>
        </p:nvSpPr>
        <p:spPr bwMode="auto">
          <a:xfrm>
            <a:off x="965200" y="3637749"/>
            <a:ext cx="4109105"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输入您的内容输入您的内容输入您的内容输入您的内容输入您的内容输入您的内容输入您的内容。</a:t>
            </a:r>
          </a:p>
        </p:txBody>
      </p:sp>
      <p:cxnSp>
        <p:nvCxnSpPr>
          <p:cNvPr id="30" name="直接连接符 29">
            <a:extLst>
              <a:ext uri="{FF2B5EF4-FFF2-40B4-BE49-F238E27FC236}">
                <a16:creationId xmlns:a16="http://schemas.microsoft.com/office/drawing/2014/main" id="{E590030A-B026-4DF5-87FB-AFF8C2F97AFC}"/>
              </a:ext>
            </a:extLst>
          </p:cNvPr>
          <p:cNvCxnSpPr>
            <a:cxnSpLocks/>
          </p:cNvCxnSpPr>
          <p:nvPr/>
        </p:nvCxnSpPr>
        <p:spPr>
          <a:xfrm>
            <a:off x="1116313" y="3506959"/>
            <a:ext cx="4026273" cy="0"/>
          </a:xfrm>
          <a:prstGeom prst="line">
            <a:avLst/>
          </a:prstGeom>
          <a:noFill/>
          <a:ln w="22225" cap="rnd">
            <a:gradFill flip="none" rotWithShape="1">
              <a:gsLst>
                <a:gs pos="0">
                  <a:schemeClr val="accent1">
                    <a:alpha val="0"/>
                  </a:schemeClr>
                </a:gs>
                <a:gs pos="100000">
                  <a:schemeClr val="accent1">
                    <a:alpha val="6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34" name="Text Box 19">
            <a:extLst>
              <a:ext uri="{FF2B5EF4-FFF2-40B4-BE49-F238E27FC236}">
                <a16:creationId xmlns:a16="http://schemas.microsoft.com/office/drawing/2014/main" id="{C9E8EDC1-02BD-4DEF-AF58-90CC486428B5}"/>
              </a:ext>
            </a:extLst>
          </p:cNvPr>
          <p:cNvSpPr txBox="1">
            <a:spLocks noChangeArrowheads="1"/>
          </p:cNvSpPr>
          <p:nvPr/>
        </p:nvSpPr>
        <p:spPr bwMode="auto">
          <a:xfrm>
            <a:off x="965200" y="4287220"/>
            <a:ext cx="4109105"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输入您的内容输入您的内容输入您的内容输入您的内容输入您的内容。</a:t>
            </a:r>
          </a:p>
        </p:txBody>
      </p:sp>
    </p:spTree>
    <p:extLst>
      <p:ext uri="{BB962C8B-B14F-4D97-AF65-F5344CB8AC3E}">
        <p14:creationId xmlns:p14="http://schemas.microsoft.com/office/powerpoint/2010/main" val="195149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698C9B3-51D4-4DC0-A566-08AF5F2DE945}"/>
              </a:ext>
            </a:extLst>
          </p:cNvPr>
          <p:cNvSpPr/>
          <p:nvPr/>
        </p:nvSpPr>
        <p:spPr>
          <a:xfrm>
            <a:off x="4949694" y="304284"/>
            <a:ext cx="2292615" cy="584775"/>
          </a:xfrm>
          <a:prstGeom prst="rect">
            <a:avLst/>
          </a:prstGeom>
        </p:spPr>
        <p:txBody>
          <a:bodyPr wrap="none">
            <a:spAutoFit/>
          </a:bodyPr>
          <a:lstStyle/>
          <a:p>
            <a:pPr algn="ctr"/>
            <a:r>
              <a:rPr lang="zh-CN" altLang="en-US" sz="3200" b="1" dirty="0">
                <a:solidFill>
                  <a:schemeClr val="accent1"/>
                </a:solidFill>
                <a:latin typeface="+mj-ea"/>
                <a:ea typeface="+mj-ea"/>
              </a:rPr>
              <a:t>运营的目的</a:t>
            </a:r>
          </a:p>
        </p:txBody>
      </p:sp>
      <p:sp>
        <p:nvSpPr>
          <p:cNvPr id="3" name="矩形 2">
            <a:extLst>
              <a:ext uri="{FF2B5EF4-FFF2-40B4-BE49-F238E27FC236}">
                <a16:creationId xmlns:a16="http://schemas.microsoft.com/office/drawing/2014/main" id="{8B75FA27-4DCA-41A2-BD94-732ADA0F8E32}"/>
              </a:ext>
            </a:extLst>
          </p:cNvPr>
          <p:cNvSpPr/>
          <p:nvPr/>
        </p:nvSpPr>
        <p:spPr>
          <a:xfrm>
            <a:off x="4661955" y="810660"/>
            <a:ext cx="2868093" cy="369332"/>
          </a:xfrm>
          <a:prstGeom prst="rect">
            <a:avLst/>
          </a:prstGeom>
        </p:spPr>
        <p:txBody>
          <a:bodyPr wrap="none">
            <a:spAutoFit/>
          </a:bodyPr>
          <a:lstStyle/>
          <a:p>
            <a:pPr algn="ctr"/>
            <a:r>
              <a:rPr lang="en-US" altLang="zh-CN" dirty="0">
                <a:gradFill flip="none" rotWithShape="1">
                  <a:gsLst>
                    <a:gs pos="0">
                      <a:schemeClr val="accent3"/>
                    </a:gs>
                    <a:gs pos="100000">
                      <a:schemeClr val="accent1"/>
                    </a:gs>
                  </a:gsLst>
                  <a:lin ang="0" scaled="1"/>
                  <a:tileRect/>
                </a:gradFill>
                <a:latin typeface="+mj-lt"/>
              </a:rPr>
              <a:t>Purpose Of Operation</a:t>
            </a:r>
            <a:endParaRPr lang="zh-CN" altLang="en-US" dirty="0">
              <a:gradFill flip="none" rotWithShape="1">
                <a:gsLst>
                  <a:gs pos="0">
                    <a:schemeClr val="accent3"/>
                  </a:gs>
                  <a:gs pos="100000">
                    <a:schemeClr val="accent1"/>
                  </a:gs>
                </a:gsLst>
                <a:lin ang="0" scaled="1"/>
                <a:tileRect/>
              </a:gradFill>
              <a:latin typeface="+mj-lt"/>
            </a:endParaRPr>
          </a:p>
        </p:txBody>
      </p:sp>
      <p:sp>
        <p:nvSpPr>
          <p:cNvPr id="4" name="矩形 3">
            <a:extLst>
              <a:ext uri="{FF2B5EF4-FFF2-40B4-BE49-F238E27FC236}">
                <a16:creationId xmlns:a16="http://schemas.microsoft.com/office/drawing/2014/main" id="{A5CC7FF1-22DC-4C6B-AE0C-E8D4CC9B59CB}"/>
              </a:ext>
            </a:extLst>
          </p:cNvPr>
          <p:cNvSpPr/>
          <p:nvPr/>
        </p:nvSpPr>
        <p:spPr>
          <a:xfrm>
            <a:off x="1456479" y="1899655"/>
            <a:ext cx="1620958" cy="523220"/>
          </a:xfrm>
          <a:prstGeom prst="rect">
            <a:avLst/>
          </a:prstGeom>
        </p:spPr>
        <p:txBody>
          <a:bodyPr wrap="none">
            <a:spAutoFit/>
          </a:bodyPr>
          <a:lstStyle/>
          <a:p>
            <a:r>
              <a:rPr lang="zh-CN" altLang="en-US" sz="2800" dirty="0">
                <a:solidFill>
                  <a:schemeClr val="bg2">
                    <a:lumMod val="25000"/>
                  </a:schemeClr>
                </a:solidFill>
                <a:latin typeface="+mj-ea"/>
                <a:ea typeface="+mj-ea"/>
              </a:rPr>
              <a:t>吸引流量</a:t>
            </a:r>
          </a:p>
        </p:txBody>
      </p:sp>
      <p:sp>
        <p:nvSpPr>
          <p:cNvPr id="5" name="矩形 4">
            <a:extLst>
              <a:ext uri="{FF2B5EF4-FFF2-40B4-BE49-F238E27FC236}">
                <a16:creationId xmlns:a16="http://schemas.microsoft.com/office/drawing/2014/main" id="{5E8FD4E9-CD10-43B2-B009-7F3652793E52}"/>
              </a:ext>
            </a:extLst>
          </p:cNvPr>
          <p:cNvSpPr/>
          <p:nvPr/>
        </p:nvSpPr>
        <p:spPr>
          <a:xfrm>
            <a:off x="1456479" y="4063997"/>
            <a:ext cx="1620958" cy="523220"/>
          </a:xfrm>
          <a:prstGeom prst="rect">
            <a:avLst/>
          </a:prstGeom>
        </p:spPr>
        <p:txBody>
          <a:bodyPr wrap="none">
            <a:spAutoFit/>
          </a:bodyPr>
          <a:lstStyle/>
          <a:p>
            <a:r>
              <a:rPr lang="zh-CN" altLang="en-US" sz="2800" dirty="0">
                <a:solidFill>
                  <a:schemeClr val="bg2">
                    <a:lumMod val="25000"/>
                  </a:schemeClr>
                </a:solidFill>
                <a:latin typeface="+mj-ea"/>
                <a:ea typeface="+mj-ea"/>
              </a:rPr>
              <a:t>流量买入</a:t>
            </a:r>
          </a:p>
        </p:txBody>
      </p:sp>
      <p:sp>
        <p:nvSpPr>
          <p:cNvPr id="6" name="矩形 5">
            <a:extLst>
              <a:ext uri="{FF2B5EF4-FFF2-40B4-BE49-F238E27FC236}">
                <a16:creationId xmlns:a16="http://schemas.microsoft.com/office/drawing/2014/main" id="{51C10681-1D81-432C-A3A4-B24687182B17}"/>
              </a:ext>
            </a:extLst>
          </p:cNvPr>
          <p:cNvSpPr/>
          <p:nvPr/>
        </p:nvSpPr>
        <p:spPr>
          <a:xfrm>
            <a:off x="8886759" y="4063997"/>
            <a:ext cx="1620958" cy="523220"/>
          </a:xfrm>
          <a:prstGeom prst="rect">
            <a:avLst/>
          </a:prstGeom>
        </p:spPr>
        <p:txBody>
          <a:bodyPr wrap="none">
            <a:spAutoFit/>
          </a:bodyPr>
          <a:lstStyle/>
          <a:p>
            <a:pPr algn="r"/>
            <a:r>
              <a:rPr lang="zh-CN" altLang="en-US" sz="2800" dirty="0">
                <a:solidFill>
                  <a:schemeClr val="bg2">
                    <a:lumMod val="25000"/>
                  </a:schemeClr>
                </a:solidFill>
                <a:latin typeface="+mj-ea"/>
                <a:ea typeface="+mj-ea"/>
              </a:rPr>
              <a:t>买入更多</a:t>
            </a:r>
          </a:p>
        </p:txBody>
      </p:sp>
      <p:sp>
        <p:nvSpPr>
          <p:cNvPr id="7" name="矩形 6">
            <a:extLst>
              <a:ext uri="{FF2B5EF4-FFF2-40B4-BE49-F238E27FC236}">
                <a16:creationId xmlns:a16="http://schemas.microsoft.com/office/drawing/2014/main" id="{42FCC7D4-5282-4953-BFE1-525FD5A9C0C0}"/>
              </a:ext>
            </a:extLst>
          </p:cNvPr>
          <p:cNvSpPr/>
          <p:nvPr/>
        </p:nvSpPr>
        <p:spPr>
          <a:xfrm>
            <a:off x="8886759" y="1899655"/>
            <a:ext cx="1620958" cy="523220"/>
          </a:xfrm>
          <a:prstGeom prst="rect">
            <a:avLst/>
          </a:prstGeom>
        </p:spPr>
        <p:txBody>
          <a:bodyPr wrap="none">
            <a:spAutoFit/>
          </a:bodyPr>
          <a:lstStyle/>
          <a:p>
            <a:pPr algn="r"/>
            <a:r>
              <a:rPr lang="zh-CN" altLang="en-US" sz="2800" dirty="0">
                <a:solidFill>
                  <a:schemeClr val="bg2">
                    <a:lumMod val="25000"/>
                  </a:schemeClr>
                </a:solidFill>
                <a:latin typeface="+mj-ea"/>
                <a:ea typeface="+mj-ea"/>
              </a:rPr>
              <a:t>重复下单</a:t>
            </a:r>
          </a:p>
        </p:txBody>
      </p:sp>
      <p:sp>
        <p:nvSpPr>
          <p:cNvPr id="10" name="Oval 2_1_1">
            <a:extLst>
              <a:ext uri="{FF2B5EF4-FFF2-40B4-BE49-F238E27FC236}">
                <a16:creationId xmlns:a16="http://schemas.microsoft.com/office/drawing/2014/main" id="{BA591B0C-931D-42FE-9FEF-5166639F0C9B}"/>
              </a:ext>
            </a:extLst>
          </p:cNvPr>
          <p:cNvSpPr/>
          <p:nvPr/>
        </p:nvSpPr>
        <p:spPr>
          <a:xfrm>
            <a:off x="3940454" y="1168895"/>
            <a:ext cx="4311092" cy="4311092"/>
          </a:xfrm>
          <a:prstGeom prst="ellipse">
            <a:avLst/>
          </a:prstGeom>
          <a:noFill/>
          <a:ln w="15875">
            <a:gradFill>
              <a:gsLst>
                <a:gs pos="0">
                  <a:schemeClr val="accent1">
                    <a:lumMod val="5000"/>
                    <a:lumOff val="95000"/>
                    <a:alpha val="0"/>
                  </a:schemeClr>
                </a:gs>
                <a:gs pos="100000">
                  <a:schemeClr val="accent1">
                    <a:alpha val="6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B20697B8-416D-4C8A-8970-D5C3AFF8FF2F}"/>
              </a:ext>
            </a:extLst>
          </p:cNvPr>
          <p:cNvSpPr/>
          <p:nvPr/>
        </p:nvSpPr>
        <p:spPr>
          <a:xfrm>
            <a:off x="4938629" y="2167070"/>
            <a:ext cx="2314742" cy="2314742"/>
          </a:xfrm>
          <a:prstGeom prst="ellipse">
            <a:avLst/>
          </a:prstGeom>
          <a:blipFill>
            <a:blip r:embed="rId2"/>
            <a:stretch>
              <a:fillRect t="-16757" b="-165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Oval 2_1">
            <a:extLst>
              <a:ext uri="{FF2B5EF4-FFF2-40B4-BE49-F238E27FC236}">
                <a16:creationId xmlns:a16="http://schemas.microsoft.com/office/drawing/2014/main" id="{3D88DAF0-248E-49C1-A102-283AA9D2E1F5}"/>
              </a:ext>
            </a:extLst>
          </p:cNvPr>
          <p:cNvSpPr/>
          <p:nvPr/>
        </p:nvSpPr>
        <p:spPr>
          <a:xfrm>
            <a:off x="4732033" y="1960474"/>
            <a:ext cx="2727934" cy="2727934"/>
          </a:xfrm>
          <a:prstGeom prst="ellipse">
            <a:avLst/>
          </a:prstGeom>
          <a:noFill/>
          <a:ln w="15875">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Oval 2_1_1_1">
            <a:extLst>
              <a:ext uri="{FF2B5EF4-FFF2-40B4-BE49-F238E27FC236}">
                <a16:creationId xmlns:a16="http://schemas.microsoft.com/office/drawing/2014/main" id="{8235C0A2-C518-4D5B-88E4-BD3408C4EAC2}"/>
              </a:ext>
            </a:extLst>
          </p:cNvPr>
          <p:cNvSpPr/>
          <p:nvPr/>
        </p:nvSpPr>
        <p:spPr>
          <a:xfrm>
            <a:off x="3086501" y="314942"/>
            <a:ext cx="6018998" cy="6018998"/>
          </a:xfrm>
          <a:prstGeom prst="ellipse">
            <a:avLst/>
          </a:prstGeom>
          <a:noFill/>
          <a:ln w="15875">
            <a:gradFill>
              <a:gsLst>
                <a:gs pos="0">
                  <a:schemeClr val="accent1">
                    <a:lumMod val="5000"/>
                    <a:lumOff val="95000"/>
                    <a:alpha val="0"/>
                  </a:schemeClr>
                </a:gs>
                <a:gs pos="100000">
                  <a:schemeClr val="accent1">
                    <a:alpha val="1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 Box 19">
            <a:extLst>
              <a:ext uri="{FF2B5EF4-FFF2-40B4-BE49-F238E27FC236}">
                <a16:creationId xmlns:a16="http://schemas.microsoft.com/office/drawing/2014/main" id="{1A7BFB90-057E-4A61-90B9-121CB5D7AF7F}"/>
              </a:ext>
            </a:extLst>
          </p:cNvPr>
          <p:cNvSpPr txBox="1">
            <a:spLocks noChangeArrowheads="1"/>
          </p:cNvSpPr>
          <p:nvPr/>
        </p:nvSpPr>
        <p:spPr bwMode="auto">
          <a:xfrm>
            <a:off x="1456479" y="2441445"/>
            <a:ext cx="2807640" cy="90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hangingPunct="1">
              <a:lnSpc>
                <a:spcPct val="130000"/>
              </a:lnSpc>
              <a:buFont typeface="Wingdings" panose="05000000000000000000" pitchFamily="2" charset="2"/>
              <a:buChar char="u"/>
            </a:pPr>
            <a:r>
              <a:rPr lang="zh-CN" altLang="en-US" sz="1400" dirty="0">
                <a:solidFill>
                  <a:schemeClr val="bg1">
                    <a:lumMod val="65000"/>
                  </a:schemeClr>
                </a:solidFill>
                <a:latin typeface="+mn-ea"/>
                <a:ea typeface="+mn-ea"/>
              </a:rPr>
              <a:t>输入您的内容输入您的内容</a:t>
            </a:r>
            <a:endParaRPr lang="en-US" altLang="zh-CN" sz="1400" dirty="0">
              <a:solidFill>
                <a:schemeClr val="bg1">
                  <a:lumMod val="65000"/>
                </a:schemeClr>
              </a:solidFill>
              <a:latin typeface="+mn-ea"/>
              <a:ea typeface="+mn-ea"/>
            </a:endParaRPr>
          </a:p>
          <a:p>
            <a:pPr marL="285750" indent="-285750" eaLnBrk="1" hangingPunct="1">
              <a:lnSpc>
                <a:spcPct val="130000"/>
              </a:lnSpc>
              <a:buFont typeface="Wingdings" panose="05000000000000000000" pitchFamily="2" charset="2"/>
              <a:buChar char="u"/>
            </a:pPr>
            <a:r>
              <a:rPr lang="zh-CN" altLang="en-US" sz="1400" dirty="0">
                <a:solidFill>
                  <a:schemeClr val="bg1">
                    <a:lumMod val="65000"/>
                  </a:schemeClr>
                </a:solidFill>
                <a:latin typeface="+mn-ea"/>
                <a:ea typeface="+mn-ea"/>
              </a:rPr>
              <a:t>输入您的内容输入您的内容</a:t>
            </a:r>
            <a:endParaRPr lang="en-US" altLang="zh-CN" sz="1400" dirty="0">
              <a:solidFill>
                <a:schemeClr val="bg1">
                  <a:lumMod val="65000"/>
                </a:schemeClr>
              </a:solidFill>
              <a:latin typeface="+mn-ea"/>
              <a:ea typeface="+mn-ea"/>
            </a:endParaRPr>
          </a:p>
          <a:p>
            <a:pPr marL="285750" indent="-285750" eaLnBrk="1" hangingPunct="1">
              <a:lnSpc>
                <a:spcPct val="130000"/>
              </a:lnSpc>
              <a:buFont typeface="Wingdings" panose="05000000000000000000" pitchFamily="2" charset="2"/>
              <a:buChar char="u"/>
            </a:pPr>
            <a:r>
              <a:rPr lang="zh-CN" altLang="en-US" sz="1400" dirty="0">
                <a:solidFill>
                  <a:schemeClr val="bg1">
                    <a:lumMod val="65000"/>
                  </a:schemeClr>
                </a:solidFill>
                <a:latin typeface="+mn-ea"/>
                <a:ea typeface="+mn-ea"/>
              </a:rPr>
              <a:t>输入您的内容。</a:t>
            </a:r>
          </a:p>
        </p:txBody>
      </p:sp>
      <p:sp>
        <p:nvSpPr>
          <p:cNvPr id="15" name="Text Box 19">
            <a:extLst>
              <a:ext uri="{FF2B5EF4-FFF2-40B4-BE49-F238E27FC236}">
                <a16:creationId xmlns:a16="http://schemas.microsoft.com/office/drawing/2014/main" id="{39BC72F2-FA86-444B-9892-4BDF06892A24}"/>
              </a:ext>
            </a:extLst>
          </p:cNvPr>
          <p:cNvSpPr txBox="1">
            <a:spLocks noChangeArrowheads="1"/>
          </p:cNvSpPr>
          <p:nvPr/>
        </p:nvSpPr>
        <p:spPr bwMode="auto">
          <a:xfrm>
            <a:off x="8886759" y="2441445"/>
            <a:ext cx="2807640" cy="90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hangingPunct="1">
              <a:lnSpc>
                <a:spcPct val="130000"/>
              </a:lnSpc>
              <a:buFont typeface="Wingdings" panose="05000000000000000000" pitchFamily="2" charset="2"/>
              <a:buChar char="u"/>
            </a:pPr>
            <a:r>
              <a:rPr lang="zh-CN" altLang="en-US" sz="1400" dirty="0">
                <a:solidFill>
                  <a:schemeClr val="bg1">
                    <a:lumMod val="65000"/>
                  </a:schemeClr>
                </a:solidFill>
                <a:latin typeface="+mn-ea"/>
                <a:ea typeface="+mn-ea"/>
              </a:rPr>
              <a:t>输入您的内容输入您的内容</a:t>
            </a:r>
            <a:endParaRPr lang="en-US" altLang="zh-CN" sz="1400" dirty="0">
              <a:solidFill>
                <a:schemeClr val="bg1">
                  <a:lumMod val="65000"/>
                </a:schemeClr>
              </a:solidFill>
              <a:latin typeface="+mn-ea"/>
              <a:ea typeface="+mn-ea"/>
            </a:endParaRPr>
          </a:p>
          <a:p>
            <a:pPr marL="285750" indent="-285750" eaLnBrk="1" hangingPunct="1">
              <a:lnSpc>
                <a:spcPct val="130000"/>
              </a:lnSpc>
              <a:buFont typeface="Wingdings" panose="05000000000000000000" pitchFamily="2" charset="2"/>
              <a:buChar char="u"/>
            </a:pPr>
            <a:r>
              <a:rPr lang="zh-CN" altLang="en-US" sz="1400" dirty="0">
                <a:solidFill>
                  <a:schemeClr val="bg1">
                    <a:lumMod val="65000"/>
                  </a:schemeClr>
                </a:solidFill>
                <a:latin typeface="+mn-ea"/>
                <a:ea typeface="+mn-ea"/>
              </a:rPr>
              <a:t>输入您的内容输入您的内容</a:t>
            </a:r>
            <a:endParaRPr lang="en-US" altLang="zh-CN" sz="1400" dirty="0">
              <a:solidFill>
                <a:schemeClr val="bg1">
                  <a:lumMod val="65000"/>
                </a:schemeClr>
              </a:solidFill>
              <a:latin typeface="+mn-ea"/>
              <a:ea typeface="+mn-ea"/>
            </a:endParaRPr>
          </a:p>
          <a:p>
            <a:pPr marL="285750" indent="-285750" eaLnBrk="1" hangingPunct="1">
              <a:lnSpc>
                <a:spcPct val="130000"/>
              </a:lnSpc>
              <a:buFont typeface="Wingdings" panose="05000000000000000000" pitchFamily="2" charset="2"/>
              <a:buChar char="u"/>
            </a:pPr>
            <a:r>
              <a:rPr lang="zh-CN" altLang="en-US" sz="1400" dirty="0">
                <a:solidFill>
                  <a:schemeClr val="bg1">
                    <a:lumMod val="65000"/>
                  </a:schemeClr>
                </a:solidFill>
                <a:latin typeface="+mn-ea"/>
                <a:ea typeface="+mn-ea"/>
              </a:rPr>
              <a:t>输入您的内容。</a:t>
            </a:r>
          </a:p>
        </p:txBody>
      </p:sp>
      <p:sp>
        <p:nvSpPr>
          <p:cNvPr id="16" name="Text Box 19">
            <a:extLst>
              <a:ext uri="{FF2B5EF4-FFF2-40B4-BE49-F238E27FC236}">
                <a16:creationId xmlns:a16="http://schemas.microsoft.com/office/drawing/2014/main" id="{66231F90-8664-4631-A4D7-AB0E285E520B}"/>
              </a:ext>
            </a:extLst>
          </p:cNvPr>
          <p:cNvSpPr txBox="1">
            <a:spLocks noChangeArrowheads="1"/>
          </p:cNvSpPr>
          <p:nvPr/>
        </p:nvSpPr>
        <p:spPr bwMode="auto">
          <a:xfrm>
            <a:off x="1456479" y="4584452"/>
            <a:ext cx="2807640" cy="90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hangingPunct="1">
              <a:lnSpc>
                <a:spcPct val="130000"/>
              </a:lnSpc>
              <a:buFont typeface="Wingdings" panose="05000000000000000000" pitchFamily="2" charset="2"/>
              <a:buChar char="u"/>
            </a:pPr>
            <a:r>
              <a:rPr lang="zh-CN" altLang="en-US" sz="1400" dirty="0">
                <a:solidFill>
                  <a:schemeClr val="bg1">
                    <a:lumMod val="65000"/>
                  </a:schemeClr>
                </a:solidFill>
                <a:latin typeface="+mn-ea"/>
                <a:ea typeface="+mn-ea"/>
              </a:rPr>
              <a:t>输入您的内容输入您的内容</a:t>
            </a:r>
            <a:endParaRPr lang="en-US" altLang="zh-CN" sz="1400" dirty="0">
              <a:solidFill>
                <a:schemeClr val="bg1">
                  <a:lumMod val="65000"/>
                </a:schemeClr>
              </a:solidFill>
              <a:latin typeface="+mn-ea"/>
              <a:ea typeface="+mn-ea"/>
            </a:endParaRPr>
          </a:p>
          <a:p>
            <a:pPr marL="285750" indent="-285750" eaLnBrk="1" hangingPunct="1">
              <a:lnSpc>
                <a:spcPct val="130000"/>
              </a:lnSpc>
              <a:buFont typeface="Wingdings" panose="05000000000000000000" pitchFamily="2" charset="2"/>
              <a:buChar char="u"/>
            </a:pPr>
            <a:r>
              <a:rPr lang="zh-CN" altLang="en-US" sz="1400" dirty="0">
                <a:solidFill>
                  <a:schemeClr val="bg1">
                    <a:lumMod val="65000"/>
                  </a:schemeClr>
                </a:solidFill>
                <a:latin typeface="+mn-ea"/>
                <a:ea typeface="+mn-ea"/>
              </a:rPr>
              <a:t>输入您的内容输入您的内容</a:t>
            </a:r>
            <a:endParaRPr lang="en-US" altLang="zh-CN" sz="1400" dirty="0">
              <a:solidFill>
                <a:schemeClr val="bg1">
                  <a:lumMod val="65000"/>
                </a:schemeClr>
              </a:solidFill>
              <a:latin typeface="+mn-ea"/>
              <a:ea typeface="+mn-ea"/>
            </a:endParaRPr>
          </a:p>
          <a:p>
            <a:pPr marL="285750" indent="-285750" eaLnBrk="1" hangingPunct="1">
              <a:lnSpc>
                <a:spcPct val="130000"/>
              </a:lnSpc>
              <a:buFont typeface="Wingdings" panose="05000000000000000000" pitchFamily="2" charset="2"/>
              <a:buChar char="u"/>
            </a:pPr>
            <a:r>
              <a:rPr lang="zh-CN" altLang="en-US" sz="1400" dirty="0">
                <a:solidFill>
                  <a:schemeClr val="bg1">
                    <a:lumMod val="65000"/>
                  </a:schemeClr>
                </a:solidFill>
                <a:latin typeface="+mn-ea"/>
                <a:ea typeface="+mn-ea"/>
              </a:rPr>
              <a:t>输入您的内容。</a:t>
            </a:r>
          </a:p>
        </p:txBody>
      </p:sp>
      <p:sp>
        <p:nvSpPr>
          <p:cNvPr id="17" name="Text Box 19">
            <a:extLst>
              <a:ext uri="{FF2B5EF4-FFF2-40B4-BE49-F238E27FC236}">
                <a16:creationId xmlns:a16="http://schemas.microsoft.com/office/drawing/2014/main" id="{36640DE7-F394-48B5-BEEC-3E9DC1C9D01A}"/>
              </a:ext>
            </a:extLst>
          </p:cNvPr>
          <p:cNvSpPr txBox="1">
            <a:spLocks noChangeArrowheads="1"/>
          </p:cNvSpPr>
          <p:nvPr/>
        </p:nvSpPr>
        <p:spPr bwMode="auto">
          <a:xfrm>
            <a:off x="8886759" y="4584452"/>
            <a:ext cx="2807640" cy="90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hangingPunct="1">
              <a:lnSpc>
                <a:spcPct val="130000"/>
              </a:lnSpc>
              <a:buFont typeface="Wingdings" panose="05000000000000000000" pitchFamily="2" charset="2"/>
              <a:buChar char="u"/>
            </a:pPr>
            <a:r>
              <a:rPr lang="zh-CN" altLang="en-US" sz="1400" dirty="0">
                <a:solidFill>
                  <a:schemeClr val="bg1">
                    <a:lumMod val="65000"/>
                  </a:schemeClr>
                </a:solidFill>
                <a:latin typeface="+mn-ea"/>
                <a:ea typeface="+mn-ea"/>
              </a:rPr>
              <a:t>输入您的内容输入您的内容</a:t>
            </a:r>
            <a:endParaRPr lang="en-US" altLang="zh-CN" sz="1400" dirty="0">
              <a:solidFill>
                <a:schemeClr val="bg1">
                  <a:lumMod val="65000"/>
                </a:schemeClr>
              </a:solidFill>
              <a:latin typeface="+mn-ea"/>
              <a:ea typeface="+mn-ea"/>
            </a:endParaRPr>
          </a:p>
          <a:p>
            <a:pPr marL="285750" indent="-285750" eaLnBrk="1" hangingPunct="1">
              <a:lnSpc>
                <a:spcPct val="130000"/>
              </a:lnSpc>
              <a:buFont typeface="Wingdings" panose="05000000000000000000" pitchFamily="2" charset="2"/>
              <a:buChar char="u"/>
            </a:pPr>
            <a:r>
              <a:rPr lang="zh-CN" altLang="en-US" sz="1400" dirty="0">
                <a:solidFill>
                  <a:schemeClr val="bg1">
                    <a:lumMod val="65000"/>
                  </a:schemeClr>
                </a:solidFill>
                <a:latin typeface="+mn-ea"/>
                <a:ea typeface="+mn-ea"/>
              </a:rPr>
              <a:t>输入您的内容输入您的内容</a:t>
            </a:r>
            <a:endParaRPr lang="en-US" altLang="zh-CN" sz="1400" dirty="0">
              <a:solidFill>
                <a:schemeClr val="bg1">
                  <a:lumMod val="65000"/>
                </a:schemeClr>
              </a:solidFill>
              <a:latin typeface="+mn-ea"/>
              <a:ea typeface="+mn-ea"/>
            </a:endParaRPr>
          </a:p>
          <a:p>
            <a:pPr marL="285750" indent="-285750" eaLnBrk="1" hangingPunct="1">
              <a:lnSpc>
                <a:spcPct val="130000"/>
              </a:lnSpc>
              <a:buFont typeface="Wingdings" panose="05000000000000000000" pitchFamily="2" charset="2"/>
              <a:buChar char="u"/>
            </a:pPr>
            <a:r>
              <a:rPr lang="zh-CN" altLang="en-US" sz="1400" dirty="0">
                <a:solidFill>
                  <a:schemeClr val="bg1">
                    <a:lumMod val="65000"/>
                  </a:schemeClr>
                </a:solidFill>
                <a:latin typeface="+mn-ea"/>
                <a:ea typeface="+mn-ea"/>
              </a:rPr>
              <a:t>输入您的内容。</a:t>
            </a:r>
          </a:p>
        </p:txBody>
      </p:sp>
      <p:sp>
        <p:nvSpPr>
          <p:cNvPr id="18" name="椭圆 17">
            <a:extLst>
              <a:ext uri="{FF2B5EF4-FFF2-40B4-BE49-F238E27FC236}">
                <a16:creationId xmlns:a16="http://schemas.microsoft.com/office/drawing/2014/main" id="{38C47257-9CE4-45BA-9DEC-AD201EE00128}"/>
              </a:ext>
            </a:extLst>
          </p:cNvPr>
          <p:cNvSpPr/>
          <p:nvPr/>
        </p:nvSpPr>
        <p:spPr>
          <a:xfrm>
            <a:off x="4947693" y="2167070"/>
            <a:ext cx="2314742" cy="2314742"/>
          </a:xfrm>
          <a:prstGeom prst="ellipse">
            <a:avLst/>
          </a:pr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money-24-hours-service-by-telephone_44912">
            <a:extLst>
              <a:ext uri="{FF2B5EF4-FFF2-40B4-BE49-F238E27FC236}">
                <a16:creationId xmlns:a16="http://schemas.microsoft.com/office/drawing/2014/main" id="{015BFBBF-B042-42A7-A0AD-AD4BC3B70764}"/>
              </a:ext>
            </a:extLst>
          </p:cNvPr>
          <p:cNvSpPr>
            <a:spLocks noChangeAspect="1"/>
          </p:cNvSpPr>
          <p:nvPr/>
        </p:nvSpPr>
        <p:spPr bwMode="auto">
          <a:xfrm>
            <a:off x="5863079" y="2796858"/>
            <a:ext cx="483970" cy="444220"/>
          </a:xfrm>
          <a:custGeom>
            <a:avLst/>
            <a:gdLst>
              <a:gd name="connsiteX0" fmla="*/ 93434 w 608426"/>
              <a:gd name="connsiteY0" fmla="*/ 245427 h 558455"/>
              <a:gd name="connsiteX1" fmla="*/ 105418 w 608426"/>
              <a:gd name="connsiteY1" fmla="*/ 251565 h 558455"/>
              <a:gd name="connsiteX2" fmla="*/ 184086 w 608426"/>
              <a:gd name="connsiteY2" fmla="*/ 358669 h 558455"/>
              <a:gd name="connsiteX3" fmla="*/ 185315 w 608426"/>
              <a:gd name="connsiteY3" fmla="*/ 374167 h 558455"/>
              <a:gd name="connsiteX4" fmla="*/ 172101 w 608426"/>
              <a:gd name="connsiteY4" fmla="*/ 382300 h 558455"/>
              <a:gd name="connsiteX5" fmla="*/ 139835 w 608426"/>
              <a:gd name="connsiteY5" fmla="*/ 382300 h 558455"/>
              <a:gd name="connsiteX6" fmla="*/ 139835 w 608426"/>
              <a:gd name="connsiteY6" fmla="*/ 543571 h 558455"/>
              <a:gd name="connsiteX7" fmla="*/ 124931 w 608426"/>
              <a:gd name="connsiteY7" fmla="*/ 558455 h 558455"/>
              <a:gd name="connsiteX8" fmla="*/ 61936 w 608426"/>
              <a:gd name="connsiteY8" fmla="*/ 558455 h 558455"/>
              <a:gd name="connsiteX9" fmla="*/ 47186 w 608426"/>
              <a:gd name="connsiteY9" fmla="*/ 543571 h 558455"/>
              <a:gd name="connsiteX10" fmla="*/ 47186 w 608426"/>
              <a:gd name="connsiteY10" fmla="*/ 382300 h 558455"/>
              <a:gd name="connsiteX11" fmla="*/ 14766 w 608426"/>
              <a:gd name="connsiteY11" fmla="*/ 382300 h 558455"/>
              <a:gd name="connsiteX12" fmla="*/ 1552 w 608426"/>
              <a:gd name="connsiteY12" fmla="*/ 374167 h 558455"/>
              <a:gd name="connsiteX13" fmla="*/ 2935 w 608426"/>
              <a:gd name="connsiteY13" fmla="*/ 358669 h 558455"/>
              <a:gd name="connsiteX14" fmla="*/ 81603 w 608426"/>
              <a:gd name="connsiteY14" fmla="*/ 251565 h 558455"/>
              <a:gd name="connsiteX15" fmla="*/ 93434 w 608426"/>
              <a:gd name="connsiteY15" fmla="*/ 245427 h 558455"/>
              <a:gd name="connsiteX16" fmla="*/ 259204 w 608426"/>
              <a:gd name="connsiteY16" fmla="*/ 157855 h 558455"/>
              <a:gd name="connsiteX17" fmla="*/ 271035 w 608426"/>
              <a:gd name="connsiteY17" fmla="*/ 163839 h 558455"/>
              <a:gd name="connsiteX18" fmla="*/ 349703 w 608426"/>
              <a:gd name="connsiteY18" fmla="*/ 271085 h 558455"/>
              <a:gd name="connsiteX19" fmla="*/ 351086 w 608426"/>
              <a:gd name="connsiteY19" fmla="*/ 286581 h 558455"/>
              <a:gd name="connsiteX20" fmla="*/ 337872 w 608426"/>
              <a:gd name="connsiteY20" fmla="*/ 294559 h 558455"/>
              <a:gd name="connsiteX21" fmla="*/ 305452 w 608426"/>
              <a:gd name="connsiteY21" fmla="*/ 294559 h 558455"/>
              <a:gd name="connsiteX22" fmla="*/ 305452 w 608426"/>
              <a:gd name="connsiteY22" fmla="*/ 543572 h 558455"/>
              <a:gd name="connsiteX23" fmla="*/ 290702 w 608426"/>
              <a:gd name="connsiteY23" fmla="*/ 558455 h 558455"/>
              <a:gd name="connsiteX24" fmla="*/ 227707 w 608426"/>
              <a:gd name="connsiteY24" fmla="*/ 558455 h 558455"/>
              <a:gd name="connsiteX25" fmla="*/ 212803 w 608426"/>
              <a:gd name="connsiteY25" fmla="*/ 543572 h 558455"/>
              <a:gd name="connsiteX26" fmla="*/ 212803 w 608426"/>
              <a:gd name="connsiteY26" fmla="*/ 294559 h 558455"/>
              <a:gd name="connsiteX27" fmla="*/ 180537 w 608426"/>
              <a:gd name="connsiteY27" fmla="*/ 294559 h 558455"/>
              <a:gd name="connsiteX28" fmla="*/ 167323 w 608426"/>
              <a:gd name="connsiteY28" fmla="*/ 286581 h 558455"/>
              <a:gd name="connsiteX29" fmla="*/ 168552 w 608426"/>
              <a:gd name="connsiteY29" fmla="*/ 271085 h 558455"/>
              <a:gd name="connsiteX30" fmla="*/ 247220 w 608426"/>
              <a:gd name="connsiteY30" fmla="*/ 163839 h 558455"/>
              <a:gd name="connsiteX31" fmla="*/ 259204 w 608426"/>
              <a:gd name="connsiteY31" fmla="*/ 157855 h 558455"/>
              <a:gd name="connsiteX32" fmla="*/ 446012 w 608426"/>
              <a:gd name="connsiteY32" fmla="*/ 156011 h 558455"/>
              <a:gd name="connsiteX33" fmla="*/ 451390 w 608426"/>
              <a:gd name="connsiteY33" fmla="*/ 159693 h 558455"/>
              <a:gd name="connsiteX34" fmla="*/ 490572 w 608426"/>
              <a:gd name="connsiteY34" fmla="*/ 267094 h 558455"/>
              <a:gd name="connsiteX35" fmla="*/ 503787 w 608426"/>
              <a:gd name="connsiteY35" fmla="*/ 267094 h 558455"/>
              <a:gd name="connsiteX36" fmla="*/ 542969 w 608426"/>
              <a:gd name="connsiteY36" fmla="*/ 159693 h 558455"/>
              <a:gd name="connsiteX37" fmla="*/ 550191 w 608426"/>
              <a:gd name="connsiteY37" fmla="*/ 156165 h 558455"/>
              <a:gd name="connsiteX38" fmla="*/ 568783 w 608426"/>
              <a:gd name="connsiteY38" fmla="*/ 161841 h 558455"/>
              <a:gd name="connsiteX39" fmla="*/ 568937 w 608426"/>
              <a:gd name="connsiteY39" fmla="*/ 161995 h 558455"/>
              <a:gd name="connsiteX40" fmla="*/ 608426 w 608426"/>
              <a:gd name="connsiteY40" fmla="*/ 216462 h 558455"/>
              <a:gd name="connsiteX41" fmla="*/ 608426 w 608426"/>
              <a:gd name="connsiteY41" fmla="*/ 330306 h 558455"/>
              <a:gd name="connsiteX42" fmla="*/ 607504 w 608426"/>
              <a:gd name="connsiteY42" fmla="*/ 333375 h 558455"/>
              <a:gd name="connsiteX43" fmla="*/ 566632 w 608426"/>
              <a:gd name="connsiteY43" fmla="*/ 395514 h 558455"/>
              <a:gd name="connsiteX44" fmla="*/ 566632 w 608426"/>
              <a:gd name="connsiteY44" fmla="*/ 552625 h 558455"/>
              <a:gd name="connsiteX45" fmla="*/ 560793 w 608426"/>
              <a:gd name="connsiteY45" fmla="*/ 558455 h 558455"/>
              <a:gd name="connsiteX46" fmla="*/ 433566 w 608426"/>
              <a:gd name="connsiteY46" fmla="*/ 558455 h 558455"/>
              <a:gd name="connsiteX47" fmla="*/ 427727 w 608426"/>
              <a:gd name="connsiteY47" fmla="*/ 552625 h 558455"/>
              <a:gd name="connsiteX48" fmla="*/ 427727 w 608426"/>
              <a:gd name="connsiteY48" fmla="*/ 395514 h 558455"/>
              <a:gd name="connsiteX49" fmla="*/ 386855 w 608426"/>
              <a:gd name="connsiteY49" fmla="*/ 333375 h 558455"/>
              <a:gd name="connsiteX50" fmla="*/ 385933 w 608426"/>
              <a:gd name="connsiteY50" fmla="*/ 330306 h 558455"/>
              <a:gd name="connsiteX51" fmla="*/ 385933 w 608426"/>
              <a:gd name="connsiteY51" fmla="*/ 216769 h 558455"/>
              <a:gd name="connsiteX52" fmla="*/ 425730 w 608426"/>
              <a:gd name="connsiteY52" fmla="*/ 161841 h 558455"/>
              <a:gd name="connsiteX53" fmla="*/ 446012 w 608426"/>
              <a:gd name="connsiteY53" fmla="*/ 156011 h 558455"/>
              <a:gd name="connsiteX54" fmla="*/ 487387 w 608426"/>
              <a:gd name="connsiteY54" fmla="*/ 148470 h 558455"/>
              <a:gd name="connsiteX55" fmla="*/ 507184 w 608426"/>
              <a:gd name="connsiteY55" fmla="*/ 148470 h 558455"/>
              <a:gd name="connsiteX56" fmla="*/ 514244 w 608426"/>
              <a:gd name="connsiteY56" fmla="*/ 151386 h 558455"/>
              <a:gd name="connsiteX57" fmla="*/ 515472 w 608426"/>
              <a:gd name="connsiteY57" fmla="*/ 162281 h 558455"/>
              <a:gd name="connsiteX58" fmla="*/ 504882 w 608426"/>
              <a:gd name="connsiteY58" fmla="*/ 178239 h 558455"/>
              <a:gd name="connsiteX59" fmla="*/ 509793 w 608426"/>
              <a:gd name="connsiteY59" fmla="*/ 220131 h 558455"/>
              <a:gd name="connsiteX60" fmla="*/ 499971 w 608426"/>
              <a:gd name="connsiteY60" fmla="*/ 246064 h 558455"/>
              <a:gd name="connsiteX61" fmla="*/ 494446 w 608426"/>
              <a:gd name="connsiteY61" fmla="*/ 246064 h 558455"/>
              <a:gd name="connsiteX62" fmla="*/ 484624 w 608426"/>
              <a:gd name="connsiteY62" fmla="*/ 220131 h 558455"/>
              <a:gd name="connsiteX63" fmla="*/ 489689 w 608426"/>
              <a:gd name="connsiteY63" fmla="*/ 178239 h 558455"/>
              <a:gd name="connsiteX64" fmla="*/ 478946 w 608426"/>
              <a:gd name="connsiteY64" fmla="*/ 162281 h 558455"/>
              <a:gd name="connsiteX65" fmla="*/ 480173 w 608426"/>
              <a:gd name="connsiteY65" fmla="*/ 151386 h 558455"/>
              <a:gd name="connsiteX66" fmla="*/ 487387 w 608426"/>
              <a:gd name="connsiteY66" fmla="*/ 148470 h 558455"/>
              <a:gd name="connsiteX67" fmla="*/ 497215 w 608426"/>
              <a:gd name="connsiteY67" fmla="*/ 0 h 558455"/>
              <a:gd name="connsiteX68" fmla="*/ 562488 w 608426"/>
              <a:gd name="connsiteY68" fmla="*/ 65203 h 558455"/>
              <a:gd name="connsiteX69" fmla="*/ 497215 w 608426"/>
              <a:gd name="connsiteY69" fmla="*/ 130406 h 558455"/>
              <a:gd name="connsiteX70" fmla="*/ 431942 w 608426"/>
              <a:gd name="connsiteY70" fmla="*/ 65203 h 558455"/>
              <a:gd name="connsiteX71" fmla="*/ 497215 w 608426"/>
              <a:gd name="connsiteY71" fmla="*/ 0 h 55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8426" h="558455">
                <a:moveTo>
                  <a:pt x="93434" y="245427"/>
                </a:moveTo>
                <a:cubicBezTo>
                  <a:pt x="98197" y="245427"/>
                  <a:pt x="102653" y="247729"/>
                  <a:pt x="105418" y="251565"/>
                </a:cubicBezTo>
                <a:lnTo>
                  <a:pt x="184086" y="358669"/>
                </a:lnTo>
                <a:cubicBezTo>
                  <a:pt x="187312" y="363273"/>
                  <a:pt x="187927" y="369257"/>
                  <a:pt x="185315" y="374167"/>
                </a:cubicBezTo>
                <a:cubicBezTo>
                  <a:pt x="182857" y="379078"/>
                  <a:pt x="177786" y="382300"/>
                  <a:pt x="172101" y="382300"/>
                </a:cubicBezTo>
                <a:lnTo>
                  <a:pt x="139835" y="382300"/>
                </a:lnTo>
                <a:lnTo>
                  <a:pt x="139835" y="543571"/>
                </a:lnTo>
                <a:cubicBezTo>
                  <a:pt x="139835" y="551703"/>
                  <a:pt x="133228" y="558455"/>
                  <a:pt x="124931" y="558455"/>
                </a:cubicBezTo>
                <a:lnTo>
                  <a:pt x="61936" y="558455"/>
                </a:lnTo>
                <a:cubicBezTo>
                  <a:pt x="53793" y="558455"/>
                  <a:pt x="47186" y="551703"/>
                  <a:pt x="47186" y="543571"/>
                </a:cubicBezTo>
                <a:lnTo>
                  <a:pt x="47186" y="382300"/>
                </a:lnTo>
                <a:lnTo>
                  <a:pt x="14766" y="382300"/>
                </a:lnTo>
                <a:cubicBezTo>
                  <a:pt x="9235" y="382300"/>
                  <a:pt x="4164" y="379078"/>
                  <a:pt x="1552" y="374167"/>
                </a:cubicBezTo>
                <a:cubicBezTo>
                  <a:pt x="-906" y="369257"/>
                  <a:pt x="-445" y="363273"/>
                  <a:pt x="2935" y="358669"/>
                </a:cubicBezTo>
                <a:lnTo>
                  <a:pt x="81603" y="251565"/>
                </a:lnTo>
                <a:cubicBezTo>
                  <a:pt x="84368" y="247729"/>
                  <a:pt x="88824" y="245427"/>
                  <a:pt x="93434" y="245427"/>
                </a:cubicBezTo>
                <a:close/>
                <a:moveTo>
                  <a:pt x="259204" y="157855"/>
                </a:moveTo>
                <a:cubicBezTo>
                  <a:pt x="263814" y="157855"/>
                  <a:pt x="268270" y="160156"/>
                  <a:pt x="271035" y="163839"/>
                </a:cubicBezTo>
                <a:lnTo>
                  <a:pt x="349703" y="271085"/>
                </a:lnTo>
                <a:cubicBezTo>
                  <a:pt x="353083" y="275534"/>
                  <a:pt x="353544" y="281518"/>
                  <a:pt x="351086" y="286581"/>
                </a:cubicBezTo>
                <a:cubicBezTo>
                  <a:pt x="348474" y="291491"/>
                  <a:pt x="343403" y="294559"/>
                  <a:pt x="337872" y="294559"/>
                </a:cubicBezTo>
                <a:lnTo>
                  <a:pt x="305452" y="294559"/>
                </a:lnTo>
                <a:lnTo>
                  <a:pt x="305452" y="543572"/>
                </a:lnTo>
                <a:cubicBezTo>
                  <a:pt x="305452" y="551704"/>
                  <a:pt x="298845" y="558455"/>
                  <a:pt x="290702" y="558455"/>
                </a:cubicBezTo>
                <a:lnTo>
                  <a:pt x="227707" y="558455"/>
                </a:lnTo>
                <a:cubicBezTo>
                  <a:pt x="219410" y="558455"/>
                  <a:pt x="212803" y="551704"/>
                  <a:pt x="212803" y="543572"/>
                </a:cubicBezTo>
                <a:lnTo>
                  <a:pt x="212803" y="294559"/>
                </a:lnTo>
                <a:lnTo>
                  <a:pt x="180537" y="294559"/>
                </a:lnTo>
                <a:cubicBezTo>
                  <a:pt x="174852" y="294559"/>
                  <a:pt x="169781" y="291491"/>
                  <a:pt x="167323" y="286581"/>
                </a:cubicBezTo>
                <a:cubicBezTo>
                  <a:pt x="164711" y="281518"/>
                  <a:pt x="165326" y="275534"/>
                  <a:pt x="168552" y="271085"/>
                </a:cubicBezTo>
                <a:lnTo>
                  <a:pt x="247220" y="163839"/>
                </a:lnTo>
                <a:cubicBezTo>
                  <a:pt x="249985" y="160156"/>
                  <a:pt x="254441" y="157855"/>
                  <a:pt x="259204" y="157855"/>
                </a:cubicBezTo>
                <a:close/>
                <a:moveTo>
                  <a:pt x="446012" y="156011"/>
                </a:moveTo>
                <a:cubicBezTo>
                  <a:pt x="448317" y="156011"/>
                  <a:pt x="450468" y="157392"/>
                  <a:pt x="451390" y="159693"/>
                </a:cubicBezTo>
                <a:lnTo>
                  <a:pt x="490572" y="267094"/>
                </a:lnTo>
                <a:cubicBezTo>
                  <a:pt x="492877" y="273231"/>
                  <a:pt x="501636" y="273231"/>
                  <a:pt x="503787" y="267094"/>
                </a:cubicBezTo>
                <a:lnTo>
                  <a:pt x="542969" y="159693"/>
                </a:lnTo>
                <a:cubicBezTo>
                  <a:pt x="544044" y="156778"/>
                  <a:pt x="547271" y="155244"/>
                  <a:pt x="550191" y="156165"/>
                </a:cubicBezTo>
                <a:lnTo>
                  <a:pt x="568783" y="161841"/>
                </a:lnTo>
                <a:lnTo>
                  <a:pt x="568937" y="161995"/>
                </a:lnTo>
                <a:cubicBezTo>
                  <a:pt x="592446" y="169666"/>
                  <a:pt x="608426" y="191607"/>
                  <a:pt x="608426" y="216462"/>
                </a:cubicBezTo>
                <a:lnTo>
                  <a:pt x="608426" y="330306"/>
                </a:lnTo>
                <a:cubicBezTo>
                  <a:pt x="608426" y="331380"/>
                  <a:pt x="608119" y="332454"/>
                  <a:pt x="607504" y="333375"/>
                </a:cubicBezTo>
                <a:lnTo>
                  <a:pt x="566632" y="395514"/>
                </a:lnTo>
                <a:lnTo>
                  <a:pt x="566632" y="552625"/>
                </a:lnTo>
                <a:cubicBezTo>
                  <a:pt x="566632" y="555847"/>
                  <a:pt x="564020" y="558455"/>
                  <a:pt x="560793" y="558455"/>
                </a:cubicBezTo>
                <a:lnTo>
                  <a:pt x="433566" y="558455"/>
                </a:lnTo>
                <a:cubicBezTo>
                  <a:pt x="430339" y="558455"/>
                  <a:pt x="427727" y="555847"/>
                  <a:pt x="427727" y="552625"/>
                </a:cubicBezTo>
                <a:lnTo>
                  <a:pt x="427727" y="395514"/>
                </a:lnTo>
                <a:lnTo>
                  <a:pt x="386855" y="333375"/>
                </a:lnTo>
                <a:cubicBezTo>
                  <a:pt x="386240" y="332454"/>
                  <a:pt x="385933" y="331380"/>
                  <a:pt x="385933" y="330306"/>
                </a:cubicBezTo>
                <a:lnTo>
                  <a:pt x="385933" y="216769"/>
                </a:lnTo>
                <a:cubicBezTo>
                  <a:pt x="385933" y="191760"/>
                  <a:pt x="401913" y="169820"/>
                  <a:pt x="425730" y="161841"/>
                </a:cubicBezTo>
                <a:cubicBezTo>
                  <a:pt x="425730" y="161841"/>
                  <a:pt x="445398" y="156011"/>
                  <a:pt x="446012" y="156011"/>
                </a:cubicBezTo>
                <a:close/>
                <a:moveTo>
                  <a:pt x="487387" y="148470"/>
                </a:moveTo>
                <a:lnTo>
                  <a:pt x="507184" y="148470"/>
                </a:lnTo>
                <a:cubicBezTo>
                  <a:pt x="509793" y="148470"/>
                  <a:pt x="512402" y="149544"/>
                  <a:pt x="514244" y="151386"/>
                </a:cubicBezTo>
                <a:cubicBezTo>
                  <a:pt x="517007" y="154455"/>
                  <a:pt x="517467" y="158905"/>
                  <a:pt x="515472" y="162281"/>
                </a:cubicBezTo>
                <a:lnTo>
                  <a:pt x="504882" y="178239"/>
                </a:lnTo>
                <a:lnTo>
                  <a:pt x="509793" y="220131"/>
                </a:lnTo>
                <a:lnTo>
                  <a:pt x="499971" y="246064"/>
                </a:lnTo>
                <a:cubicBezTo>
                  <a:pt x="499050" y="248673"/>
                  <a:pt x="495367" y="248673"/>
                  <a:pt x="494446" y="246064"/>
                </a:cubicBezTo>
                <a:lnTo>
                  <a:pt x="484624" y="220131"/>
                </a:lnTo>
                <a:lnTo>
                  <a:pt x="489689" y="178239"/>
                </a:lnTo>
                <a:lnTo>
                  <a:pt x="478946" y="162281"/>
                </a:lnTo>
                <a:cubicBezTo>
                  <a:pt x="477104" y="158905"/>
                  <a:pt x="477411" y="154455"/>
                  <a:pt x="480173" y="151386"/>
                </a:cubicBezTo>
                <a:cubicBezTo>
                  <a:pt x="482015" y="149544"/>
                  <a:pt x="484624" y="148470"/>
                  <a:pt x="487387" y="148470"/>
                </a:cubicBezTo>
                <a:close/>
                <a:moveTo>
                  <a:pt x="497215" y="0"/>
                </a:moveTo>
                <a:cubicBezTo>
                  <a:pt x="533264" y="0"/>
                  <a:pt x="562488" y="29192"/>
                  <a:pt x="562488" y="65203"/>
                </a:cubicBezTo>
                <a:cubicBezTo>
                  <a:pt x="562488" y="101214"/>
                  <a:pt x="533264" y="130406"/>
                  <a:pt x="497215" y="130406"/>
                </a:cubicBezTo>
                <a:cubicBezTo>
                  <a:pt x="461166" y="130406"/>
                  <a:pt x="431942" y="101214"/>
                  <a:pt x="431942" y="65203"/>
                </a:cubicBezTo>
                <a:cubicBezTo>
                  <a:pt x="431942" y="29192"/>
                  <a:pt x="461166" y="0"/>
                  <a:pt x="497215" y="0"/>
                </a:cubicBezTo>
                <a:close/>
              </a:path>
            </a:pathLst>
          </a:custGeom>
          <a:solidFill>
            <a:srgbClr val="FAFAFA"/>
          </a:solidFill>
          <a:ln>
            <a:noFill/>
          </a:ln>
        </p:spPr>
        <p:txBody>
          <a:bodyPr/>
          <a:lstStyle/>
          <a:p>
            <a:endParaRPr lang="zh-CN" altLang="en-US">
              <a:solidFill>
                <a:sysClr val="windowText" lastClr="000000"/>
              </a:solidFill>
            </a:endParaRPr>
          </a:p>
        </p:txBody>
      </p:sp>
      <p:sp>
        <p:nvSpPr>
          <p:cNvPr id="20" name="Text Box 19">
            <a:extLst>
              <a:ext uri="{FF2B5EF4-FFF2-40B4-BE49-F238E27FC236}">
                <a16:creationId xmlns:a16="http://schemas.microsoft.com/office/drawing/2014/main" id="{7B52C850-B516-4C6A-BD8E-395303EE2CF2}"/>
              </a:ext>
            </a:extLst>
          </p:cNvPr>
          <p:cNvSpPr txBox="1">
            <a:spLocks noChangeArrowheads="1"/>
          </p:cNvSpPr>
          <p:nvPr/>
        </p:nvSpPr>
        <p:spPr bwMode="auto">
          <a:xfrm>
            <a:off x="5155430" y="3324441"/>
            <a:ext cx="1899269"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30000"/>
              </a:lnSpc>
            </a:pPr>
            <a:r>
              <a:rPr lang="zh-CN" altLang="en-US" sz="1400" dirty="0">
                <a:solidFill>
                  <a:schemeClr val="bg1"/>
                </a:solidFill>
                <a:latin typeface="+mn-ea"/>
                <a:ea typeface="+mn-ea"/>
              </a:rPr>
              <a:t>输入您的内容输入您的内容</a:t>
            </a:r>
          </a:p>
        </p:txBody>
      </p:sp>
      <p:sp>
        <p:nvSpPr>
          <p:cNvPr id="21" name="椭圆 20">
            <a:extLst>
              <a:ext uri="{FF2B5EF4-FFF2-40B4-BE49-F238E27FC236}">
                <a16:creationId xmlns:a16="http://schemas.microsoft.com/office/drawing/2014/main" id="{913A80F7-A37E-4793-BD9B-E0AFE2832A97}"/>
              </a:ext>
            </a:extLst>
          </p:cNvPr>
          <p:cNvSpPr/>
          <p:nvPr/>
        </p:nvSpPr>
        <p:spPr>
          <a:xfrm>
            <a:off x="1340062" y="1995216"/>
            <a:ext cx="151184" cy="151184"/>
          </a:xfrm>
          <a:prstGeom prst="ellipse">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4FE906EE-64BC-4D18-8DB0-818D7A3E70D4}"/>
              </a:ext>
            </a:extLst>
          </p:cNvPr>
          <p:cNvSpPr/>
          <p:nvPr/>
        </p:nvSpPr>
        <p:spPr>
          <a:xfrm>
            <a:off x="1340062" y="4167830"/>
            <a:ext cx="151184" cy="151184"/>
          </a:xfrm>
          <a:prstGeom prst="ellipse">
            <a:avLst/>
          </a:prstGeom>
          <a:gradFill>
            <a:gsLst>
              <a:gs pos="0">
                <a:schemeClr val="accent5"/>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7FB6E114-2E59-44A1-8A03-04D777C92F20}"/>
              </a:ext>
            </a:extLst>
          </p:cNvPr>
          <p:cNvSpPr/>
          <p:nvPr/>
        </p:nvSpPr>
        <p:spPr>
          <a:xfrm>
            <a:off x="8757675" y="1995216"/>
            <a:ext cx="151184" cy="151184"/>
          </a:xfrm>
          <a:prstGeom prst="ellipse">
            <a:avLst/>
          </a:prstGeom>
          <a:gradFill>
            <a:gsLst>
              <a:gs pos="0">
                <a:schemeClr val="accent5"/>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a:extLst>
              <a:ext uri="{FF2B5EF4-FFF2-40B4-BE49-F238E27FC236}">
                <a16:creationId xmlns:a16="http://schemas.microsoft.com/office/drawing/2014/main" id="{FAAE5D61-DE38-40B7-BEBF-2D2DC2C12F12}"/>
              </a:ext>
            </a:extLst>
          </p:cNvPr>
          <p:cNvSpPr/>
          <p:nvPr/>
        </p:nvSpPr>
        <p:spPr>
          <a:xfrm>
            <a:off x="8757675" y="4167830"/>
            <a:ext cx="151184" cy="151184"/>
          </a:xfrm>
          <a:prstGeom prst="ellipse">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15174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pic>
        <p:nvPicPr>
          <p:cNvPr id="17" name="图片 16" descr="房间里的餐厅&#10;&#10;描述已自动生成">
            <a:extLst>
              <a:ext uri="{FF2B5EF4-FFF2-40B4-BE49-F238E27FC236}">
                <a16:creationId xmlns:a16="http://schemas.microsoft.com/office/drawing/2014/main" id="{95DE1332-61AB-4394-8F04-D5BC5B4ADDC3}"/>
              </a:ext>
            </a:extLst>
          </p:cNvPr>
          <p:cNvPicPr>
            <a:picLocks noChangeAspect="1"/>
          </p:cNvPicPr>
          <p:nvPr/>
        </p:nvPicPr>
        <p:blipFill rotWithShape="1">
          <a:blip r:embed="rId3" cstate="print">
            <a:alphaModFix amt="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733" b="7733"/>
          <a:stretch/>
        </p:blipFill>
        <p:spPr>
          <a:xfrm>
            <a:off x="-38102" y="-21432"/>
            <a:ext cx="12268202" cy="6900864"/>
          </a:xfrm>
          <a:prstGeom prst="rect">
            <a:avLst/>
          </a:prstGeom>
        </p:spPr>
      </p:pic>
      <p:sp>
        <p:nvSpPr>
          <p:cNvPr id="12" name="任意多边形: 形状 11">
            <a:extLst>
              <a:ext uri="{FF2B5EF4-FFF2-40B4-BE49-F238E27FC236}">
                <a16:creationId xmlns:a16="http://schemas.microsoft.com/office/drawing/2014/main" id="{ABB6295A-ABA4-4C55-AB22-CAC25F0349CC}"/>
              </a:ext>
            </a:extLst>
          </p:cNvPr>
          <p:cNvSpPr/>
          <p:nvPr/>
        </p:nvSpPr>
        <p:spPr>
          <a:xfrm>
            <a:off x="5319567" y="1751798"/>
            <a:ext cx="1552866" cy="1550522"/>
          </a:xfrm>
          <a:custGeom>
            <a:avLst/>
            <a:gdLst>
              <a:gd name="connsiteX0" fmla="*/ 567374 w 1134536"/>
              <a:gd name="connsiteY0" fmla="*/ 0 h 1132824"/>
              <a:gd name="connsiteX1" fmla="*/ 1134536 w 1134536"/>
              <a:gd name="connsiteY1" fmla="*/ 566517 h 1132824"/>
              <a:gd name="connsiteX2" fmla="*/ 567374 w 1134536"/>
              <a:gd name="connsiteY2" fmla="*/ 1132824 h 1132824"/>
              <a:gd name="connsiteX3" fmla="*/ 0 w 1134536"/>
              <a:gd name="connsiteY3" fmla="*/ 566517 h 1132824"/>
              <a:gd name="connsiteX4" fmla="*/ 567374 w 1134536"/>
              <a:gd name="connsiteY4" fmla="*/ 0 h 1132824"/>
              <a:gd name="connsiteX5" fmla="*/ 567374 w 1134536"/>
              <a:gd name="connsiteY5" fmla="*/ 74347 h 1132824"/>
              <a:gd name="connsiteX6" fmla="*/ 74459 w 1134536"/>
              <a:gd name="connsiteY6" fmla="*/ 566517 h 1132824"/>
              <a:gd name="connsiteX7" fmla="*/ 567374 w 1134536"/>
              <a:gd name="connsiteY7" fmla="*/ 1058690 h 1132824"/>
              <a:gd name="connsiteX8" fmla="*/ 1060290 w 1134536"/>
              <a:gd name="connsiteY8" fmla="*/ 566517 h 1132824"/>
              <a:gd name="connsiteX9" fmla="*/ 567374 w 1134536"/>
              <a:gd name="connsiteY9" fmla="*/ 74347 h 113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4536" h="1132824">
                <a:moveTo>
                  <a:pt x="567374" y="0"/>
                </a:moveTo>
                <a:cubicBezTo>
                  <a:pt x="880102" y="0"/>
                  <a:pt x="1134536" y="254052"/>
                  <a:pt x="1134536" y="566517"/>
                </a:cubicBezTo>
                <a:cubicBezTo>
                  <a:pt x="1134536" y="878773"/>
                  <a:pt x="880102" y="1132824"/>
                  <a:pt x="567374" y="1132824"/>
                </a:cubicBezTo>
                <a:cubicBezTo>
                  <a:pt x="254434" y="1132824"/>
                  <a:pt x="0" y="878773"/>
                  <a:pt x="0" y="566517"/>
                </a:cubicBezTo>
                <a:cubicBezTo>
                  <a:pt x="0" y="254052"/>
                  <a:pt x="254434" y="0"/>
                  <a:pt x="567374" y="0"/>
                </a:cubicBezTo>
                <a:close/>
                <a:moveTo>
                  <a:pt x="567374" y="74347"/>
                </a:moveTo>
                <a:cubicBezTo>
                  <a:pt x="295493" y="74347"/>
                  <a:pt x="74459" y="295049"/>
                  <a:pt x="74459" y="566517"/>
                </a:cubicBezTo>
                <a:cubicBezTo>
                  <a:pt x="74459" y="837775"/>
                  <a:pt x="295493" y="1058690"/>
                  <a:pt x="567374" y="1058690"/>
                </a:cubicBezTo>
                <a:cubicBezTo>
                  <a:pt x="839043" y="1058690"/>
                  <a:pt x="1060290" y="837775"/>
                  <a:pt x="1060290" y="566517"/>
                </a:cubicBezTo>
                <a:cubicBezTo>
                  <a:pt x="1060290" y="295049"/>
                  <a:pt x="839043" y="74347"/>
                  <a:pt x="567374" y="7434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3" name="组合 12">
            <a:extLst>
              <a:ext uri="{FF2B5EF4-FFF2-40B4-BE49-F238E27FC236}">
                <a16:creationId xmlns:a16="http://schemas.microsoft.com/office/drawing/2014/main" id="{CB3F789D-46F5-4CB4-9C6C-A6A38C90DA15}"/>
              </a:ext>
            </a:extLst>
          </p:cNvPr>
          <p:cNvGrpSpPr/>
          <p:nvPr/>
        </p:nvGrpSpPr>
        <p:grpSpPr>
          <a:xfrm>
            <a:off x="5748704" y="1938998"/>
            <a:ext cx="694462" cy="1170474"/>
            <a:chOff x="8826232" y="1766922"/>
            <a:chExt cx="361836" cy="609852"/>
          </a:xfrm>
        </p:grpSpPr>
        <p:sp>
          <p:nvSpPr>
            <p:cNvPr id="11" name="任意多边形: 形状 10">
              <a:extLst>
                <a:ext uri="{FF2B5EF4-FFF2-40B4-BE49-F238E27FC236}">
                  <a16:creationId xmlns:a16="http://schemas.microsoft.com/office/drawing/2014/main" id="{443A2C0B-A96F-43A4-8270-3474ED126D1B}"/>
                </a:ext>
              </a:extLst>
            </p:cNvPr>
            <p:cNvSpPr/>
            <p:nvPr/>
          </p:nvSpPr>
          <p:spPr>
            <a:xfrm>
              <a:off x="8826232" y="1766922"/>
              <a:ext cx="361836" cy="490904"/>
            </a:xfrm>
            <a:custGeom>
              <a:avLst/>
              <a:gdLst>
                <a:gd name="connsiteX0" fmla="*/ 181024 w 361836"/>
                <a:gd name="connsiteY0" fmla="*/ 0 h 490904"/>
                <a:gd name="connsiteX1" fmla="*/ 361836 w 361836"/>
                <a:gd name="connsiteY1" fmla="*/ 180770 h 490904"/>
                <a:gd name="connsiteX2" fmla="*/ 218251 w 361836"/>
                <a:gd name="connsiteY2" fmla="*/ 357504 h 490904"/>
                <a:gd name="connsiteX3" fmla="*/ 218251 w 361836"/>
                <a:gd name="connsiteY3" fmla="*/ 453730 h 490904"/>
                <a:gd name="connsiteX4" fmla="*/ 181024 w 361836"/>
                <a:gd name="connsiteY4" fmla="*/ 490904 h 490904"/>
                <a:gd name="connsiteX5" fmla="*/ 143798 w 361836"/>
                <a:gd name="connsiteY5" fmla="*/ 453730 h 490904"/>
                <a:gd name="connsiteX6" fmla="*/ 143798 w 361836"/>
                <a:gd name="connsiteY6" fmla="*/ 324365 h 490904"/>
                <a:gd name="connsiteX7" fmla="*/ 181024 w 361836"/>
                <a:gd name="connsiteY7" fmla="*/ 287192 h 490904"/>
                <a:gd name="connsiteX8" fmla="*/ 287385 w 361836"/>
                <a:gd name="connsiteY8" fmla="*/ 180770 h 490904"/>
                <a:gd name="connsiteX9" fmla="*/ 181024 w 361836"/>
                <a:gd name="connsiteY9" fmla="*/ 74346 h 490904"/>
                <a:gd name="connsiteX10" fmla="*/ 74451 w 361836"/>
                <a:gd name="connsiteY10" fmla="*/ 180770 h 490904"/>
                <a:gd name="connsiteX11" fmla="*/ 37225 w 361836"/>
                <a:gd name="connsiteY11" fmla="*/ 217943 h 490904"/>
                <a:gd name="connsiteX12" fmla="*/ 0 w 361836"/>
                <a:gd name="connsiteY12" fmla="*/ 180770 h 490904"/>
                <a:gd name="connsiteX13" fmla="*/ 181024 w 361836"/>
                <a:gd name="connsiteY13" fmla="*/ 0 h 49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836" h="490904">
                  <a:moveTo>
                    <a:pt x="181024" y="0"/>
                  </a:moveTo>
                  <a:cubicBezTo>
                    <a:pt x="280789" y="0"/>
                    <a:pt x="361836" y="81144"/>
                    <a:pt x="361836" y="180770"/>
                  </a:cubicBezTo>
                  <a:cubicBezTo>
                    <a:pt x="361836" y="267650"/>
                    <a:pt x="300147" y="340298"/>
                    <a:pt x="218251" y="357504"/>
                  </a:cubicBezTo>
                  <a:lnTo>
                    <a:pt x="218251" y="453730"/>
                  </a:lnTo>
                  <a:cubicBezTo>
                    <a:pt x="218251" y="474122"/>
                    <a:pt x="201445" y="490904"/>
                    <a:pt x="181024" y="490904"/>
                  </a:cubicBezTo>
                  <a:cubicBezTo>
                    <a:pt x="160390" y="490904"/>
                    <a:pt x="143798" y="474122"/>
                    <a:pt x="143798" y="453730"/>
                  </a:cubicBezTo>
                  <a:lnTo>
                    <a:pt x="143798" y="324365"/>
                  </a:lnTo>
                  <a:cubicBezTo>
                    <a:pt x="143798" y="303761"/>
                    <a:pt x="160390" y="287192"/>
                    <a:pt x="181024" y="287192"/>
                  </a:cubicBezTo>
                  <a:cubicBezTo>
                    <a:pt x="239734" y="287192"/>
                    <a:pt x="287385" y="239398"/>
                    <a:pt x="287385" y="180770"/>
                  </a:cubicBezTo>
                  <a:cubicBezTo>
                    <a:pt x="287385" y="122142"/>
                    <a:pt x="239734" y="74346"/>
                    <a:pt x="181024" y="74346"/>
                  </a:cubicBezTo>
                  <a:cubicBezTo>
                    <a:pt x="122101" y="74346"/>
                    <a:pt x="74451" y="122142"/>
                    <a:pt x="74451" y="180770"/>
                  </a:cubicBezTo>
                  <a:cubicBezTo>
                    <a:pt x="74451" y="201374"/>
                    <a:pt x="57859" y="217943"/>
                    <a:pt x="37225" y="217943"/>
                  </a:cubicBezTo>
                  <a:cubicBezTo>
                    <a:pt x="16592" y="217943"/>
                    <a:pt x="0" y="201374"/>
                    <a:pt x="0" y="180770"/>
                  </a:cubicBezTo>
                  <a:cubicBezTo>
                    <a:pt x="0" y="81144"/>
                    <a:pt x="81258" y="0"/>
                    <a:pt x="181024"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任意多边形: 形状 9">
              <a:extLst>
                <a:ext uri="{FF2B5EF4-FFF2-40B4-BE49-F238E27FC236}">
                  <a16:creationId xmlns:a16="http://schemas.microsoft.com/office/drawing/2014/main" id="{2E3F5F36-DE1C-49BF-88A5-36FEC5CA4A12}"/>
                </a:ext>
              </a:extLst>
            </p:cNvPr>
            <p:cNvSpPr/>
            <p:nvPr/>
          </p:nvSpPr>
          <p:spPr>
            <a:xfrm>
              <a:off x="8960425" y="2283585"/>
              <a:ext cx="93450" cy="93189"/>
            </a:xfrm>
            <a:custGeom>
              <a:avLst/>
              <a:gdLst>
                <a:gd name="connsiteX0" fmla="*/ 46725 w 93450"/>
                <a:gd name="connsiteY0" fmla="*/ 0 h 93189"/>
                <a:gd name="connsiteX1" fmla="*/ 93450 w 93450"/>
                <a:gd name="connsiteY1" fmla="*/ 46594 h 93189"/>
                <a:gd name="connsiteX2" fmla="*/ 46725 w 93450"/>
                <a:gd name="connsiteY2" fmla="*/ 93189 h 93189"/>
                <a:gd name="connsiteX3" fmla="*/ 0 w 93450"/>
                <a:gd name="connsiteY3" fmla="*/ 46594 h 93189"/>
                <a:gd name="connsiteX4" fmla="*/ 46725 w 93450"/>
                <a:gd name="connsiteY4" fmla="*/ 0 h 93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50" h="93189">
                  <a:moveTo>
                    <a:pt x="46725" y="0"/>
                  </a:moveTo>
                  <a:cubicBezTo>
                    <a:pt x="72531" y="0"/>
                    <a:pt x="93450" y="20861"/>
                    <a:pt x="93450" y="46594"/>
                  </a:cubicBezTo>
                  <a:cubicBezTo>
                    <a:pt x="93450" y="72328"/>
                    <a:pt x="72531" y="93189"/>
                    <a:pt x="46725" y="93189"/>
                  </a:cubicBezTo>
                  <a:cubicBezTo>
                    <a:pt x="20919" y="93189"/>
                    <a:pt x="0" y="72328"/>
                    <a:pt x="0" y="46594"/>
                  </a:cubicBezTo>
                  <a:cubicBezTo>
                    <a:pt x="0" y="20861"/>
                    <a:pt x="20919" y="0"/>
                    <a:pt x="46725"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2" name="矩形 1">
            <a:extLst>
              <a:ext uri="{FF2B5EF4-FFF2-40B4-BE49-F238E27FC236}">
                <a16:creationId xmlns:a16="http://schemas.microsoft.com/office/drawing/2014/main" id="{C41AD766-CD75-486B-A3B3-AA5EA19EB9DC}"/>
              </a:ext>
            </a:extLst>
          </p:cNvPr>
          <p:cNvSpPr/>
          <p:nvPr/>
        </p:nvSpPr>
        <p:spPr>
          <a:xfrm>
            <a:off x="3895721" y="3488107"/>
            <a:ext cx="4400564" cy="584775"/>
          </a:xfrm>
          <a:prstGeom prst="rect">
            <a:avLst/>
          </a:prstGeom>
        </p:spPr>
        <p:txBody>
          <a:bodyPr wrap="none">
            <a:spAutoFit/>
          </a:bodyPr>
          <a:lstStyle/>
          <a:p>
            <a:pPr algn="ctr"/>
            <a:r>
              <a:rPr lang="zh-CN" altLang="en-US" sz="3200" b="1" dirty="0">
                <a:solidFill>
                  <a:schemeClr val="accent1"/>
                </a:solidFill>
                <a:latin typeface="+mj-ea"/>
                <a:ea typeface="+mj-ea"/>
              </a:rPr>
              <a:t>店铺的满意度如何提升</a:t>
            </a:r>
          </a:p>
        </p:txBody>
      </p:sp>
      <p:sp>
        <p:nvSpPr>
          <p:cNvPr id="3" name="矩形 2">
            <a:extLst>
              <a:ext uri="{FF2B5EF4-FFF2-40B4-BE49-F238E27FC236}">
                <a16:creationId xmlns:a16="http://schemas.microsoft.com/office/drawing/2014/main" id="{9DE79DDC-2B80-4FD0-858C-DFA8B531EA71}"/>
              </a:ext>
            </a:extLst>
          </p:cNvPr>
          <p:cNvSpPr/>
          <p:nvPr/>
        </p:nvSpPr>
        <p:spPr>
          <a:xfrm>
            <a:off x="3184787" y="3994483"/>
            <a:ext cx="5822428" cy="369332"/>
          </a:xfrm>
          <a:prstGeom prst="rect">
            <a:avLst/>
          </a:prstGeom>
        </p:spPr>
        <p:txBody>
          <a:bodyPr wrap="none">
            <a:spAutoFit/>
          </a:bodyPr>
          <a:lstStyle/>
          <a:p>
            <a:pPr algn="ctr"/>
            <a:r>
              <a:rPr lang="en-US" altLang="zh-CN" dirty="0">
                <a:gradFill flip="none" rotWithShape="1">
                  <a:gsLst>
                    <a:gs pos="0">
                      <a:schemeClr val="accent3"/>
                    </a:gs>
                    <a:gs pos="100000">
                      <a:schemeClr val="accent1"/>
                    </a:gs>
                  </a:gsLst>
                  <a:lin ang="0" scaled="1"/>
                  <a:tileRect/>
                </a:gradFill>
                <a:latin typeface="+mj-lt"/>
              </a:rPr>
              <a:t>How To Improve The Satisfaction Of The Shop</a:t>
            </a:r>
            <a:endParaRPr lang="zh-CN" altLang="en-US" dirty="0">
              <a:gradFill flip="none" rotWithShape="1">
                <a:gsLst>
                  <a:gs pos="0">
                    <a:schemeClr val="accent3"/>
                  </a:gs>
                  <a:gs pos="100000">
                    <a:schemeClr val="accent1"/>
                  </a:gs>
                </a:gsLst>
                <a:lin ang="0" scaled="1"/>
                <a:tileRect/>
              </a:gradFill>
              <a:latin typeface="+mj-lt"/>
            </a:endParaRPr>
          </a:p>
        </p:txBody>
      </p:sp>
    </p:spTree>
    <p:custDataLst>
      <p:tags r:id="rId1"/>
    </p:custDataLst>
    <p:extLst>
      <p:ext uri="{BB962C8B-B14F-4D97-AF65-F5344CB8AC3E}">
        <p14:creationId xmlns:p14="http://schemas.microsoft.com/office/powerpoint/2010/main" val="4256668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8A13A0A-DC52-495F-9ADD-1B5BA427740B}"/>
              </a:ext>
            </a:extLst>
          </p:cNvPr>
          <p:cNvSpPr/>
          <p:nvPr/>
        </p:nvSpPr>
        <p:spPr>
          <a:xfrm>
            <a:off x="3764277" y="304284"/>
            <a:ext cx="4663456" cy="584775"/>
          </a:xfrm>
          <a:prstGeom prst="rect">
            <a:avLst/>
          </a:prstGeom>
        </p:spPr>
        <p:txBody>
          <a:bodyPr wrap="none">
            <a:spAutoFit/>
          </a:bodyPr>
          <a:lstStyle/>
          <a:p>
            <a:pPr algn="ctr"/>
            <a:r>
              <a:rPr lang="zh-CN" altLang="en-US" sz="3200" b="1" dirty="0">
                <a:solidFill>
                  <a:schemeClr val="accent1"/>
                </a:solidFill>
                <a:latin typeface="+mj-ea"/>
                <a:ea typeface="+mj-ea"/>
              </a:rPr>
              <a:t>注重</a:t>
            </a:r>
            <a:r>
              <a:rPr lang="en-US" altLang="zh-CN" sz="3200" b="1" dirty="0">
                <a:solidFill>
                  <a:schemeClr val="accent1"/>
                </a:solidFill>
                <a:latin typeface="+mj-ea"/>
                <a:ea typeface="+mj-ea"/>
              </a:rPr>
              <a:t>VIP</a:t>
            </a:r>
            <a:r>
              <a:rPr lang="zh-CN" altLang="en-US" sz="3200" b="1" dirty="0">
                <a:solidFill>
                  <a:schemeClr val="accent1"/>
                </a:solidFill>
                <a:latin typeface="+mj-ea"/>
                <a:ea typeface="+mj-ea"/>
              </a:rPr>
              <a:t>和老客户的服务</a:t>
            </a:r>
          </a:p>
        </p:txBody>
      </p:sp>
      <p:sp>
        <p:nvSpPr>
          <p:cNvPr id="3" name="矩形 2">
            <a:extLst>
              <a:ext uri="{FF2B5EF4-FFF2-40B4-BE49-F238E27FC236}">
                <a16:creationId xmlns:a16="http://schemas.microsoft.com/office/drawing/2014/main" id="{AE5746D4-71E6-4C5D-8148-6509BA781265}"/>
              </a:ext>
            </a:extLst>
          </p:cNvPr>
          <p:cNvSpPr/>
          <p:nvPr/>
        </p:nvSpPr>
        <p:spPr>
          <a:xfrm>
            <a:off x="2540380" y="810660"/>
            <a:ext cx="7111241" cy="369332"/>
          </a:xfrm>
          <a:prstGeom prst="rect">
            <a:avLst/>
          </a:prstGeom>
        </p:spPr>
        <p:txBody>
          <a:bodyPr wrap="none">
            <a:spAutoFit/>
          </a:bodyPr>
          <a:lstStyle/>
          <a:p>
            <a:pPr algn="ctr"/>
            <a:r>
              <a:rPr lang="en-US" altLang="zh-CN" dirty="0">
                <a:gradFill flip="none" rotWithShape="1">
                  <a:gsLst>
                    <a:gs pos="0">
                      <a:schemeClr val="accent3"/>
                    </a:gs>
                    <a:gs pos="100000">
                      <a:schemeClr val="accent1"/>
                    </a:gs>
                  </a:gsLst>
                  <a:lin ang="0" scaled="1"/>
                  <a:tileRect/>
                </a:gradFill>
                <a:latin typeface="+mj-lt"/>
              </a:rPr>
              <a:t>Pay Attention To The Service Of </a:t>
            </a:r>
            <a:r>
              <a:rPr lang="en-US" altLang="zh-CN" dirty="0" err="1">
                <a:gradFill flip="none" rotWithShape="1">
                  <a:gsLst>
                    <a:gs pos="0">
                      <a:schemeClr val="accent3"/>
                    </a:gs>
                    <a:gs pos="100000">
                      <a:schemeClr val="accent1"/>
                    </a:gs>
                  </a:gsLst>
                  <a:lin ang="0" scaled="1"/>
                  <a:tileRect/>
                </a:gradFill>
                <a:latin typeface="+mj-lt"/>
              </a:rPr>
              <a:t>Vip</a:t>
            </a:r>
            <a:r>
              <a:rPr lang="en-US" altLang="zh-CN" dirty="0">
                <a:gradFill flip="none" rotWithShape="1">
                  <a:gsLst>
                    <a:gs pos="0">
                      <a:schemeClr val="accent3"/>
                    </a:gs>
                    <a:gs pos="100000">
                      <a:schemeClr val="accent1"/>
                    </a:gs>
                  </a:gsLst>
                  <a:lin ang="0" scaled="1"/>
                  <a:tileRect/>
                </a:gradFill>
                <a:latin typeface="+mj-lt"/>
              </a:rPr>
              <a:t> And Old Customers</a:t>
            </a:r>
            <a:endParaRPr lang="zh-CN" altLang="en-US" dirty="0">
              <a:gradFill flip="none" rotWithShape="1">
                <a:gsLst>
                  <a:gs pos="0">
                    <a:schemeClr val="accent3"/>
                  </a:gs>
                  <a:gs pos="100000">
                    <a:schemeClr val="accent1"/>
                  </a:gs>
                </a:gsLst>
                <a:lin ang="0" scaled="1"/>
                <a:tileRect/>
              </a:gradFill>
              <a:latin typeface="+mj-lt"/>
            </a:endParaRPr>
          </a:p>
        </p:txBody>
      </p:sp>
      <p:sp>
        <p:nvSpPr>
          <p:cNvPr id="7" name="椭圆 6">
            <a:extLst>
              <a:ext uri="{FF2B5EF4-FFF2-40B4-BE49-F238E27FC236}">
                <a16:creationId xmlns:a16="http://schemas.microsoft.com/office/drawing/2014/main" id="{B24D3F25-1572-48EF-BEAE-571BBFCE3E9A}"/>
              </a:ext>
            </a:extLst>
          </p:cNvPr>
          <p:cNvSpPr/>
          <p:nvPr/>
        </p:nvSpPr>
        <p:spPr>
          <a:xfrm>
            <a:off x="965200" y="2087942"/>
            <a:ext cx="653554" cy="653554"/>
          </a:xfrm>
          <a:prstGeom prst="ellipse">
            <a:avLst/>
          </a:prstGeom>
          <a:solidFill>
            <a:srgbClr val="FAFAFA"/>
          </a:solidFill>
          <a:ln w="15875">
            <a:solidFill>
              <a:schemeClr val="accent1">
                <a:alpha val="50000"/>
              </a:schemeClr>
            </a:solidFill>
          </a:ln>
          <a:effectLst>
            <a:outerShdw blurRad="165100" dist="38100" dir="2700000" algn="tl" rotWithShape="0">
              <a:srgbClr val="3345A5">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money-24-hours-service-by-telephone_44912">
            <a:extLst>
              <a:ext uri="{FF2B5EF4-FFF2-40B4-BE49-F238E27FC236}">
                <a16:creationId xmlns:a16="http://schemas.microsoft.com/office/drawing/2014/main" id="{91B8F011-FAF8-4DCF-8BA1-2C4730F95F3F}"/>
              </a:ext>
            </a:extLst>
          </p:cNvPr>
          <p:cNvSpPr>
            <a:spLocks noChangeAspect="1"/>
          </p:cNvSpPr>
          <p:nvPr/>
        </p:nvSpPr>
        <p:spPr bwMode="auto">
          <a:xfrm>
            <a:off x="1122520" y="2263862"/>
            <a:ext cx="338916" cy="301714"/>
          </a:xfrm>
          <a:custGeom>
            <a:avLst/>
            <a:gdLst>
              <a:gd name="T0" fmla="*/ 742 w 942"/>
              <a:gd name="T1" fmla="*/ 570 h 840"/>
              <a:gd name="T2" fmla="*/ 755 w 942"/>
              <a:gd name="T3" fmla="*/ 520 h 840"/>
              <a:gd name="T4" fmla="*/ 645 w 942"/>
              <a:gd name="T5" fmla="*/ 450 h 840"/>
              <a:gd name="T6" fmla="*/ 600 w 942"/>
              <a:gd name="T7" fmla="*/ 452 h 840"/>
              <a:gd name="T8" fmla="*/ 600 w 942"/>
              <a:gd name="T9" fmla="*/ 411 h 840"/>
              <a:gd name="T10" fmla="*/ 722 w 942"/>
              <a:gd name="T11" fmla="*/ 411 h 840"/>
              <a:gd name="T12" fmla="*/ 722 w 942"/>
              <a:gd name="T13" fmla="*/ 367 h 840"/>
              <a:gd name="T14" fmla="*/ 608 w 942"/>
              <a:gd name="T15" fmla="*/ 367 h 840"/>
              <a:gd name="T16" fmla="*/ 650 w 942"/>
              <a:gd name="T17" fmla="*/ 295 h 840"/>
              <a:gd name="T18" fmla="*/ 733 w 942"/>
              <a:gd name="T19" fmla="*/ 295 h 840"/>
              <a:gd name="T20" fmla="*/ 733 w 942"/>
              <a:gd name="T21" fmla="*/ 251 h 840"/>
              <a:gd name="T22" fmla="*/ 676 w 942"/>
              <a:gd name="T23" fmla="*/ 251 h 840"/>
              <a:gd name="T24" fmla="*/ 762 w 942"/>
              <a:gd name="T25" fmla="*/ 106 h 840"/>
              <a:gd name="T26" fmla="*/ 689 w 942"/>
              <a:gd name="T27" fmla="*/ 106 h 840"/>
              <a:gd name="T28" fmla="*/ 569 w 942"/>
              <a:gd name="T29" fmla="*/ 326 h 840"/>
              <a:gd name="T30" fmla="*/ 450 w 942"/>
              <a:gd name="T31" fmla="*/ 106 h 840"/>
              <a:gd name="T32" fmla="*/ 377 w 942"/>
              <a:gd name="T33" fmla="*/ 106 h 840"/>
              <a:gd name="T34" fmla="*/ 463 w 942"/>
              <a:gd name="T35" fmla="*/ 251 h 840"/>
              <a:gd name="T36" fmla="*/ 404 w 942"/>
              <a:gd name="T37" fmla="*/ 251 h 840"/>
              <a:gd name="T38" fmla="*/ 404 w 942"/>
              <a:gd name="T39" fmla="*/ 295 h 840"/>
              <a:gd name="T40" fmla="*/ 489 w 942"/>
              <a:gd name="T41" fmla="*/ 295 h 840"/>
              <a:gd name="T42" fmla="*/ 531 w 942"/>
              <a:gd name="T43" fmla="*/ 367 h 840"/>
              <a:gd name="T44" fmla="*/ 420 w 942"/>
              <a:gd name="T45" fmla="*/ 367 h 840"/>
              <a:gd name="T46" fmla="*/ 420 w 942"/>
              <a:gd name="T47" fmla="*/ 411 h 840"/>
              <a:gd name="T48" fmla="*/ 538 w 942"/>
              <a:gd name="T49" fmla="*/ 411 h 840"/>
              <a:gd name="T50" fmla="*/ 538 w 942"/>
              <a:gd name="T51" fmla="*/ 454 h 840"/>
              <a:gd name="T52" fmla="*/ 535 w 942"/>
              <a:gd name="T53" fmla="*/ 454 h 840"/>
              <a:gd name="T54" fmla="*/ 440 w 942"/>
              <a:gd name="T55" fmla="*/ 436 h 840"/>
              <a:gd name="T56" fmla="*/ 307 w 942"/>
              <a:gd name="T57" fmla="*/ 419 h 840"/>
              <a:gd name="T58" fmla="*/ 249 w 942"/>
              <a:gd name="T59" fmla="*/ 434 h 840"/>
              <a:gd name="T60" fmla="*/ 234 w 942"/>
              <a:gd name="T61" fmla="*/ 335 h 840"/>
              <a:gd name="T62" fmla="*/ 570 w 942"/>
              <a:gd name="T63" fmla="*/ 0 h 840"/>
              <a:gd name="T64" fmla="*/ 905 w 942"/>
              <a:gd name="T65" fmla="*/ 335 h 840"/>
              <a:gd name="T66" fmla="*/ 872 w 942"/>
              <a:gd name="T67" fmla="*/ 479 h 840"/>
              <a:gd name="T68" fmla="*/ 858 w 942"/>
              <a:gd name="T69" fmla="*/ 487 h 840"/>
              <a:gd name="T70" fmla="*/ 798 w 942"/>
              <a:gd name="T71" fmla="*/ 552 h 840"/>
              <a:gd name="T72" fmla="*/ 718 w 942"/>
              <a:gd name="T73" fmla="*/ 628 h 840"/>
              <a:gd name="T74" fmla="*/ 644 w 942"/>
              <a:gd name="T75" fmla="*/ 609 h 840"/>
              <a:gd name="T76" fmla="*/ 742 w 942"/>
              <a:gd name="T77" fmla="*/ 570 h 840"/>
              <a:gd name="T78" fmla="*/ 154 w 942"/>
              <a:gd name="T79" fmla="*/ 780 h 840"/>
              <a:gd name="T80" fmla="*/ 779 w 942"/>
              <a:gd name="T81" fmla="*/ 758 h 840"/>
              <a:gd name="T82" fmla="*/ 932 w 942"/>
              <a:gd name="T83" fmla="*/ 535 h 840"/>
              <a:gd name="T84" fmla="*/ 870 w 942"/>
              <a:gd name="T85" fmla="*/ 507 h 840"/>
              <a:gd name="T86" fmla="*/ 724 w 942"/>
              <a:gd name="T87" fmla="*/ 650 h 840"/>
              <a:gd name="T88" fmla="*/ 545 w 942"/>
              <a:gd name="T89" fmla="*/ 594 h 840"/>
              <a:gd name="T90" fmla="*/ 732 w 942"/>
              <a:gd name="T91" fmla="*/ 524 h 840"/>
              <a:gd name="T92" fmla="*/ 533 w 942"/>
              <a:gd name="T93" fmla="*/ 477 h 840"/>
              <a:gd name="T94" fmla="*/ 310 w 942"/>
              <a:gd name="T95" fmla="*/ 441 h 840"/>
              <a:gd name="T96" fmla="*/ 0 w 942"/>
              <a:gd name="T97" fmla="*/ 626 h 840"/>
              <a:gd name="T98" fmla="*/ 154 w 942"/>
              <a:gd name="T99" fmla="*/ 78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42" h="840">
                <a:moveTo>
                  <a:pt x="742" y="570"/>
                </a:moveTo>
                <a:cubicBezTo>
                  <a:pt x="753" y="556"/>
                  <a:pt x="758" y="539"/>
                  <a:pt x="755" y="520"/>
                </a:cubicBezTo>
                <a:cubicBezTo>
                  <a:pt x="745" y="450"/>
                  <a:pt x="670" y="450"/>
                  <a:pt x="645" y="450"/>
                </a:cubicBezTo>
                <a:cubicBezTo>
                  <a:pt x="631" y="450"/>
                  <a:pt x="615" y="451"/>
                  <a:pt x="600" y="452"/>
                </a:cubicBezTo>
                <a:lnTo>
                  <a:pt x="600" y="411"/>
                </a:lnTo>
                <a:lnTo>
                  <a:pt x="722" y="411"/>
                </a:lnTo>
                <a:lnTo>
                  <a:pt x="722" y="367"/>
                </a:lnTo>
                <a:lnTo>
                  <a:pt x="608" y="367"/>
                </a:lnTo>
                <a:lnTo>
                  <a:pt x="650" y="295"/>
                </a:lnTo>
                <a:lnTo>
                  <a:pt x="733" y="295"/>
                </a:lnTo>
                <a:lnTo>
                  <a:pt x="733" y="251"/>
                </a:lnTo>
                <a:lnTo>
                  <a:pt x="676" y="251"/>
                </a:lnTo>
                <a:lnTo>
                  <a:pt x="762" y="106"/>
                </a:lnTo>
                <a:lnTo>
                  <a:pt x="689" y="106"/>
                </a:lnTo>
                <a:lnTo>
                  <a:pt x="569" y="326"/>
                </a:lnTo>
                <a:lnTo>
                  <a:pt x="450" y="106"/>
                </a:lnTo>
                <a:lnTo>
                  <a:pt x="377" y="106"/>
                </a:lnTo>
                <a:lnTo>
                  <a:pt x="463" y="251"/>
                </a:lnTo>
                <a:lnTo>
                  <a:pt x="404" y="251"/>
                </a:lnTo>
                <a:lnTo>
                  <a:pt x="404" y="295"/>
                </a:lnTo>
                <a:lnTo>
                  <a:pt x="489" y="295"/>
                </a:lnTo>
                <a:lnTo>
                  <a:pt x="531" y="367"/>
                </a:lnTo>
                <a:lnTo>
                  <a:pt x="420" y="367"/>
                </a:lnTo>
                <a:lnTo>
                  <a:pt x="420" y="411"/>
                </a:lnTo>
                <a:lnTo>
                  <a:pt x="538" y="411"/>
                </a:lnTo>
                <a:lnTo>
                  <a:pt x="538" y="454"/>
                </a:lnTo>
                <a:cubicBezTo>
                  <a:pt x="537" y="454"/>
                  <a:pt x="536" y="454"/>
                  <a:pt x="535" y="454"/>
                </a:cubicBezTo>
                <a:cubicBezTo>
                  <a:pt x="504" y="451"/>
                  <a:pt x="472" y="443"/>
                  <a:pt x="440" y="436"/>
                </a:cubicBezTo>
                <a:cubicBezTo>
                  <a:pt x="393" y="424"/>
                  <a:pt x="348" y="413"/>
                  <a:pt x="307" y="419"/>
                </a:cubicBezTo>
                <a:cubicBezTo>
                  <a:pt x="287" y="421"/>
                  <a:pt x="268" y="427"/>
                  <a:pt x="249" y="434"/>
                </a:cubicBezTo>
                <a:cubicBezTo>
                  <a:pt x="239" y="403"/>
                  <a:pt x="234" y="370"/>
                  <a:pt x="234" y="335"/>
                </a:cubicBezTo>
                <a:cubicBezTo>
                  <a:pt x="234" y="150"/>
                  <a:pt x="384" y="0"/>
                  <a:pt x="570" y="0"/>
                </a:cubicBezTo>
                <a:cubicBezTo>
                  <a:pt x="755" y="0"/>
                  <a:pt x="905" y="150"/>
                  <a:pt x="905" y="335"/>
                </a:cubicBezTo>
                <a:cubicBezTo>
                  <a:pt x="905" y="387"/>
                  <a:pt x="893" y="436"/>
                  <a:pt x="872" y="479"/>
                </a:cubicBezTo>
                <a:cubicBezTo>
                  <a:pt x="867" y="482"/>
                  <a:pt x="863" y="484"/>
                  <a:pt x="858" y="487"/>
                </a:cubicBezTo>
                <a:cubicBezTo>
                  <a:pt x="835" y="501"/>
                  <a:pt x="817" y="526"/>
                  <a:pt x="798" y="552"/>
                </a:cubicBezTo>
                <a:cubicBezTo>
                  <a:pt x="774" y="585"/>
                  <a:pt x="749" y="619"/>
                  <a:pt x="718" y="628"/>
                </a:cubicBezTo>
                <a:cubicBezTo>
                  <a:pt x="700" y="633"/>
                  <a:pt x="673" y="623"/>
                  <a:pt x="644" y="609"/>
                </a:cubicBezTo>
                <a:cubicBezTo>
                  <a:pt x="686" y="604"/>
                  <a:pt x="723" y="594"/>
                  <a:pt x="742" y="570"/>
                </a:cubicBezTo>
                <a:close/>
                <a:moveTo>
                  <a:pt x="154" y="780"/>
                </a:moveTo>
                <a:cubicBezTo>
                  <a:pt x="321" y="683"/>
                  <a:pt x="559" y="840"/>
                  <a:pt x="779" y="758"/>
                </a:cubicBezTo>
                <a:cubicBezTo>
                  <a:pt x="864" y="727"/>
                  <a:pt x="907" y="635"/>
                  <a:pt x="932" y="535"/>
                </a:cubicBezTo>
                <a:cubicBezTo>
                  <a:pt x="942" y="495"/>
                  <a:pt x="922" y="475"/>
                  <a:pt x="870" y="507"/>
                </a:cubicBezTo>
                <a:cubicBezTo>
                  <a:pt x="824" y="535"/>
                  <a:pt x="790" y="632"/>
                  <a:pt x="724" y="650"/>
                </a:cubicBezTo>
                <a:cubicBezTo>
                  <a:pt x="673" y="664"/>
                  <a:pt x="607" y="606"/>
                  <a:pt x="545" y="594"/>
                </a:cubicBezTo>
                <a:cubicBezTo>
                  <a:pt x="624" y="587"/>
                  <a:pt x="742" y="591"/>
                  <a:pt x="732" y="524"/>
                </a:cubicBezTo>
                <a:cubicBezTo>
                  <a:pt x="721" y="446"/>
                  <a:pt x="603" y="483"/>
                  <a:pt x="533" y="477"/>
                </a:cubicBezTo>
                <a:cubicBezTo>
                  <a:pt x="453" y="469"/>
                  <a:pt x="373" y="433"/>
                  <a:pt x="310" y="441"/>
                </a:cubicBezTo>
                <a:cubicBezTo>
                  <a:pt x="188" y="457"/>
                  <a:pt x="83" y="591"/>
                  <a:pt x="0" y="626"/>
                </a:cubicBezTo>
                <a:lnTo>
                  <a:pt x="154" y="780"/>
                </a:lnTo>
                <a:close/>
              </a:path>
            </a:pathLst>
          </a:custGeom>
          <a:gradFill flip="none" rotWithShape="1">
            <a:gsLst>
              <a:gs pos="0">
                <a:schemeClr val="accent3"/>
              </a:gs>
              <a:gs pos="100000">
                <a:schemeClr val="accent1"/>
              </a:gs>
            </a:gsLst>
            <a:lin ang="2700000" scaled="1"/>
            <a:tileRect/>
          </a:gra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ysClr val="windowText" lastClr="000000"/>
              </a:solidFill>
            </a:endParaRPr>
          </a:p>
        </p:txBody>
      </p:sp>
      <p:sp>
        <p:nvSpPr>
          <p:cNvPr id="9" name="矩形 8">
            <a:extLst>
              <a:ext uri="{FF2B5EF4-FFF2-40B4-BE49-F238E27FC236}">
                <a16:creationId xmlns:a16="http://schemas.microsoft.com/office/drawing/2014/main" id="{EFA5D83D-37F9-498F-99E2-BAA985D88C7A}"/>
              </a:ext>
            </a:extLst>
          </p:cNvPr>
          <p:cNvSpPr/>
          <p:nvPr/>
        </p:nvSpPr>
        <p:spPr>
          <a:xfrm>
            <a:off x="1721453" y="2119789"/>
            <a:ext cx="1980029" cy="523220"/>
          </a:xfrm>
          <a:prstGeom prst="rect">
            <a:avLst/>
          </a:prstGeom>
        </p:spPr>
        <p:txBody>
          <a:bodyPr wrap="none">
            <a:spAutoFit/>
          </a:bodyPr>
          <a:lstStyle/>
          <a:p>
            <a:r>
              <a:rPr lang="zh-CN" altLang="en-US" sz="2800" dirty="0">
                <a:solidFill>
                  <a:schemeClr val="bg2">
                    <a:lumMod val="25000"/>
                  </a:schemeClr>
                </a:solidFill>
                <a:latin typeface="+mj-ea"/>
                <a:ea typeface="+mj-ea"/>
              </a:rPr>
              <a:t>核心服务一</a:t>
            </a:r>
          </a:p>
        </p:txBody>
      </p:sp>
      <p:sp>
        <p:nvSpPr>
          <p:cNvPr id="10" name="Text Box 19">
            <a:extLst>
              <a:ext uri="{FF2B5EF4-FFF2-40B4-BE49-F238E27FC236}">
                <a16:creationId xmlns:a16="http://schemas.microsoft.com/office/drawing/2014/main" id="{4BDD8541-BC1D-4903-BA9B-2548B419E4F6}"/>
              </a:ext>
            </a:extLst>
          </p:cNvPr>
          <p:cNvSpPr txBox="1">
            <a:spLocks noChangeArrowheads="1"/>
          </p:cNvSpPr>
          <p:nvPr/>
        </p:nvSpPr>
        <p:spPr bwMode="auto">
          <a:xfrm>
            <a:off x="1721453" y="2661579"/>
            <a:ext cx="2807640" cy="90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a:t>
            </a:r>
            <a:endParaRPr lang="en-US" altLang="zh-CN" sz="1400" dirty="0">
              <a:solidFill>
                <a:schemeClr val="bg1">
                  <a:lumMod val="65000"/>
                </a:schemeClr>
              </a:solidFill>
              <a:latin typeface="+mn-ea"/>
              <a:ea typeface="+mn-ea"/>
            </a:endParaRPr>
          </a:p>
          <a:p>
            <a:pPr eaLnBrk="1" hangingPunct="1">
              <a:lnSpc>
                <a:spcPct val="130000"/>
              </a:lnSpc>
            </a:pPr>
            <a:r>
              <a:rPr lang="zh-CN" altLang="en-US" sz="1400" dirty="0">
                <a:solidFill>
                  <a:schemeClr val="bg1">
                    <a:lumMod val="65000"/>
                  </a:schemeClr>
                </a:solidFill>
                <a:latin typeface="+mn-ea"/>
                <a:ea typeface="+mn-ea"/>
              </a:rPr>
              <a:t>输入您的内容输入您的内容</a:t>
            </a:r>
            <a:endParaRPr lang="en-US" altLang="zh-CN" sz="1400" dirty="0">
              <a:solidFill>
                <a:schemeClr val="bg1">
                  <a:lumMod val="65000"/>
                </a:schemeClr>
              </a:solidFill>
              <a:latin typeface="+mn-ea"/>
              <a:ea typeface="+mn-ea"/>
            </a:endParaRPr>
          </a:p>
          <a:p>
            <a:pPr eaLnBrk="1" hangingPunct="1">
              <a:lnSpc>
                <a:spcPct val="130000"/>
              </a:lnSpc>
            </a:pPr>
            <a:r>
              <a:rPr lang="zh-CN" altLang="en-US" sz="1400" dirty="0">
                <a:solidFill>
                  <a:schemeClr val="bg1">
                    <a:lumMod val="65000"/>
                  </a:schemeClr>
                </a:solidFill>
                <a:latin typeface="+mn-ea"/>
                <a:ea typeface="+mn-ea"/>
              </a:rPr>
              <a:t>输入您的内容。</a:t>
            </a:r>
          </a:p>
        </p:txBody>
      </p:sp>
      <p:sp>
        <p:nvSpPr>
          <p:cNvPr id="11" name="椭圆 10">
            <a:extLst>
              <a:ext uri="{FF2B5EF4-FFF2-40B4-BE49-F238E27FC236}">
                <a16:creationId xmlns:a16="http://schemas.microsoft.com/office/drawing/2014/main" id="{2B3D6948-0286-4D48-AB15-10654077B947}"/>
              </a:ext>
            </a:extLst>
          </p:cNvPr>
          <p:cNvSpPr/>
          <p:nvPr/>
        </p:nvSpPr>
        <p:spPr>
          <a:xfrm>
            <a:off x="4402666" y="2087942"/>
            <a:ext cx="653554" cy="653554"/>
          </a:xfrm>
          <a:prstGeom prst="ellipse">
            <a:avLst/>
          </a:prstGeom>
          <a:solidFill>
            <a:srgbClr val="FAFAFA"/>
          </a:solidFill>
          <a:ln w="15875">
            <a:solidFill>
              <a:schemeClr val="accent1">
                <a:alpha val="50000"/>
              </a:schemeClr>
            </a:solidFill>
          </a:ln>
          <a:effectLst>
            <a:outerShdw blurRad="165100" dist="38100" dir="2700000" algn="tl" rotWithShape="0">
              <a:srgbClr val="3345A5">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money-24-hours-service-by-telephone_44912">
            <a:extLst>
              <a:ext uri="{FF2B5EF4-FFF2-40B4-BE49-F238E27FC236}">
                <a16:creationId xmlns:a16="http://schemas.microsoft.com/office/drawing/2014/main" id="{00E51A3A-8F6A-4D34-BAEC-7EF4569BA389}"/>
              </a:ext>
            </a:extLst>
          </p:cNvPr>
          <p:cNvSpPr>
            <a:spLocks noChangeAspect="1"/>
          </p:cNvSpPr>
          <p:nvPr/>
        </p:nvSpPr>
        <p:spPr bwMode="auto">
          <a:xfrm>
            <a:off x="4559986" y="2264601"/>
            <a:ext cx="338916" cy="300235"/>
          </a:xfrm>
          <a:custGeom>
            <a:avLst/>
            <a:gdLst>
              <a:gd name="T0" fmla="*/ 5423 w 6499"/>
              <a:gd name="T1" fmla="*/ 940 h 5766"/>
              <a:gd name="T2" fmla="*/ 6499 w 6499"/>
              <a:gd name="T3" fmla="*/ 7 h 5766"/>
              <a:gd name="T4" fmla="*/ 4987 w 6499"/>
              <a:gd name="T5" fmla="*/ 792 h 5766"/>
              <a:gd name="T6" fmla="*/ 3216 w 6499"/>
              <a:gd name="T7" fmla="*/ 716 h 5766"/>
              <a:gd name="T8" fmla="*/ 1453 w 6499"/>
              <a:gd name="T9" fmla="*/ 667 h 5766"/>
              <a:gd name="T10" fmla="*/ 0 w 6499"/>
              <a:gd name="T11" fmla="*/ 2664 h 5766"/>
              <a:gd name="T12" fmla="*/ 661 w 6499"/>
              <a:gd name="T13" fmla="*/ 3284 h 5766"/>
              <a:gd name="T14" fmla="*/ 448 w 6499"/>
              <a:gd name="T15" fmla="*/ 4071 h 5766"/>
              <a:gd name="T16" fmla="*/ 844 w 6499"/>
              <a:gd name="T17" fmla="*/ 4279 h 5766"/>
              <a:gd name="T18" fmla="*/ 1080 w 6499"/>
              <a:gd name="T19" fmla="*/ 4576 h 5766"/>
              <a:gd name="T20" fmla="*/ 1583 w 6499"/>
              <a:gd name="T21" fmla="*/ 4775 h 5766"/>
              <a:gd name="T22" fmla="*/ 2017 w 6499"/>
              <a:gd name="T23" fmla="*/ 5327 h 5766"/>
              <a:gd name="T24" fmla="*/ 2405 w 6499"/>
              <a:gd name="T25" fmla="*/ 5234 h 5766"/>
              <a:gd name="T26" fmla="*/ 2535 w 6499"/>
              <a:gd name="T27" fmla="*/ 5395 h 5766"/>
              <a:gd name="T28" fmla="*/ 2876 w 6499"/>
              <a:gd name="T29" fmla="*/ 5576 h 5766"/>
              <a:gd name="T30" fmla="*/ 3165 w 6499"/>
              <a:gd name="T31" fmla="*/ 5494 h 5766"/>
              <a:gd name="T32" fmla="*/ 3701 w 6499"/>
              <a:gd name="T33" fmla="*/ 5660 h 5766"/>
              <a:gd name="T34" fmla="*/ 3832 w 6499"/>
              <a:gd name="T35" fmla="*/ 5267 h 5766"/>
              <a:gd name="T36" fmla="*/ 4495 w 6499"/>
              <a:gd name="T37" fmla="*/ 4970 h 5766"/>
              <a:gd name="T38" fmla="*/ 4988 w 6499"/>
              <a:gd name="T39" fmla="*/ 5020 h 5766"/>
              <a:gd name="T40" fmla="*/ 5597 w 6499"/>
              <a:gd name="T41" fmla="*/ 4588 h 5766"/>
              <a:gd name="T42" fmla="*/ 5503 w 6499"/>
              <a:gd name="T43" fmla="*/ 3760 h 5766"/>
              <a:gd name="T44" fmla="*/ 6296 w 6499"/>
              <a:gd name="T45" fmla="*/ 2963 h 5766"/>
              <a:gd name="T46" fmla="*/ 6499 w 6499"/>
              <a:gd name="T47" fmla="*/ 2528 h 5766"/>
              <a:gd name="T48" fmla="*/ 5795 w 6499"/>
              <a:gd name="T49" fmla="*/ 3035 h 5766"/>
              <a:gd name="T50" fmla="*/ 4857 w 6499"/>
              <a:gd name="T51" fmla="*/ 3514 h 5766"/>
              <a:gd name="T52" fmla="*/ 4769 w 6499"/>
              <a:gd name="T53" fmla="*/ 4088 h 5766"/>
              <a:gd name="T54" fmla="*/ 4331 w 6499"/>
              <a:gd name="T55" fmla="*/ 4082 h 5766"/>
              <a:gd name="T56" fmla="*/ 4173 w 6499"/>
              <a:gd name="T57" fmla="*/ 4456 h 5766"/>
              <a:gd name="T58" fmla="*/ 3747 w 6499"/>
              <a:gd name="T59" fmla="*/ 4507 h 5766"/>
              <a:gd name="T60" fmla="*/ 3473 w 6499"/>
              <a:gd name="T61" fmla="*/ 4915 h 5766"/>
              <a:gd name="T62" fmla="*/ 3065 w 6499"/>
              <a:gd name="T63" fmla="*/ 5251 h 5766"/>
              <a:gd name="T64" fmla="*/ 2867 w 6499"/>
              <a:gd name="T65" fmla="*/ 5322 h 5766"/>
              <a:gd name="T66" fmla="*/ 2707 w 6499"/>
              <a:gd name="T67" fmla="*/ 5102 h 5766"/>
              <a:gd name="T68" fmla="*/ 3423 w 6499"/>
              <a:gd name="T69" fmla="*/ 4496 h 5766"/>
              <a:gd name="T70" fmla="*/ 3345 w 6499"/>
              <a:gd name="T71" fmla="*/ 4266 h 5766"/>
              <a:gd name="T72" fmla="*/ 2255 w 6499"/>
              <a:gd name="T73" fmla="*/ 5022 h 5766"/>
              <a:gd name="T74" fmla="*/ 1884 w 6499"/>
              <a:gd name="T75" fmla="*/ 4962 h 5766"/>
              <a:gd name="T76" fmla="*/ 3155 w 6499"/>
              <a:gd name="T77" fmla="*/ 3735 h 5766"/>
              <a:gd name="T78" fmla="*/ 3075 w 6499"/>
              <a:gd name="T79" fmla="*/ 3503 h 5766"/>
              <a:gd name="T80" fmla="*/ 1791 w 6499"/>
              <a:gd name="T81" fmla="*/ 4404 h 5766"/>
              <a:gd name="T82" fmla="*/ 1285 w 6499"/>
              <a:gd name="T83" fmla="*/ 4435 h 5766"/>
              <a:gd name="T84" fmla="*/ 1439 w 6499"/>
              <a:gd name="T85" fmla="*/ 4004 h 5766"/>
              <a:gd name="T86" fmla="*/ 2809 w 6499"/>
              <a:gd name="T87" fmla="*/ 3011 h 5766"/>
              <a:gd name="T88" fmla="*/ 2612 w 6499"/>
              <a:gd name="T89" fmla="*/ 2895 h 5766"/>
              <a:gd name="T90" fmla="*/ 1167 w 6499"/>
              <a:gd name="T91" fmla="*/ 3884 h 5766"/>
              <a:gd name="T92" fmla="*/ 668 w 6499"/>
              <a:gd name="T93" fmla="*/ 3923 h 5766"/>
              <a:gd name="T94" fmla="*/ 3388 w 6499"/>
              <a:gd name="T95" fmla="*/ 1602 h 5766"/>
              <a:gd name="T96" fmla="*/ 4543 w 6499"/>
              <a:gd name="T97" fmla="*/ 2706 h 5766"/>
              <a:gd name="T98" fmla="*/ 4492 w 6499"/>
              <a:gd name="T99" fmla="*/ 1496 h 5766"/>
              <a:gd name="T100" fmla="*/ 4777 w 6499"/>
              <a:gd name="T101" fmla="*/ 1048 h 5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99" h="5766">
                <a:moveTo>
                  <a:pt x="5048" y="1043"/>
                </a:moveTo>
                <a:cubicBezTo>
                  <a:pt x="5180" y="1043"/>
                  <a:pt x="5309" y="1008"/>
                  <a:pt x="5423" y="940"/>
                </a:cubicBezTo>
                <a:lnTo>
                  <a:pt x="6499" y="304"/>
                </a:lnTo>
                <a:lnTo>
                  <a:pt x="6499" y="7"/>
                </a:lnTo>
                <a:lnTo>
                  <a:pt x="5288" y="712"/>
                </a:lnTo>
                <a:cubicBezTo>
                  <a:pt x="5196" y="766"/>
                  <a:pt x="5092" y="794"/>
                  <a:pt x="4987" y="792"/>
                </a:cubicBezTo>
                <a:lnTo>
                  <a:pt x="3384" y="774"/>
                </a:lnTo>
                <a:cubicBezTo>
                  <a:pt x="3304" y="744"/>
                  <a:pt x="3240" y="726"/>
                  <a:pt x="3216" y="716"/>
                </a:cubicBezTo>
                <a:cubicBezTo>
                  <a:pt x="2715" y="604"/>
                  <a:pt x="2323" y="648"/>
                  <a:pt x="2056" y="720"/>
                </a:cubicBezTo>
                <a:cubicBezTo>
                  <a:pt x="1856" y="774"/>
                  <a:pt x="1643" y="754"/>
                  <a:pt x="1453" y="667"/>
                </a:cubicBezTo>
                <a:lnTo>
                  <a:pt x="0" y="0"/>
                </a:lnTo>
                <a:lnTo>
                  <a:pt x="0" y="2664"/>
                </a:lnTo>
                <a:lnTo>
                  <a:pt x="151" y="2747"/>
                </a:lnTo>
                <a:cubicBezTo>
                  <a:pt x="373" y="2868"/>
                  <a:pt x="551" y="3056"/>
                  <a:pt x="661" y="3284"/>
                </a:cubicBezTo>
                <a:lnTo>
                  <a:pt x="576" y="3354"/>
                </a:lnTo>
                <a:cubicBezTo>
                  <a:pt x="347" y="3520"/>
                  <a:pt x="297" y="3843"/>
                  <a:pt x="448" y="4071"/>
                </a:cubicBezTo>
                <a:cubicBezTo>
                  <a:pt x="532" y="4182"/>
                  <a:pt x="651" y="4252"/>
                  <a:pt x="787" y="4276"/>
                </a:cubicBezTo>
                <a:cubicBezTo>
                  <a:pt x="803" y="4278"/>
                  <a:pt x="827" y="4279"/>
                  <a:pt x="844" y="4279"/>
                </a:cubicBezTo>
                <a:cubicBezTo>
                  <a:pt x="893" y="4282"/>
                  <a:pt x="941" y="4276"/>
                  <a:pt x="983" y="4270"/>
                </a:cubicBezTo>
                <a:cubicBezTo>
                  <a:pt x="985" y="4384"/>
                  <a:pt x="1012" y="4483"/>
                  <a:pt x="1080" y="4576"/>
                </a:cubicBezTo>
                <a:cubicBezTo>
                  <a:pt x="1171" y="4703"/>
                  <a:pt x="1315" y="4760"/>
                  <a:pt x="1469" y="4768"/>
                </a:cubicBezTo>
                <a:cubicBezTo>
                  <a:pt x="1509" y="4771"/>
                  <a:pt x="1551" y="4772"/>
                  <a:pt x="1583" y="4775"/>
                </a:cubicBezTo>
                <a:cubicBezTo>
                  <a:pt x="1568" y="4896"/>
                  <a:pt x="1603" y="5020"/>
                  <a:pt x="1679" y="5122"/>
                </a:cubicBezTo>
                <a:cubicBezTo>
                  <a:pt x="1763" y="5232"/>
                  <a:pt x="1881" y="5303"/>
                  <a:pt x="2017" y="5327"/>
                </a:cubicBezTo>
                <a:cubicBezTo>
                  <a:pt x="2033" y="5328"/>
                  <a:pt x="2057" y="5330"/>
                  <a:pt x="2075" y="5330"/>
                </a:cubicBezTo>
                <a:cubicBezTo>
                  <a:pt x="2196" y="5336"/>
                  <a:pt x="2312" y="5302"/>
                  <a:pt x="2405" y="5234"/>
                </a:cubicBezTo>
                <a:lnTo>
                  <a:pt x="2456" y="5195"/>
                </a:lnTo>
                <a:cubicBezTo>
                  <a:pt x="2468" y="5268"/>
                  <a:pt x="2489" y="5335"/>
                  <a:pt x="2535" y="5395"/>
                </a:cubicBezTo>
                <a:cubicBezTo>
                  <a:pt x="2603" y="5488"/>
                  <a:pt x="2705" y="5551"/>
                  <a:pt x="2827" y="5574"/>
                </a:cubicBezTo>
                <a:cubicBezTo>
                  <a:pt x="2843" y="5575"/>
                  <a:pt x="2859" y="5575"/>
                  <a:pt x="2876" y="5576"/>
                </a:cubicBezTo>
                <a:cubicBezTo>
                  <a:pt x="2973" y="5582"/>
                  <a:pt x="3072" y="5554"/>
                  <a:pt x="3157" y="5494"/>
                </a:cubicBezTo>
                <a:lnTo>
                  <a:pt x="3165" y="5494"/>
                </a:lnTo>
                <a:lnTo>
                  <a:pt x="3225" y="5578"/>
                </a:lnTo>
                <a:cubicBezTo>
                  <a:pt x="3331" y="5730"/>
                  <a:pt x="3549" y="5766"/>
                  <a:pt x="3701" y="5660"/>
                </a:cubicBezTo>
                <a:cubicBezTo>
                  <a:pt x="3828" y="5570"/>
                  <a:pt x="3879" y="5392"/>
                  <a:pt x="3821" y="5251"/>
                </a:cubicBezTo>
                <a:lnTo>
                  <a:pt x="3832" y="5267"/>
                </a:lnTo>
                <a:cubicBezTo>
                  <a:pt x="3932" y="5415"/>
                  <a:pt x="4121" y="5479"/>
                  <a:pt x="4287" y="5411"/>
                </a:cubicBezTo>
                <a:cubicBezTo>
                  <a:pt x="4469" y="5336"/>
                  <a:pt x="4543" y="5139"/>
                  <a:pt x="4495" y="4970"/>
                </a:cubicBezTo>
                <a:cubicBezTo>
                  <a:pt x="4617" y="5107"/>
                  <a:pt x="4828" y="5134"/>
                  <a:pt x="4980" y="5028"/>
                </a:cubicBezTo>
                <a:lnTo>
                  <a:pt x="4988" y="5020"/>
                </a:lnTo>
                <a:cubicBezTo>
                  <a:pt x="5140" y="4915"/>
                  <a:pt x="5184" y="4714"/>
                  <a:pt x="5103" y="4554"/>
                </a:cubicBezTo>
                <a:cubicBezTo>
                  <a:pt x="5235" y="4675"/>
                  <a:pt x="5445" y="4694"/>
                  <a:pt x="5597" y="4588"/>
                </a:cubicBezTo>
                <a:cubicBezTo>
                  <a:pt x="5775" y="4459"/>
                  <a:pt x="5821" y="4210"/>
                  <a:pt x="5692" y="4031"/>
                </a:cubicBezTo>
                <a:lnTo>
                  <a:pt x="5503" y="3760"/>
                </a:lnTo>
                <a:lnTo>
                  <a:pt x="5915" y="3280"/>
                </a:lnTo>
                <a:cubicBezTo>
                  <a:pt x="6023" y="3154"/>
                  <a:pt x="6152" y="3047"/>
                  <a:pt x="6296" y="2963"/>
                </a:cubicBezTo>
                <a:lnTo>
                  <a:pt x="6499" y="2846"/>
                </a:lnTo>
                <a:lnTo>
                  <a:pt x="6499" y="2528"/>
                </a:lnTo>
                <a:lnTo>
                  <a:pt x="6219" y="2687"/>
                </a:lnTo>
                <a:cubicBezTo>
                  <a:pt x="6059" y="2778"/>
                  <a:pt x="5915" y="2895"/>
                  <a:pt x="5795" y="3035"/>
                </a:cubicBezTo>
                <a:lnTo>
                  <a:pt x="5352" y="3548"/>
                </a:lnTo>
                <a:cubicBezTo>
                  <a:pt x="5220" y="3427"/>
                  <a:pt x="5009" y="3408"/>
                  <a:pt x="4857" y="3514"/>
                </a:cubicBezTo>
                <a:cubicBezTo>
                  <a:pt x="4680" y="3643"/>
                  <a:pt x="4633" y="3892"/>
                  <a:pt x="4763" y="4071"/>
                </a:cubicBezTo>
                <a:lnTo>
                  <a:pt x="4769" y="4088"/>
                </a:lnTo>
                <a:lnTo>
                  <a:pt x="4761" y="4088"/>
                </a:lnTo>
                <a:cubicBezTo>
                  <a:pt x="4636" y="4000"/>
                  <a:pt x="4465" y="3991"/>
                  <a:pt x="4331" y="4082"/>
                </a:cubicBezTo>
                <a:lnTo>
                  <a:pt x="4323" y="4090"/>
                </a:lnTo>
                <a:cubicBezTo>
                  <a:pt x="4204" y="4172"/>
                  <a:pt x="4148" y="4316"/>
                  <a:pt x="4173" y="4456"/>
                </a:cubicBezTo>
                <a:lnTo>
                  <a:pt x="4131" y="4487"/>
                </a:lnTo>
                <a:cubicBezTo>
                  <a:pt x="4012" y="4424"/>
                  <a:pt x="3865" y="4424"/>
                  <a:pt x="3747" y="4507"/>
                </a:cubicBezTo>
                <a:cubicBezTo>
                  <a:pt x="3637" y="4583"/>
                  <a:pt x="3581" y="4718"/>
                  <a:pt x="3591" y="4840"/>
                </a:cubicBezTo>
                <a:lnTo>
                  <a:pt x="3473" y="4915"/>
                </a:lnTo>
                <a:cubicBezTo>
                  <a:pt x="3385" y="4894"/>
                  <a:pt x="3287" y="4914"/>
                  <a:pt x="3211" y="4966"/>
                </a:cubicBezTo>
                <a:cubicBezTo>
                  <a:pt x="3117" y="5034"/>
                  <a:pt x="3063" y="5146"/>
                  <a:pt x="3065" y="5251"/>
                </a:cubicBezTo>
                <a:lnTo>
                  <a:pt x="3007" y="5288"/>
                </a:lnTo>
                <a:cubicBezTo>
                  <a:pt x="2972" y="5319"/>
                  <a:pt x="2915" y="5332"/>
                  <a:pt x="2867" y="5322"/>
                </a:cubicBezTo>
                <a:cubicBezTo>
                  <a:pt x="2819" y="5311"/>
                  <a:pt x="2771" y="5284"/>
                  <a:pt x="2740" y="5242"/>
                </a:cubicBezTo>
                <a:cubicBezTo>
                  <a:pt x="2709" y="5207"/>
                  <a:pt x="2696" y="5150"/>
                  <a:pt x="2707" y="5102"/>
                </a:cubicBezTo>
                <a:cubicBezTo>
                  <a:pt x="2717" y="5054"/>
                  <a:pt x="2744" y="5006"/>
                  <a:pt x="2787" y="4975"/>
                </a:cubicBezTo>
                <a:lnTo>
                  <a:pt x="3423" y="4496"/>
                </a:lnTo>
                <a:cubicBezTo>
                  <a:pt x="3456" y="4474"/>
                  <a:pt x="3475" y="4442"/>
                  <a:pt x="3476" y="4402"/>
                </a:cubicBezTo>
                <a:cubicBezTo>
                  <a:pt x="3480" y="4328"/>
                  <a:pt x="3417" y="4266"/>
                  <a:pt x="3345" y="4266"/>
                </a:cubicBezTo>
                <a:cubicBezTo>
                  <a:pt x="3317" y="4266"/>
                  <a:pt x="3295" y="4272"/>
                  <a:pt x="3271" y="4286"/>
                </a:cubicBezTo>
                <a:lnTo>
                  <a:pt x="2255" y="5022"/>
                </a:lnTo>
                <a:cubicBezTo>
                  <a:pt x="2196" y="5059"/>
                  <a:pt x="2129" y="5080"/>
                  <a:pt x="2057" y="5068"/>
                </a:cubicBezTo>
                <a:cubicBezTo>
                  <a:pt x="1985" y="5056"/>
                  <a:pt x="1921" y="5020"/>
                  <a:pt x="1884" y="4962"/>
                </a:cubicBezTo>
                <a:cubicBezTo>
                  <a:pt x="1800" y="4851"/>
                  <a:pt x="1825" y="4682"/>
                  <a:pt x="1944" y="4599"/>
                </a:cubicBezTo>
                <a:lnTo>
                  <a:pt x="3155" y="3735"/>
                </a:lnTo>
                <a:cubicBezTo>
                  <a:pt x="3181" y="3711"/>
                  <a:pt x="3200" y="3678"/>
                  <a:pt x="3200" y="3634"/>
                </a:cubicBezTo>
                <a:cubicBezTo>
                  <a:pt x="3201" y="3564"/>
                  <a:pt x="3144" y="3506"/>
                  <a:pt x="3075" y="3503"/>
                </a:cubicBezTo>
                <a:cubicBezTo>
                  <a:pt x="3035" y="3502"/>
                  <a:pt x="3003" y="3516"/>
                  <a:pt x="2976" y="3547"/>
                </a:cubicBezTo>
                <a:lnTo>
                  <a:pt x="1791" y="4404"/>
                </a:lnTo>
                <a:cubicBezTo>
                  <a:pt x="1757" y="4419"/>
                  <a:pt x="1740" y="4443"/>
                  <a:pt x="1715" y="4466"/>
                </a:cubicBezTo>
                <a:cubicBezTo>
                  <a:pt x="1572" y="4556"/>
                  <a:pt x="1361" y="4536"/>
                  <a:pt x="1285" y="4435"/>
                </a:cubicBezTo>
                <a:cubicBezTo>
                  <a:pt x="1209" y="4326"/>
                  <a:pt x="1225" y="4179"/>
                  <a:pt x="1320" y="4087"/>
                </a:cubicBezTo>
                <a:lnTo>
                  <a:pt x="1439" y="4004"/>
                </a:lnTo>
                <a:lnTo>
                  <a:pt x="2756" y="3106"/>
                </a:lnTo>
                <a:cubicBezTo>
                  <a:pt x="2789" y="3083"/>
                  <a:pt x="2808" y="3051"/>
                  <a:pt x="2809" y="3011"/>
                </a:cubicBezTo>
                <a:cubicBezTo>
                  <a:pt x="2812" y="2967"/>
                  <a:pt x="2791" y="2926"/>
                  <a:pt x="2755" y="2900"/>
                </a:cubicBezTo>
                <a:cubicBezTo>
                  <a:pt x="2708" y="2867"/>
                  <a:pt x="2661" y="2866"/>
                  <a:pt x="2612" y="2895"/>
                </a:cubicBezTo>
                <a:lnTo>
                  <a:pt x="1201" y="3854"/>
                </a:lnTo>
                <a:cubicBezTo>
                  <a:pt x="1192" y="3870"/>
                  <a:pt x="1176" y="3876"/>
                  <a:pt x="1167" y="3884"/>
                </a:cubicBezTo>
                <a:lnTo>
                  <a:pt x="1031" y="3983"/>
                </a:lnTo>
                <a:cubicBezTo>
                  <a:pt x="920" y="4067"/>
                  <a:pt x="751" y="4042"/>
                  <a:pt x="668" y="3923"/>
                </a:cubicBezTo>
                <a:cubicBezTo>
                  <a:pt x="584" y="3812"/>
                  <a:pt x="609" y="3643"/>
                  <a:pt x="728" y="3560"/>
                </a:cubicBezTo>
                <a:lnTo>
                  <a:pt x="3388" y="1602"/>
                </a:lnTo>
                <a:cubicBezTo>
                  <a:pt x="3601" y="1727"/>
                  <a:pt x="3759" y="1979"/>
                  <a:pt x="3759" y="1979"/>
                </a:cubicBezTo>
                <a:cubicBezTo>
                  <a:pt x="4020" y="2798"/>
                  <a:pt x="4345" y="2804"/>
                  <a:pt x="4543" y="2706"/>
                </a:cubicBezTo>
                <a:cubicBezTo>
                  <a:pt x="4645" y="2655"/>
                  <a:pt x="4692" y="2534"/>
                  <a:pt x="4656" y="2424"/>
                </a:cubicBezTo>
                <a:cubicBezTo>
                  <a:pt x="4552" y="2108"/>
                  <a:pt x="4492" y="1496"/>
                  <a:pt x="4492" y="1496"/>
                </a:cubicBezTo>
                <a:cubicBezTo>
                  <a:pt x="4419" y="1338"/>
                  <a:pt x="4184" y="1171"/>
                  <a:pt x="3923" y="1035"/>
                </a:cubicBezTo>
                <a:lnTo>
                  <a:pt x="4777" y="1048"/>
                </a:lnTo>
                <a:lnTo>
                  <a:pt x="5048" y="1043"/>
                </a:lnTo>
                <a:close/>
              </a:path>
            </a:pathLst>
          </a:custGeom>
          <a:gradFill>
            <a:gsLst>
              <a:gs pos="0">
                <a:schemeClr val="accent5"/>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13" name="矩形 12">
            <a:extLst>
              <a:ext uri="{FF2B5EF4-FFF2-40B4-BE49-F238E27FC236}">
                <a16:creationId xmlns:a16="http://schemas.microsoft.com/office/drawing/2014/main" id="{3B9171BD-C0E9-4BCB-931E-F57934838A70}"/>
              </a:ext>
            </a:extLst>
          </p:cNvPr>
          <p:cNvSpPr/>
          <p:nvPr/>
        </p:nvSpPr>
        <p:spPr>
          <a:xfrm>
            <a:off x="5158919" y="2119789"/>
            <a:ext cx="1980029" cy="523220"/>
          </a:xfrm>
          <a:prstGeom prst="rect">
            <a:avLst/>
          </a:prstGeom>
        </p:spPr>
        <p:txBody>
          <a:bodyPr wrap="none">
            <a:spAutoFit/>
          </a:bodyPr>
          <a:lstStyle/>
          <a:p>
            <a:r>
              <a:rPr lang="zh-CN" altLang="en-US" sz="2800" dirty="0">
                <a:solidFill>
                  <a:schemeClr val="bg2">
                    <a:lumMod val="25000"/>
                  </a:schemeClr>
                </a:solidFill>
                <a:latin typeface="+mj-ea"/>
                <a:ea typeface="+mj-ea"/>
              </a:rPr>
              <a:t>核心服务二</a:t>
            </a:r>
          </a:p>
        </p:txBody>
      </p:sp>
      <p:sp>
        <p:nvSpPr>
          <p:cNvPr id="14" name="Text Box 19">
            <a:extLst>
              <a:ext uri="{FF2B5EF4-FFF2-40B4-BE49-F238E27FC236}">
                <a16:creationId xmlns:a16="http://schemas.microsoft.com/office/drawing/2014/main" id="{C74BDD9C-C722-424C-A3E0-FFDA8A2E55E0}"/>
              </a:ext>
            </a:extLst>
          </p:cNvPr>
          <p:cNvSpPr txBox="1">
            <a:spLocks noChangeArrowheads="1"/>
          </p:cNvSpPr>
          <p:nvPr/>
        </p:nvSpPr>
        <p:spPr bwMode="auto">
          <a:xfrm>
            <a:off x="5158919" y="2661579"/>
            <a:ext cx="2807640" cy="90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a:t>
            </a:r>
            <a:endParaRPr lang="en-US" altLang="zh-CN" sz="1400" dirty="0">
              <a:solidFill>
                <a:schemeClr val="bg1">
                  <a:lumMod val="65000"/>
                </a:schemeClr>
              </a:solidFill>
              <a:latin typeface="+mn-ea"/>
              <a:ea typeface="+mn-ea"/>
            </a:endParaRPr>
          </a:p>
          <a:p>
            <a:pPr eaLnBrk="1" hangingPunct="1">
              <a:lnSpc>
                <a:spcPct val="130000"/>
              </a:lnSpc>
            </a:pPr>
            <a:r>
              <a:rPr lang="zh-CN" altLang="en-US" sz="1400" dirty="0">
                <a:solidFill>
                  <a:schemeClr val="bg1">
                    <a:lumMod val="65000"/>
                  </a:schemeClr>
                </a:solidFill>
                <a:latin typeface="+mn-ea"/>
                <a:ea typeface="+mn-ea"/>
              </a:rPr>
              <a:t>输入您的内容输入您的内容</a:t>
            </a:r>
            <a:endParaRPr lang="en-US" altLang="zh-CN" sz="1400" dirty="0">
              <a:solidFill>
                <a:schemeClr val="bg1">
                  <a:lumMod val="65000"/>
                </a:schemeClr>
              </a:solidFill>
              <a:latin typeface="+mn-ea"/>
              <a:ea typeface="+mn-ea"/>
            </a:endParaRPr>
          </a:p>
          <a:p>
            <a:pPr eaLnBrk="1" hangingPunct="1">
              <a:lnSpc>
                <a:spcPct val="130000"/>
              </a:lnSpc>
            </a:pPr>
            <a:r>
              <a:rPr lang="zh-CN" altLang="en-US" sz="1400" dirty="0">
                <a:solidFill>
                  <a:schemeClr val="bg1">
                    <a:lumMod val="65000"/>
                  </a:schemeClr>
                </a:solidFill>
                <a:latin typeface="+mn-ea"/>
                <a:ea typeface="+mn-ea"/>
              </a:rPr>
              <a:t>输入您的内容。</a:t>
            </a:r>
          </a:p>
        </p:txBody>
      </p:sp>
      <p:sp>
        <p:nvSpPr>
          <p:cNvPr id="15" name="椭圆 14">
            <a:extLst>
              <a:ext uri="{FF2B5EF4-FFF2-40B4-BE49-F238E27FC236}">
                <a16:creationId xmlns:a16="http://schemas.microsoft.com/office/drawing/2014/main" id="{90434DA3-8BEA-4D8F-AD21-A17DF33C11E3}"/>
              </a:ext>
            </a:extLst>
          </p:cNvPr>
          <p:cNvSpPr/>
          <p:nvPr/>
        </p:nvSpPr>
        <p:spPr>
          <a:xfrm>
            <a:off x="7840132" y="2087942"/>
            <a:ext cx="653554" cy="653554"/>
          </a:xfrm>
          <a:prstGeom prst="ellipse">
            <a:avLst/>
          </a:prstGeom>
          <a:solidFill>
            <a:srgbClr val="FAFAFA"/>
          </a:solidFill>
          <a:ln w="15875">
            <a:solidFill>
              <a:schemeClr val="accent1">
                <a:alpha val="50000"/>
              </a:schemeClr>
            </a:solidFill>
          </a:ln>
          <a:effectLst>
            <a:outerShdw blurRad="165100" dist="38100" dir="2700000" algn="tl" rotWithShape="0">
              <a:srgbClr val="3345A5">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money-24-hours-service-by-telephone_44912">
            <a:extLst>
              <a:ext uri="{FF2B5EF4-FFF2-40B4-BE49-F238E27FC236}">
                <a16:creationId xmlns:a16="http://schemas.microsoft.com/office/drawing/2014/main" id="{E752B880-C503-429E-994E-2450315D8458}"/>
              </a:ext>
            </a:extLst>
          </p:cNvPr>
          <p:cNvSpPr>
            <a:spLocks noChangeAspect="1"/>
          </p:cNvSpPr>
          <p:nvPr/>
        </p:nvSpPr>
        <p:spPr bwMode="auto">
          <a:xfrm>
            <a:off x="8021062" y="2245261"/>
            <a:ext cx="291696" cy="338916"/>
          </a:xfrm>
          <a:custGeom>
            <a:avLst/>
            <a:gdLst>
              <a:gd name="T0" fmla="*/ 6390 w 7040"/>
              <a:gd name="T1" fmla="*/ 4928 h 8178"/>
              <a:gd name="T2" fmla="*/ 4224 w 7040"/>
              <a:gd name="T3" fmla="*/ 4928 h 8178"/>
              <a:gd name="T4" fmla="*/ 4224 w 7040"/>
              <a:gd name="T5" fmla="*/ 3954 h 8178"/>
              <a:gd name="T6" fmla="*/ 6390 w 7040"/>
              <a:gd name="T7" fmla="*/ 3954 h 8178"/>
              <a:gd name="T8" fmla="*/ 7040 w 7040"/>
              <a:gd name="T9" fmla="*/ 3358 h 8178"/>
              <a:gd name="T10" fmla="*/ 6390 w 7040"/>
              <a:gd name="T11" fmla="*/ 2762 h 8178"/>
              <a:gd name="T12" fmla="*/ 5307 w 7040"/>
              <a:gd name="T13" fmla="*/ 2762 h 8178"/>
              <a:gd name="T14" fmla="*/ 6390 w 7040"/>
              <a:gd name="T15" fmla="*/ 812 h 8178"/>
              <a:gd name="T16" fmla="*/ 6065 w 7040"/>
              <a:gd name="T17" fmla="*/ 108 h 8178"/>
              <a:gd name="T18" fmla="*/ 5199 w 7040"/>
              <a:gd name="T19" fmla="*/ 271 h 8178"/>
              <a:gd name="T20" fmla="*/ 3791 w 7040"/>
              <a:gd name="T21" fmla="*/ 2762 h 8178"/>
              <a:gd name="T22" fmla="*/ 3412 w 7040"/>
              <a:gd name="T23" fmla="*/ 2762 h 8178"/>
              <a:gd name="T24" fmla="*/ 3357 w 7040"/>
              <a:gd name="T25" fmla="*/ 2708 h 8178"/>
              <a:gd name="T26" fmla="*/ 2058 w 7040"/>
              <a:gd name="T27" fmla="*/ 325 h 8178"/>
              <a:gd name="T28" fmla="*/ 1191 w 7040"/>
              <a:gd name="T29" fmla="*/ 271 h 8178"/>
              <a:gd name="T30" fmla="*/ 866 w 7040"/>
              <a:gd name="T31" fmla="*/ 921 h 8178"/>
              <a:gd name="T32" fmla="*/ 1949 w 7040"/>
              <a:gd name="T33" fmla="*/ 2762 h 8178"/>
              <a:gd name="T34" fmla="*/ 650 w 7040"/>
              <a:gd name="T35" fmla="*/ 2762 h 8178"/>
              <a:gd name="T36" fmla="*/ 0 w 7040"/>
              <a:gd name="T37" fmla="*/ 3358 h 8178"/>
              <a:gd name="T38" fmla="*/ 650 w 7040"/>
              <a:gd name="T39" fmla="*/ 3954 h 8178"/>
              <a:gd name="T40" fmla="*/ 2816 w 7040"/>
              <a:gd name="T41" fmla="*/ 3954 h 8178"/>
              <a:gd name="T42" fmla="*/ 2816 w 7040"/>
              <a:gd name="T43" fmla="*/ 4928 h 8178"/>
              <a:gd name="T44" fmla="*/ 650 w 7040"/>
              <a:gd name="T45" fmla="*/ 4928 h 8178"/>
              <a:gd name="T46" fmla="*/ 0 w 7040"/>
              <a:gd name="T47" fmla="*/ 5470 h 8178"/>
              <a:gd name="T48" fmla="*/ 650 w 7040"/>
              <a:gd name="T49" fmla="*/ 6066 h 8178"/>
              <a:gd name="T50" fmla="*/ 2816 w 7040"/>
              <a:gd name="T51" fmla="*/ 6066 h 8178"/>
              <a:gd name="T52" fmla="*/ 2816 w 7040"/>
              <a:gd name="T53" fmla="*/ 7582 h 8178"/>
              <a:gd name="T54" fmla="*/ 3466 w 7040"/>
              <a:gd name="T55" fmla="*/ 8178 h 8178"/>
              <a:gd name="T56" fmla="*/ 3466 w 7040"/>
              <a:gd name="T57" fmla="*/ 8178 h 8178"/>
              <a:gd name="T58" fmla="*/ 4116 w 7040"/>
              <a:gd name="T59" fmla="*/ 7582 h 8178"/>
              <a:gd name="T60" fmla="*/ 4116 w 7040"/>
              <a:gd name="T61" fmla="*/ 6066 h 8178"/>
              <a:gd name="T62" fmla="*/ 6282 w 7040"/>
              <a:gd name="T63" fmla="*/ 6066 h 8178"/>
              <a:gd name="T64" fmla="*/ 6932 w 7040"/>
              <a:gd name="T65" fmla="*/ 5470 h 8178"/>
              <a:gd name="T66" fmla="*/ 6391 w 7040"/>
              <a:gd name="T67" fmla="*/ 4928 h 8178"/>
              <a:gd name="T68" fmla="*/ 6391 w 7040"/>
              <a:gd name="T69" fmla="*/ 4928 h 8178"/>
              <a:gd name="T70" fmla="*/ 6391 w 7040"/>
              <a:gd name="T71" fmla="*/ 4928 h 8178"/>
              <a:gd name="T72" fmla="*/ 6390 w 7040"/>
              <a:gd name="T73" fmla="*/ 4928 h 8178"/>
              <a:gd name="T74" fmla="*/ 6390 w 7040"/>
              <a:gd name="T75" fmla="*/ 4928 h 8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40" h="8178">
                <a:moveTo>
                  <a:pt x="6390" y="4928"/>
                </a:moveTo>
                <a:lnTo>
                  <a:pt x="4224" y="4928"/>
                </a:lnTo>
                <a:lnTo>
                  <a:pt x="4224" y="3954"/>
                </a:lnTo>
                <a:lnTo>
                  <a:pt x="6390" y="3954"/>
                </a:lnTo>
                <a:cubicBezTo>
                  <a:pt x="6770" y="3954"/>
                  <a:pt x="7040" y="3683"/>
                  <a:pt x="7040" y="3358"/>
                </a:cubicBezTo>
                <a:cubicBezTo>
                  <a:pt x="7040" y="3033"/>
                  <a:pt x="6715" y="2762"/>
                  <a:pt x="6390" y="2762"/>
                </a:cubicBezTo>
                <a:lnTo>
                  <a:pt x="5307" y="2762"/>
                </a:lnTo>
                <a:lnTo>
                  <a:pt x="6390" y="812"/>
                </a:lnTo>
                <a:cubicBezTo>
                  <a:pt x="6553" y="596"/>
                  <a:pt x="6390" y="271"/>
                  <a:pt x="6065" y="108"/>
                </a:cubicBezTo>
                <a:cubicBezTo>
                  <a:pt x="5686" y="0"/>
                  <a:pt x="5307" y="54"/>
                  <a:pt x="5199" y="271"/>
                </a:cubicBezTo>
                <a:lnTo>
                  <a:pt x="3791" y="2762"/>
                </a:lnTo>
                <a:lnTo>
                  <a:pt x="3412" y="2762"/>
                </a:lnTo>
                <a:cubicBezTo>
                  <a:pt x="3412" y="2762"/>
                  <a:pt x="3412" y="2708"/>
                  <a:pt x="3357" y="2708"/>
                </a:cubicBezTo>
                <a:lnTo>
                  <a:pt x="2058" y="325"/>
                </a:lnTo>
                <a:cubicBezTo>
                  <a:pt x="1895" y="108"/>
                  <a:pt x="1516" y="108"/>
                  <a:pt x="1191" y="271"/>
                </a:cubicBezTo>
                <a:cubicBezTo>
                  <a:pt x="866" y="433"/>
                  <a:pt x="758" y="704"/>
                  <a:pt x="866" y="921"/>
                </a:cubicBezTo>
                <a:lnTo>
                  <a:pt x="1949" y="2762"/>
                </a:lnTo>
                <a:lnTo>
                  <a:pt x="650" y="2762"/>
                </a:lnTo>
                <a:cubicBezTo>
                  <a:pt x="325" y="2762"/>
                  <a:pt x="0" y="3033"/>
                  <a:pt x="0" y="3358"/>
                </a:cubicBezTo>
                <a:cubicBezTo>
                  <a:pt x="0" y="3683"/>
                  <a:pt x="325" y="3954"/>
                  <a:pt x="650" y="3954"/>
                </a:cubicBezTo>
                <a:lnTo>
                  <a:pt x="2816" y="3954"/>
                </a:lnTo>
                <a:lnTo>
                  <a:pt x="2816" y="4928"/>
                </a:lnTo>
                <a:lnTo>
                  <a:pt x="650" y="4928"/>
                </a:lnTo>
                <a:cubicBezTo>
                  <a:pt x="325" y="4928"/>
                  <a:pt x="0" y="5145"/>
                  <a:pt x="0" y="5470"/>
                </a:cubicBezTo>
                <a:cubicBezTo>
                  <a:pt x="0" y="5795"/>
                  <a:pt x="325" y="6066"/>
                  <a:pt x="650" y="6066"/>
                </a:cubicBezTo>
                <a:lnTo>
                  <a:pt x="2816" y="6066"/>
                </a:lnTo>
                <a:lnTo>
                  <a:pt x="2816" y="7582"/>
                </a:lnTo>
                <a:cubicBezTo>
                  <a:pt x="2816" y="7907"/>
                  <a:pt x="3141" y="8178"/>
                  <a:pt x="3466" y="8178"/>
                </a:cubicBezTo>
                <a:lnTo>
                  <a:pt x="3466" y="8178"/>
                </a:lnTo>
                <a:cubicBezTo>
                  <a:pt x="3845" y="8178"/>
                  <a:pt x="4116" y="7907"/>
                  <a:pt x="4116" y="7582"/>
                </a:cubicBezTo>
                <a:lnTo>
                  <a:pt x="4116" y="6066"/>
                </a:lnTo>
                <a:lnTo>
                  <a:pt x="6282" y="6066"/>
                </a:lnTo>
                <a:cubicBezTo>
                  <a:pt x="6661" y="6066"/>
                  <a:pt x="6932" y="5795"/>
                  <a:pt x="6932" y="5470"/>
                </a:cubicBezTo>
                <a:cubicBezTo>
                  <a:pt x="7040" y="5145"/>
                  <a:pt x="6715" y="4928"/>
                  <a:pt x="6391" y="4928"/>
                </a:cubicBezTo>
                <a:lnTo>
                  <a:pt x="6391" y="4928"/>
                </a:lnTo>
                <a:lnTo>
                  <a:pt x="6391" y="4928"/>
                </a:lnTo>
                <a:lnTo>
                  <a:pt x="6390" y="4928"/>
                </a:lnTo>
                <a:close/>
                <a:moveTo>
                  <a:pt x="6390" y="4928"/>
                </a:moveTo>
                <a:close/>
              </a:path>
            </a:pathLst>
          </a:custGeom>
          <a:gradFill flip="none" rotWithShape="1">
            <a:gsLst>
              <a:gs pos="0">
                <a:schemeClr val="accent3"/>
              </a:gs>
              <a:gs pos="100000">
                <a:schemeClr val="accent1"/>
              </a:gs>
            </a:gsLst>
            <a:lin ang="2700000" scaled="1"/>
            <a:tileRect/>
          </a:gra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ysClr val="windowText" lastClr="000000"/>
              </a:solidFill>
            </a:endParaRPr>
          </a:p>
        </p:txBody>
      </p:sp>
      <p:sp>
        <p:nvSpPr>
          <p:cNvPr id="17" name="矩形 16">
            <a:extLst>
              <a:ext uri="{FF2B5EF4-FFF2-40B4-BE49-F238E27FC236}">
                <a16:creationId xmlns:a16="http://schemas.microsoft.com/office/drawing/2014/main" id="{B7B2CBEF-DB70-48FB-9D6A-9680118361CC}"/>
              </a:ext>
            </a:extLst>
          </p:cNvPr>
          <p:cNvSpPr/>
          <p:nvPr/>
        </p:nvSpPr>
        <p:spPr>
          <a:xfrm>
            <a:off x="8596385" y="2119789"/>
            <a:ext cx="1980029" cy="523220"/>
          </a:xfrm>
          <a:prstGeom prst="rect">
            <a:avLst/>
          </a:prstGeom>
        </p:spPr>
        <p:txBody>
          <a:bodyPr wrap="none">
            <a:spAutoFit/>
          </a:bodyPr>
          <a:lstStyle/>
          <a:p>
            <a:r>
              <a:rPr lang="zh-CN" altLang="en-US" sz="2800" dirty="0">
                <a:solidFill>
                  <a:schemeClr val="bg2">
                    <a:lumMod val="25000"/>
                  </a:schemeClr>
                </a:solidFill>
                <a:latin typeface="+mj-ea"/>
                <a:ea typeface="+mj-ea"/>
              </a:rPr>
              <a:t>核心服务三</a:t>
            </a:r>
          </a:p>
        </p:txBody>
      </p:sp>
      <p:sp>
        <p:nvSpPr>
          <p:cNvPr id="18" name="Text Box 19">
            <a:extLst>
              <a:ext uri="{FF2B5EF4-FFF2-40B4-BE49-F238E27FC236}">
                <a16:creationId xmlns:a16="http://schemas.microsoft.com/office/drawing/2014/main" id="{6280EAA1-FBB9-4A81-83D6-AF2E63B88F88}"/>
              </a:ext>
            </a:extLst>
          </p:cNvPr>
          <p:cNvSpPr txBox="1">
            <a:spLocks noChangeArrowheads="1"/>
          </p:cNvSpPr>
          <p:nvPr/>
        </p:nvSpPr>
        <p:spPr bwMode="auto">
          <a:xfrm>
            <a:off x="8596385" y="2661579"/>
            <a:ext cx="2807640" cy="90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a:t>
            </a:r>
            <a:endParaRPr lang="en-US" altLang="zh-CN" sz="1400" dirty="0">
              <a:solidFill>
                <a:schemeClr val="bg1">
                  <a:lumMod val="65000"/>
                </a:schemeClr>
              </a:solidFill>
              <a:latin typeface="+mn-ea"/>
              <a:ea typeface="+mn-ea"/>
            </a:endParaRPr>
          </a:p>
          <a:p>
            <a:pPr eaLnBrk="1" hangingPunct="1">
              <a:lnSpc>
                <a:spcPct val="130000"/>
              </a:lnSpc>
            </a:pPr>
            <a:r>
              <a:rPr lang="zh-CN" altLang="en-US" sz="1400" dirty="0">
                <a:solidFill>
                  <a:schemeClr val="bg1">
                    <a:lumMod val="65000"/>
                  </a:schemeClr>
                </a:solidFill>
                <a:latin typeface="+mn-ea"/>
                <a:ea typeface="+mn-ea"/>
              </a:rPr>
              <a:t>输入您的内容输入您的内容</a:t>
            </a:r>
            <a:endParaRPr lang="en-US" altLang="zh-CN" sz="1400" dirty="0">
              <a:solidFill>
                <a:schemeClr val="bg1">
                  <a:lumMod val="65000"/>
                </a:schemeClr>
              </a:solidFill>
              <a:latin typeface="+mn-ea"/>
              <a:ea typeface="+mn-ea"/>
            </a:endParaRPr>
          </a:p>
          <a:p>
            <a:pPr eaLnBrk="1" hangingPunct="1">
              <a:lnSpc>
                <a:spcPct val="130000"/>
              </a:lnSpc>
            </a:pPr>
            <a:r>
              <a:rPr lang="zh-CN" altLang="en-US" sz="1400" dirty="0">
                <a:solidFill>
                  <a:schemeClr val="bg1">
                    <a:lumMod val="65000"/>
                  </a:schemeClr>
                </a:solidFill>
                <a:latin typeface="+mn-ea"/>
                <a:ea typeface="+mn-ea"/>
              </a:rPr>
              <a:t>输入您的内容。</a:t>
            </a:r>
          </a:p>
        </p:txBody>
      </p:sp>
      <p:sp>
        <p:nvSpPr>
          <p:cNvPr id="19" name="椭圆 18">
            <a:extLst>
              <a:ext uri="{FF2B5EF4-FFF2-40B4-BE49-F238E27FC236}">
                <a16:creationId xmlns:a16="http://schemas.microsoft.com/office/drawing/2014/main" id="{7455FFB5-DF1F-4CB4-B575-89130F95BCAE}"/>
              </a:ext>
            </a:extLst>
          </p:cNvPr>
          <p:cNvSpPr/>
          <p:nvPr/>
        </p:nvSpPr>
        <p:spPr>
          <a:xfrm>
            <a:off x="965200" y="4074172"/>
            <a:ext cx="653554" cy="653554"/>
          </a:xfrm>
          <a:prstGeom prst="ellipse">
            <a:avLst/>
          </a:prstGeom>
          <a:solidFill>
            <a:srgbClr val="FAFAFA"/>
          </a:solidFill>
          <a:ln w="15875">
            <a:solidFill>
              <a:schemeClr val="accent1">
                <a:alpha val="50000"/>
              </a:schemeClr>
            </a:solidFill>
          </a:ln>
          <a:effectLst>
            <a:outerShdw blurRad="165100" dist="38100" dir="2700000" algn="tl" rotWithShape="0">
              <a:srgbClr val="3345A5">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money-24-hours-service-by-telephone_44912">
            <a:extLst>
              <a:ext uri="{FF2B5EF4-FFF2-40B4-BE49-F238E27FC236}">
                <a16:creationId xmlns:a16="http://schemas.microsoft.com/office/drawing/2014/main" id="{2EF95BB1-4AD3-44D9-AB6B-8A6BEAC91670}"/>
              </a:ext>
            </a:extLst>
          </p:cNvPr>
          <p:cNvSpPr>
            <a:spLocks noChangeAspect="1"/>
          </p:cNvSpPr>
          <p:nvPr/>
        </p:nvSpPr>
        <p:spPr bwMode="auto">
          <a:xfrm>
            <a:off x="1154951" y="4231491"/>
            <a:ext cx="274052" cy="338916"/>
          </a:xfrm>
          <a:custGeom>
            <a:avLst/>
            <a:gdLst>
              <a:gd name="connsiteX0" fmla="*/ 376707 w 465255"/>
              <a:gd name="connsiteY0" fmla="*/ 359911 h 575372"/>
              <a:gd name="connsiteX1" fmla="*/ 465255 w 465255"/>
              <a:gd name="connsiteY1" fmla="*/ 521967 h 575372"/>
              <a:gd name="connsiteX2" fmla="*/ 396999 w 465255"/>
              <a:gd name="connsiteY2" fmla="*/ 512759 h 575372"/>
              <a:gd name="connsiteX3" fmla="*/ 373018 w 465255"/>
              <a:gd name="connsiteY3" fmla="*/ 575372 h 575372"/>
              <a:gd name="connsiteX4" fmla="*/ 275246 w 465255"/>
              <a:gd name="connsiteY4" fmla="*/ 407791 h 575372"/>
              <a:gd name="connsiteX5" fmla="*/ 312141 w 465255"/>
              <a:gd name="connsiteY5" fmla="*/ 393059 h 575372"/>
              <a:gd name="connsiteX6" fmla="*/ 376707 w 465255"/>
              <a:gd name="connsiteY6" fmla="*/ 359911 h 575372"/>
              <a:gd name="connsiteX7" fmla="*/ 86735 w 465255"/>
              <a:gd name="connsiteY7" fmla="*/ 352512 h 575372"/>
              <a:gd name="connsiteX8" fmla="*/ 112571 w 465255"/>
              <a:gd name="connsiteY8" fmla="*/ 363570 h 575372"/>
              <a:gd name="connsiteX9" fmla="*/ 188233 w 465255"/>
              <a:gd name="connsiteY9" fmla="*/ 405957 h 575372"/>
              <a:gd name="connsiteX10" fmla="*/ 107034 w 465255"/>
              <a:gd name="connsiteY10" fmla="*/ 571821 h 575372"/>
              <a:gd name="connsiteX11" fmla="*/ 70126 w 465255"/>
              <a:gd name="connsiteY11" fmla="*/ 514690 h 575372"/>
              <a:gd name="connsiteX12" fmla="*/ 0 w 465255"/>
              <a:gd name="connsiteY12" fmla="*/ 522062 h 575372"/>
              <a:gd name="connsiteX13" fmla="*/ 232628 w 465255"/>
              <a:gd name="connsiteY13" fmla="*/ 121956 h 575372"/>
              <a:gd name="connsiteX14" fmla="*/ 256629 w 465255"/>
              <a:gd name="connsiteY14" fmla="*/ 169858 h 575372"/>
              <a:gd name="connsiteX15" fmla="*/ 310170 w 465255"/>
              <a:gd name="connsiteY15" fmla="*/ 177227 h 575372"/>
              <a:gd name="connsiteX16" fmla="*/ 271399 w 465255"/>
              <a:gd name="connsiteY16" fmla="*/ 215917 h 575372"/>
              <a:gd name="connsiteX17" fmla="*/ 280630 w 465255"/>
              <a:gd name="connsiteY17" fmla="*/ 269346 h 575372"/>
              <a:gd name="connsiteX18" fmla="*/ 232628 w 465255"/>
              <a:gd name="connsiteY18" fmla="*/ 243553 h 575372"/>
              <a:gd name="connsiteX19" fmla="*/ 184625 w 465255"/>
              <a:gd name="connsiteY19" fmla="*/ 269346 h 575372"/>
              <a:gd name="connsiteX20" fmla="*/ 193856 w 465255"/>
              <a:gd name="connsiteY20" fmla="*/ 215917 h 575372"/>
              <a:gd name="connsiteX21" fmla="*/ 155085 w 465255"/>
              <a:gd name="connsiteY21" fmla="*/ 177227 h 575372"/>
              <a:gd name="connsiteX22" fmla="*/ 208626 w 465255"/>
              <a:gd name="connsiteY22" fmla="*/ 169858 h 575372"/>
              <a:gd name="connsiteX23" fmla="*/ 232663 w 465255"/>
              <a:gd name="connsiteY23" fmla="*/ 81359 h 575372"/>
              <a:gd name="connsiteX24" fmla="*/ 118167 w 465255"/>
              <a:gd name="connsiteY24" fmla="*/ 195685 h 575372"/>
              <a:gd name="connsiteX25" fmla="*/ 232663 w 465255"/>
              <a:gd name="connsiteY25" fmla="*/ 310011 h 575372"/>
              <a:gd name="connsiteX26" fmla="*/ 347159 w 465255"/>
              <a:gd name="connsiteY26" fmla="*/ 195685 h 575372"/>
              <a:gd name="connsiteX27" fmla="*/ 232663 w 465255"/>
              <a:gd name="connsiteY27" fmla="*/ 81359 h 575372"/>
              <a:gd name="connsiteX28" fmla="*/ 180032 w 465255"/>
              <a:gd name="connsiteY28" fmla="*/ 916 h 575372"/>
              <a:gd name="connsiteX29" fmla="*/ 204962 w 465255"/>
              <a:gd name="connsiteY29" fmla="*/ 5756 h 575372"/>
              <a:gd name="connsiteX30" fmla="*/ 260364 w 465255"/>
              <a:gd name="connsiteY30" fmla="*/ 5756 h 575372"/>
              <a:gd name="connsiteX31" fmla="*/ 302838 w 465255"/>
              <a:gd name="connsiteY31" fmla="*/ 16820 h 575372"/>
              <a:gd name="connsiteX32" fmla="*/ 350852 w 465255"/>
              <a:gd name="connsiteY32" fmla="*/ 44479 h 575372"/>
              <a:gd name="connsiteX33" fmla="*/ 384093 w 465255"/>
              <a:gd name="connsiteY33" fmla="*/ 77671 h 575372"/>
              <a:gd name="connsiteX34" fmla="*/ 409947 w 465255"/>
              <a:gd name="connsiteY34" fmla="*/ 123770 h 575372"/>
              <a:gd name="connsiteX35" fmla="*/ 422874 w 465255"/>
              <a:gd name="connsiteY35" fmla="*/ 168025 h 575372"/>
              <a:gd name="connsiteX36" fmla="*/ 422874 w 465255"/>
              <a:gd name="connsiteY36" fmla="*/ 223345 h 575372"/>
              <a:gd name="connsiteX37" fmla="*/ 409947 w 465255"/>
              <a:gd name="connsiteY37" fmla="*/ 265756 h 575372"/>
              <a:gd name="connsiteX38" fmla="*/ 384093 w 465255"/>
              <a:gd name="connsiteY38" fmla="*/ 313699 h 575372"/>
              <a:gd name="connsiteX39" fmla="*/ 350852 w 465255"/>
              <a:gd name="connsiteY39" fmla="*/ 346891 h 575372"/>
              <a:gd name="connsiteX40" fmla="*/ 302838 w 465255"/>
              <a:gd name="connsiteY40" fmla="*/ 372706 h 575372"/>
              <a:gd name="connsiteX41" fmla="*/ 260364 w 465255"/>
              <a:gd name="connsiteY41" fmla="*/ 385614 h 575372"/>
              <a:gd name="connsiteX42" fmla="*/ 204962 w 465255"/>
              <a:gd name="connsiteY42" fmla="*/ 385614 h 575372"/>
              <a:gd name="connsiteX43" fmla="*/ 160641 w 465255"/>
              <a:gd name="connsiteY43" fmla="*/ 372706 h 575372"/>
              <a:gd name="connsiteX44" fmla="*/ 114474 w 465255"/>
              <a:gd name="connsiteY44" fmla="*/ 346891 h 575372"/>
              <a:gd name="connsiteX45" fmla="*/ 81233 w 465255"/>
              <a:gd name="connsiteY45" fmla="*/ 313699 h 575372"/>
              <a:gd name="connsiteX46" fmla="*/ 53532 w 465255"/>
              <a:gd name="connsiteY46" fmla="*/ 265756 h 575372"/>
              <a:gd name="connsiteX47" fmla="*/ 42452 w 465255"/>
              <a:gd name="connsiteY47" fmla="*/ 223345 h 575372"/>
              <a:gd name="connsiteX48" fmla="*/ 42452 w 465255"/>
              <a:gd name="connsiteY48" fmla="*/ 168025 h 575372"/>
              <a:gd name="connsiteX49" fmla="*/ 53532 w 465255"/>
              <a:gd name="connsiteY49" fmla="*/ 123770 h 575372"/>
              <a:gd name="connsiteX50" fmla="*/ 81233 w 465255"/>
              <a:gd name="connsiteY50" fmla="*/ 77671 h 575372"/>
              <a:gd name="connsiteX51" fmla="*/ 114474 w 465255"/>
              <a:gd name="connsiteY51" fmla="*/ 44479 h 575372"/>
              <a:gd name="connsiteX52" fmla="*/ 160641 w 465255"/>
              <a:gd name="connsiteY52" fmla="*/ 16820 h 575372"/>
              <a:gd name="connsiteX53" fmla="*/ 180032 w 465255"/>
              <a:gd name="connsiteY53" fmla="*/ 916 h 575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65255" h="575372">
                <a:moveTo>
                  <a:pt x="376707" y="359911"/>
                </a:moveTo>
                <a:lnTo>
                  <a:pt x="465255" y="521967"/>
                </a:lnTo>
                <a:lnTo>
                  <a:pt x="396999" y="512759"/>
                </a:lnTo>
                <a:lnTo>
                  <a:pt x="373018" y="575372"/>
                </a:lnTo>
                <a:lnTo>
                  <a:pt x="275246" y="407791"/>
                </a:lnTo>
                <a:cubicBezTo>
                  <a:pt x="275246" y="407791"/>
                  <a:pt x="295538" y="411474"/>
                  <a:pt x="312141" y="393059"/>
                </a:cubicBezTo>
                <a:cubicBezTo>
                  <a:pt x="326899" y="382010"/>
                  <a:pt x="313986" y="365436"/>
                  <a:pt x="376707" y="359911"/>
                </a:cubicBezTo>
                <a:close/>
                <a:moveTo>
                  <a:pt x="86735" y="352512"/>
                </a:moveTo>
                <a:cubicBezTo>
                  <a:pt x="86735" y="352512"/>
                  <a:pt x="90426" y="363570"/>
                  <a:pt x="112571" y="363570"/>
                </a:cubicBezTo>
                <a:cubicBezTo>
                  <a:pt x="162397" y="363570"/>
                  <a:pt x="145788" y="405957"/>
                  <a:pt x="188233" y="405957"/>
                </a:cubicBezTo>
                <a:cubicBezTo>
                  <a:pt x="188233" y="405957"/>
                  <a:pt x="107034" y="571821"/>
                  <a:pt x="107034" y="571821"/>
                </a:cubicBezTo>
                <a:lnTo>
                  <a:pt x="70126" y="514690"/>
                </a:lnTo>
                <a:lnTo>
                  <a:pt x="0" y="522062"/>
                </a:lnTo>
                <a:close/>
                <a:moveTo>
                  <a:pt x="232628" y="121956"/>
                </a:moveTo>
                <a:lnTo>
                  <a:pt x="256629" y="169858"/>
                </a:lnTo>
                <a:lnTo>
                  <a:pt x="310170" y="177227"/>
                </a:lnTo>
                <a:lnTo>
                  <a:pt x="271399" y="215917"/>
                </a:lnTo>
                <a:lnTo>
                  <a:pt x="280630" y="269346"/>
                </a:lnTo>
                <a:lnTo>
                  <a:pt x="232628" y="243553"/>
                </a:lnTo>
                <a:lnTo>
                  <a:pt x="184625" y="269346"/>
                </a:lnTo>
                <a:lnTo>
                  <a:pt x="193856" y="215917"/>
                </a:lnTo>
                <a:lnTo>
                  <a:pt x="155085" y="177227"/>
                </a:lnTo>
                <a:lnTo>
                  <a:pt x="208626" y="169858"/>
                </a:lnTo>
                <a:close/>
                <a:moveTo>
                  <a:pt x="232663" y="81359"/>
                </a:moveTo>
                <a:cubicBezTo>
                  <a:pt x="168028" y="81359"/>
                  <a:pt x="118167" y="131146"/>
                  <a:pt x="118167" y="195685"/>
                </a:cubicBezTo>
                <a:cubicBezTo>
                  <a:pt x="118167" y="258380"/>
                  <a:pt x="168028" y="310011"/>
                  <a:pt x="232663" y="310011"/>
                </a:cubicBezTo>
                <a:cubicBezTo>
                  <a:pt x="295451" y="310011"/>
                  <a:pt x="347159" y="258380"/>
                  <a:pt x="347159" y="195685"/>
                </a:cubicBezTo>
                <a:cubicBezTo>
                  <a:pt x="347159" y="131146"/>
                  <a:pt x="295451" y="81359"/>
                  <a:pt x="232663" y="81359"/>
                </a:cubicBezTo>
                <a:close/>
                <a:moveTo>
                  <a:pt x="180032" y="916"/>
                </a:moveTo>
                <a:cubicBezTo>
                  <a:pt x="187419" y="-1159"/>
                  <a:pt x="195729" y="224"/>
                  <a:pt x="204962" y="5756"/>
                </a:cubicBezTo>
                <a:cubicBezTo>
                  <a:pt x="223429" y="16820"/>
                  <a:pt x="241897" y="16820"/>
                  <a:pt x="260364" y="5756"/>
                </a:cubicBezTo>
                <a:cubicBezTo>
                  <a:pt x="278831" y="-5308"/>
                  <a:pt x="293604" y="224"/>
                  <a:pt x="302838" y="16820"/>
                </a:cubicBezTo>
                <a:cubicBezTo>
                  <a:pt x="313918" y="35259"/>
                  <a:pt x="330538" y="44479"/>
                  <a:pt x="350852" y="44479"/>
                </a:cubicBezTo>
                <a:cubicBezTo>
                  <a:pt x="373013" y="44479"/>
                  <a:pt x="382246" y="55543"/>
                  <a:pt x="384093" y="77671"/>
                </a:cubicBezTo>
                <a:cubicBezTo>
                  <a:pt x="384093" y="97954"/>
                  <a:pt x="393326" y="114550"/>
                  <a:pt x="409947" y="123770"/>
                </a:cubicBezTo>
                <a:cubicBezTo>
                  <a:pt x="428414" y="134834"/>
                  <a:pt x="432107" y="149586"/>
                  <a:pt x="422874" y="168025"/>
                </a:cubicBezTo>
                <a:cubicBezTo>
                  <a:pt x="411793" y="186465"/>
                  <a:pt x="411793" y="204905"/>
                  <a:pt x="422874" y="223345"/>
                </a:cubicBezTo>
                <a:cubicBezTo>
                  <a:pt x="432107" y="241784"/>
                  <a:pt x="428414" y="256536"/>
                  <a:pt x="409947" y="265756"/>
                </a:cubicBezTo>
                <a:cubicBezTo>
                  <a:pt x="393326" y="276820"/>
                  <a:pt x="384093" y="293416"/>
                  <a:pt x="384093" y="313699"/>
                </a:cubicBezTo>
                <a:cubicBezTo>
                  <a:pt x="382246" y="335827"/>
                  <a:pt x="373013" y="345047"/>
                  <a:pt x="350852" y="346891"/>
                </a:cubicBezTo>
                <a:cubicBezTo>
                  <a:pt x="330538" y="346891"/>
                  <a:pt x="313918" y="356111"/>
                  <a:pt x="302838" y="372706"/>
                </a:cubicBezTo>
                <a:cubicBezTo>
                  <a:pt x="293604" y="391146"/>
                  <a:pt x="278831" y="394834"/>
                  <a:pt x="260364" y="385614"/>
                </a:cubicBezTo>
                <a:cubicBezTo>
                  <a:pt x="241897" y="374550"/>
                  <a:pt x="223429" y="374550"/>
                  <a:pt x="204962" y="385614"/>
                </a:cubicBezTo>
                <a:cubicBezTo>
                  <a:pt x="186495" y="394834"/>
                  <a:pt x="171722" y="391146"/>
                  <a:pt x="160641" y="372706"/>
                </a:cubicBezTo>
                <a:cubicBezTo>
                  <a:pt x="151408" y="356111"/>
                  <a:pt x="134787" y="346891"/>
                  <a:pt x="114474" y="346891"/>
                </a:cubicBezTo>
                <a:cubicBezTo>
                  <a:pt x="92313" y="345047"/>
                  <a:pt x="81233" y="335827"/>
                  <a:pt x="81233" y="313699"/>
                </a:cubicBezTo>
                <a:cubicBezTo>
                  <a:pt x="81233" y="293416"/>
                  <a:pt x="71999" y="276820"/>
                  <a:pt x="53532" y="265756"/>
                </a:cubicBezTo>
                <a:cubicBezTo>
                  <a:pt x="36912" y="256536"/>
                  <a:pt x="31372" y="241784"/>
                  <a:pt x="42452" y="223345"/>
                </a:cubicBezTo>
                <a:cubicBezTo>
                  <a:pt x="53532" y="204905"/>
                  <a:pt x="53532" y="186465"/>
                  <a:pt x="42452" y="168025"/>
                </a:cubicBezTo>
                <a:cubicBezTo>
                  <a:pt x="31372" y="149586"/>
                  <a:pt x="36912" y="134834"/>
                  <a:pt x="53532" y="123770"/>
                </a:cubicBezTo>
                <a:cubicBezTo>
                  <a:pt x="71999" y="114550"/>
                  <a:pt x="81233" y="97954"/>
                  <a:pt x="81233" y="77671"/>
                </a:cubicBezTo>
                <a:cubicBezTo>
                  <a:pt x="81233" y="55543"/>
                  <a:pt x="92313" y="44479"/>
                  <a:pt x="114474" y="44479"/>
                </a:cubicBezTo>
                <a:cubicBezTo>
                  <a:pt x="134787" y="44479"/>
                  <a:pt x="151408" y="35259"/>
                  <a:pt x="160641" y="16820"/>
                </a:cubicBezTo>
                <a:cubicBezTo>
                  <a:pt x="166182" y="8522"/>
                  <a:pt x="172645" y="2990"/>
                  <a:pt x="180032" y="916"/>
                </a:cubicBezTo>
                <a:close/>
              </a:path>
            </a:pathLst>
          </a:custGeom>
          <a:gradFill>
            <a:gsLst>
              <a:gs pos="0">
                <a:schemeClr val="accent5"/>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21" name="矩形 20">
            <a:extLst>
              <a:ext uri="{FF2B5EF4-FFF2-40B4-BE49-F238E27FC236}">
                <a16:creationId xmlns:a16="http://schemas.microsoft.com/office/drawing/2014/main" id="{8B8CB2D9-6B40-4CF2-A921-029DFEF60DFE}"/>
              </a:ext>
            </a:extLst>
          </p:cNvPr>
          <p:cNvSpPr/>
          <p:nvPr/>
        </p:nvSpPr>
        <p:spPr>
          <a:xfrm>
            <a:off x="1721453" y="4106019"/>
            <a:ext cx="1980029" cy="523220"/>
          </a:xfrm>
          <a:prstGeom prst="rect">
            <a:avLst/>
          </a:prstGeom>
        </p:spPr>
        <p:txBody>
          <a:bodyPr wrap="none">
            <a:spAutoFit/>
          </a:bodyPr>
          <a:lstStyle/>
          <a:p>
            <a:r>
              <a:rPr lang="zh-CN" altLang="en-US" sz="2800" dirty="0">
                <a:solidFill>
                  <a:schemeClr val="bg2">
                    <a:lumMod val="25000"/>
                  </a:schemeClr>
                </a:solidFill>
                <a:latin typeface="+mj-ea"/>
                <a:ea typeface="+mj-ea"/>
              </a:rPr>
              <a:t>核心服务四</a:t>
            </a:r>
          </a:p>
        </p:txBody>
      </p:sp>
      <p:sp>
        <p:nvSpPr>
          <p:cNvPr id="22" name="Text Box 19">
            <a:extLst>
              <a:ext uri="{FF2B5EF4-FFF2-40B4-BE49-F238E27FC236}">
                <a16:creationId xmlns:a16="http://schemas.microsoft.com/office/drawing/2014/main" id="{C9B5A6EB-535C-4A95-A694-E2408AD62132}"/>
              </a:ext>
            </a:extLst>
          </p:cNvPr>
          <p:cNvSpPr txBox="1">
            <a:spLocks noChangeArrowheads="1"/>
          </p:cNvSpPr>
          <p:nvPr/>
        </p:nvSpPr>
        <p:spPr bwMode="auto">
          <a:xfrm>
            <a:off x="1721453" y="4647809"/>
            <a:ext cx="2807640" cy="90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a:t>
            </a:r>
            <a:endParaRPr lang="en-US" altLang="zh-CN" sz="1400" dirty="0">
              <a:solidFill>
                <a:schemeClr val="bg1">
                  <a:lumMod val="65000"/>
                </a:schemeClr>
              </a:solidFill>
              <a:latin typeface="+mn-ea"/>
              <a:ea typeface="+mn-ea"/>
            </a:endParaRPr>
          </a:p>
          <a:p>
            <a:pPr eaLnBrk="1" hangingPunct="1">
              <a:lnSpc>
                <a:spcPct val="130000"/>
              </a:lnSpc>
            </a:pPr>
            <a:r>
              <a:rPr lang="zh-CN" altLang="en-US" sz="1400" dirty="0">
                <a:solidFill>
                  <a:schemeClr val="bg1">
                    <a:lumMod val="65000"/>
                  </a:schemeClr>
                </a:solidFill>
                <a:latin typeface="+mn-ea"/>
                <a:ea typeface="+mn-ea"/>
              </a:rPr>
              <a:t>输入您的内容输入您的内容</a:t>
            </a:r>
            <a:endParaRPr lang="en-US" altLang="zh-CN" sz="1400" dirty="0">
              <a:solidFill>
                <a:schemeClr val="bg1">
                  <a:lumMod val="65000"/>
                </a:schemeClr>
              </a:solidFill>
              <a:latin typeface="+mn-ea"/>
              <a:ea typeface="+mn-ea"/>
            </a:endParaRPr>
          </a:p>
          <a:p>
            <a:pPr eaLnBrk="1" hangingPunct="1">
              <a:lnSpc>
                <a:spcPct val="130000"/>
              </a:lnSpc>
            </a:pPr>
            <a:r>
              <a:rPr lang="zh-CN" altLang="en-US" sz="1400" dirty="0">
                <a:solidFill>
                  <a:schemeClr val="bg1">
                    <a:lumMod val="65000"/>
                  </a:schemeClr>
                </a:solidFill>
                <a:latin typeface="+mn-ea"/>
                <a:ea typeface="+mn-ea"/>
              </a:rPr>
              <a:t>输入您的内容。</a:t>
            </a:r>
          </a:p>
        </p:txBody>
      </p:sp>
      <p:sp>
        <p:nvSpPr>
          <p:cNvPr id="23" name="椭圆 22">
            <a:extLst>
              <a:ext uri="{FF2B5EF4-FFF2-40B4-BE49-F238E27FC236}">
                <a16:creationId xmlns:a16="http://schemas.microsoft.com/office/drawing/2014/main" id="{917A1663-AA27-4303-BBB0-81F45DE9AEE9}"/>
              </a:ext>
            </a:extLst>
          </p:cNvPr>
          <p:cNvSpPr/>
          <p:nvPr/>
        </p:nvSpPr>
        <p:spPr>
          <a:xfrm>
            <a:off x="4402666" y="4074172"/>
            <a:ext cx="653554" cy="653554"/>
          </a:xfrm>
          <a:prstGeom prst="ellipse">
            <a:avLst/>
          </a:prstGeom>
          <a:solidFill>
            <a:srgbClr val="FAFAFA"/>
          </a:solidFill>
          <a:ln w="15875">
            <a:solidFill>
              <a:schemeClr val="accent1">
                <a:alpha val="50000"/>
              </a:schemeClr>
            </a:solidFill>
          </a:ln>
          <a:effectLst>
            <a:outerShdw blurRad="165100" dist="38100" dir="2700000" algn="tl" rotWithShape="0">
              <a:srgbClr val="3345A5">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money-24-hours-service-by-telephone_44912">
            <a:extLst>
              <a:ext uri="{FF2B5EF4-FFF2-40B4-BE49-F238E27FC236}">
                <a16:creationId xmlns:a16="http://schemas.microsoft.com/office/drawing/2014/main" id="{1BFDE84F-C417-4F68-9FFC-A85C6528B56B}"/>
              </a:ext>
            </a:extLst>
          </p:cNvPr>
          <p:cNvSpPr>
            <a:spLocks noChangeAspect="1"/>
          </p:cNvSpPr>
          <p:nvPr/>
        </p:nvSpPr>
        <p:spPr bwMode="auto">
          <a:xfrm>
            <a:off x="4561639" y="4231491"/>
            <a:ext cx="335609" cy="338916"/>
          </a:xfrm>
          <a:custGeom>
            <a:avLst/>
            <a:gdLst>
              <a:gd name="connsiteX0" fmla="*/ 175624 w 601711"/>
              <a:gd name="connsiteY0" fmla="*/ 342313 h 607639"/>
              <a:gd name="connsiteX1" fmla="*/ 192950 w 601711"/>
              <a:gd name="connsiteY1" fmla="*/ 359711 h 607639"/>
              <a:gd name="connsiteX2" fmla="*/ 192950 w 601711"/>
              <a:gd name="connsiteY2" fmla="*/ 360540 h 607639"/>
              <a:gd name="connsiteX3" fmla="*/ 205575 w 601711"/>
              <a:gd name="connsiteY3" fmla="*/ 362841 h 607639"/>
              <a:gd name="connsiteX4" fmla="*/ 219307 w 601711"/>
              <a:gd name="connsiteY4" fmla="*/ 386223 h 607639"/>
              <a:gd name="connsiteX5" fmla="*/ 210275 w 601711"/>
              <a:gd name="connsiteY5" fmla="*/ 398374 h 607639"/>
              <a:gd name="connsiteX6" fmla="*/ 195899 w 601711"/>
              <a:gd name="connsiteY6" fmla="*/ 399939 h 607639"/>
              <a:gd name="connsiteX7" fmla="*/ 179771 w 601711"/>
              <a:gd name="connsiteY7" fmla="*/ 397546 h 607639"/>
              <a:gd name="connsiteX8" fmla="*/ 170094 w 601711"/>
              <a:gd name="connsiteY8" fmla="*/ 401320 h 607639"/>
              <a:gd name="connsiteX9" fmla="*/ 189355 w 601711"/>
              <a:gd name="connsiteY9" fmla="*/ 411538 h 607639"/>
              <a:gd name="connsiteX10" fmla="*/ 227785 w 601711"/>
              <a:gd name="connsiteY10" fmla="*/ 456092 h 607639"/>
              <a:gd name="connsiteX11" fmla="*/ 191936 w 601711"/>
              <a:gd name="connsiteY11" fmla="*/ 499266 h 607639"/>
              <a:gd name="connsiteX12" fmla="*/ 191936 w 601711"/>
              <a:gd name="connsiteY12" fmla="*/ 503869 h 607639"/>
              <a:gd name="connsiteX13" fmla="*/ 174610 w 601711"/>
              <a:gd name="connsiteY13" fmla="*/ 521267 h 607639"/>
              <a:gd name="connsiteX14" fmla="*/ 157192 w 601711"/>
              <a:gd name="connsiteY14" fmla="*/ 503869 h 607639"/>
              <a:gd name="connsiteX15" fmla="*/ 157192 w 601711"/>
              <a:gd name="connsiteY15" fmla="*/ 501567 h 607639"/>
              <a:gd name="connsiteX16" fmla="*/ 138853 w 601711"/>
              <a:gd name="connsiteY16" fmla="*/ 497701 h 607639"/>
              <a:gd name="connsiteX17" fmla="*/ 125767 w 601711"/>
              <a:gd name="connsiteY17" fmla="*/ 474227 h 607639"/>
              <a:gd name="connsiteX18" fmla="*/ 135259 w 601711"/>
              <a:gd name="connsiteY18" fmla="*/ 461248 h 607639"/>
              <a:gd name="connsiteX19" fmla="*/ 149728 w 601711"/>
              <a:gd name="connsiteY19" fmla="*/ 460143 h 607639"/>
              <a:gd name="connsiteX20" fmla="*/ 170002 w 601711"/>
              <a:gd name="connsiteY20" fmla="*/ 463825 h 607639"/>
              <a:gd name="connsiteX21" fmla="*/ 181706 w 601711"/>
              <a:gd name="connsiteY21" fmla="*/ 458946 h 607639"/>
              <a:gd name="connsiteX22" fmla="*/ 165579 w 601711"/>
              <a:gd name="connsiteY22" fmla="*/ 448544 h 607639"/>
              <a:gd name="connsiteX23" fmla="*/ 124200 w 601711"/>
              <a:gd name="connsiteY23" fmla="*/ 404726 h 607639"/>
              <a:gd name="connsiteX24" fmla="*/ 158206 w 601711"/>
              <a:gd name="connsiteY24" fmla="*/ 363025 h 607639"/>
              <a:gd name="connsiteX25" fmla="*/ 158206 w 601711"/>
              <a:gd name="connsiteY25" fmla="*/ 359711 h 607639"/>
              <a:gd name="connsiteX26" fmla="*/ 175624 w 601711"/>
              <a:gd name="connsiteY26" fmla="*/ 342313 h 607639"/>
              <a:gd name="connsiteX27" fmla="*/ 175980 w 601711"/>
              <a:gd name="connsiteY27" fmla="*/ 316286 h 607639"/>
              <a:gd name="connsiteX28" fmla="*/ 60288 w 601711"/>
              <a:gd name="connsiteY28" fmla="*/ 431815 h 607639"/>
              <a:gd name="connsiteX29" fmla="*/ 175980 w 601711"/>
              <a:gd name="connsiteY29" fmla="*/ 547343 h 607639"/>
              <a:gd name="connsiteX30" fmla="*/ 291671 w 601711"/>
              <a:gd name="connsiteY30" fmla="*/ 431815 h 607639"/>
              <a:gd name="connsiteX31" fmla="*/ 175980 w 601711"/>
              <a:gd name="connsiteY31" fmla="*/ 316286 h 607639"/>
              <a:gd name="connsiteX32" fmla="*/ 175980 w 601711"/>
              <a:gd name="connsiteY32" fmla="*/ 256082 h 607639"/>
              <a:gd name="connsiteX33" fmla="*/ 352051 w 601711"/>
              <a:gd name="connsiteY33" fmla="*/ 431815 h 607639"/>
              <a:gd name="connsiteX34" fmla="*/ 175980 w 601711"/>
              <a:gd name="connsiteY34" fmla="*/ 607639 h 607639"/>
              <a:gd name="connsiteX35" fmla="*/ 0 w 601711"/>
              <a:gd name="connsiteY35" fmla="*/ 431815 h 607639"/>
              <a:gd name="connsiteX36" fmla="*/ 175980 w 601711"/>
              <a:gd name="connsiteY36" fmla="*/ 256082 h 607639"/>
              <a:gd name="connsiteX37" fmla="*/ 224697 w 601711"/>
              <a:gd name="connsiteY37" fmla="*/ 186030 h 607639"/>
              <a:gd name="connsiteX38" fmla="*/ 382969 w 601711"/>
              <a:gd name="connsiteY38" fmla="*/ 232699 h 607639"/>
              <a:gd name="connsiteX39" fmla="*/ 541241 w 601711"/>
              <a:gd name="connsiteY39" fmla="*/ 186030 h 607639"/>
              <a:gd name="connsiteX40" fmla="*/ 382969 w 601711"/>
              <a:gd name="connsiteY40" fmla="*/ 212632 h 607639"/>
              <a:gd name="connsiteX41" fmla="*/ 224697 w 601711"/>
              <a:gd name="connsiteY41" fmla="*/ 186030 h 607639"/>
              <a:gd name="connsiteX42" fmla="*/ 382969 w 601711"/>
              <a:gd name="connsiteY42" fmla="*/ 60292 h 607639"/>
              <a:gd name="connsiteX43" fmla="*/ 224513 w 601711"/>
              <a:gd name="connsiteY43" fmla="*/ 106316 h 607639"/>
              <a:gd name="connsiteX44" fmla="*/ 382969 w 601711"/>
              <a:gd name="connsiteY44" fmla="*/ 152341 h 607639"/>
              <a:gd name="connsiteX45" fmla="*/ 541334 w 601711"/>
              <a:gd name="connsiteY45" fmla="*/ 106316 h 607639"/>
              <a:gd name="connsiteX46" fmla="*/ 382969 w 601711"/>
              <a:gd name="connsiteY46" fmla="*/ 60292 h 607639"/>
              <a:gd name="connsiteX47" fmla="*/ 382969 w 601711"/>
              <a:gd name="connsiteY47" fmla="*/ 0 h 607639"/>
              <a:gd name="connsiteX48" fmla="*/ 601711 w 601711"/>
              <a:gd name="connsiteY48" fmla="*/ 106316 h 607639"/>
              <a:gd name="connsiteX49" fmla="*/ 590281 w 601711"/>
              <a:gd name="connsiteY49" fmla="*/ 146357 h 607639"/>
              <a:gd name="connsiteX50" fmla="*/ 601711 w 601711"/>
              <a:gd name="connsiteY50" fmla="*/ 186675 h 607639"/>
              <a:gd name="connsiteX51" fmla="*/ 590373 w 601711"/>
              <a:gd name="connsiteY51" fmla="*/ 226716 h 607639"/>
              <a:gd name="connsiteX52" fmla="*/ 601711 w 601711"/>
              <a:gd name="connsiteY52" fmla="*/ 267033 h 607639"/>
              <a:gd name="connsiteX53" fmla="*/ 590281 w 601711"/>
              <a:gd name="connsiteY53" fmla="*/ 307074 h 607639"/>
              <a:gd name="connsiteX54" fmla="*/ 601711 w 601711"/>
              <a:gd name="connsiteY54" fmla="*/ 347392 h 607639"/>
              <a:gd name="connsiteX55" fmla="*/ 391173 w 601711"/>
              <a:gd name="connsiteY55" fmla="*/ 453524 h 607639"/>
              <a:gd name="connsiteX56" fmla="*/ 392279 w 601711"/>
              <a:gd name="connsiteY56" fmla="*/ 431801 h 607639"/>
              <a:gd name="connsiteX57" fmla="*/ 388684 w 601711"/>
              <a:gd name="connsiteY57" fmla="*/ 393324 h 607639"/>
              <a:gd name="connsiteX58" fmla="*/ 541057 w 601711"/>
              <a:gd name="connsiteY58" fmla="*/ 346840 h 607639"/>
              <a:gd name="connsiteX59" fmla="*/ 383983 w 601711"/>
              <a:gd name="connsiteY59" fmla="*/ 373258 h 607639"/>
              <a:gd name="connsiteX60" fmla="*/ 355961 w 601711"/>
              <a:gd name="connsiteY60" fmla="*/ 312321 h 607639"/>
              <a:gd name="connsiteX61" fmla="*/ 382969 w 601711"/>
              <a:gd name="connsiteY61" fmla="*/ 313058 h 607639"/>
              <a:gd name="connsiteX62" fmla="*/ 541241 w 601711"/>
              <a:gd name="connsiteY62" fmla="*/ 266389 h 607639"/>
              <a:gd name="connsiteX63" fmla="*/ 382969 w 601711"/>
              <a:gd name="connsiteY63" fmla="*/ 292991 h 607639"/>
              <a:gd name="connsiteX64" fmla="*/ 339922 w 601711"/>
              <a:gd name="connsiteY64" fmla="*/ 291334 h 607639"/>
              <a:gd name="connsiteX65" fmla="*/ 176026 w 601711"/>
              <a:gd name="connsiteY65" fmla="*/ 215854 h 607639"/>
              <a:gd name="connsiteX66" fmla="*/ 170219 w 601711"/>
              <a:gd name="connsiteY66" fmla="*/ 216130 h 607639"/>
              <a:gd name="connsiteX67" fmla="*/ 164135 w 601711"/>
              <a:gd name="connsiteY67" fmla="*/ 186675 h 607639"/>
              <a:gd name="connsiteX68" fmla="*/ 175566 w 601711"/>
              <a:gd name="connsiteY68" fmla="*/ 146357 h 607639"/>
              <a:gd name="connsiteX69" fmla="*/ 164135 w 601711"/>
              <a:gd name="connsiteY69" fmla="*/ 106316 h 607639"/>
              <a:gd name="connsiteX70" fmla="*/ 382969 w 601711"/>
              <a:gd name="connsiteY70" fmla="*/ 0 h 60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1711" h="607639">
                <a:moveTo>
                  <a:pt x="175624" y="342313"/>
                </a:moveTo>
                <a:cubicBezTo>
                  <a:pt x="185208" y="342313"/>
                  <a:pt x="192950" y="350138"/>
                  <a:pt x="192950" y="359711"/>
                </a:cubicBezTo>
                <a:lnTo>
                  <a:pt x="192950" y="360540"/>
                </a:lnTo>
                <a:cubicBezTo>
                  <a:pt x="197465" y="361092"/>
                  <a:pt x="201612" y="361829"/>
                  <a:pt x="205575" y="362841"/>
                </a:cubicBezTo>
                <a:cubicBezTo>
                  <a:pt x="215713" y="365511"/>
                  <a:pt x="221887" y="376005"/>
                  <a:pt x="219307" y="386223"/>
                </a:cubicBezTo>
                <a:cubicBezTo>
                  <a:pt x="217832" y="391838"/>
                  <a:pt x="214607" y="395981"/>
                  <a:pt x="210275" y="398374"/>
                </a:cubicBezTo>
                <a:cubicBezTo>
                  <a:pt x="205944" y="400860"/>
                  <a:pt x="200691" y="401412"/>
                  <a:pt x="195899" y="399939"/>
                </a:cubicBezTo>
                <a:cubicBezTo>
                  <a:pt x="190738" y="398374"/>
                  <a:pt x="185393" y="397546"/>
                  <a:pt x="179771" y="397546"/>
                </a:cubicBezTo>
                <a:cubicBezTo>
                  <a:pt x="178204" y="397546"/>
                  <a:pt x="170094" y="397730"/>
                  <a:pt x="170094" y="401320"/>
                </a:cubicBezTo>
                <a:cubicBezTo>
                  <a:pt x="170094" y="402425"/>
                  <a:pt x="172583" y="405186"/>
                  <a:pt x="189355" y="411538"/>
                </a:cubicBezTo>
                <a:cubicBezTo>
                  <a:pt x="215897" y="420836"/>
                  <a:pt x="227785" y="434644"/>
                  <a:pt x="227785" y="456092"/>
                </a:cubicBezTo>
                <a:cubicBezTo>
                  <a:pt x="227785" y="476805"/>
                  <a:pt x="213869" y="493282"/>
                  <a:pt x="191936" y="499266"/>
                </a:cubicBezTo>
                <a:lnTo>
                  <a:pt x="191936" y="503869"/>
                </a:lnTo>
                <a:cubicBezTo>
                  <a:pt x="191936" y="513442"/>
                  <a:pt x="184195" y="521267"/>
                  <a:pt x="174610" y="521267"/>
                </a:cubicBezTo>
                <a:cubicBezTo>
                  <a:pt x="165026" y="521267"/>
                  <a:pt x="157192" y="513442"/>
                  <a:pt x="157192" y="503869"/>
                </a:cubicBezTo>
                <a:lnTo>
                  <a:pt x="157192" y="501567"/>
                </a:lnTo>
                <a:cubicBezTo>
                  <a:pt x="150833" y="500831"/>
                  <a:pt x="144567" y="499542"/>
                  <a:pt x="138853" y="497701"/>
                </a:cubicBezTo>
                <a:cubicBezTo>
                  <a:pt x="128992" y="494479"/>
                  <a:pt x="123278" y="484261"/>
                  <a:pt x="125767" y="474227"/>
                </a:cubicBezTo>
                <a:cubicBezTo>
                  <a:pt x="127425" y="467783"/>
                  <a:pt x="130743" y="463549"/>
                  <a:pt x="135259" y="461248"/>
                </a:cubicBezTo>
                <a:cubicBezTo>
                  <a:pt x="139590" y="458854"/>
                  <a:pt x="145028" y="458486"/>
                  <a:pt x="149728" y="460143"/>
                </a:cubicBezTo>
                <a:cubicBezTo>
                  <a:pt x="156547" y="462628"/>
                  <a:pt x="163275" y="463825"/>
                  <a:pt x="170002" y="463825"/>
                </a:cubicBezTo>
                <a:cubicBezTo>
                  <a:pt x="174334" y="463825"/>
                  <a:pt x="181706" y="462812"/>
                  <a:pt x="181706" y="458946"/>
                </a:cubicBezTo>
                <a:cubicBezTo>
                  <a:pt x="181706" y="457473"/>
                  <a:pt x="181706" y="454067"/>
                  <a:pt x="165579" y="448544"/>
                </a:cubicBezTo>
                <a:cubicBezTo>
                  <a:pt x="147792" y="442653"/>
                  <a:pt x="124200" y="431606"/>
                  <a:pt x="124200" y="404726"/>
                </a:cubicBezTo>
                <a:cubicBezTo>
                  <a:pt x="124200" y="384750"/>
                  <a:pt x="137102" y="369285"/>
                  <a:pt x="158206" y="363025"/>
                </a:cubicBezTo>
                <a:lnTo>
                  <a:pt x="158206" y="359711"/>
                </a:lnTo>
                <a:cubicBezTo>
                  <a:pt x="158206" y="350138"/>
                  <a:pt x="165947" y="342313"/>
                  <a:pt x="175624" y="342313"/>
                </a:cubicBezTo>
                <a:close/>
                <a:moveTo>
                  <a:pt x="175980" y="316286"/>
                </a:moveTo>
                <a:cubicBezTo>
                  <a:pt x="112188" y="316286"/>
                  <a:pt x="60288" y="368113"/>
                  <a:pt x="60288" y="431815"/>
                </a:cubicBezTo>
                <a:cubicBezTo>
                  <a:pt x="60288" y="495516"/>
                  <a:pt x="112188" y="547343"/>
                  <a:pt x="175980" y="547343"/>
                </a:cubicBezTo>
                <a:cubicBezTo>
                  <a:pt x="239771" y="547343"/>
                  <a:pt x="291671" y="495516"/>
                  <a:pt x="291671" y="431815"/>
                </a:cubicBezTo>
                <a:cubicBezTo>
                  <a:pt x="291671" y="368113"/>
                  <a:pt x="239771" y="316286"/>
                  <a:pt x="175980" y="316286"/>
                </a:cubicBezTo>
                <a:close/>
                <a:moveTo>
                  <a:pt x="175980" y="256082"/>
                </a:moveTo>
                <a:cubicBezTo>
                  <a:pt x="273049" y="256082"/>
                  <a:pt x="352051" y="334881"/>
                  <a:pt x="352051" y="431815"/>
                </a:cubicBezTo>
                <a:cubicBezTo>
                  <a:pt x="352051" y="528748"/>
                  <a:pt x="273049" y="607639"/>
                  <a:pt x="175980" y="607639"/>
                </a:cubicBezTo>
                <a:cubicBezTo>
                  <a:pt x="78909" y="607639"/>
                  <a:pt x="0" y="528748"/>
                  <a:pt x="0" y="431815"/>
                </a:cubicBezTo>
                <a:cubicBezTo>
                  <a:pt x="0" y="334881"/>
                  <a:pt x="78909" y="256082"/>
                  <a:pt x="175980" y="256082"/>
                </a:cubicBezTo>
                <a:close/>
                <a:moveTo>
                  <a:pt x="224697" y="186030"/>
                </a:moveTo>
                <a:cubicBezTo>
                  <a:pt x="223222" y="194683"/>
                  <a:pt x="264611" y="232699"/>
                  <a:pt x="382969" y="232699"/>
                </a:cubicBezTo>
                <a:cubicBezTo>
                  <a:pt x="483445" y="232699"/>
                  <a:pt x="541426" y="202599"/>
                  <a:pt x="541241" y="186030"/>
                </a:cubicBezTo>
                <a:cubicBezTo>
                  <a:pt x="494599" y="206373"/>
                  <a:pt x="421777" y="212632"/>
                  <a:pt x="382969" y="212632"/>
                </a:cubicBezTo>
                <a:cubicBezTo>
                  <a:pt x="344070" y="212632"/>
                  <a:pt x="250600" y="199746"/>
                  <a:pt x="224697" y="186030"/>
                </a:cubicBezTo>
                <a:close/>
                <a:moveTo>
                  <a:pt x="382969" y="60292"/>
                </a:moveTo>
                <a:cubicBezTo>
                  <a:pt x="295399" y="60292"/>
                  <a:pt x="224513" y="80911"/>
                  <a:pt x="224513" y="106316"/>
                </a:cubicBezTo>
                <a:cubicBezTo>
                  <a:pt x="224513" y="131722"/>
                  <a:pt x="295399" y="152341"/>
                  <a:pt x="382969" y="152341"/>
                </a:cubicBezTo>
                <a:cubicBezTo>
                  <a:pt x="470448" y="152341"/>
                  <a:pt x="541334" y="131722"/>
                  <a:pt x="541334" y="106316"/>
                </a:cubicBezTo>
                <a:cubicBezTo>
                  <a:pt x="541334" y="80911"/>
                  <a:pt x="470448" y="60292"/>
                  <a:pt x="382969" y="60292"/>
                </a:cubicBezTo>
                <a:close/>
                <a:moveTo>
                  <a:pt x="382969" y="0"/>
                </a:moveTo>
                <a:cubicBezTo>
                  <a:pt x="448693" y="0"/>
                  <a:pt x="601711" y="10309"/>
                  <a:pt x="601711" y="106316"/>
                </a:cubicBezTo>
                <a:cubicBezTo>
                  <a:pt x="601711" y="121872"/>
                  <a:pt x="597379" y="135035"/>
                  <a:pt x="590281" y="146357"/>
                </a:cubicBezTo>
                <a:cubicBezTo>
                  <a:pt x="597471" y="157771"/>
                  <a:pt x="601711" y="171026"/>
                  <a:pt x="601711" y="186675"/>
                </a:cubicBezTo>
                <a:cubicBezTo>
                  <a:pt x="601711" y="202231"/>
                  <a:pt x="597379" y="215302"/>
                  <a:pt x="590373" y="226716"/>
                </a:cubicBezTo>
                <a:cubicBezTo>
                  <a:pt x="597471" y="238038"/>
                  <a:pt x="601711" y="251385"/>
                  <a:pt x="601711" y="267033"/>
                </a:cubicBezTo>
                <a:cubicBezTo>
                  <a:pt x="601711" y="282589"/>
                  <a:pt x="597379" y="295660"/>
                  <a:pt x="590281" y="307074"/>
                </a:cubicBezTo>
                <a:cubicBezTo>
                  <a:pt x="597471" y="318488"/>
                  <a:pt x="601711" y="331743"/>
                  <a:pt x="601711" y="347392"/>
                </a:cubicBezTo>
                <a:cubicBezTo>
                  <a:pt x="601711" y="439533"/>
                  <a:pt x="460584" y="452696"/>
                  <a:pt x="391173" y="453524"/>
                </a:cubicBezTo>
                <a:cubicBezTo>
                  <a:pt x="391911" y="446436"/>
                  <a:pt x="392279" y="439164"/>
                  <a:pt x="392279" y="431801"/>
                </a:cubicBezTo>
                <a:cubicBezTo>
                  <a:pt x="392279" y="418638"/>
                  <a:pt x="390897" y="405843"/>
                  <a:pt x="388684" y="393324"/>
                </a:cubicBezTo>
                <a:cubicBezTo>
                  <a:pt x="473305" y="392404"/>
                  <a:pt x="540873" y="371601"/>
                  <a:pt x="541057" y="346840"/>
                </a:cubicBezTo>
                <a:cubicBezTo>
                  <a:pt x="491280" y="369300"/>
                  <a:pt x="423067" y="373258"/>
                  <a:pt x="383983" y="373258"/>
                </a:cubicBezTo>
                <a:cubicBezTo>
                  <a:pt x="377807" y="351350"/>
                  <a:pt x="368405" y="330823"/>
                  <a:pt x="355961" y="312321"/>
                </a:cubicBezTo>
                <a:cubicBezTo>
                  <a:pt x="364810" y="312781"/>
                  <a:pt x="373751" y="313058"/>
                  <a:pt x="382969" y="313058"/>
                </a:cubicBezTo>
                <a:cubicBezTo>
                  <a:pt x="470448" y="313058"/>
                  <a:pt x="541241" y="291794"/>
                  <a:pt x="541241" y="266389"/>
                </a:cubicBezTo>
                <a:cubicBezTo>
                  <a:pt x="491004" y="289217"/>
                  <a:pt x="421777" y="292991"/>
                  <a:pt x="382969" y="292991"/>
                </a:cubicBezTo>
                <a:cubicBezTo>
                  <a:pt x="371078" y="292991"/>
                  <a:pt x="356145" y="292531"/>
                  <a:pt x="339922" y="291334"/>
                </a:cubicBezTo>
                <a:cubicBezTo>
                  <a:pt x="300284" y="245218"/>
                  <a:pt x="241566" y="215854"/>
                  <a:pt x="176026" y="215854"/>
                </a:cubicBezTo>
                <a:cubicBezTo>
                  <a:pt x="174091" y="215854"/>
                  <a:pt x="172155" y="216130"/>
                  <a:pt x="170219" y="216130"/>
                </a:cubicBezTo>
                <a:cubicBezTo>
                  <a:pt x="166440" y="207386"/>
                  <a:pt x="164135" y="197629"/>
                  <a:pt x="164135" y="186675"/>
                </a:cubicBezTo>
                <a:cubicBezTo>
                  <a:pt x="164135" y="171026"/>
                  <a:pt x="168376" y="157771"/>
                  <a:pt x="175566" y="146357"/>
                </a:cubicBezTo>
                <a:cubicBezTo>
                  <a:pt x="168560" y="135035"/>
                  <a:pt x="164135" y="121872"/>
                  <a:pt x="164135" y="106316"/>
                </a:cubicBezTo>
                <a:cubicBezTo>
                  <a:pt x="164135" y="10309"/>
                  <a:pt x="317153" y="0"/>
                  <a:pt x="382969" y="0"/>
                </a:cubicBezTo>
                <a:close/>
              </a:path>
            </a:pathLst>
          </a:custGeom>
          <a:gradFill flip="none" rotWithShape="1">
            <a:gsLst>
              <a:gs pos="0">
                <a:schemeClr val="accent3"/>
              </a:gs>
              <a:gs pos="100000">
                <a:schemeClr val="accent1"/>
              </a:gs>
            </a:gsLst>
            <a:lin ang="2700000" scaled="1"/>
            <a:tileRect/>
          </a:gra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ysClr val="windowText" lastClr="000000"/>
              </a:solidFill>
            </a:endParaRPr>
          </a:p>
        </p:txBody>
      </p:sp>
      <p:sp>
        <p:nvSpPr>
          <p:cNvPr id="25" name="矩形 24">
            <a:extLst>
              <a:ext uri="{FF2B5EF4-FFF2-40B4-BE49-F238E27FC236}">
                <a16:creationId xmlns:a16="http://schemas.microsoft.com/office/drawing/2014/main" id="{E09789ED-681F-4B8E-A800-A452EE35D74D}"/>
              </a:ext>
            </a:extLst>
          </p:cNvPr>
          <p:cNvSpPr/>
          <p:nvPr/>
        </p:nvSpPr>
        <p:spPr>
          <a:xfrm>
            <a:off x="5158919" y="4106019"/>
            <a:ext cx="1980029" cy="523220"/>
          </a:xfrm>
          <a:prstGeom prst="rect">
            <a:avLst/>
          </a:prstGeom>
        </p:spPr>
        <p:txBody>
          <a:bodyPr wrap="none">
            <a:spAutoFit/>
          </a:bodyPr>
          <a:lstStyle/>
          <a:p>
            <a:r>
              <a:rPr lang="zh-CN" altLang="en-US" sz="2800" dirty="0">
                <a:solidFill>
                  <a:schemeClr val="bg2">
                    <a:lumMod val="25000"/>
                  </a:schemeClr>
                </a:solidFill>
                <a:latin typeface="+mj-ea"/>
                <a:ea typeface="+mj-ea"/>
              </a:rPr>
              <a:t>核心服务五</a:t>
            </a:r>
          </a:p>
        </p:txBody>
      </p:sp>
      <p:sp>
        <p:nvSpPr>
          <p:cNvPr id="26" name="Text Box 19">
            <a:extLst>
              <a:ext uri="{FF2B5EF4-FFF2-40B4-BE49-F238E27FC236}">
                <a16:creationId xmlns:a16="http://schemas.microsoft.com/office/drawing/2014/main" id="{EB449FBD-6987-4C9B-8C18-3E5026344D28}"/>
              </a:ext>
            </a:extLst>
          </p:cNvPr>
          <p:cNvSpPr txBox="1">
            <a:spLocks noChangeArrowheads="1"/>
          </p:cNvSpPr>
          <p:nvPr/>
        </p:nvSpPr>
        <p:spPr bwMode="auto">
          <a:xfrm>
            <a:off x="5158919" y="4647809"/>
            <a:ext cx="2807640" cy="90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a:t>
            </a:r>
            <a:endParaRPr lang="en-US" altLang="zh-CN" sz="1400" dirty="0">
              <a:solidFill>
                <a:schemeClr val="bg1">
                  <a:lumMod val="65000"/>
                </a:schemeClr>
              </a:solidFill>
              <a:latin typeface="+mn-ea"/>
              <a:ea typeface="+mn-ea"/>
            </a:endParaRPr>
          </a:p>
          <a:p>
            <a:pPr eaLnBrk="1" hangingPunct="1">
              <a:lnSpc>
                <a:spcPct val="130000"/>
              </a:lnSpc>
            </a:pPr>
            <a:r>
              <a:rPr lang="zh-CN" altLang="en-US" sz="1400" dirty="0">
                <a:solidFill>
                  <a:schemeClr val="bg1">
                    <a:lumMod val="65000"/>
                  </a:schemeClr>
                </a:solidFill>
                <a:latin typeface="+mn-ea"/>
                <a:ea typeface="+mn-ea"/>
              </a:rPr>
              <a:t>输入您的内容输入您的内容</a:t>
            </a:r>
            <a:endParaRPr lang="en-US" altLang="zh-CN" sz="1400" dirty="0">
              <a:solidFill>
                <a:schemeClr val="bg1">
                  <a:lumMod val="65000"/>
                </a:schemeClr>
              </a:solidFill>
              <a:latin typeface="+mn-ea"/>
              <a:ea typeface="+mn-ea"/>
            </a:endParaRPr>
          </a:p>
          <a:p>
            <a:pPr eaLnBrk="1" hangingPunct="1">
              <a:lnSpc>
                <a:spcPct val="130000"/>
              </a:lnSpc>
            </a:pPr>
            <a:r>
              <a:rPr lang="zh-CN" altLang="en-US" sz="1400" dirty="0">
                <a:solidFill>
                  <a:schemeClr val="bg1">
                    <a:lumMod val="65000"/>
                  </a:schemeClr>
                </a:solidFill>
                <a:latin typeface="+mn-ea"/>
                <a:ea typeface="+mn-ea"/>
              </a:rPr>
              <a:t>输入您的内容。</a:t>
            </a:r>
          </a:p>
        </p:txBody>
      </p:sp>
      <p:sp>
        <p:nvSpPr>
          <p:cNvPr id="27" name="椭圆 26">
            <a:extLst>
              <a:ext uri="{FF2B5EF4-FFF2-40B4-BE49-F238E27FC236}">
                <a16:creationId xmlns:a16="http://schemas.microsoft.com/office/drawing/2014/main" id="{2730AF11-D9CA-47C8-A942-0AEE97E45822}"/>
              </a:ext>
            </a:extLst>
          </p:cNvPr>
          <p:cNvSpPr/>
          <p:nvPr/>
        </p:nvSpPr>
        <p:spPr>
          <a:xfrm>
            <a:off x="7840132" y="4074172"/>
            <a:ext cx="653554" cy="653554"/>
          </a:xfrm>
          <a:prstGeom prst="ellipse">
            <a:avLst/>
          </a:prstGeom>
          <a:solidFill>
            <a:srgbClr val="FAFAFA"/>
          </a:solidFill>
          <a:ln w="15875">
            <a:solidFill>
              <a:schemeClr val="accent1">
                <a:alpha val="50000"/>
              </a:schemeClr>
            </a:solidFill>
          </a:ln>
          <a:effectLst>
            <a:outerShdw blurRad="165100" dist="38100" dir="2700000" algn="tl" rotWithShape="0">
              <a:srgbClr val="3345A5">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money-24-hours-service-by-telephone_44912">
            <a:extLst>
              <a:ext uri="{FF2B5EF4-FFF2-40B4-BE49-F238E27FC236}">
                <a16:creationId xmlns:a16="http://schemas.microsoft.com/office/drawing/2014/main" id="{85EB7B7D-8627-499E-94D1-A1BC1D93CDD4}"/>
              </a:ext>
            </a:extLst>
          </p:cNvPr>
          <p:cNvSpPr>
            <a:spLocks noChangeAspect="1"/>
          </p:cNvSpPr>
          <p:nvPr/>
        </p:nvSpPr>
        <p:spPr bwMode="auto">
          <a:xfrm>
            <a:off x="7997451" y="4239551"/>
            <a:ext cx="338916" cy="322795"/>
          </a:xfrm>
          <a:custGeom>
            <a:avLst/>
            <a:gdLst>
              <a:gd name="connsiteX0" fmla="*/ 69048 w 609763"/>
              <a:gd name="connsiteY0" fmla="*/ 467002 h 580760"/>
              <a:gd name="connsiteX1" fmla="*/ 84749 w 609763"/>
              <a:gd name="connsiteY1" fmla="*/ 482703 h 580760"/>
              <a:gd name="connsiteX2" fmla="*/ 69048 w 609763"/>
              <a:gd name="connsiteY2" fmla="*/ 498404 h 580760"/>
              <a:gd name="connsiteX3" fmla="*/ 53347 w 609763"/>
              <a:gd name="connsiteY3" fmla="*/ 482703 h 580760"/>
              <a:gd name="connsiteX4" fmla="*/ 69048 w 609763"/>
              <a:gd name="connsiteY4" fmla="*/ 467002 h 580760"/>
              <a:gd name="connsiteX5" fmla="*/ 69048 w 609763"/>
              <a:gd name="connsiteY5" fmla="*/ 327212 h 580760"/>
              <a:gd name="connsiteX6" fmla="*/ 84749 w 609763"/>
              <a:gd name="connsiteY6" fmla="*/ 342913 h 580760"/>
              <a:gd name="connsiteX7" fmla="*/ 69048 w 609763"/>
              <a:gd name="connsiteY7" fmla="*/ 358614 h 580760"/>
              <a:gd name="connsiteX8" fmla="*/ 53347 w 609763"/>
              <a:gd name="connsiteY8" fmla="*/ 342913 h 580760"/>
              <a:gd name="connsiteX9" fmla="*/ 69048 w 609763"/>
              <a:gd name="connsiteY9" fmla="*/ 327212 h 580760"/>
              <a:gd name="connsiteX10" fmla="*/ 443351 w 609763"/>
              <a:gd name="connsiteY10" fmla="*/ 299768 h 580760"/>
              <a:gd name="connsiteX11" fmla="*/ 370388 w 609763"/>
              <a:gd name="connsiteY11" fmla="*/ 324702 h 580760"/>
              <a:gd name="connsiteX12" fmla="*/ 358882 w 609763"/>
              <a:gd name="connsiteY12" fmla="*/ 368686 h 580760"/>
              <a:gd name="connsiteX13" fmla="*/ 363653 w 609763"/>
              <a:gd name="connsiteY13" fmla="*/ 378772 h 580760"/>
              <a:gd name="connsiteX14" fmla="*/ 347096 w 609763"/>
              <a:gd name="connsiteY14" fmla="*/ 410429 h 580760"/>
              <a:gd name="connsiteX15" fmla="*/ 360285 w 609763"/>
              <a:gd name="connsiteY15" fmla="*/ 417153 h 580760"/>
              <a:gd name="connsiteX16" fmla="*/ 359163 w 609763"/>
              <a:gd name="connsiteY16" fmla="*/ 426118 h 580760"/>
              <a:gd name="connsiteX17" fmla="*/ 365056 w 609763"/>
              <a:gd name="connsiteY17" fmla="*/ 441526 h 580760"/>
              <a:gd name="connsiteX18" fmla="*/ 363933 w 609763"/>
              <a:gd name="connsiteY18" fmla="*/ 455534 h 580760"/>
              <a:gd name="connsiteX19" fmla="*/ 381332 w 609763"/>
              <a:gd name="connsiteY19" fmla="*/ 463658 h 580760"/>
              <a:gd name="connsiteX20" fmla="*/ 404063 w 609763"/>
              <a:gd name="connsiteY20" fmla="*/ 460016 h 580760"/>
              <a:gd name="connsiteX21" fmla="*/ 392277 w 609763"/>
              <a:gd name="connsiteY21" fmla="*/ 489993 h 580760"/>
              <a:gd name="connsiteX22" fmla="*/ 499476 w 609763"/>
              <a:gd name="connsiteY22" fmla="*/ 489993 h 580760"/>
              <a:gd name="connsiteX23" fmla="*/ 468888 w 609763"/>
              <a:gd name="connsiteY23" fmla="*/ 437884 h 580760"/>
              <a:gd name="connsiteX24" fmla="*/ 499196 w 609763"/>
              <a:gd name="connsiteY24" fmla="*/ 360842 h 580760"/>
              <a:gd name="connsiteX25" fmla="*/ 443351 w 609763"/>
              <a:gd name="connsiteY25" fmla="*/ 299768 h 580760"/>
              <a:gd name="connsiteX26" fmla="*/ 394522 w 609763"/>
              <a:gd name="connsiteY26" fmla="*/ 208438 h 580760"/>
              <a:gd name="connsiteX27" fmla="*/ 405466 w 609763"/>
              <a:gd name="connsiteY27" fmla="*/ 213481 h 580760"/>
              <a:gd name="connsiteX28" fmla="*/ 416972 w 609763"/>
              <a:gd name="connsiteY28" fmla="*/ 244578 h 580760"/>
              <a:gd name="connsiteX29" fmla="*/ 431845 w 609763"/>
              <a:gd name="connsiteY29" fmla="*/ 252702 h 580760"/>
              <a:gd name="connsiteX30" fmla="*/ 441106 w 609763"/>
              <a:gd name="connsiteY30" fmla="*/ 245699 h 580760"/>
              <a:gd name="connsiteX31" fmla="*/ 455137 w 609763"/>
              <a:gd name="connsiteY31" fmla="*/ 215162 h 580760"/>
              <a:gd name="connsiteX32" fmla="*/ 466082 w 609763"/>
              <a:gd name="connsiteY32" fmla="*/ 211240 h 580760"/>
              <a:gd name="connsiteX33" fmla="*/ 534555 w 609763"/>
              <a:gd name="connsiteY33" fmla="*/ 242617 h 580760"/>
              <a:gd name="connsiteX34" fmla="*/ 538764 w 609763"/>
              <a:gd name="connsiteY34" fmla="*/ 253823 h 580760"/>
              <a:gd name="connsiteX35" fmla="*/ 524733 w 609763"/>
              <a:gd name="connsiteY35" fmla="*/ 284080 h 580760"/>
              <a:gd name="connsiteX36" fmla="*/ 529223 w 609763"/>
              <a:gd name="connsiteY36" fmla="*/ 300329 h 580760"/>
              <a:gd name="connsiteX37" fmla="*/ 541009 w 609763"/>
              <a:gd name="connsiteY37" fmla="*/ 301729 h 580760"/>
              <a:gd name="connsiteX38" fmla="*/ 572439 w 609763"/>
              <a:gd name="connsiteY38" fmla="*/ 290243 h 580760"/>
              <a:gd name="connsiteX39" fmla="*/ 583103 w 609763"/>
              <a:gd name="connsiteY39" fmla="*/ 295286 h 580760"/>
              <a:gd name="connsiteX40" fmla="*/ 609201 w 609763"/>
              <a:gd name="connsiteY40" fmla="*/ 365885 h 580760"/>
              <a:gd name="connsiteX41" fmla="*/ 604431 w 609763"/>
              <a:gd name="connsiteY41" fmla="*/ 376530 h 580760"/>
              <a:gd name="connsiteX42" fmla="*/ 573001 w 609763"/>
              <a:gd name="connsiteY42" fmla="*/ 388297 h 580760"/>
              <a:gd name="connsiteX43" fmla="*/ 565143 w 609763"/>
              <a:gd name="connsiteY43" fmla="*/ 396982 h 580760"/>
              <a:gd name="connsiteX44" fmla="*/ 572159 w 609763"/>
              <a:gd name="connsiteY44" fmla="*/ 412110 h 580760"/>
              <a:gd name="connsiteX45" fmla="*/ 602466 w 609763"/>
              <a:gd name="connsiteY45" fmla="*/ 426118 h 580760"/>
              <a:gd name="connsiteX46" fmla="*/ 606395 w 609763"/>
              <a:gd name="connsiteY46" fmla="*/ 437044 h 580760"/>
              <a:gd name="connsiteX47" fmla="*/ 574965 w 609763"/>
              <a:gd name="connsiteY47" fmla="*/ 505681 h 580760"/>
              <a:gd name="connsiteX48" fmla="*/ 563740 w 609763"/>
              <a:gd name="connsiteY48" fmla="*/ 509604 h 580760"/>
              <a:gd name="connsiteX49" fmla="*/ 533432 w 609763"/>
              <a:gd name="connsiteY49" fmla="*/ 495596 h 580760"/>
              <a:gd name="connsiteX50" fmla="*/ 517156 w 609763"/>
              <a:gd name="connsiteY50" fmla="*/ 500358 h 580760"/>
              <a:gd name="connsiteX51" fmla="*/ 515753 w 609763"/>
              <a:gd name="connsiteY51" fmla="*/ 511845 h 580760"/>
              <a:gd name="connsiteX52" fmla="*/ 527258 w 609763"/>
              <a:gd name="connsiteY52" fmla="*/ 543222 h 580760"/>
              <a:gd name="connsiteX53" fmla="*/ 522488 w 609763"/>
              <a:gd name="connsiteY53" fmla="*/ 554148 h 580760"/>
              <a:gd name="connsiteX54" fmla="*/ 451489 w 609763"/>
              <a:gd name="connsiteY54" fmla="*/ 580202 h 580760"/>
              <a:gd name="connsiteX55" fmla="*/ 440825 w 609763"/>
              <a:gd name="connsiteY55" fmla="*/ 575160 h 580760"/>
              <a:gd name="connsiteX56" fmla="*/ 429320 w 609763"/>
              <a:gd name="connsiteY56" fmla="*/ 543782 h 580760"/>
              <a:gd name="connsiteX57" fmla="*/ 414727 w 609763"/>
              <a:gd name="connsiteY57" fmla="*/ 535658 h 580760"/>
              <a:gd name="connsiteX58" fmla="*/ 405186 w 609763"/>
              <a:gd name="connsiteY58" fmla="*/ 542942 h 580760"/>
              <a:gd name="connsiteX59" fmla="*/ 391154 w 609763"/>
              <a:gd name="connsiteY59" fmla="*/ 573198 h 580760"/>
              <a:gd name="connsiteX60" fmla="*/ 380210 w 609763"/>
              <a:gd name="connsiteY60" fmla="*/ 577401 h 580760"/>
              <a:gd name="connsiteX61" fmla="*/ 311456 w 609763"/>
              <a:gd name="connsiteY61" fmla="*/ 545743 h 580760"/>
              <a:gd name="connsiteX62" fmla="*/ 307527 w 609763"/>
              <a:gd name="connsiteY62" fmla="*/ 534537 h 580760"/>
              <a:gd name="connsiteX63" fmla="*/ 321559 w 609763"/>
              <a:gd name="connsiteY63" fmla="*/ 504561 h 580760"/>
              <a:gd name="connsiteX64" fmla="*/ 317069 w 609763"/>
              <a:gd name="connsiteY64" fmla="*/ 488312 h 580760"/>
              <a:gd name="connsiteX65" fmla="*/ 305282 w 609763"/>
              <a:gd name="connsiteY65" fmla="*/ 486631 h 580760"/>
              <a:gd name="connsiteX66" fmla="*/ 273852 w 609763"/>
              <a:gd name="connsiteY66" fmla="*/ 498397 h 580760"/>
              <a:gd name="connsiteX67" fmla="*/ 263188 w 609763"/>
              <a:gd name="connsiteY67" fmla="*/ 493355 h 580760"/>
              <a:gd name="connsiteX68" fmla="*/ 236809 w 609763"/>
              <a:gd name="connsiteY68" fmla="*/ 422756 h 580760"/>
              <a:gd name="connsiteX69" fmla="*/ 241861 w 609763"/>
              <a:gd name="connsiteY69" fmla="*/ 411830 h 580760"/>
              <a:gd name="connsiteX70" fmla="*/ 273291 w 609763"/>
              <a:gd name="connsiteY70" fmla="*/ 400344 h 580760"/>
              <a:gd name="connsiteX71" fmla="*/ 281429 w 609763"/>
              <a:gd name="connsiteY71" fmla="*/ 385776 h 580760"/>
              <a:gd name="connsiteX72" fmla="*/ 274133 w 609763"/>
              <a:gd name="connsiteY72" fmla="*/ 376530 h 580760"/>
              <a:gd name="connsiteX73" fmla="*/ 243825 w 609763"/>
              <a:gd name="connsiteY73" fmla="*/ 362523 h 580760"/>
              <a:gd name="connsiteX74" fmla="*/ 239896 w 609763"/>
              <a:gd name="connsiteY74" fmla="*/ 351317 h 580760"/>
              <a:gd name="connsiteX75" fmla="*/ 271327 w 609763"/>
              <a:gd name="connsiteY75" fmla="*/ 282959 h 580760"/>
              <a:gd name="connsiteX76" fmla="*/ 282552 w 609763"/>
              <a:gd name="connsiteY76" fmla="*/ 278757 h 580760"/>
              <a:gd name="connsiteX77" fmla="*/ 312859 w 609763"/>
              <a:gd name="connsiteY77" fmla="*/ 292764 h 580760"/>
              <a:gd name="connsiteX78" fmla="*/ 328855 w 609763"/>
              <a:gd name="connsiteY78" fmla="*/ 288282 h 580760"/>
              <a:gd name="connsiteX79" fmla="*/ 330539 w 609763"/>
              <a:gd name="connsiteY79" fmla="*/ 276796 h 580760"/>
              <a:gd name="connsiteX80" fmla="*/ 318752 w 609763"/>
              <a:gd name="connsiteY80" fmla="*/ 245418 h 580760"/>
              <a:gd name="connsiteX81" fmla="*/ 323804 w 609763"/>
              <a:gd name="connsiteY81" fmla="*/ 234492 h 580760"/>
              <a:gd name="connsiteX82" fmla="*/ 69048 w 609763"/>
              <a:gd name="connsiteY82" fmla="*/ 187422 h 580760"/>
              <a:gd name="connsiteX83" fmla="*/ 84749 w 609763"/>
              <a:gd name="connsiteY83" fmla="*/ 203123 h 580760"/>
              <a:gd name="connsiteX84" fmla="*/ 69048 w 609763"/>
              <a:gd name="connsiteY84" fmla="*/ 218824 h 580760"/>
              <a:gd name="connsiteX85" fmla="*/ 53347 w 609763"/>
              <a:gd name="connsiteY85" fmla="*/ 203123 h 580760"/>
              <a:gd name="connsiteX86" fmla="*/ 69048 w 609763"/>
              <a:gd name="connsiteY86" fmla="*/ 187422 h 580760"/>
              <a:gd name="connsiteX87" fmla="*/ 70434 w 609763"/>
              <a:gd name="connsiteY87" fmla="*/ 0 h 580760"/>
              <a:gd name="connsiteX88" fmla="*/ 409976 w 609763"/>
              <a:gd name="connsiteY88" fmla="*/ 0 h 580760"/>
              <a:gd name="connsiteX89" fmla="*/ 436635 w 609763"/>
              <a:gd name="connsiteY89" fmla="*/ 21853 h 580760"/>
              <a:gd name="connsiteX90" fmla="*/ 480130 w 609763"/>
              <a:gd name="connsiteY90" fmla="*/ 180149 h 580760"/>
              <a:gd name="connsiteX91" fmla="*/ 480410 w 609763"/>
              <a:gd name="connsiteY91" fmla="*/ 181270 h 580760"/>
              <a:gd name="connsiteX92" fmla="*/ 480410 w 609763"/>
              <a:gd name="connsiteY92" fmla="*/ 192196 h 580760"/>
              <a:gd name="connsiteX93" fmla="*/ 475920 w 609763"/>
              <a:gd name="connsiteY93" fmla="*/ 189955 h 580760"/>
              <a:gd name="connsiteX94" fmla="*/ 458522 w 609763"/>
              <a:gd name="connsiteY94" fmla="*/ 187713 h 580760"/>
              <a:gd name="connsiteX95" fmla="*/ 458522 w 609763"/>
              <a:gd name="connsiteY95" fmla="*/ 181270 h 580760"/>
              <a:gd name="connsiteX96" fmla="*/ 436635 w 609763"/>
              <a:gd name="connsiteY96" fmla="*/ 159697 h 580760"/>
              <a:gd name="connsiteX97" fmla="*/ 43775 w 609763"/>
              <a:gd name="connsiteY97" fmla="*/ 159697 h 580760"/>
              <a:gd name="connsiteX98" fmla="*/ 21888 w 609763"/>
              <a:gd name="connsiteY98" fmla="*/ 181270 h 580760"/>
              <a:gd name="connsiteX99" fmla="*/ 21888 w 609763"/>
              <a:gd name="connsiteY99" fmla="*/ 224977 h 580760"/>
              <a:gd name="connsiteX100" fmla="*/ 43775 w 609763"/>
              <a:gd name="connsiteY100" fmla="*/ 246830 h 580760"/>
              <a:gd name="connsiteX101" fmla="*/ 295486 w 609763"/>
              <a:gd name="connsiteY101" fmla="*/ 246830 h 580760"/>
              <a:gd name="connsiteX102" fmla="*/ 296889 w 609763"/>
              <a:gd name="connsiteY102" fmla="*/ 253274 h 580760"/>
              <a:gd name="connsiteX103" fmla="*/ 299976 w 609763"/>
              <a:gd name="connsiteY103" fmla="*/ 261118 h 580760"/>
              <a:gd name="connsiteX104" fmla="*/ 292119 w 609763"/>
              <a:gd name="connsiteY104" fmla="*/ 257756 h 580760"/>
              <a:gd name="connsiteX105" fmla="*/ 250307 w 609763"/>
              <a:gd name="connsiteY105" fmla="*/ 273166 h 580760"/>
              <a:gd name="connsiteX106" fmla="*/ 238241 w 609763"/>
              <a:gd name="connsiteY106" fmla="*/ 299222 h 580760"/>
              <a:gd name="connsiteX107" fmla="*/ 43775 w 609763"/>
              <a:gd name="connsiteY107" fmla="*/ 299222 h 580760"/>
              <a:gd name="connsiteX108" fmla="*/ 21888 w 609763"/>
              <a:gd name="connsiteY108" fmla="*/ 321075 h 580760"/>
              <a:gd name="connsiteX109" fmla="*/ 21888 w 609763"/>
              <a:gd name="connsiteY109" fmla="*/ 364781 h 580760"/>
              <a:gd name="connsiteX110" fmla="*/ 43775 w 609763"/>
              <a:gd name="connsiteY110" fmla="*/ 386634 h 580760"/>
              <a:gd name="connsiteX111" fmla="*/ 240486 w 609763"/>
              <a:gd name="connsiteY111" fmla="*/ 386634 h 580760"/>
              <a:gd name="connsiteX112" fmla="*/ 241889 w 609763"/>
              <a:gd name="connsiteY112" fmla="*/ 387195 h 580760"/>
              <a:gd name="connsiteX113" fmla="*/ 233751 w 609763"/>
              <a:gd name="connsiteY113" fmla="*/ 389997 h 580760"/>
              <a:gd name="connsiteX114" fmla="*/ 214950 w 609763"/>
              <a:gd name="connsiteY114" fmla="*/ 430621 h 580760"/>
              <a:gd name="connsiteX115" fmla="*/ 218317 w 609763"/>
              <a:gd name="connsiteY115" fmla="*/ 439026 h 580760"/>
              <a:gd name="connsiteX116" fmla="*/ 43775 w 609763"/>
              <a:gd name="connsiteY116" fmla="*/ 439026 h 580760"/>
              <a:gd name="connsiteX117" fmla="*/ 21888 w 609763"/>
              <a:gd name="connsiteY117" fmla="*/ 460879 h 580760"/>
              <a:gd name="connsiteX118" fmla="*/ 21888 w 609763"/>
              <a:gd name="connsiteY118" fmla="*/ 504586 h 580760"/>
              <a:gd name="connsiteX119" fmla="*/ 43775 w 609763"/>
              <a:gd name="connsiteY119" fmla="*/ 526439 h 580760"/>
              <a:gd name="connsiteX120" fmla="*/ 285945 w 609763"/>
              <a:gd name="connsiteY120" fmla="*/ 526439 h 580760"/>
              <a:gd name="connsiteX121" fmla="*/ 285103 w 609763"/>
              <a:gd name="connsiteY121" fmla="*/ 548012 h 580760"/>
              <a:gd name="connsiteX122" fmla="*/ 43775 w 609763"/>
              <a:gd name="connsiteY122" fmla="*/ 548012 h 580760"/>
              <a:gd name="connsiteX123" fmla="*/ 0 w 609763"/>
              <a:gd name="connsiteY123" fmla="*/ 504586 h 580760"/>
              <a:gd name="connsiteX124" fmla="*/ 0 w 609763"/>
              <a:gd name="connsiteY124" fmla="*/ 460879 h 580760"/>
              <a:gd name="connsiteX125" fmla="*/ 280 w 609763"/>
              <a:gd name="connsiteY125" fmla="*/ 459479 h 580760"/>
              <a:gd name="connsiteX126" fmla="*/ 11505 w 609763"/>
              <a:gd name="connsiteY126" fmla="*/ 394199 h 580760"/>
              <a:gd name="connsiteX127" fmla="*/ 0 w 609763"/>
              <a:gd name="connsiteY127" fmla="*/ 364781 h 580760"/>
              <a:gd name="connsiteX128" fmla="*/ 0 w 609763"/>
              <a:gd name="connsiteY128" fmla="*/ 321075 h 580760"/>
              <a:gd name="connsiteX129" fmla="*/ 280 w 609763"/>
              <a:gd name="connsiteY129" fmla="*/ 319954 h 580760"/>
              <a:gd name="connsiteX130" fmla="*/ 11505 w 609763"/>
              <a:gd name="connsiteY130" fmla="*/ 254394 h 580760"/>
              <a:gd name="connsiteX131" fmla="*/ 0 w 609763"/>
              <a:gd name="connsiteY131" fmla="*/ 224977 h 580760"/>
              <a:gd name="connsiteX132" fmla="*/ 0 w 609763"/>
              <a:gd name="connsiteY132" fmla="*/ 181270 h 580760"/>
              <a:gd name="connsiteX133" fmla="*/ 280 w 609763"/>
              <a:gd name="connsiteY133" fmla="*/ 180149 h 580760"/>
              <a:gd name="connsiteX134" fmla="*/ 43775 w 609763"/>
              <a:gd name="connsiteY134" fmla="*/ 21853 h 580760"/>
              <a:gd name="connsiteX135" fmla="*/ 70434 w 609763"/>
              <a:gd name="connsiteY135" fmla="*/ 0 h 5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09763" h="580760">
                <a:moveTo>
                  <a:pt x="69048" y="467002"/>
                </a:moveTo>
                <a:cubicBezTo>
                  <a:pt x="77719" y="467002"/>
                  <a:pt x="84749" y="474032"/>
                  <a:pt x="84749" y="482703"/>
                </a:cubicBezTo>
                <a:cubicBezTo>
                  <a:pt x="84749" y="491374"/>
                  <a:pt x="77719" y="498404"/>
                  <a:pt x="69048" y="498404"/>
                </a:cubicBezTo>
                <a:cubicBezTo>
                  <a:pt x="60377" y="498404"/>
                  <a:pt x="53347" y="491374"/>
                  <a:pt x="53347" y="482703"/>
                </a:cubicBezTo>
                <a:cubicBezTo>
                  <a:pt x="53347" y="474032"/>
                  <a:pt x="60377" y="467002"/>
                  <a:pt x="69048" y="467002"/>
                </a:cubicBezTo>
                <a:close/>
                <a:moveTo>
                  <a:pt x="69048" y="327212"/>
                </a:moveTo>
                <a:cubicBezTo>
                  <a:pt x="77719" y="327212"/>
                  <a:pt x="84749" y="334242"/>
                  <a:pt x="84749" y="342913"/>
                </a:cubicBezTo>
                <a:cubicBezTo>
                  <a:pt x="84749" y="351584"/>
                  <a:pt x="77719" y="358614"/>
                  <a:pt x="69048" y="358614"/>
                </a:cubicBezTo>
                <a:cubicBezTo>
                  <a:pt x="60377" y="358614"/>
                  <a:pt x="53347" y="351584"/>
                  <a:pt x="53347" y="342913"/>
                </a:cubicBezTo>
                <a:cubicBezTo>
                  <a:pt x="53347" y="334242"/>
                  <a:pt x="60377" y="327212"/>
                  <a:pt x="69048" y="327212"/>
                </a:cubicBezTo>
                <a:close/>
                <a:moveTo>
                  <a:pt x="443351" y="299768"/>
                </a:moveTo>
                <a:cubicBezTo>
                  <a:pt x="408273" y="295286"/>
                  <a:pt x="381894" y="303130"/>
                  <a:pt x="370388" y="324702"/>
                </a:cubicBezTo>
                <a:cubicBezTo>
                  <a:pt x="358882" y="346274"/>
                  <a:pt x="358040" y="365324"/>
                  <a:pt x="358882" y="368686"/>
                </a:cubicBezTo>
                <a:cubicBezTo>
                  <a:pt x="359724" y="372328"/>
                  <a:pt x="363653" y="378772"/>
                  <a:pt x="363653" y="378772"/>
                </a:cubicBezTo>
                <a:cubicBezTo>
                  <a:pt x="363653" y="378772"/>
                  <a:pt x="345973" y="405947"/>
                  <a:pt x="347096" y="410429"/>
                </a:cubicBezTo>
                <a:cubicBezTo>
                  <a:pt x="348218" y="414912"/>
                  <a:pt x="360285" y="417153"/>
                  <a:pt x="360285" y="417153"/>
                </a:cubicBezTo>
                <a:cubicBezTo>
                  <a:pt x="360285" y="417153"/>
                  <a:pt x="361408" y="420234"/>
                  <a:pt x="359163" y="426118"/>
                </a:cubicBezTo>
                <a:cubicBezTo>
                  <a:pt x="356918" y="432281"/>
                  <a:pt x="363372" y="439005"/>
                  <a:pt x="365056" y="441526"/>
                </a:cubicBezTo>
                <a:cubicBezTo>
                  <a:pt x="367020" y="444048"/>
                  <a:pt x="362530" y="451332"/>
                  <a:pt x="363933" y="455534"/>
                </a:cubicBezTo>
                <a:cubicBezTo>
                  <a:pt x="365617" y="459736"/>
                  <a:pt x="372913" y="464779"/>
                  <a:pt x="381332" y="463658"/>
                </a:cubicBezTo>
                <a:cubicBezTo>
                  <a:pt x="389470" y="462818"/>
                  <a:pt x="400415" y="460857"/>
                  <a:pt x="404063" y="460016"/>
                </a:cubicBezTo>
                <a:cubicBezTo>
                  <a:pt x="412482" y="479907"/>
                  <a:pt x="392277" y="489993"/>
                  <a:pt x="392277" y="489993"/>
                </a:cubicBezTo>
                <a:lnTo>
                  <a:pt x="499476" y="489993"/>
                </a:lnTo>
                <a:cubicBezTo>
                  <a:pt x="499476" y="489993"/>
                  <a:pt x="468327" y="465059"/>
                  <a:pt x="468888" y="437884"/>
                </a:cubicBezTo>
                <a:cubicBezTo>
                  <a:pt x="469169" y="422476"/>
                  <a:pt x="499476" y="403145"/>
                  <a:pt x="499196" y="360842"/>
                </a:cubicBezTo>
                <a:cubicBezTo>
                  <a:pt x="499196" y="339550"/>
                  <a:pt x="478429" y="304251"/>
                  <a:pt x="443351" y="299768"/>
                </a:cubicBezTo>
                <a:close/>
                <a:moveTo>
                  <a:pt x="394522" y="208438"/>
                </a:moveTo>
                <a:cubicBezTo>
                  <a:pt x="399012" y="206757"/>
                  <a:pt x="403782" y="208998"/>
                  <a:pt x="405466" y="213481"/>
                </a:cubicBezTo>
                <a:lnTo>
                  <a:pt x="416972" y="244578"/>
                </a:lnTo>
                <a:cubicBezTo>
                  <a:pt x="418656" y="249060"/>
                  <a:pt x="428478" y="252702"/>
                  <a:pt x="431845" y="252702"/>
                </a:cubicBezTo>
                <a:cubicBezTo>
                  <a:pt x="434932" y="252983"/>
                  <a:pt x="439141" y="249621"/>
                  <a:pt x="441106" y="245699"/>
                </a:cubicBezTo>
                <a:lnTo>
                  <a:pt x="455137" y="215162"/>
                </a:lnTo>
                <a:cubicBezTo>
                  <a:pt x="456821" y="211240"/>
                  <a:pt x="461872" y="209279"/>
                  <a:pt x="466082" y="211240"/>
                </a:cubicBezTo>
                <a:lnTo>
                  <a:pt x="534555" y="242617"/>
                </a:lnTo>
                <a:cubicBezTo>
                  <a:pt x="538764" y="244578"/>
                  <a:pt x="540728" y="249621"/>
                  <a:pt x="538764" y="253823"/>
                </a:cubicBezTo>
                <a:lnTo>
                  <a:pt x="524733" y="284080"/>
                </a:lnTo>
                <a:cubicBezTo>
                  <a:pt x="522768" y="288282"/>
                  <a:pt x="527258" y="297807"/>
                  <a:pt x="529223" y="300329"/>
                </a:cubicBezTo>
                <a:cubicBezTo>
                  <a:pt x="531468" y="302570"/>
                  <a:pt x="536519" y="303410"/>
                  <a:pt x="541009" y="301729"/>
                </a:cubicBezTo>
                <a:lnTo>
                  <a:pt x="572439" y="290243"/>
                </a:lnTo>
                <a:cubicBezTo>
                  <a:pt x="576649" y="288562"/>
                  <a:pt x="581700" y="290803"/>
                  <a:pt x="583103" y="295286"/>
                </a:cubicBezTo>
                <a:lnTo>
                  <a:pt x="609201" y="365885"/>
                </a:lnTo>
                <a:cubicBezTo>
                  <a:pt x="610885" y="370087"/>
                  <a:pt x="608640" y="375130"/>
                  <a:pt x="604431" y="376530"/>
                </a:cubicBezTo>
                <a:lnTo>
                  <a:pt x="573001" y="388297"/>
                </a:lnTo>
                <a:cubicBezTo>
                  <a:pt x="568511" y="389698"/>
                  <a:pt x="565143" y="393620"/>
                  <a:pt x="565143" y="396982"/>
                </a:cubicBezTo>
                <a:cubicBezTo>
                  <a:pt x="565143" y="400063"/>
                  <a:pt x="567949" y="410149"/>
                  <a:pt x="572159" y="412110"/>
                </a:cubicBezTo>
                <a:lnTo>
                  <a:pt x="602466" y="426118"/>
                </a:lnTo>
                <a:cubicBezTo>
                  <a:pt x="606676" y="428079"/>
                  <a:pt x="608360" y="433122"/>
                  <a:pt x="606395" y="437044"/>
                </a:cubicBezTo>
                <a:lnTo>
                  <a:pt x="574965" y="505681"/>
                </a:lnTo>
                <a:cubicBezTo>
                  <a:pt x="573001" y="509884"/>
                  <a:pt x="567949" y="511565"/>
                  <a:pt x="563740" y="509604"/>
                </a:cubicBezTo>
                <a:lnTo>
                  <a:pt x="533432" y="495596"/>
                </a:lnTo>
                <a:cubicBezTo>
                  <a:pt x="529223" y="493915"/>
                  <a:pt x="519681" y="498117"/>
                  <a:pt x="517156" y="500358"/>
                </a:cubicBezTo>
                <a:cubicBezTo>
                  <a:pt x="514911" y="502320"/>
                  <a:pt x="514069" y="507642"/>
                  <a:pt x="515753" y="511845"/>
                </a:cubicBezTo>
                <a:lnTo>
                  <a:pt x="527258" y="543222"/>
                </a:lnTo>
                <a:cubicBezTo>
                  <a:pt x="528942" y="547704"/>
                  <a:pt x="526697" y="552467"/>
                  <a:pt x="522488" y="554148"/>
                </a:cubicBezTo>
                <a:lnTo>
                  <a:pt x="451489" y="580202"/>
                </a:lnTo>
                <a:cubicBezTo>
                  <a:pt x="447280" y="581883"/>
                  <a:pt x="442228" y="579642"/>
                  <a:pt x="440825" y="575160"/>
                </a:cubicBezTo>
                <a:lnTo>
                  <a:pt x="429320" y="543782"/>
                </a:lnTo>
                <a:cubicBezTo>
                  <a:pt x="427636" y="539580"/>
                  <a:pt x="417814" y="535938"/>
                  <a:pt x="414727" y="535658"/>
                </a:cubicBezTo>
                <a:cubicBezTo>
                  <a:pt x="411359" y="535658"/>
                  <a:pt x="407150" y="538740"/>
                  <a:pt x="405186" y="542942"/>
                </a:cubicBezTo>
                <a:lnTo>
                  <a:pt x="391154" y="573198"/>
                </a:lnTo>
                <a:cubicBezTo>
                  <a:pt x="389470" y="577401"/>
                  <a:pt x="384419" y="579362"/>
                  <a:pt x="380210" y="577401"/>
                </a:cubicBezTo>
                <a:lnTo>
                  <a:pt x="311456" y="545743"/>
                </a:lnTo>
                <a:cubicBezTo>
                  <a:pt x="307527" y="543782"/>
                  <a:pt x="305563" y="538740"/>
                  <a:pt x="307527" y="534537"/>
                </a:cubicBezTo>
                <a:lnTo>
                  <a:pt x="321559" y="504561"/>
                </a:lnTo>
                <a:cubicBezTo>
                  <a:pt x="323523" y="500078"/>
                  <a:pt x="319033" y="490833"/>
                  <a:pt x="317069" y="488312"/>
                </a:cubicBezTo>
                <a:cubicBezTo>
                  <a:pt x="314824" y="485790"/>
                  <a:pt x="309492" y="485230"/>
                  <a:pt x="305282" y="486631"/>
                </a:cubicBezTo>
                <a:lnTo>
                  <a:pt x="273852" y="498397"/>
                </a:lnTo>
                <a:cubicBezTo>
                  <a:pt x="269643" y="500078"/>
                  <a:pt x="264591" y="497557"/>
                  <a:pt x="263188" y="493355"/>
                </a:cubicBezTo>
                <a:lnTo>
                  <a:pt x="236809" y="422756"/>
                </a:lnTo>
                <a:cubicBezTo>
                  <a:pt x="235406" y="418273"/>
                  <a:pt x="237651" y="413511"/>
                  <a:pt x="241861" y="411830"/>
                </a:cubicBezTo>
                <a:lnTo>
                  <a:pt x="273291" y="400344"/>
                </a:lnTo>
                <a:cubicBezTo>
                  <a:pt x="277500" y="398663"/>
                  <a:pt x="281148" y="388857"/>
                  <a:pt x="281429" y="385776"/>
                </a:cubicBezTo>
                <a:cubicBezTo>
                  <a:pt x="281710" y="382694"/>
                  <a:pt x="278342" y="378211"/>
                  <a:pt x="274133" y="376530"/>
                </a:cubicBezTo>
                <a:lnTo>
                  <a:pt x="243825" y="362523"/>
                </a:lnTo>
                <a:cubicBezTo>
                  <a:pt x="239616" y="360562"/>
                  <a:pt x="237932" y="355519"/>
                  <a:pt x="239896" y="351317"/>
                </a:cubicBezTo>
                <a:lnTo>
                  <a:pt x="271327" y="282959"/>
                </a:lnTo>
                <a:cubicBezTo>
                  <a:pt x="273291" y="278757"/>
                  <a:pt x="278342" y="277076"/>
                  <a:pt x="282552" y="278757"/>
                </a:cubicBezTo>
                <a:lnTo>
                  <a:pt x="312859" y="292764"/>
                </a:lnTo>
                <a:cubicBezTo>
                  <a:pt x="317069" y="294726"/>
                  <a:pt x="326610" y="290243"/>
                  <a:pt x="328855" y="288282"/>
                </a:cubicBezTo>
                <a:cubicBezTo>
                  <a:pt x="331381" y="286321"/>
                  <a:pt x="331942" y="280998"/>
                  <a:pt x="330539" y="276796"/>
                </a:cubicBezTo>
                <a:lnTo>
                  <a:pt x="318752" y="245418"/>
                </a:lnTo>
                <a:cubicBezTo>
                  <a:pt x="317349" y="240936"/>
                  <a:pt x="319594" y="236173"/>
                  <a:pt x="323804" y="234492"/>
                </a:cubicBezTo>
                <a:close/>
                <a:moveTo>
                  <a:pt x="69048" y="187422"/>
                </a:moveTo>
                <a:cubicBezTo>
                  <a:pt x="77719" y="187422"/>
                  <a:pt x="84749" y="194452"/>
                  <a:pt x="84749" y="203123"/>
                </a:cubicBezTo>
                <a:cubicBezTo>
                  <a:pt x="84749" y="211794"/>
                  <a:pt x="77719" y="218824"/>
                  <a:pt x="69048" y="218824"/>
                </a:cubicBezTo>
                <a:cubicBezTo>
                  <a:pt x="60377" y="218824"/>
                  <a:pt x="53347" y="211794"/>
                  <a:pt x="53347" y="203123"/>
                </a:cubicBezTo>
                <a:cubicBezTo>
                  <a:pt x="53347" y="194452"/>
                  <a:pt x="60377" y="187422"/>
                  <a:pt x="69048" y="187422"/>
                </a:cubicBezTo>
                <a:close/>
                <a:moveTo>
                  <a:pt x="70434" y="0"/>
                </a:moveTo>
                <a:lnTo>
                  <a:pt x="409976" y="0"/>
                </a:lnTo>
                <a:cubicBezTo>
                  <a:pt x="423165" y="0"/>
                  <a:pt x="435231" y="9806"/>
                  <a:pt x="436635" y="21853"/>
                </a:cubicBezTo>
                <a:lnTo>
                  <a:pt x="480130" y="180149"/>
                </a:lnTo>
                <a:cubicBezTo>
                  <a:pt x="480130" y="180429"/>
                  <a:pt x="480410" y="180989"/>
                  <a:pt x="480410" y="181270"/>
                </a:cubicBezTo>
                <a:lnTo>
                  <a:pt x="480410" y="192196"/>
                </a:lnTo>
                <a:lnTo>
                  <a:pt x="475920" y="189955"/>
                </a:lnTo>
                <a:cubicBezTo>
                  <a:pt x="470308" y="187433"/>
                  <a:pt x="464415" y="186873"/>
                  <a:pt x="458522" y="187713"/>
                </a:cubicBezTo>
                <a:lnTo>
                  <a:pt x="458522" y="181270"/>
                </a:lnTo>
                <a:cubicBezTo>
                  <a:pt x="458522" y="169502"/>
                  <a:pt x="448701" y="159697"/>
                  <a:pt x="436635" y="159697"/>
                </a:cubicBezTo>
                <a:lnTo>
                  <a:pt x="43775" y="159697"/>
                </a:lnTo>
                <a:cubicBezTo>
                  <a:pt x="31709" y="159697"/>
                  <a:pt x="21888" y="169502"/>
                  <a:pt x="21888" y="181270"/>
                </a:cubicBezTo>
                <a:lnTo>
                  <a:pt x="21888" y="224977"/>
                </a:lnTo>
                <a:cubicBezTo>
                  <a:pt x="21888" y="237024"/>
                  <a:pt x="31709" y="246830"/>
                  <a:pt x="43775" y="246830"/>
                </a:cubicBezTo>
                <a:lnTo>
                  <a:pt x="295486" y="246830"/>
                </a:lnTo>
                <a:cubicBezTo>
                  <a:pt x="295767" y="249071"/>
                  <a:pt x="296328" y="251312"/>
                  <a:pt x="296889" y="253274"/>
                </a:cubicBezTo>
                <a:lnTo>
                  <a:pt x="299976" y="261118"/>
                </a:lnTo>
                <a:lnTo>
                  <a:pt x="292119" y="257756"/>
                </a:lnTo>
                <a:cubicBezTo>
                  <a:pt x="276685" y="250752"/>
                  <a:pt x="257323" y="258037"/>
                  <a:pt x="250307" y="273166"/>
                </a:cubicBezTo>
                <a:lnTo>
                  <a:pt x="238241" y="299222"/>
                </a:lnTo>
                <a:lnTo>
                  <a:pt x="43775" y="299222"/>
                </a:lnTo>
                <a:cubicBezTo>
                  <a:pt x="31709" y="299222"/>
                  <a:pt x="21888" y="309027"/>
                  <a:pt x="21888" y="321075"/>
                </a:cubicBezTo>
                <a:lnTo>
                  <a:pt x="21888" y="364781"/>
                </a:lnTo>
                <a:cubicBezTo>
                  <a:pt x="21888" y="376829"/>
                  <a:pt x="31709" y="386634"/>
                  <a:pt x="43775" y="386634"/>
                </a:cubicBezTo>
                <a:lnTo>
                  <a:pt x="240486" y="386634"/>
                </a:lnTo>
                <a:lnTo>
                  <a:pt x="241889" y="387195"/>
                </a:lnTo>
                <a:lnTo>
                  <a:pt x="233751" y="389997"/>
                </a:lnTo>
                <a:cubicBezTo>
                  <a:pt x="217756" y="396160"/>
                  <a:pt x="209337" y="414091"/>
                  <a:pt x="214950" y="430621"/>
                </a:cubicBezTo>
                <a:lnTo>
                  <a:pt x="218317" y="439026"/>
                </a:lnTo>
                <a:lnTo>
                  <a:pt x="43775" y="439026"/>
                </a:lnTo>
                <a:cubicBezTo>
                  <a:pt x="31709" y="439026"/>
                  <a:pt x="21888" y="448832"/>
                  <a:pt x="21888" y="460879"/>
                </a:cubicBezTo>
                <a:lnTo>
                  <a:pt x="21888" y="504586"/>
                </a:lnTo>
                <a:cubicBezTo>
                  <a:pt x="21888" y="516633"/>
                  <a:pt x="31709" y="526439"/>
                  <a:pt x="43775" y="526439"/>
                </a:cubicBezTo>
                <a:lnTo>
                  <a:pt x="285945" y="526439"/>
                </a:lnTo>
                <a:cubicBezTo>
                  <a:pt x="283139" y="533163"/>
                  <a:pt x="282858" y="540728"/>
                  <a:pt x="285103" y="548012"/>
                </a:cubicBezTo>
                <a:lnTo>
                  <a:pt x="43775" y="548012"/>
                </a:lnTo>
                <a:cubicBezTo>
                  <a:pt x="19643" y="548012"/>
                  <a:pt x="0" y="528681"/>
                  <a:pt x="0" y="504586"/>
                </a:cubicBezTo>
                <a:lnTo>
                  <a:pt x="0" y="460879"/>
                </a:lnTo>
                <a:cubicBezTo>
                  <a:pt x="0" y="460319"/>
                  <a:pt x="280" y="460039"/>
                  <a:pt x="280" y="459479"/>
                </a:cubicBezTo>
                <a:lnTo>
                  <a:pt x="11505" y="394199"/>
                </a:lnTo>
                <a:cubicBezTo>
                  <a:pt x="4490" y="386354"/>
                  <a:pt x="0" y="375988"/>
                  <a:pt x="0" y="364781"/>
                </a:cubicBezTo>
                <a:lnTo>
                  <a:pt x="0" y="321075"/>
                </a:lnTo>
                <a:cubicBezTo>
                  <a:pt x="0" y="320795"/>
                  <a:pt x="280" y="320234"/>
                  <a:pt x="280" y="319954"/>
                </a:cubicBezTo>
                <a:lnTo>
                  <a:pt x="11505" y="254394"/>
                </a:lnTo>
                <a:cubicBezTo>
                  <a:pt x="4490" y="246550"/>
                  <a:pt x="0" y="236183"/>
                  <a:pt x="0" y="224977"/>
                </a:cubicBezTo>
                <a:lnTo>
                  <a:pt x="0" y="181270"/>
                </a:lnTo>
                <a:cubicBezTo>
                  <a:pt x="0" y="180989"/>
                  <a:pt x="280" y="180429"/>
                  <a:pt x="280" y="180149"/>
                </a:cubicBezTo>
                <a:lnTo>
                  <a:pt x="43775" y="21853"/>
                </a:lnTo>
                <a:cubicBezTo>
                  <a:pt x="45178" y="9806"/>
                  <a:pt x="56964" y="0"/>
                  <a:pt x="70434" y="0"/>
                </a:cubicBezTo>
                <a:close/>
              </a:path>
            </a:pathLst>
          </a:custGeom>
          <a:gradFill>
            <a:gsLst>
              <a:gs pos="0">
                <a:schemeClr val="accent5"/>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endParaRPr>
          </a:p>
        </p:txBody>
      </p:sp>
      <p:sp>
        <p:nvSpPr>
          <p:cNvPr id="29" name="矩形 28">
            <a:extLst>
              <a:ext uri="{FF2B5EF4-FFF2-40B4-BE49-F238E27FC236}">
                <a16:creationId xmlns:a16="http://schemas.microsoft.com/office/drawing/2014/main" id="{B1D3CD4E-AF78-4134-A9ED-F13D4A22A908}"/>
              </a:ext>
            </a:extLst>
          </p:cNvPr>
          <p:cNvSpPr/>
          <p:nvPr/>
        </p:nvSpPr>
        <p:spPr>
          <a:xfrm>
            <a:off x="8596385" y="4106019"/>
            <a:ext cx="1980029" cy="523220"/>
          </a:xfrm>
          <a:prstGeom prst="rect">
            <a:avLst/>
          </a:prstGeom>
        </p:spPr>
        <p:txBody>
          <a:bodyPr wrap="none">
            <a:spAutoFit/>
          </a:bodyPr>
          <a:lstStyle/>
          <a:p>
            <a:r>
              <a:rPr lang="zh-CN" altLang="en-US" sz="2800" dirty="0">
                <a:solidFill>
                  <a:schemeClr val="bg2">
                    <a:lumMod val="25000"/>
                  </a:schemeClr>
                </a:solidFill>
                <a:latin typeface="+mj-ea"/>
                <a:ea typeface="+mj-ea"/>
              </a:rPr>
              <a:t>核心服务六</a:t>
            </a:r>
          </a:p>
        </p:txBody>
      </p:sp>
      <p:sp>
        <p:nvSpPr>
          <p:cNvPr id="30" name="Text Box 19">
            <a:extLst>
              <a:ext uri="{FF2B5EF4-FFF2-40B4-BE49-F238E27FC236}">
                <a16:creationId xmlns:a16="http://schemas.microsoft.com/office/drawing/2014/main" id="{4587FD12-ED8E-497B-9D47-A4C13D3E9905}"/>
              </a:ext>
            </a:extLst>
          </p:cNvPr>
          <p:cNvSpPr txBox="1">
            <a:spLocks noChangeArrowheads="1"/>
          </p:cNvSpPr>
          <p:nvPr/>
        </p:nvSpPr>
        <p:spPr bwMode="auto">
          <a:xfrm>
            <a:off x="8596385" y="4647809"/>
            <a:ext cx="2807640" cy="90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a:t>
            </a:r>
            <a:endParaRPr lang="en-US" altLang="zh-CN" sz="1400" dirty="0">
              <a:solidFill>
                <a:schemeClr val="bg1">
                  <a:lumMod val="65000"/>
                </a:schemeClr>
              </a:solidFill>
              <a:latin typeface="+mn-ea"/>
              <a:ea typeface="+mn-ea"/>
            </a:endParaRPr>
          </a:p>
          <a:p>
            <a:pPr eaLnBrk="1" hangingPunct="1">
              <a:lnSpc>
                <a:spcPct val="130000"/>
              </a:lnSpc>
            </a:pPr>
            <a:r>
              <a:rPr lang="zh-CN" altLang="en-US" sz="1400" dirty="0">
                <a:solidFill>
                  <a:schemeClr val="bg1">
                    <a:lumMod val="65000"/>
                  </a:schemeClr>
                </a:solidFill>
                <a:latin typeface="+mn-ea"/>
                <a:ea typeface="+mn-ea"/>
              </a:rPr>
              <a:t>输入您的内容输入您的内容</a:t>
            </a:r>
            <a:endParaRPr lang="en-US" altLang="zh-CN" sz="1400" dirty="0">
              <a:solidFill>
                <a:schemeClr val="bg1">
                  <a:lumMod val="65000"/>
                </a:schemeClr>
              </a:solidFill>
              <a:latin typeface="+mn-ea"/>
              <a:ea typeface="+mn-ea"/>
            </a:endParaRPr>
          </a:p>
          <a:p>
            <a:pPr eaLnBrk="1" hangingPunct="1">
              <a:lnSpc>
                <a:spcPct val="130000"/>
              </a:lnSpc>
            </a:pPr>
            <a:r>
              <a:rPr lang="zh-CN" altLang="en-US" sz="1400" dirty="0">
                <a:solidFill>
                  <a:schemeClr val="bg1">
                    <a:lumMod val="65000"/>
                  </a:schemeClr>
                </a:solidFill>
                <a:latin typeface="+mn-ea"/>
                <a:ea typeface="+mn-ea"/>
              </a:rPr>
              <a:t>输入您的内容。</a:t>
            </a:r>
          </a:p>
        </p:txBody>
      </p:sp>
    </p:spTree>
    <p:custDataLst>
      <p:tags r:id="rId1"/>
    </p:custDataLst>
    <p:extLst>
      <p:ext uri="{BB962C8B-B14F-4D97-AF65-F5344CB8AC3E}">
        <p14:creationId xmlns:p14="http://schemas.microsoft.com/office/powerpoint/2010/main" val="2132035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52EE54F-4D31-450D-AA5C-47C4B8B7EB01}"/>
              </a:ext>
            </a:extLst>
          </p:cNvPr>
          <p:cNvSpPr/>
          <p:nvPr/>
        </p:nvSpPr>
        <p:spPr>
          <a:xfrm>
            <a:off x="4949694" y="304284"/>
            <a:ext cx="2292615" cy="584775"/>
          </a:xfrm>
          <a:prstGeom prst="rect">
            <a:avLst/>
          </a:prstGeom>
        </p:spPr>
        <p:txBody>
          <a:bodyPr wrap="none">
            <a:spAutoFit/>
          </a:bodyPr>
          <a:lstStyle/>
          <a:p>
            <a:pPr algn="ctr"/>
            <a:r>
              <a:rPr lang="zh-CN" altLang="en-US" sz="3200" b="1" dirty="0">
                <a:solidFill>
                  <a:schemeClr val="accent1"/>
                </a:solidFill>
                <a:latin typeface="+mj-ea"/>
                <a:ea typeface="+mj-ea"/>
              </a:rPr>
              <a:t>店铺的利润</a:t>
            </a:r>
          </a:p>
        </p:txBody>
      </p:sp>
      <p:sp>
        <p:nvSpPr>
          <p:cNvPr id="3" name="矩形 2">
            <a:extLst>
              <a:ext uri="{FF2B5EF4-FFF2-40B4-BE49-F238E27FC236}">
                <a16:creationId xmlns:a16="http://schemas.microsoft.com/office/drawing/2014/main" id="{26511A48-96D5-464A-9B02-B5A4794F3E0C}"/>
              </a:ext>
            </a:extLst>
          </p:cNvPr>
          <p:cNvSpPr/>
          <p:nvPr/>
        </p:nvSpPr>
        <p:spPr>
          <a:xfrm>
            <a:off x="5295141" y="810660"/>
            <a:ext cx="1601721" cy="369332"/>
          </a:xfrm>
          <a:prstGeom prst="rect">
            <a:avLst/>
          </a:prstGeom>
        </p:spPr>
        <p:txBody>
          <a:bodyPr wrap="none">
            <a:spAutoFit/>
          </a:bodyPr>
          <a:lstStyle/>
          <a:p>
            <a:pPr algn="ctr"/>
            <a:r>
              <a:rPr lang="en-US" altLang="zh-CN" dirty="0">
                <a:gradFill flip="none" rotWithShape="1">
                  <a:gsLst>
                    <a:gs pos="0">
                      <a:schemeClr val="accent3"/>
                    </a:gs>
                    <a:gs pos="100000">
                      <a:schemeClr val="accent1"/>
                    </a:gs>
                  </a:gsLst>
                  <a:lin ang="0" scaled="1"/>
                  <a:tileRect/>
                </a:gradFill>
                <a:latin typeface="+mj-lt"/>
              </a:rPr>
              <a:t>Store Profit</a:t>
            </a:r>
            <a:endParaRPr lang="zh-CN" altLang="en-US" dirty="0">
              <a:gradFill flip="none" rotWithShape="1">
                <a:gsLst>
                  <a:gs pos="0">
                    <a:schemeClr val="accent3"/>
                  </a:gs>
                  <a:gs pos="100000">
                    <a:schemeClr val="accent1"/>
                  </a:gs>
                </a:gsLst>
                <a:lin ang="0" scaled="1"/>
                <a:tileRect/>
              </a:gradFill>
              <a:latin typeface="+mj-lt"/>
            </a:endParaRPr>
          </a:p>
        </p:txBody>
      </p:sp>
      <p:sp>
        <p:nvSpPr>
          <p:cNvPr id="4" name="矩形 3">
            <a:extLst>
              <a:ext uri="{FF2B5EF4-FFF2-40B4-BE49-F238E27FC236}">
                <a16:creationId xmlns:a16="http://schemas.microsoft.com/office/drawing/2014/main" id="{3B5557A4-BD6D-49A5-A061-543AB16157A1}"/>
              </a:ext>
            </a:extLst>
          </p:cNvPr>
          <p:cNvSpPr/>
          <p:nvPr/>
        </p:nvSpPr>
        <p:spPr>
          <a:xfrm>
            <a:off x="967807" y="1771568"/>
            <a:ext cx="1005404" cy="584775"/>
          </a:xfrm>
          <a:prstGeom prst="rect">
            <a:avLst/>
          </a:prstGeom>
        </p:spPr>
        <p:txBody>
          <a:bodyPr wrap="none">
            <a:spAutoFit/>
          </a:bodyPr>
          <a:lstStyle/>
          <a:p>
            <a:pPr algn="ctr"/>
            <a:r>
              <a:rPr lang="zh-CN" altLang="en-US" sz="3200" b="1" dirty="0">
                <a:solidFill>
                  <a:schemeClr val="accent1"/>
                </a:solidFill>
                <a:latin typeface="+mj-ea"/>
                <a:ea typeface="+mj-ea"/>
              </a:rPr>
              <a:t>利润</a:t>
            </a:r>
          </a:p>
        </p:txBody>
      </p:sp>
      <p:sp>
        <p:nvSpPr>
          <p:cNvPr id="5" name="矩形 4">
            <a:extLst>
              <a:ext uri="{FF2B5EF4-FFF2-40B4-BE49-F238E27FC236}">
                <a16:creationId xmlns:a16="http://schemas.microsoft.com/office/drawing/2014/main" id="{0FF7248E-C186-4910-B924-629A19987630}"/>
              </a:ext>
            </a:extLst>
          </p:cNvPr>
          <p:cNvSpPr/>
          <p:nvPr/>
        </p:nvSpPr>
        <p:spPr>
          <a:xfrm>
            <a:off x="967807" y="2400481"/>
            <a:ext cx="954107" cy="400110"/>
          </a:xfrm>
          <a:prstGeom prst="rect">
            <a:avLst/>
          </a:prstGeom>
        </p:spPr>
        <p:txBody>
          <a:bodyPr wrap="none">
            <a:spAutoFit/>
          </a:bodyPr>
          <a:lstStyle/>
          <a:p>
            <a:r>
              <a:rPr lang="zh-CN" altLang="en-US" sz="2000" dirty="0">
                <a:solidFill>
                  <a:schemeClr val="bg2">
                    <a:lumMod val="25000"/>
                  </a:schemeClr>
                </a:solidFill>
              </a:rPr>
              <a:t>浏览量</a:t>
            </a:r>
          </a:p>
        </p:txBody>
      </p:sp>
      <p:sp>
        <p:nvSpPr>
          <p:cNvPr id="6" name="矩形 5">
            <a:extLst>
              <a:ext uri="{FF2B5EF4-FFF2-40B4-BE49-F238E27FC236}">
                <a16:creationId xmlns:a16="http://schemas.microsoft.com/office/drawing/2014/main" id="{6CF83DC6-C8DE-4A48-BE08-F78CD2B7929A}"/>
              </a:ext>
            </a:extLst>
          </p:cNvPr>
          <p:cNvSpPr/>
          <p:nvPr/>
        </p:nvSpPr>
        <p:spPr>
          <a:xfrm>
            <a:off x="2013102" y="2400481"/>
            <a:ext cx="954107" cy="400110"/>
          </a:xfrm>
          <a:prstGeom prst="rect">
            <a:avLst/>
          </a:prstGeom>
        </p:spPr>
        <p:txBody>
          <a:bodyPr wrap="none">
            <a:spAutoFit/>
          </a:bodyPr>
          <a:lstStyle/>
          <a:p>
            <a:r>
              <a:rPr lang="zh-CN" altLang="en-US" sz="2000" dirty="0">
                <a:solidFill>
                  <a:schemeClr val="bg2">
                    <a:lumMod val="25000"/>
                  </a:schemeClr>
                </a:solidFill>
              </a:rPr>
              <a:t>转化率</a:t>
            </a:r>
          </a:p>
        </p:txBody>
      </p:sp>
      <p:sp>
        <p:nvSpPr>
          <p:cNvPr id="7" name="矩形 6">
            <a:extLst>
              <a:ext uri="{FF2B5EF4-FFF2-40B4-BE49-F238E27FC236}">
                <a16:creationId xmlns:a16="http://schemas.microsoft.com/office/drawing/2014/main" id="{EB18B005-41C9-4313-A600-83AA912EA48A}"/>
              </a:ext>
            </a:extLst>
          </p:cNvPr>
          <p:cNvSpPr/>
          <p:nvPr/>
        </p:nvSpPr>
        <p:spPr>
          <a:xfrm>
            <a:off x="3058397" y="2400481"/>
            <a:ext cx="954107" cy="400110"/>
          </a:xfrm>
          <a:prstGeom prst="rect">
            <a:avLst/>
          </a:prstGeom>
        </p:spPr>
        <p:txBody>
          <a:bodyPr wrap="none">
            <a:spAutoFit/>
          </a:bodyPr>
          <a:lstStyle/>
          <a:p>
            <a:r>
              <a:rPr lang="zh-CN" altLang="en-US" sz="2000" dirty="0">
                <a:solidFill>
                  <a:schemeClr val="bg2">
                    <a:lumMod val="25000"/>
                  </a:schemeClr>
                </a:solidFill>
              </a:rPr>
              <a:t>客单价</a:t>
            </a:r>
          </a:p>
        </p:txBody>
      </p:sp>
      <p:sp>
        <p:nvSpPr>
          <p:cNvPr id="8" name="矩形 7">
            <a:extLst>
              <a:ext uri="{FF2B5EF4-FFF2-40B4-BE49-F238E27FC236}">
                <a16:creationId xmlns:a16="http://schemas.microsoft.com/office/drawing/2014/main" id="{71ED0C8E-49B8-479D-B608-F726613EC980}"/>
              </a:ext>
            </a:extLst>
          </p:cNvPr>
          <p:cNvSpPr/>
          <p:nvPr/>
        </p:nvSpPr>
        <p:spPr>
          <a:xfrm>
            <a:off x="4103692" y="2400481"/>
            <a:ext cx="954107" cy="400110"/>
          </a:xfrm>
          <a:prstGeom prst="rect">
            <a:avLst/>
          </a:prstGeom>
        </p:spPr>
        <p:txBody>
          <a:bodyPr wrap="none">
            <a:spAutoFit/>
          </a:bodyPr>
          <a:lstStyle/>
          <a:p>
            <a:r>
              <a:rPr lang="zh-CN" altLang="en-US" sz="2000" dirty="0">
                <a:solidFill>
                  <a:schemeClr val="bg2">
                    <a:lumMod val="25000"/>
                  </a:schemeClr>
                </a:solidFill>
              </a:rPr>
              <a:t>购买率</a:t>
            </a:r>
          </a:p>
        </p:txBody>
      </p:sp>
      <p:sp>
        <p:nvSpPr>
          <p:cNvPr id="9" name="矩形 8">
            <a:extLst>
              <a:ext uri="{FF2B5EF4-FFF2-40B4-BE49-F238E27FC236}">
                <a16:creationId xmlns:a16="http://schemas.microsoft.com/office/drawing/2014/main" id="{A577D584-D030-45CB-A6CE-70A4D11182F0}"/>
              </a:ext>
            </a:extLst>
          </p:cNvPr>
          <p:cNvSpPr/>
          <p:nvPr/>
        </p:nvSpPr>
        <p:spPr>
          <a:xfrm>
            <a:off x="5148987" y="2400481"/>
            <a:ext cx="1210588" cy="400110"/>
          </a:xfrm>
          <a:prstGeom prst="rect">
            <a:avLst/>
          </a:prstGeom>
        </p:spPr>
        <p:txBody>
          <a:bodyPr wrap="none">
            <a:spAutoFit/>
          </a:bodyPr>
          <a:lstStyle/>
          <a:p>
            <a:r>
              <a:rPr lang="zh-CN" altLang="en-US" sz="2000" dirty="0">
                <a:solidFill>
                  <a:schemeClr val="bg2">
                    <a:lumMod val="25000"/>
                  </a:schemeClr>
                </a:solidFill>
              </a:rPr>
              <a:t>毛利润率</a:t>
            </a:r>
          </a:p>
        </p:txBody>
      </p:sp>
      <p:sp>
        <p:nvSpPr>
          <p:cNvPr id="10" name="矩形 9">
            <a:extLst>
              <a:ext uri="{FF2B5EF4-FFF2-40B4-BE49-F238E27FC236}">
                <a16:creationId xmlns:a16="http://schemas.microsoft.com/office/drawing/2014/main" id="{A56E3FB7-CFAE-43EB-9215-7791CF5FC0F4}"/>
              </a:ext>
            </a:extLst>
          </p:cNvPr>
          <p:cNvSpPr/>
          <p:nvPr/>
        </p:nvSpPr>
        <p:spPr>
          <a:xfrm>
            <a:off x="6450761" y="2400481"/>
            <a:ext cx="697627" cy="400110"/>
          </a:xfrm>
          <a:prstGeom prst="rect">
            <a:avLst/>
          </a:prstGeom>
        </p:spPr>
        <p:txBody>
          <a:bodyPr wrap="none">
            <a:spAutoFit/>
          </a:bodyPr>
          <a:lstStyle/>
          <a:p>
            <a:r>
              <a:rPr lang="zh-CN" altLang="en-US" sz="2000" dirty="0">
                <a:solidFill>
                  <a:schemeClr val="bg2">
                    <a:lumMod val="25000"/>
                  </a:schemeClr>
                </a:solidFill>
              </a:rPr>
              <a:t>成本</a:t>
            </a:r>
          </a:p>
        </p:txBody>
      </p:sp>
      <p:sp>
        <p:nvSpPr>
          <p:cNvPr id="11" name="乘号 10">
            <a:extLst>
              <a:ext uri="{FF2B5EF4-FFF2-40B4-BE49-F238E27FC236}">
                <a16:creationId xmlns:a16="http://schemas.microsoft.com/office/drawing/2014/main" id="{AA1C63D9-6275-492F-A369-253A89A6BFFE}"/>
              </a:ext>
            </a:extLst>
          </p:cNvPr>
          <p:cNvSpPr/>
          <p:nvPr/>
        </p:nvSpPr>
        <p:spPr>
          <a:xfrm>
            <a:off x="1871825" y="2504854"/>
            <a:ext cx="191366" cy="191364"/>
          </a:xfrm>
          <a:prstGeom prst="mathMultiply">
            <a:avLst>
              <a:gd name="adj1" fmla="val 1029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12" name="乘号 11">
            <a:extLst>
              <a:ext uri="{FF2B5EF4-FFF2-40B4-BE49-F238E27FC236}">
                <a16:creationId xmlns:a16="http://schemas.microsoft.com/office/drawing/2014/main" id="{897EE152-AAF0-4BCB-A0E1-AFC09CF3F680}"/>
              </a:ext>
            </a:extLst>
          </p:cNvPr>
          <p:cNvSpPr/>
          <p:nvPr/>
        </p:nvSpPr>
        <p:spPr>
          <a:xfrm>
            <a:off x="2917120" y="2504854"/>
            <a:ext cx="191366" cy="191364"/>
          </a:xfrm>
          <a:prstGeom prst="mathMultiply">
            <a:avLst>
              <a:gd name="adj1" fmla="val 1029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13" name="乘号 12">
            <a:extLst>
              <a:ext uri="{FF2B5EF4-FFF2-40B4-BE49-F238E27FC236}">
                <a16:creationId xmlns:a16="http://schemas.microsoft.com/office/drawing/2014/main" id="{BC41263E-CACA-4F49-A8EC-7626A53E3062}"/>
              </a:ext>
            </a:extLst>
          </p:cNvPr>
          <p:cNvSpPr/>
          <p:nvPr/>
        </p:nvSpPr>
        <p:spPr>
          <a:xfrm>
            <a:off x="3962415" y="2504854"/>
            <a:ext cx="191366" cy="191364"/>
          </a:xfrm>
          <a:prstGeom prst="mathMultiply">
            <a:avLst>
              <a:gd name="adj1" fmla="val 1029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14" name="乘号 13">
            <a:extLst>
              <a:ext uri="{FF2B5EF4-FFF2-40B4-BE49-F238E27FC236}">
                <a16:creationId xmlns:a16="http://schemas.microsoft.com/office/drawing/2014/main" id="{05DA49FB-1BB5-43DA-9DE4-6E9926E0EB3C}"/>
              </a:ext>
            </a:extLst>
          </p:cNvPr>
          <p:cNvSpPr/>
          <p:nvPr/>
        </p:nvSpPr>
        <p:spPr>
          <a:xfrm>
            <a:off x="5007710" y="2504854"/>
            <a:ext cx="191366" cy="191364"/>
          </a:xfrm>
          <a:prstGeom prst="mathMultiply">
            <a:avLst>
              <a:gd name="adj1" fmla="val 1029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sp>
        <p:nvSpPr>
          <p:cNvPr id="15" name="减号 14">
            <a:extLst>
              <a:ext uri="{FF2B5EF4-FFF2-40B4-BE49-F238E27FC236}">
                <a16:creationId xmlns:a16="http://schemas.microsoft.com/office/drawing/2014/main" id="{E130C463-CEE5-4E7B-8FE5-570527487AB8}"/>
              </a:ext>
            </a:extLst>
          </p:cNvPr>
          <p:cNvSpPr/>
          <p:nvPr/>
        </p:nvSpPr>
        <p:spPr>
          <a:xfrm>
            <a:off x="6309486" y="2504854"/>
            <a:ext cx="191366" cy="191364"/>
          </a:xfrm>
          <a:prstGeom prst="mathMinus">
            <a:avLst>
              <a:gd name="adj1" fmla="val 1107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endParaRPr>
          </a:p>
        </p:txBody>
      </p:sp>
      <p:cxnSp>
        <p:nvCxnSpPr>
          <p:cNvPr id="17" name="直接连接符 16">
            <a:extLst>
              <a:ext uri="{FF2B5EF4-FFF2-40B4-BE49-F238E27FC236}">
                <a16:creationId xmlns:a16="http://schemas.microsoft.com/office/drawing/2014/main" id="{4972F8FD-C104-4523-A1FD-A548F3B6CB64}"/>
              </a:ext>
            </a:extLst>
          </p:cNvPr>
          <p:cNvCxnSpPr>
            <a:cxnSpLocks/>
          </p:cNvCxnSpPr>
          <p:nvPr/>
        </p:nvCxnSpPr>
        <p:spPr>
          <a:xfrm>
            <a:off x="1095349" y="2886776"/>
            <a:ext cx="6181751" cy="0"/>
          </a:xfrm>
          <a:prstGeom prst="line">
            <a:avLst/>
          </a:prstGeom>
          <a:noFill/>
          <a:ln w="22225" cap="rnd">
            <a:gradFill flip="none" rotWithShape="1">
              <a:gsLst>
                <a:gs pos="0">
                  <a:schemeClr val="accent1">
                    <a:alpha val="0"/>
                  </a:schemeClr>
                </a:gs>
                <a:gs pos="100000">
                  <a:schemeClr val="accent1">
                    <a:alpha val="6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19" name="Text Box 19">
            <a:extLst>
              <a:ext uri="{FF2B5EF4-FFF2-40B4-BE49-F238E27FC236}">
                <a16:creationId xmlns:a16="http://schemas.microsoft.com/office/drawing/2014/main" id="{43C8E73C-B5EF-44B3-8552-E1B726DB3CFB}"/>
              </a:ext>
            </a:extLst>
          </p:cNvPr>
          <p:cNvSpPr txBox="1">
            <a:spLocks noChangeArrowheads="1"/>
          </p:cNvSpPr>
          <p:nvPr/>
        </p:nvSpPr>
        <p:spPr bwMode="auto">
          <a:xfrm>
            <a:off x="1019776" y="3077335"/>
            <a:ext cx="6128611"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输入您的内容输入您的内容输入您的内容输入您的内容输入您的内容输入您的内容输入您的内容。</a:t>
            </a:r>
          </a:p>
        </p:txBody>
      </p:sp>
      <p:sp>
        <p:nvSpPr>
          <p:cNvPr id="20" name="椭圆 19">
            <a:extLst>
              <a:ext uri="{FF2B5EF4-FFF2-40B4-BE49-F238E27FC236}">
                <a16:creationId xmlns:a16="http://schemas.microsoft.com/office/drawing/2014/main" id="{58EF7CEE-F5FF-46EB-B358-D36A1761146E}"/>
              </a:ext>
            </a:extLst>
          </p:cNvPr>
          <p:cNvSpPr/>
          <p:nvPr/>
        </p:nvSpPr>
        <p:spPr>
          <a:xfrm>
            <a:off x="10247792" y="965078"/>
            <a:ext cx="1196016" cy="1196016"/>
          </a:xfrm>
          <a:prstGeom prst="ellipse">
            <a:avLst/>
          </a:prstGeom>
          <a:blipFill>
            <a:blip r:embed="rId2"/>
            <a:stretch>
              <a:fillRect l="-25265" r="-2473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163BE1DA-FA38-42E4-BAE7-D5A7C4768890}"/>
              </a:ext>
            </a:extLst>
          </p:cNvPr>
          <p:cNvSpPr/>
          <p:nvPr/>
        </p:nvSpPr>
        <p:spPr>
          <a:xfrm>
            <a:off x="8961658" y="2169520"/>
            <a:ext cx="1844224" cy="1844224"/>
          </a:xfrm>
          <a:prstGeom prst="ellipse">
            <a:avLst/>
          </a:prstGeom>
          <a:blipFill>
            <a:blip r:embed="rId3"/>
            <a:stretch>
              <a:fillRect l="-25172" r="-248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4168AF18-65ED-4A71-A291-5EA8E044E1AD}"/>
              </a:ext>
            </a:extLst>
          </p:cNvPr>
          <p:cNvSpPr/>
          <p:nvPr/>
        </p:nvSpPr>
        <p:spPr>
          <a:xfrm>
            <a:off x="6614095" y="3547374"/>
            <a:ext cx="2826358" cy="2826358"/>
          </a:xfrm>
          <a:prstGeom prst="ellipse">
            <a:avLst/>
          </a:prstGeom>
          <a:blipFill>
            <a:blip r:embed="rId4"/>
            <a:stretch>
              <a:fillRect l="-25112" r="-2488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C89BA86F-13C1-4DE7-BF66-921638D0B6AE}"/>
              </a:ext>
            </a:extLst>
          </p:cNvPr>
          <p:cNvSpPr/>
          <p:nvPr/>
        </p:nvSpPr>
        <p:spPr>
          <a:xfrm>
            <a:off x="9842577" y="4631344"/>
            <a:ext cx="1244446" cy="1244446"/>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加号 23">
            <a:extLst>
              <a:ext uri="{FF2B5EF4-FFF2-40B4-BE49-F238E27FC236}">
                <a16:creationId xmlns:a16="http://schemas.microsoft.com/office/drawing/2014/main" id="{B193E0C0-39BA-4F9E-AE0B-B2EF7D4B0D83}"/>
              </a:ext>
            </a:extLst>
          </p:cNvPr>
          <p:cNvSpPr/>
          <p:nvPr/>
        </p:nvSpPr>
        <p:spPr>
          <a:xfrm rot="19058286">
            <a:off x="7918257" y="2681795"/>
            <a:ext cx="458916" cy="458916"/>
          </a:xfrm>
          <a:prstGeom prst="mathPlus">
            <a:avLst/>
          </a:pr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 Box 19">
            <a:extLst>
              <a:ext uri="{FF2B5EF4-FFF2-40B4-BE49-F238E27FC236}">
                <a16:creationId xmlns:a16="http://schemas.microsoft.com/office/drawing/2014/main" id="{4E5E3085-42D0-4761-8F88-0666AA252FCB}"/>
              </a:ext>
            </a:extLst>
          </p:cNvPr>
          <p:cNvSpPr txBox="1">
            <a:spLocks noChangeArrowheads="1"/>
          </p:cNvSpPr>
          <p:nvPr/>
        </p:nvSpPr>
        <p:spPr bwMode="auto">
          <a:xfrm>
            <a:off x="1019776" y="3997119"/>
            <a:ext cx="5289710"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输入您的内容输入您的内容输入您的内容输入您的内容输入您的内容输入您的内容。</a:t>
            </a:r>
          </a:p>
        </p:txBody>
      </p:sp>
      <p:sp>
        <p:nvSpPr>
          <p:cNvPr id="28" name="Oval 20_1">
            <a:extLst>
              <a:ext uri="{FF2B5EF4-FFF2-40B4-BE49-F238E27FC236}">
                <a16:creationId xmlns:a16="http://schemas.microsoft.com/office/drawing/2014/main" id="{B31763B2-61B2-41AA-BFDE-87632DD0884A}"/>
              </a:ext>
            </a:extLst>
          </p:cNvPr>
          <p:cNvSpPr/>
          <p:nvPr/>
        </p:nvSpPr>
        <p:spPr>
          <a:xfrm>
            <a:off x="8961658" y="2169520"/>
            <a:ext cx="1844224" cy="1844224"/>
          </a:xfrm>
          <a:prstGeom prst="ellipse">
            <a:avLst/>
          </a:pr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money-24-hours-service-by-telephone_44912">
            <a:extLst>
              <a:ext uri="{FF2B5EF4-FFF2-40B4-BE49-F238E27FC236}">
                <a16:creationId xmlns:a16="http://schemas.microsoft.com/office/drawing/2014/main" id="{61B1A6A3-C08D-4608-8E08-26886E34CAE4}"/>
              </a:ext>
            </a:extLst>
          </p:cNvPr>
          <p:cNvSpPr>
            <a:spLocks noChangeAspect="1"/>
          </p:cNvSpPr>
          <p:nvPr/>
        </p:nvSpPr>
        <p:spPr bwMode="auto">
          <a:xfrm>
            <a:off x="9583644" y="2788550"/>
            <a:ext cx="600252" cy="606164"/>
          </a:xfrm>
          <a:custGeom>
            <a:avLst/>
            <a:gdLst>
              <a:gd name="connsiteX0" fmla="*/ 175624 w 601711"/>
              <a:gd name="connsiteY0" fmla="*/ 342313 h 607639"/>
              <a:gd name="connsiteX1" fmla="*/ 192950 w 601711"/>
              <a:gd name="connsiteY1" fmla="*/ 359711 h 607639"/>
              <a:gd name="connsiteX2" fmla="*/ 192950 w 601711"/>
              <a:gd name="connsiteY2" fmla="*/ 360540 h 607639"/>
              <a:gd name="connsiteX3" fmla="*/ 205575 w 601711"/>
              <a:gd name="connsiteY3" fmla="*/ 362841 h 607639"/>
              <a:gd name="connsiteX4" fmla="*/ 219307 w 601711"/>
              <a:gd name="connsiteY4" fmla="*/ 386223 h 607639"/>
              <a:gd name="connsiteX5" fmla="*/ 210275 w 601711"/>
              <a:gd name="connsiteY5" fmla="*/ 398374 h 607639"/>
              <a:gd name="connsiteX6" fmla="*/ 195899 w 601711"/>
              <a:gd name="connsiteY6" fmla="*/ 399939 h 607639"/>
              <a:gd name="connsiteX7" fmla="*/ 179771 w 601711"/>
              <a:gd name="connsiteY7" fmla="*/ 397546 h 607639"/>
              <a:gd name="connsiteX8" fmla="*/ 170094 w 601711"/>
              <a:gd name="connsiteY8" fmla="*/ 401320 h 607639"/>
              <a:gd name="connsiteX9" fmla="*/ 189355 w 601711"/>
              <a:gd name="connsiteY9" fmla="*/ 411538 h 607639"/>
              <a:gd name="connsiteX10" fmla="*/ 227785 w 601711"/>
              <a:gd name="connsiteY10" fmla="*/ 456092 h 607639"/>
              <a:gd name="connsiteX11" fmla="*/ 191936 w 601711"/>
              <a:gd name="connsiteY11" fmla="*/ 499266 h 607639"/>
              <a:gd name="connsiteX12" fmla="*/ 191936 w 601711"/>
              <a:gd name="connsiteY12" fmla="*/ 503869 h 607639"/>
              <a:gd name="connsiteX13" fmla="*/ 174610 w 601711"/>
              <a:gd name="connsiteY13" fmla="*/ 521267 h 607639"/>
              <a:gd name="connsiteX14" fmla="*/ 157192 w 601711"/>
              <a:gd name="connsiteY14" fmla="*/ 503869 h 607639"/>
              <a:gd name="connsiteX15" fmla="*/ 157192 w 601711"/>
              <a:gd name="connsiteY15" fmla="*/ 501567 h 607639"/>
              <a:gd name="connsiteX16" fmla="*/ 138853 w 601711"/>
              <a:gd name="connsiteY16" fmla="*/ 497701 h 607639"/>
              <a:gd name="connsiteX17" fmla="*/ 125767 w 601711"/>
              <a:gd name="connsiteY17" fmla="*/ 474227 h 607639"/>
              <a:gd name="connsiteX18" fmla="*/ 135259 w 601711"/>
              <a:gd name="connsiteY18" fmla="*/ 461248 h 607639"/>
              <a:gd name="connsiteX19" fmla="*/ 149728 w 601711"/>
              <a:gd name="connsiteY19" fmla="*/ 460143 h 607639"/>
              <a:gd name="connsiteX20" fmla="*/ 170002 w 601711"/>
              <a:gd name="connsiteY20" fmla="*/ 463825 h 607639"/>
              <a:gd name="connsiteX21" fmla="*/ 181706 w 601711"/>
              <a:gd name="connsiteY21" fmla="*/ 458946 h 607639"/>
              <a:gd name="connsiteX22" fmla="*/ 165579 w 601711"/>
              <a:gd name="connsiteY22" fmla="*/ 448544 h 607639"/>
              <a:gd name="connsiteX23" fmla="*/ 124200 w 601711"/>
              <a:gd name="connsiteY23" fmla="*/ 404726 h 607639"/>
              <a:gd name="connsiteX24" fmla="*/ 158206 w 601711"/>
              <a:gd name="connsiteY24" fmla="*/ 363025 h 607639"/>
              <a:gd name="connsiteX25" fmla="*/ 158206 w 601711"/>
              <a:gd name="connsiteY25" fmla="*/ 359711 h 607639"/>
              <a:gd name="connsiteX26" fmla="*/ 175624 w 601711"/>
              <a:gd name="connsiteY26" fmla="*/ 342313 h 607639"/>
              <a:gd name="connsiteX27" fmla="*/ 175980 w 601711"/>
              <a:gd name="connsiteY27" fmla="*/ 316286 h 607639"/>
              <a:gd name="connsiteX28" fmla="*/ 60288 w 601711"/>
              <a:gd name="connsiteY28" fmla="*/ 431815 h 607639"/>
              <a:gd name="connsiteX29" fmla="*/ 175980 w 601711"/>
              <a:gd name="connsiteY29" fmla="*/ 547343 h 607639"/>
              <a:gd name="connsiteX30" fmla="*/ 291671 w 601711"/>
              <a:gd name="connsiteY30" fmla="*/ 431815 h 607639"/>
              <a:gd name="connsiteX31" fmla="*/ 175980 w 601711"/>
              <a:gd name="connsiteY31" fmla="*/ 316286 h 607639"/>
              <a:gd name="connsiteX32" fmla="*/ 175980 w 601711"/>
              <a:gd name="connsiteY32" fmla="*/ 256082 h 607639"/>
              <a:gd name="connsiteX33" fmla="*/ 352051 w 601711"/>
              <a:gd name="connsiteY33" fmla="*/ 431815 h 607639"/>
              <a:gd name="connsiteX34" fmla="*/ 175980 w 601711"/>
              <a:gd name="connsiteY34" fmla="*/ 607639 h 607639"/>
              <a:gd name="connsiteX35" fmla="*/ 0 w 601711"/>
              <a:gd name="connsiteY35" fmla="*/ 431815 h 607639"/>
              <a:gd name="connsiteX36" fmla="*/ 175980 w 601711"/>
              <a:gd name="connsiteY36" fmla="*/ 256082 h 607639"/>
              <a:gd name="connsiteX37" fmla="*/ 224697 w 601711"/>
              <a:gd name="connsiteY37" fmla="*/ 186030 h 607639"/>
              <a:gd name="connsiteX38" fmla="*/ 382969 w 601711"/>
              <a:gd name="connsiteY38" fmla="*/ 232699 h 607639"/>
              <a:gd name="connsiteX39" fmla="*/ 541241 w 601711"/>
              <a:gd name="connsiteY39" fmla="*/ 186030 h 607639"/>
              <a:gd name="connsiteX40" fmla="*/ 382969 w 601711"/>
              <a:gd name="connsiteY40" fmla="*/ 212632 h 607639"/>
              <a:gd name="connsiteX41" fmla="*/ 224697 w 601711"/>
              <a:gd name="connsiteY41" fmla="*/ 186030 h 607639"/>
              <a:gd name="connsiteX42" fmla="*/ 382969 w 601711"/>
              <a:gd name="connsiteY42" fmla="*/ 60292 h 607639"/>
              <a:gd name="connsiteX43" fmla="*/ 224513 w 601711"/>
              <a:gd name="connsiteY43" fmla="*/ 106316 h 607639"/>
              <a:gd name="connsiteX44" fmla="*/ 382969 w 601711"/>
              <a:gd name="connsiteY44" fmla="*/ 152341 h 607639"/>
              <a:gd name="connsiteX45" fmla="*/ 541334 w 601711"/>
              <a:gd name="connsiteY45" fmla="*/ 106316 h 607639"/>
              <a:gd name="connsiteX46" fmla="*/ 382969 w 601711"/>
              <a:gd name="connsiteY46" fmla="*/ 60292 h 607639"/>
              <a:gd name="connsiteX47" fmla="*/ 382969 w 601711"/>
              <a:gd name="connsiteY47" fmla="*/ 0 h 607639"/>
              <a:gd name="connsiteX48" fmla="*/ 601711 w 601711"/>
              <a:gd name="connsiteY48" fmla="*/ 106316 h 607639"/>
              <a:gd name="connsiteX49" fmla="*/ 590281 w 601711"/>
              <a:gd name="connsiteY49" fmla="*/ 146357 h 607639"/>
              <a:gd name="connsiteX50" fmla="*/ 601711 w 601711"/>
              <a:gd name="connsiteY50" fmla="*/ 186675 h 607639"/>
              <a:gd name="connsiteX51" fmla="*/ 590373 w 601711"/>
              <a:gd name="connsiteY51" fmla="*/ 226716 h 607639"/>
              <a:gd name="connsiteX52" fmla="*/ 601711 w 601711"/>
              <a:gd name="connsiteY52" fmla="*/ 267033 h 607639"/>
              <a:gd name="connsiteX53" fmla="*/ 590281 w 601711"/>
              <a:gd name="connsiteY53" fmla="*/ 307074 h 607639"/>
              <a:gd name="connsiteX54" fmla="*/ 601711 w 601711"/>
              <a:gd name="connsiteY54" fmla="*/ 347392 h 607639"/>
              <a:gd name="connsiteX55" fmla="*/ 391173 w 601711"/>
              <a:gd name="connsiteY55" fmla="*/ 453524 h 607639"/>
              <a:gd name="connsiteX56" fmla="*/ 392279 w 601711"/>
              <a:gd name="connsiteY56" fmla="*/ 431801 h 607639"/>
              <a:gd name="connsiteX57" fmla="*/ 388684 w 601711"/>
              <a:gd name="connsiteY57" fmla="*/ 393324 h 607639"/>
              <a:gd name="connsiteX58" fmla="*/ 541057 w 601711"/>
              <a:gd name="connsiteY58" fmla="*/ 346840 h 607639"/>
              <a:gd name="connsiteX59" fmla="*/ 383983 w 601711"/>
              <a:gd name="connsiteY59" fmla="*/ 373258 h 607639"/>
              <a:gd name="connsiteX60" fmla="*/ 355961 w 601711"/>
              <a:gd name="connsiteY60" fmla="*/ 312321 h 607639"/>
              <a:gd name="connsiteX61" fmla="*/ 382969 w 601711"/>
              <a:gd name="connsiteY61" fmla="*/ 313058 h 607639"/>
              <a:gd name="connsiteX62" fmla="*/ 541241 w 601711"/>
              <a:gd name="connsiteY62" fmla="*/ 266389 h 607639"/>
              <a:gd name="connsiteX63" fmla="*/ 382969 w 601711"/>
              <a:gd name="connsiteY63" fmla="*/ 292991 h 607639"/>
              <a:gd name="connsiteX64" fmla="*/ 339922 w 601711"/>
              <a:gd name="connsiteY64" fmla="*/ 291334 h 607639"/>
              <a:gd name="connsiteX65" fmla="*/ 176026 w 601711"/>
              <a:gd name="connsiteY65" fmla="*/ 215854 h 607639"/>
              <a:gd name="connsiteX66" fmla="*/ 170219 w 601711"/>
              <a:gd name="connsiteY66" fmla="*/ 216130 h 607639"/>
              <a:gd name="connsiteX67" fmla="*/ 164135 w 601711"/>
              <a:gd name="connsiteY67" fmla="*/ 186675 h 607639"/>
              <a:gd name="connsiteX68" fmla="*/ 175566 w 601711"/>
              <a:gd name="connsiteY68" fmla="*/ 146357 h 607639"/>
              <a:gd name="connsiteX69" fmla="*/ 164135 w 601711"/>
              <a:gd name="connsiteY69" fmla="*/ 106316 h 607639"/>
              <a:gd name="connsiteX70" fmla="*/ 382969 w 601711"/>
              <a:gd name="connsiteY70" fmla="*/ 0 h 60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1711" h="607639">
                <a:moveTo>
                  <a:pt x="175624" y="342313"/>
                </a:moveTo>
                <a:cubicBezTo>
                  <a:pt x="185208" y="342313"/>
                  <a:pt x="192950" y="350138"/>
                  <a:pt x="192950" y="359711"/>
                </a:cubicBezTo>
                <a:lnTo>
                  <a:pt x="192950" y="360540"/>
                </a:lnTo>
                <a:cubicBezTo>
                  <a:pt x="197465" y="361092"/>
                  <a:pt x="201612" y="361829"/>
                  <a:pt x="205575" y="362841"/>
                </a:cubicBezTo>
                <a:cubicBezTo>
                  <a:pt x="215713" y="365511"/>
                  <a:pt x="221887" y="376005"/>
                  <a:pt x="219307" y="386223"/>
                </a:cubicBezTo>
                <a:cubicBezTo>
                  <a:pt x="217832" y="391838"/>
                  <a:pt x="214607" y="395981"/>
                  <a:pt x="210275" y="398374"/>
                </a:cubicBezTo>
                <a:cubicBezTo>
                  <a:pt x="205944" y="400860"/>
                  <a:pt x="200691" y="401412"/>
                  <a:pt x="195899" y="399939"/>
                </a:cubicBezTo>
                <a:cubicBezTo>
                  <a:pt x="190738" y="398374"/>
                  <a:pt x="185393" y="397546"/>
                  <a:pt x="179771" y="397546"/>
                </a:cubicBezTo>
                <a:cubicBezTo>
                  <a:pt x="178204" y="397546"/>
                  <a:pt x="170094" y="397730"/>
                  <a:pt x="170094" y="401320"/>
                </a:cubicBezTo>
                <a:cubicBezTo>
                  <a:pt x="170094" y="402425"/>
                  <a:pt x="172583" y="405186"/>
                  <a:pt x="189355" y="411538"/>
                </a:cubicBezTo>
                <a:cubicBezTo>
                  <a:pt x="215897" y="420836"/>
                  <a:pt x="227785" y="434644"/>
                  <a:pt x="227785" y="456092"/>
                </a:cubicBezTo>
                <a:cubicBezTo>
                  <a:pt x="227785" y="476805"/>
                  <a:pt x="213869" y="493282"/>
                  <a:pt x="191936" y="499266"/>
                </a:cubicBezTo>
                <a:lnTo>
                  <a:pt x="191936" y="503869"/>
                </a:lnTo>
                <a:cubicBezTo>
                  <a:pt x="191936" y="513442"/>
                  <a:pt x="184195" y="521267"/>
                  <a:pt x="174610" y="521267"/>
                </a:cubicBezTo>
                <a:cubicBezTo>
                  <a:pt x="165026" y="521267"/>
                  <a:pt x="157192" y="513442"/>
                  <a:pt x="157192" y="503869"/>
                </a:cubicBezTo>
                <a:lnTo>
                  <a:pt x="157192" y="501567"/>
                </a:lnTo>
                <a:cubicBezTo>
                  <a:pt x="150833" y="500831"/>
                  <a:pt x="144567" y="499542"/>
                  <a:pt x="138853" y="497701"/>
                </a:cubicBezTo>
                <a:cubicBezTo>
                  <a:pt x="128992" y="494479"/>
                  <a:pt x="123278" y="484261"/>
                  <a:pt x="125767" y="474227"/>
                </a:cubicBezTo>
                <a:cubicBezTo>
                  <a:pt x="127425" y="467783"/>
                  <a:pt x="130743" y="463549"/>
                  <a:pt x="135259" y="461248"/>
                </a:cubicBezTo>
                <a:cubicBezTo>
                  <a:pt x="139590" y="458854"/>
                  <a:pt x="145028" y="458486"/>
                  <a:pt x="149728" y="460143"/>
                </a:cubicBezTo>
                <a:cubicBezTo>
                  <a:pt x="156547" y="462628"/>
                  <a:pt x="163275" y="463825"/>
                  <a:pt x="170002" y="463825"/>
                </a:cubicBezTo>
                <a:cubicBezTo>
                  <a:pt x="174334" y="463825"/>
                  <a:pt x="181706" y="462812"/>
                  <a:pt x="181706" y="458946"/>
                </a:cubicBezTo>
                <a:cubicBezTo>
                  <a:pt x="181706" y="457473"/>
                  <a:pt x="181706" y="454067"/>
                  <a:pt x="165579" y="448544"/>
                </a:cubicBezTo>
                <a:cubicBezTo>
                  <a:pt x="147792" y="442653"/>
                  <a:pt x="124200" y="431606"/>
                  <a:pt x="124200" y="404726"/>
                </a:cubicBezTo>
                <a:cubicBezTo>
                  <a:pt x="124200" y="384750"/>
                  <a:pt x="137102" y="369285"/>
                  <a:pt x="158206" y="363025"/>
                </a:cubicBezTo>
                <a:lnTo>
                  <a:pt x="158206" y="359711"/>
                </a:lnTo>
                <a:cubicBezTo>
                  <a:pt x="158206" y="350138"/>
                  <a:pt x="165947" y="342313"/>
                  <a:pt x="175624" y="342313"/>
                </a:cubicBezTo>
                <a:close/>
                <a:moveTo>
                  <a:pt x="175980" y="316286"/>
                </a:moveTo>
                <a:cubicBezTo>
                  <a:pt x="112188" y="316286"/>
                  <a:pt x="60288" y="368113"/>
                  <a:pt x="60288" y="431815"/>
                </a:cubicBezTo>
                <a:cubicBezTo>
                  <a:pt x="60288" y="495516"/>
                  <a:pt x="112188" y="547343"/>
                  <a:pt x="175980" y="547343"/>
                </a:cubicBezTo>
                <a:cubicBezTo>
                  <a:pt x="239771" y="547343"/>
                  <a:pt x="291671" y="495516"/>
                  <a:pt x="291671" y="431815"/>
                </a:cubicBezTo>
                <a:cubicBezTo>
                  <a:pt x="291671" y="368113"/>
                  <a:pt x="239771" y="316286"/>
                  <a:pt x="175980" y="316286"/>
                </a:cubicBezTo>
                <a:close/>
                <a:moveTo>
                  <a:pt x="175980" y="256082"/>
                </a:moveTo>
                <a:cubicBezTo>
                  <a:pt x="273049" y="256082"/>
                  <a:pt x="352051" y="334881"/>
                  <a:pt x="352051" y="431815"/>
                </a:cubicBezTo>
                <a:cubicBezTo>
                  <a:pt x="352051" y="528748"/>
                  <a:pt x="273049" y="607639"/>
                  <a:pt x="175980" y="607639"/>
                </a:cubicBezTo>
                <a:cubicBezTo>
                  <a:pt x="78909" y="607639"/>
                  <a:pt x="0" y="528748"/>
                  <a:pt x="0" y="431815"/>
                </a:cubicBezTo>
                <a:cubicBezTo>
                  <a:pt x="0" y="334881"/>
                  <a:pt x="78909" y="256082"/>
                  <a:pt x="175980" y="256082"/>
                </a:cubicBezTo>
                <a:close/>
                <a:moveTo>
                  <a:pt x="224697" y="186030"/>
                </a:moveTo>
                <a:cubicBezTo>
                  <a:pt x="223222" y="194683"/>
                  <a:pt x="264611" y="232699"/>
                  <a:pt x="382969" y="232699"/>
                </a:cubicBezTo>
                <a:cubicBezTo>
                  <a:pt x="483445" y="232699"/>
                  <a:pt x="541426" y="202599"/>
                  <a:pt x="541241" y="186030"/>
                </a:cubicBezTo>
                <a:cubicBezTo>
                  <a:pt x="494599" y="206373"/>
                  <a:pt x="421777" y="212632"/>
                  <a:pt x="382969" y="212632"/>
                </a:cubicBezTo>
                <a:cubicBezTo>
                  <a:pt x="344070" y="212632"/>
                  <a:pt x="250600" y="199746"/>
                  <a:pt x="224697" y="186030"/>
                </a:cubicBezTo>
                <a:close/>
                <a:moveTo>
                  <a:pt x="382969" y="60292"/>
                </a:moveTo>
                <a:cubicBezTo>
                  <a:pt x="295399" y="60292"/>
                  <a:pt x="224513" y="80911"/>
                  <a:pt x="224513" y="106316"/>
                </a:cubicBezTo>
                <a:cubicBezTo>
                  <a:pt x="224513" y="131722"/>
                  <a:pt x="295399" y="152341"/>
                  <a:pt x="382969" y="152341"/>
                </a:cubicBezTo>
                <a:cubicBezTo>
                  <a:pt x="470448" y="152341"/>
                  <a:pt x="541334" y="131722"/>
                  <a:pt x="541334" y="106316"/>
                </a:cubicBezTo>
                <a:cubicBezTo>
                  <a:pt x="541334" y="80911"/>
                  <a:pt x="470448" y="60292"/>
                  <a:pt x="382969" y="60292"/>
                </a:cubicBezTo>
                <a:close/>
                <a:moveTo>
                  <a:pt x="382969" y="0"/>
                </a:moveTo>
                <a:cubicBezTo>
                  <a:pt x="448693" y="0"/>
                  <a:pt x="601711" y="10309"/>
                  <a:pt x="601711" y="106316"/>
                </a:cubicBezTo>
                <a:cubicBezTo>
                  <a:pt x="601711" y="121872"/>
                  <a:pt x="597379" y="135035"/>
                  <a:pt x="590281" y="146357"/>
                </a:cubicBezTo>
                <a:cubicBezTo>
                  <a:pt x="597471" y="157771"/>
                  <a:pt x="601711" y="171026"/>
                  <a:pt x="601711" y="186675"/>
                </a:cubicBezTo>
                <a:cubicBezTo>
                  <a:pt x="601711" y="202231"/>
                  <a:pt x="597379" y="215302"/>
                  <a:pt x="590373" y="226716"/>
                </a:cubicBezTo>
                <a:cubicBezTo>
                  <a:pt x="597471" y="238038"/>
                  <a:pt x="601711" y="251385"/>
                  <a:pt x="601711" y="267033"/>
                </a:cubicBezTo>
                <a:cubicBezTo>
                  <a:pt x="601711" y="282589"/>
                  <a:pt x="597379" y="295660"/>
                  <a:pt x="590281" y="307074"/>
                </a:cubicBezTo>
                <a:cubicBezTo>
                  <a:pt x="597471" y="318488"/>
                  <a:pt x="601711" y="331743"/>
                  <a:pt x="601711" y="347392"/>
                </a:cubicBezTo>
                <a:cubicBezTo>
                  <a:pt x="601711" y="439533"/>
                  <a:pt x="460584" y="452696"/>
                  <a:pt x="391173" y="453524"/>
                </a:cubicBezTo>
                <a:cubicBezTo>
                  <a:pt x="391911" y="446436"/>
                  <a:pt x="392279" y="439164"/>
                  <a:pt x="392279" y="431801"/>
                </a:cubicBezTo>
                <a:cubicBezTo>
                  <a:pt x="392279" y="418638"/>
                  <a:pt x="390897" y="405843"/>
                  <a:pt x="388684" y="393324"/>
                </a:cubicBezTo>
                <a:cubicBezTo>
                  <a:pt x="473305" y="392404"/>
                  <a:pt x="540873" y="371601"/>
                  <a:pt x="541057" y="346840"/>
                </a:cubicBezTo>
                <a:cubicBezTo>
                  <a:pt x="491280" y="369300"/>
                  <a:pt x="423067" y="373258"/>
                  <a:pt x="383983" y="373258"/>
                </a:cubicBezTo>
                <a:cubicBezTo>
                  <a:pt x="377807" y="351350"/>
                  <a:pt x="368405" y="330823"/>
                  <a:pt x="355961" y="312321"/>
                </a:cubicBezTo>
                <a:cubicBezTo>
                  <a:pt x="364810" y="312781"/>
                  <a:pt x="373751" y="313058"/>
                  <a:pt x="382969" y="313058"/>
                </a:cubicBezTo>
                <a:cubicBezTo>
                  <a:pt x="470448" y="313058"/>
                  <a:pt x="541241" y="291794"/>
                  <a:pt x="541241" y="266389"/>
                </a:cubicBezTo>
                <a:cubicBezTo>
                  <a:pt x="491004" y="289217"/>
                  <a:pt x="421777" y="292991"/>
                  <a:pt x="382969" y="292991"/>
                </a:cubicBezTo>
                <a:cubicBezTo>
                  <a:pt x="371078" y="292991"/>
                  <a:pt x="356145" y="292531"/>
                  <a:pt x="339922" y="291334"/>
                </a:cubicBezTo>
                <a:cubicBezTo>
                  <a:pt x="300284" y="245218"/>
                  <a:pt x="241566" y="215854"/>
                  <a:pt x="176026" y="215854"/>
                </a:cubicBezTo>
                <a:cubicBezTo>
                  <a:pt x="174091" y="215854"/>
                  <a:pt x="172155" y="216130"/>
                  <a:pt x="170219" y="216130"/>
                </a:cubicBezTo>
                <a:cubicBezTo>
                  <a:pt x="166440" y="207386"/>
                  <a:pt x="164135" y="197629"/>
                  <a:pt x="164135" y="186675"/>
                </a:cubicBezTo>
                <a:cubicBezTo>
                  <a:pt x="164135" y="171026"/>
                  <a:pt x="168376" y="157771"/>
                  <a:pt x="175566" y="146357"/>
                </a:cubicBezTo>
                <a:cubicBezTo>
                  <a:pt x="168560" y="135035"/>
                  <a:pt x="164135" y="121872"/>
                  <a:pt x="164135" y="106316"/>
                </a:cubicBezTo>
                <a:cubicBezTo>
                  <a:pt x="164135" y="10309"/>
                  <a:pt x="317153" y="0"/>
                  <a:pt x="382969"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ysClr val="windowText" lastClr="000000"/>
              </a:solidFill>
            </a:endParaRPr>
          </a:p>
        </p:txBody>
      </p:sp>
      <p:pic>
        <p:nvPicPr>
          <p:cNvPr id="31" name="图片 30">
            <a:extLst>
              <a:ext uri="{FF2B5EF4-FFF2-40B4-BE49-F238E27FC236}">
                <a16:creationId xmlns:a16="http://schemas.microsoft.com/office/drawing/2014/main" id="{73A3029D-35F8-4987-B694-0F19992873B9}"/>
              </a:ext>
            </a:extLst>
          </p:cNvPr>
          <p:cNvPicPr>
            <a:picLocks noChangeAspect="1"/>
          </p:cNvPicPr>
          <p:nvPr/>
        </p:nvPicPr>
        <p:blipFill>
          <a:blip r:embed="rId6"/>
          <a:srcRect t="54544"/>
          <a:stretch>
            <a:fillRect/>
          </a:stretch>
        </p:blipFill>
        <p:spPr>
          <a:xfrm>
            <a:off x="9542053" y="13351"/>
            <a:ext cx="3145809" cy="1429944"/>
          </a:xfrm>
          <a:custGeom>
            <a:avLst/>
            <a:gdLst>
              <a:gd name="connsiteX0" fmla="*/ 0 w 3145809"/>
              <a:gd name="connsiteY0" fmla="*/ 0 h 1429944"/>
              <a:gd name="connsiteX1" fmla="*/ 3145809 w 3145809"/>
              <a:gd name="connsiteY1" fmla="*/ 0 h 1429944"/>
              <a:gd name="connsiteX2" fmla="*/ 3145809 w 3145809"/>
              <a:gd name="connsiteY2" fmla="*/ 1429944 h 1429944"/>
              <a:gd name="connsiteX3" fmla="*/ 0 w 3145809"/>
              <a:gd name="connsiteY3" fmla="*/ 1429944 h 1429944"/>
            </a:gdLst>
            <a:ahLst/>
            <a:cxnLst>
              <a:cxn ang="0">
                <a:pos x="connsiteX0" y="connsiteY0"/>
              </a:cxn>
              <a:cxn ang="0">
                <a:pos x="connsiteX1" y="connsiteY1"/>
              </a:cxn>
              <a:cxn ang="0">
                <a:pos x="connsiteX2" y="connsiteY2"/>
              </a:cxn>
              <a:cxn ang="0">
                <a:pos x="connsiteX3" y="connsiteY3"/>
              </a:cxn>
            </a:cxnLst>
            <a:rect l="l" t="t" r="r" b="b"/>
            <a:pathLst>
              <a:path w="3145809" h="1429944">
                <a:moveTo>
                  <a:pt x="0" y="0"/>
                </a:moveTo>
                <a:lnTo>
                  <a:pt x="3145809" y="0"/>
                </a:lnTo>
                <a:lnTo>
                  <a:pt x="3145809" y="1429944"/>
                </a:lnTo>
                <a:lnTo>
                  <a:pt x="0" y="1429944"/>
                </a:lnTo>
                <a:close/>
              </a:path>
            </a:pathLst>
          </a:custGeom>
        </p:spPr>
      </p:pic>
      <p:pic>
        <p:nvPicPr>
          <p:cNvPr id="35" name="图片 34">
            <a:extLst>
              <a:ext uri="{FF2B5EF4-FFF2-40B4-BE49-F238E27FC236}">
                <a16:creationId xmlns:a16="http://schemas.microsoft.com/office/drawing/2014/main" id="{647B8AFC-FD06-44F4-A8FB-F76F2C86C5CB}"/>
              </a:ext>
            </a:extLst>
          </p:cNvPr>
          <p:cNvPicPr>
            <a:picLocks noChangeAspect="1"/>
          </p:cNvPicPr>
          <p:nvPr/>
        </p:nvPicPr>
        <p:blipFill>
          <a:blip r:embed="rId6"/>
          <a:srcRect/>
          <a:stretch>
            <a:fillRect/>
          </a:stretch>
        </p:blipFill>
        <p:spPr>
          <a:xfrm rot="1488630">
            <a:off x="10247792" y="5295247"/>
            <a:ext cx="3145809" cy="3145809"/>
          </a:xfrm>
          <a:custGeom>
            <a:avLst/>
            <a:gdLst>
              <a:gd name="connsiteX0" fmla="*/ 2814184 w 3145809"/>
              <a:gd name="connsiteY0" fmla="*/ 3145809 h 3145809"/>
              <a:gd name="connsiteX1" fmla="*/ 3145809 w 3145809"/>
              <a:gd name="connsiteY1" fmla="*/ 2992503 h 3145809"/>
              <a:gd name="connsiteX2" fmla="*/ 3145809 w 3145809"/>
              <a:gd name="connsiteY2" fmla="*/ 3145809 h 3145809"/>
              <a:gd name="connsiteX3" fmla="*/ 0 w 3145809"/>
              <a:gd name="connsiteY3" fmla="*/ 0 h 3145809"/>
              <a:gd name="connsiteX4" fmla="*/ 1463128 w 3145809"/>
              <a:gd name="connsiteY4" fmla="*/ 0 h 3145809"/>
              <a:gd name="connsiteX5" fmla="*/ 1291507 w 3145809"/>
              <a:gd name="connsiteY5" fmla="*/ 79338 h 3145809"/>
              <a:gd name="connsiteX6" fmla="*/ 1905677 w 3145809"/>
              <a:gd name="connsiteY6" fmla="*/ 1407884 h 3145809"/>
              <a:gd name="connsiteX7" fmla="*/ 0 w 3145809"/>
              <a:gd name="connsiteY7" fmla="*/ 2288855 h 314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809" h="3145809">
                <a:moveTo>
                  <a:pt x="2814184" y="3145809"/>
                </a:moveTo>
                <a:lnTo>
                  <a:pt x="3145809" y="2992503"/>
                </a:lnTo>
                <a:lnTo>
                  <a:pt x="3145809" y="3145809"/>
                </a:lnTo>
                <a:close/>
                <a:moveTo>
                  <a:pt x="0" y="0"/>
                </a:moveTo>
                <a:lnTo>
                  <a:pt x="1463128" y="0"/>
                </a:lnTo>
                <a:lnTo>
                  <a:pt x="1291507" y="79338"/>
                </a:lnTo>
                <a:lnTo>
                  <a:pt x="1905677" y="1407884"/>
                </a:lnTo>
                <a:lnTo>
                  <a:pt x="0" y="2288855"/>
                </a:lnTo>
                <a:close/>
              </a:path>
            </a:pathLst>
          </a:custGeom>
        </p:spPr>
      </p:pic>
    </p:spTree>
    <p:extLst>
      <p:ext uri="{BB962C8B-B14F-4D97-AF65-F5344CB8AC3E}">
        <p14:creationId xmlns:p14="http://schemas.microsoft.com/office/powerpoint/2010/main" val="3147328090"/>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15" name="Oval 2_1_1">
            <a:extLst>
              <a:ext uri="{FF2B5EF4-FFF2-40B4-BE49-F238E27FC236}">
                <a16:creationId xmlns:a16="http://schemas.microsoft.com/office/drawing/2014/main" id="{BADF47D9-B9D6-48CC-A7CF-6BA05A86CC47}"/>
              </a:ext>
            </a:extLst>
          </p:cNvPr>
          <p:cNvSpPr/>
          <p:nvPr/>
        </p:nvSpPr>
        <p:spPr>
          <a:xfrm rot="14669763">
            <a:off x="4425053" y="1660818"/>
            <a:ext cx="3341894" cy="3341894"/>
          </a:xfrm>
          <a:prstGeom prst="ellipse">
            <a:avLst/>
          </a:prstGeom>
          <a:noFill/>
          <a:ln w="22225" cap="rnd">
            <a:gradFill flip="none" rotWithShape="1">
              <a:gsLst>
                <a:gs pos="0">
                  <a:schemeClr val="accent1">
                    <a:alpha val="0"/>
                  </a:schemeClr>
                </a:gs>
                <a:gs pos="100000">
                  <a:schemeClr val="accent1">
                    <a:alpha val="6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3E3D8ECA-041A-432C-866E-8BB83E11540E}"/>
              </a:ext>
            </a:extLst>
          </p:cNvPr>
          <p:cNvSpPr/>
          <p:nvPr/>
        </p:nvSpPr>
        <p:spPr>
          <a:xfrm>
            <a:off x="4807828" y="304284"/>
            <a:ext cx="2576346" cy="584775"/>
          </a:xfrm>
          <a:prstGeom prst="rect">
            <a:avLst/>
          </a:prstGeom>
        </p:spPr>
        <p:txBody>
          <a:bodyPr wrap="none">
            <a:spAutoFit/>
          </a:bodyPr>
          <a:lstStyle/>
          <a:p>
            <a:pPr algn="ctr"/>
            <a:r>
              <a:rPr lang="en-US" altLang="zh-CN" sz="3200" b="1" dirty="0">
                <a:solidFill>
                  <a:schemeClr val="accent1"/>
                </a:solidFill>
                <a:latin typeface="+mj-lt"/>
                <a:ea typeface="+mj-ea"/>
              </a:rPr>
              <a:t>271</a:t>
            </a:r>
            <a:r>
              <a:rPr lang="zh-CN" altLang="en-US" sz="3200" b="1" dirty="0">
                <a:solidFill>
                  <a:schemeClr val="accent1"/>
                </a:solidFill>
                <a:latin typeface="+mj-lt"/>
                <a:ea typeface="+mj-ea"/>
              </a:rPr>
              <a:t>定价策略</a:t>
            </a:r>
          </a:p>
        </p:txBody>
      </p:sp>
      <p:sp>
        <p:nvSpPr>
          <p:cNvPr id="3" name="矩形 2">
            <a:extLst>
              <a:ext uri="{FF2B5EF4-FFF2-40B4-BE49-F238E27FC236}">
                <a16:creationId xmlns:a16="http://schemas.microsoft.com/office/drawing/2014/main" id="{301E63BE-2E98-44B5-B2F4-ED6842EAD711}"/>
              </a:ext>
            </a:extLst>
          </p:cNvPr>
          <p:cNvSpPr/>
          <p:nvPr/>
        </p:nvSpPr>
        <p:spPr>
          <a:xfrm>
            <a:off x="4780577" y="810660"/>
            <a:ext cx="2630848" cy="369332"/>
          </a:xfrm>
          <a:prstGeom prst="rect">
            <a:avLst/>
          </a:prstGeom>
        </p:spPr>
        <p:txBody>
          <a:bodyPr wrap="none">
            <a:spAutoFit/>
          </a:bodyPr>
          <a:lstStyle/>
          <a:p>
            <a:pPr algn="ctr"/>
            <a:r>
              <a:rPr lang="en-US" altLang="zh-CN" dirty="0">
                <a:gradFill flip="none" rotWithShape="1">
                  <a:gsLst>
                    <a:gs pos="0">
                      <a:schemeClr val="accent3"/>
                    </a:gs>
                    <a:gs pos="100000">
                      <a:schemeClr val="accent1"/>
                    </a:gs>
                  </a:gsLst>
                  <a:lin ang="0" scaled="1"/>
                  <a:tileRect/>
                </a:gradFill>
                <a:latin typeface="+mj-lt"/>
              </a:rPr>
              <a:t>271 Pricing Strategy</a:t>
            </a:r>
            <a:endParaRPr lang="zh-CN" altLang="en-US" dirty="0">
              <a:gradFill flip="none" rotWithShape="1">
                <a:gsLst>
                  <a:gs pos="0">
                    <a:schemeClr val="accent3"/>
                  </a:gs>
                  <a:gs pos="100000">
                    <a:schemeClr val="accent1"/>
                  </a:gs>
                </a:gsLst>
                <a:lin ang="0" scaled="1"/>
                <a:tileRect/>
              </a:gradFill>
              <a:latin typeface="+mj-lt"/>
            </a:endParaRPr>
          </a:p>
        </p:txBody>
      </p:sp>
      <p:sp>
        <p:nvSpPr>
          <p:cNvPr id="4" name="ïs1ïdé">
            <a:extLst>
              <a:ext uri="{FF2B5EF4-FFF2-40B4-BE49-F238E27FC236}">
                <a16:creationId xmlns:a16="http://schemas.microsoft.com/office/drawing/2014/main" id="{5E834E63-67DD-4E32-B66C-177053A1913F}"/>
              </a:ext>
            </a:extLst>
          </p:cNvPr>
          <p:cNvSpPr/>
          <p:nvPr/>
        </p:nvSpPr>
        <p:spPr bwMode="auto">
          <a:xfrm>
            <a:off x="3067508" y="3545175"/>
            <a:ext cx="1547213" cy="925511"/>
          </a:xfrm>
          <a:prstGeom prst="rect">
            <a:avLst/>
          </a:prstGeom>
          <a:noFill/>
          <a:ln>
            <a:noFill/>
          </a:ln>
          <a:extLst>
            <a:ext uri="{909E8E84-426E-40dd-AFC4-6F175D3DCCD1}">
              <a14:hiddenFill xmlns="" xmlns:lc="http://schemas.openxmlformats.org/drawingml/2006/lockedCanvas" xmlns:p14="http://schemas.microsoft.com/office/powerpoint/2010/main" xmlns:a14="http://schemas.microsoft.com/office/drawing/2010/main" xmlns:ma14="http://schemas.microsoft.com/office/mac/drawingml/2011/main" xmlns:a16="http://schemas.microsoft.com/office/drawing/2014/main">
                <a:solidFill>
                  <a:srgbClr val="FFFFFF"/>
                </a:solidFill>
              </a14:hiddenFill>
            </a:ext>
            <a:ext uri="{91240B29-F687-4f45-9708-019B960494DF}">
              <a14:hiddenLine xmlns="" xmlns:lc="http://schemas.openxmlformats.org/drawingml/2006/lockedCanvas" xmlns:p14="http://schemas.microsoft.com/office/powerpoint/2010/main" xmlns:a14="http://schemas.microsoft.com/office/drawing/2010/main" xmlns:ma14="http://schemas.microsoft.com/office/mac/drawingml/2011/main" xmlns:a16="http://schemas.microsoft.com/office/drawing/2014/main" w="12700" cap="flat">
                <a:solidFill>
                  <a:schemeClr val="tx1"/>
                </a:solidFill>
                <a:miter lim="800000"/>
                <a:headEnd type="none" w="med" len="med"/>
                <a:tailEnd type="none" w="med" len="med"/>
              </a14:hiddenLine>
            </a:ext>
          </a:extLst>
        </p:spPr>
        <p:txBody>
          <a:bodyPr wrap="square" lIns="90000" tIns="46800" rIns="90000" bIns="46800" anchor="ctr">
            <a:spAutoFit/>
          </a:bodyPr>
          <a:lstStyle/>
          <a:p>
            <a:r>
              <a:rPr lang="en-US" sz="5400" dirty="0">
                <a:solidFill>
                  <a:schemeClr val="accent2"/>
                </a:solidFill>
                <a:latin typeface="+mj-lt"/>
              </a:rPr>
              <a:t>20</a:t>
            </a:r>
            <a:r>
              <a:rPr lang="en-US" altLang="zh-CN" sz="3600" dirty="0">
                <a:solidFill>
                  <a:schemeClr val="accent2"/>
                </a:solidFill>
                <a:latin typeface="+mj-lt"/>
              </a:rPr>
              <a:t>%</a:t>
            </a:r>
          </a:p>
        </p:txBody>
      </p:sp>
      <p:sp>
        <p:nvSpPr>
          <p:cNvPr id="5" name="ïṡļîḓe">
            <a:extLst>
              <a:ext uri="{FF2B5EF4-FFF2-40B4-BE49-F238E27FC236}">
                <a16:creationId xmlns:a16="http://schemas.microsoft.com/office/drawing/2014/main" id="{933D37C2-E5AF-4349-AC31-A4F13B434944}"/>
              </a:ext>
            </a:extLst>
          </p:cNvPr>
          <p:cNvSpPr/>
          <p:nvPr/>
        </p:nvSpPr>
        <p:spPr bwMode="auto">
          <a:xfrm>
            <a:off x="7742924" y="3787693"/>
            <a:ext cx="1355156" cy="925511"/>
          </a:xfrm>
          <a:prstGeom prst="rect">
            <a:avLst/>
          </a:prstGeom>
          <a:noFill/>
          <a:ln>
            <a:noFill/>
          </a:ln>
          <a:extLst>
            <a:ext uri="{909E8E84-426E-40dd-AFC4-6F175D3DCCD1}">
              <a14:hiddenFill xmlns="" xmlns:lc="http://schemas.openxmlformats.org/drawingml/2006/lockedCanvas" xmlns:p14="http://schemas.microsoft.com/office/powerpoint/2010/main" xmlns:a14="http://schemas.microsoft.com/office/drawing/2010/main" xmlns:ma14="http://schemas.microsoft.com/office/mac/drawingml/2011/main" xmlns:a16="http://schemas.microsoft.com/office/drawing/2014/main">
                <a:solidFill>
                  <a:srgbClr val="FFFFFF"/>
                </a:solidFill>
              </a14:hiddenFill>
            </a:ext>
            <a:ext uri="{91240B29-F687-4f45-9708-019B960494DF}">
              <a14:hiddenLine xmlns="" xmlns:lc="http://schemas.openxmlformats.org/drawingml/2006/lockedCanvas" xmlns:p14="http://schemas.microsoft.com/office/powerpoint/2010/main" xmlns:a14="http://schemas.microsoft.com/office/drawing/2010/main" xmlns:ma14="http://schemas.microsoft.com/office/mac/drawingml/2011/main" xmlns:a16="http://schemas.microsoft.com/office/drawing/2014/main" w="12700" cap="flat">
                <a:solidFill>
                  <a:schemeClr val="tx1"/>
                </a:solidFill>
                <a:miter lim="800000"/>
                <a:headEnd type="none" w="med" len="med"/>
                <a:tailEnd type="none" w="med" len="med"/>
              </a14:hiddenLine>
            </a:ext>
          </a:extLst>
        </p:spPr>
        <p:txBody>
          <a:bodyPr wrap="none" lIns="90000" tIns="46800" rIns="90000" bIns="46800" anchor="ctr">
            <a:spAutoFit/>
          </a:bodyPr>
          <a:lstStyle/>
          <a:p>
            <a:r>
              <a:rPr lang="en-US" sz="5400" dirty="0">
                <a:solidFill>
                  <a:schemeClr val="accent5"/>
                </a:solidFill>
                <a:latin typeface="+mj-lt"/>
              </a:rPr>
              <a:t>10</a:t>
            </a:r>
            <a:r>
              <a:rPr lang="en-US" altLang="zh-CN" sz="3600" dirty="0">
                <a:solidFill>
                  <a:schemeClr val="accent5"/>
                </a:solidFill>
                <a:latin typeface="+mj-lt"/>
              </a:rPr>
              <a:t>%</a:t>
            </a:r>
          </a:p>
        </p:txBody>
      </p:sp>
      <p:sp>
        <p:nvSpPr>
          <p:cNvPr id="6" name="íšlïḑé">
            <a:extLst>
              <a:ext uri="{FF2B5EF4-FFF2-40B4-BE49-F238E27FC236}">
                <a16:creationId xmlns:a16="http://schemas.microsoft.com/office/drawing/2014/main" id="{042CB341-71F1-46CF-82A3-B48E8941B193}"/>
              </a:ext>
            </a:extLst>
          </p:cNvPr>
          <p:cNvSpPr/>
          <p:nvPr/>
        </p:nvSpPr>
        <p:spPr bwMode="auto">
          <a:xfrm>
            <a:off x="7733835" y="1581193"/>
            <a:ext cx="1507442" cy="925511"/>
          </a:xfrm>
          <a:prstGeom prst="rect">
            <a:avLst/>
          </a:prstGeom>
          <a:noFill/>
          <a:ln>
            <a:noFill/>
          </a:ln>
          <a:extLst>
            <a:ext uri="{909E8E84-426E-40dd-AFC4-6F175D3DCCD1}">
              <a14:hiddenFill xmlns="" xmlns:lc="http://schemas.openxmlformats.org/drawingml/2006/lockedCanvas" xmlns:p14="http://schemas.microsoft.com/office/powerpoint/2010/main" xmlns:a14="http://schemas.microsoft.com/office/drawing/2010/main" xmlns:ma14="http://schemas.microsoft.com/office/mac/drawingml/2011/main" xmlns:a16="http://schemas.microsoft.com/office/drawing/2014/main">
                <a:solidFill>
                  <a:srgbClr val="FFFFFF"/>
                </a:solidFill>
              </a14:hiddenFill>
            </a:ext>
            <a:ext uri="{91240B29-F687-4f45-9708-019B960494DF}">
              <a14:hiddenLine xmlns="" xmlns:lc="http://schemas.openxmlformats.org/drawingml/2006/lockedCanvas" xmlns:p14="http://schemas.microsoft.com/office/powerpoint/2010/main" xmlns:a14="http://schemas.microsoft.com/office/drawing/2010/main" xmlns:ma14="http://schemas.microsoft.com/office/mac/drawingml/2011/main" xmlns:a16="http://schemas.microsoft.com/office/drawing/2014/main" w="12700" cap="flat">
                <a:solidFill>
                  <a:schemeClr val="tx1"/>
                </a:solidFill>
                <a:miter lim="800000"/>
                <a:headEnd type="none" w="med" len="med"/>
                <a:tailEnd type="none" w="med" len="med"/>
              </a14:hiddenLine>
            </a:ext>
          </a:extLst>
        </p:spPr>
        <p:txBody>
          <a:bodyPr wrap="none" lIns="90000" tIns="46800" rIns="90000" bIns="46800" anchor="ctr">
            <a:spAutoFit/>
          </a:bodyPr>
          <a:lstStyle/>
          <a:p>
            <a:r>
              <a:rPr lang="en-US" altLang="zh-CN" sz="5400" dirty="0">
                <a:solidFill>
                  <a:schemeClr val="accent3"/>
                </a:solidFill>
                <a:latin typeface="+mj-lt"/>
              </a:rPr>
              <a:t>70</a:t>
            </a:r>
            <a:r>
              <a:rPr lang="en-US" altLang="zh-CN" sz="3600" dirty="0">
                <a:solidFill>
                  <a:schemeClr val="accent3"/>
                </a:solidFill>
                <a:latin typeface="+mj-lt"/>
              </a:rPr>
              <a:t>%</a:t>
            </a:r>
          </a:p>
        </p:txBody>
      </p:sp>
      <p:sp>
        <p:nvSpPr>
          <p:cNvPr id="7" name="iṡļîḑé">
            <a:extLst>
              <a:ext uri="{FF2B5EF4-FFF2-40B4-BE49-F238E27FC236}">
                <a16:creationId xmlns:a16="http://schemas.microsoft.com/office/drawing/2014/main" id="{C2A66E62-C52C-4854-92B2-7192B98F8AE7}"/>
              </a:ext>
            </a:extLst>
          </p:cNvPr>
          <p:cNvSpPr/>
          <p:nvPr/>
        </p:nvSpPr>
        <p:spPr>
          <a:xfrm>
            <a:off x="3067508" y="4318753"/>
            <a:ext cx="744632" cy="461665"/>
          </a:xfrm>
          <a:prstGeom prst="rect">
            <a:avLst/>
          </a:prstGeom>
          <a:noFill/>
        </p:spPr>
        <p:txBody>
          <a:bodyPr wrap="none">
            <a:noAutofit/>
          </a:bodyPr>
          <a:lstStyle/>
          <a:p>
            <a:r>
              <a:rPr lang="zh-CN" altLang="en-US" sz="2000" dirty="0">
                <a:solidFill>
                  <a:sysClr val="windowText" lastClr="000000"/>
                </a:solidFill>
                <a:latin typeface="思源黑体 CN Normal" panose="020B0400000000000000" pitchFamily="34" charset="-122"/>
                <a:ea typeface="思源黑体 CN Normal" panose="020B0400000000000000" pitchFamily="34" charset="-122"/>
              </a:rPr>
              <a:t>低价</a:t>
            </a:r>
          </a:p>
        </p:txBody>
      </p:sp>
      <p:sp>
        <p:nvSpPr>
          <p:cNvPr id="8" name="iṡļîḑé">
            <a:extLst>
              <a:ext uri="{FF2B5EF4-FFF2-40B4-BE49-F238E27FC236}">
                <a16:creationId xmlns:a16="http://schemas.microsoft.com/office/drawing/2014/main" id="{F159704A-4A71-4464-992B-0F223661C948}"/>
              </a:ext>
            </a:extLst>
          </p:cNvPr>
          <p:cNvSpPr/>
          <p:nvPr/>
        </p:nvSpPr>
        <p:spPr>
          <a:xfrm>
            <a:off x="7733835" y="2371419"/>
            <a:ext cx="744632" cy="461665"/>
          </a:xfrm>
          <a:prstGeom prst="rect">
            <a:avLst/>
          </a:prstGeom>
          <a:noFill/>
        </p:spPr>
        <p:txBody>
          <a:bodyPr wrap="none">
            <a:noAutofit/>
          </a:bodyPr>
          <a:lstStyle/>
          <a:p>
            <a:r>
              <a:rPr lang="zh-CN" altLang="en-US" sz="2000" dirty="0">
                <a:solidFill>
                  <a:sysClr val="windowText" lastClr="000000"/>
                </a:solidFill>
                <a:latin typeface="思源黑体 CN Normal" panose="020B0400000000000000" pitchFamily="34" charset="-122"/>
                <a:ea typeface="思源黑体 CN Normal" panose="020B0400000000000000" pitchFamily="34" charset="-122"/>
              </a:rPr>
              <a:t>中等</a:t>
            </a:r>
          </a:p>
        </p:txBody>
      </p:sp>
      <p:sp>
        <p:nvSpPr>
          <p:cNvPr id="9" name="iṡļîḑé">
            <a:extLst>
              <a:ext uri="{FF2B5EF4-FFF2-40B4-BE49-F238E27FC236}">
                <a16:creationId xmlns:a16="http://schemas.microsoft.com/office/drawing/2014/main" id="{479173AF-B600-4C0D-B4ED-0D7746E560BD}"/>
              </a:ext>
            </a:extLst>
          </p:cNvPr>
          <p:cNvSpPr/>
          <p:nvPr/>
        </p:nvSpPr>
        <p:spPr>
          <a:xfrm>
            <a:off x="7742924" y="4636430"/>
            <a:ext cx="744632" cy="461665"/>
          </a:xfrm>
          <a:prstGeom prst="rect">
            <a:avLst/>
          </a:prstGeom>
          <a:noFill/>
        </p:spPr>
        <p:txBody>
          <a:bodyPr wrap="none">
            <a:noAutofit/>
          </a:bodyPr>
          <a:lstStyle/>
          <a:p>
            <a:r>
              <a:rPr lang="zh-CN" altLang="en-US" sz="2000" dirty="0">
                <a:solidFill>
                  <a:sysClr val="windowText" lastClr="000000"/>
                </a:solidFill>
                <a:latin typeface="思源黑体 CN Normal" panose="020B0400000000000000" pitchFamily="34" charset="-122"/>
                <a:ea typeface="思源黑体 CN Normal" panose="020B0400000000000000" pitchFamily="34" charset="-122"/>
              </a:rPr>
              <a:t>高价</a:t>
            </a:r>
          </a:p>
        </p:txBody>
      </p:sp>
      <p:sp>
        <p:nvSpPr>
          <p:cNvPr id="12" name="椭圆 11">
            <a:extLst>
              <a:ext uri="{FF2B5EF4-FFF2-40B4-BE49-F238E27FC236}">
                <a16:creationId xmlns:a16="http://schemas.microsoft.com/office/drawing/2014/main" id="{5650F6A1-90D7-4C86-8DF9-11EFD0D1C56C}"/>
              </a:ext>
            </a:extLst>
          </p:cNvPr>
          <p:cNvSpPr/>
          <p:nvPr/>
        </p:nvSpPr>
        <p:spPr>
          <a:xfrm>
            <a:off x="5091636" y="2380985"/>
            <a:ext cx="2008728" cy="2008728"/>
          </a:xfrm>
          <a:prstGeom prst="ellipse">
            <a:avLst/>
          </a:prstGeom>
          <a:blipFill>
            <a:blip r:embed="rId2"/>
            <a:stretch>
              <a:fillRect l="-25172" r="-248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Oval 20_1">
            <a:extLst>
              <a:ext uri="{FF2B5EF4-FFF2-40B4-BE49-F238E27FC236}">
                <a16:creationId xmlns:a16="http://schemas.microsoft.com/office/drawing/2014/main" id="{42A3F824-8AB8-4C50-9041-54DC5D7B06C4}"/>
              </a:ext>
            </a:extLst>
          </p:cNvPr>
          <p:cNvSpPr/>
          <p:nvPr/>
        </p:nvSpPr>
        <p:spPr>
          <a:xfrm>
            <a:off x="5091636" y="2380985"/>
            <a:ext cx="2008728" cy="2008728"/>
          </a:xfrm>
          <a:prstGeom prst="ellipse">
            <a:avLst/>
          </a:pr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money-24-hours-service-by-telephone_44912">
            <a:extLst>
              <a:ext uri="{FF2B5EF4-FFF2-40B4-BE49-F238E27FC236}">
                <a16:creationId xmlns:a16="http://schemas.microsoft.com/office/drawing/2014/main" id="{55720FA6-7BEF-4433-A18C-A6C4D7D96D1F}"/>
              </a:ext>
            </a:extLst>
          </p:cNvPr>
          <p:cNvSpPr>
            <a:spLocks noChangeAspect="1"/>
          </p:cNvSpPr>
          <p:nvPr/>
        </p:nvSpPr>
        <p:spPr bwMode="auto">
          <a:xfrm>
            <a:off x="5769103" y="3055232"/>
            <a:ext cx="653794" cy="660234"/>
          </a:xfrm>
          <a:custGeom>
            <a:avLst/>
            <a:gdLst>
              <a:gd name="connsiteX0" fmla="*/ 175624 w 601711"/>
              <a:gd name="connsiteY0" fmla="*/ 342313 h 607639"/>
              <a:gd name="connsiteX1" fmla="*/ 192950 w 601711"/>
              <a:gd name="connsiteY1" fmla="*/ 359711 h 607639"/>
              <a:gd name="connsiteX2" fmla="*/ 192950 w 601711"/>
              <a:gd name="connsiteY2" fmla="*/ 360540 h 607639"/>
              <a:gd name="connsiteX3" fmla="*/ 205575 w 601711"/>
              <a:gd name="connsiteY3" fmla="*/ 362841 h 607639"/>
              <a:gd name="connsiteX4" fmla="*/ 219307 w 601711"/>
              <a:gd name="connsiteY4" fmla="*/ 386223 h 607639"/>
              <a:gd name="connsiteX5" fmla="*/ 210275 w 601711"/>
              <a:gd name="connsiteY5" fmla="*/ 398374 h 607639"/>
              <a:gd name="connsiteX6" fmla="*/ 195899 w 601711"/>
              <a:gd name="connsiteY6" fmla="*/ 399939 h 607639"/>
              <a:gd name="connsiteX7" fmla="*/ 179771 w 601711"/>
              <a:gd name="connsiteY7" fmla="*/ 397546 h 607639"/>
              <a:gd name="connsiteX8" fmla="*/ 170094 w 601711"/>
              <a:gd name="connsiteY8" fmla="*/ 401320 h 607639"/>
              <a:gd name="connsiteX9" fmla="*/ 189355 w 601711"/>
              <a:gd name="connsiteY9" fmla="*/ 411538 h 607639"/>
              <a:gd name="connsiteX10" fmla="*/ 227785 w 601711"/>
              <a:gd name="connsiteY10" fmla="*/ 456092 h 607639"/>
              <a:gd name="connsiteX11" fmla="*/ 191936 w 601711"/>
              <a:gd name="connsiteY11" fmla="*/ 499266 h 607639"/>
              <a:gd name="connsiteX12" fmla="*/ 191936 w 601711"/>
              <a:gd name="connsiteY12" fmla="*/ 503869 h 607639"/>
              <a:gd name="connsiteX13" fmla="*/ 174610 w 601711"/>
              <a:gd name="connsiteY13" fmla="*/ 521267 h 607639"/>
              <a:gd name="connsiteX14" fmla="*/ 157192 w 601711"/>
              <a:gd name="connsiteY14" fmla="*/ 503869 h 607639"/>
              <a:gd name="connsiteX15" fmla="*/ 157192 w 601711"/>
              <a:gd name="connsiteY15" fmla="*/ 501567 h 607639"/>
              <a:gd name="connsiteX16" fmla="*/ 138853 w 601711"/>
              <a:gd name="connsiteY16" fmla="*/ 497701 h 607639"/>
              <a:gd name="connsiteX17" fmla="*/ 125767 w 601711"/>
              <a:gd name="connsiteY17" fmla="*/ 474227 h 607639"/>
              <a:gd name="connsiteX18" fmla="*/ 135259 w 601711"/>
              <a:gd name="connsiteY18" fmla="*/ 461248 h 607639"/>
              <a:gd name="connsiteX19" fmla="*/ 149728 w 601711"/>
              <a:gd name="connsiteY19" fmla="*/ 460143 h 607639"/>
              <a:gd name="connsiteX20" fmla="*/ 170002 w 601711"/>
              <a:gd name="connsiteY20" fmla="*/ 463825 h 607639"/>
              <a:gd name="connsiteX21" fmla="*/ 181706 w 601711"/>
              <a:gd name="connsiteY21" fmla="*/ 458946 h 607639"/>
              <a:gd name="connsiteX22" fmla="*/ 165579 w 601711"/>
              <a:gd name="connsiteY22" fmla="*/ 448544 h 607639"/>
              <a:gd name="connsiteX23" fmla="*/ 124200 w 601711"/>
              <a:gd name="connsiteY23" fmla="*/ 404726 h 607639"/>
              <a:gd name="connsiteX24" fmla="*/ 158206 w 601711"/>
              <a:gd name="connsiteY24" fmla="*/ 363025 h 607639"/>
              <a:gd name="connsiteX25" fmla="*/ 158206 w 601711"/>
              <a:gd name="connsiteY25" fmla="*/ 359711 h 607639"/>
              <a:gd name="connsiteX26" fmla="*/ 175624 w 601711"/>
              <a:gd name="connsiteY26" fmla="*/ 342313 h 607639"/>
              <a:gd name="connsiteX27" fmla="*/ 175980 w 601711"/>
              <a:gd name="connsiteY27" fmla="*/ 316286 h 607639"/>
              <a:gd name="connsiteX28" fmla="*/ 60288 w 601711"/>
              <a:gd name="connsiteY28" fmla="*/ 431815 h 607639"/>
              <a:gd name="connsiteX29" fmla="*/ 175980 w 601711"/>
              <a:gd name="connsiteY29" fmla="*/ 547343 h 607639"/>
              <a:gd name="connsiteX30" fmla="*/ 291671 w 601711"/>
              <a:gd name="connsiteY30" fmla="*/ 431815 h 607639"/>
              <a:gd name="connsiteX31" fmla="*/ 175980 w 601711"/>
              <a:gd name="connsiteY31" fmla="*/ 316286 h 607639"/>
              <a:gd name="connsiteX32" fmla="*/ 175980 w 601711"/>
              <a:gd name="connsiteY32" fmla="*/ 256082 h 607639"/>
              <a:gd name="connsiteX33" fmla="*/ 352051 w 601711"/>
              <a:gd name="connsiteY33" fmla="*/ 431815 h 607639"/>
              <a:gd name="connsiteX34" fmla="*/ 175980 w 601711"/>
              <a:gd name="connsiteY34" fmla="*/ 607639 h 607639"/>
              <a:gd name="connsiteX35" fmla="*/ 0 w 601711"/>
              <a:gd name="connsiteY35" fmla="*/ 431815 h 607639"/>
              <a:gd name="connsiteX36" fmla="*/ 175980 w 601711"/>
              <a:gd name="connsiteY36" fmla="*/ 256082 h 607639"/>
              <a:gd name="connsiteX37" fmla="*/ 224697 w 601711"/>
              <a:gd name="connsiteY37" fmla="*/ 186030 h 607639"/>
              <a:gd name="connsiteX38" fmla="*/ 382969 w 601711"/>
              <a:gd name="connsiteY38" fmla="*/ 232699 h 607639"/>
              <a:gd name="connsiteX39" fmla="*/ 541241 w 601711"/>
              <a:gd name="connsiteY39" fmla="*/ 186030 h 607639"/>
              <a:gd name="connsiteX40" fmla="*/ 382969 w 601711"/>
              <a:gd name="connsiteY40" fmla="*/ 212632 h 607639"/>
              <a:gd name="connsiteX41" fmla="*/ 224697 w 601711"/>
              <a:gd name="connsiteY41" fmla="*/ 186030 h 607639"/>
              <a:gd name="connsiteX42" fmla="*/ 382969 w 601711"/>
              <a:gd name="connsiteY42" fmla="*/ 60292 h 607639"/>
              <a:gd name="connsiteX43" fmla="*/ 224513 w 601711"/>
              <a:gd name="connsiteY43" fmla="*/ 106316 h 607639"/>
              <a:gd name="connsiteX44" fmla="*/ 382969 w 601711"/>
              <a:gd name="connsiteY44" fmla="*/ 152341 h 607639"/>
              <a:gd name="connsiteX45" fmla="*/ 541334 w 601711"/>
              <a:gd name="connsiteY45" fmla="*/ 106316 h 607639"/>
              <a:gd name="connsiteX46" fmla="*/ 382969 w 601711"/>
              <a:gd name="connsiteY46" fmla="*/ 60292 h 607639"/>
              <a:gd name="connsiteX47" fmla="*/ 382969 w 601711"/>
              <a:gd name="connsiteY47" fmla="*/ 0 h 607639"/>
              <a:gd name="connsiteX48" fmla="*/ 601711 w 601711"/>
              <a:gd name="connsiteY48" fmla="*/ 106316 h 607639"/>
              <a:gd name="connsiteX49" fmla="*/ 590281 w 601711"/>
              <a:gd name="connsiteY49" fmla="*/ 146357 h 607639"/>
              <a:gd name="connsiteX50" fmla="*/ 601711 w 601711"/>
              <a:gd name="connsiteY50" fmla="*/ 186675 h 607639"/>
              <a:gd name="connsiteX51" fmla="*/ 590373 w 601711"/>
              <a:gd name="connsiteY51" fmla="*/ 226716 h 607639"/>
              <a:gd name="connsiteX52" fmla="*/ 601711 w 601711"/>
              <a:gd name="connsiteY52" fmla="*/ 267033 h 607639"/>
              <a:gd name="connsiteX53" fmla="*/ 590281 w 601711"/>
              <a:gd name="connsiteY53" fmla="*/ 307074 h 607639"/>
              <a:gd name="connsiteX54" fmla="*/ 601711 w 601711"/>
              <a:gd name="connsiteY54" fmla="*/ 347392 h 607639"/>
              <a:gd name="connsiteX55" fmla="*/ 391173 w 601711"/>
              <a:gd name="connsiteY55" fmla="*/ 453524 h 607639"/>
              <a:gd name="connsiteX56" fmla="*/ 392279 w 601711"/>
              <a:gd name="connsiteY56" fmla="*/ 431801 h 607639"/>
              <a:gd name="connsiteX57" fmla="*/ 388684 w 601711"/>
              <a:gd name="connsiteY57" fmla="*/ 393324 h 607639"/>
              <a:gd name="connsiteX58" fmla="*/ 541057 w 601711"/>
              <a:gd name="connsiteY58" fmla="*/ 346840 h 607639"/>
              <a:gd name="connsiteX59" fmla="*/ 383983 w 601711"/>
              <a:gd name="connsiteY59" fmla="*/ 373258 h 607639"/>
              <a:gd name="connsiteX60" fmla="*/ 355961 w 601711"/>
              <a:gd name="connsiteY60" fmla="*/ 312321 h 607639"/>
              <a:gd name="connsiteX61" fmla="*/ 382969 w 601711"/>
              <a:gd name="connsiteY61" fmla="*/ 313058 h 607639"/>
              <a:gd name="connsiteX62" fmla="*/ 541241 w 601711"/>
              <a:gd name="connsiteY62" fmla="*/ 266389 h 607639"/>
              <a:gd name="connsiteX63" fmla="*/ 382969 w 601711"/>
              <a:gd name="connsiteY63" fmla="*/ 292991 h 607639"/>
              <a:gd name="connsiteX64" fmla="*/ 339922 w 601711"/>
              <a:gd name="connsiteY64" fmla="*/ 291334 h 607639"/>
              <a:gd name="connsiteX65" fmla="*/ 176026 w 601711"/>
              <a:gd name="connsiteY65" fmla="*/ 215854 h 607639"/>
              <a:gd name="connsiteX66" fmla="*/ 170219 w 601711"/>
              <a:gd name="connsiteY66" fmla="*/ 216130 h 607639"/>
              <a:gd name="connsiteX67" fmla="*/ 164135 w 601711"/>
              <a:gd name="connsiteY67" fmla="*/ 186675 h 607639"/>
              <a:gd name="connsiteX68" fmla="*/ 175566 w 601711"/>
              <a:gd name="connsiteY68" fmla="*/ 146357 h 607639"/>
              <a:gd name="connsiteX69" fmla="*/ 164135 w 601711"/>
              <a:gd name="connsiteY69" fmla="*/ 106316 h 607639"/>
              <a:gd name="connsiteX70" fmla="*/ 382969 w 601711"/>
              <a:gd name="connsiteY70" fmla="*/ 0 h 60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1711" h="607639">
                <a:moveTo>
                  <a:pt x="175624" y="342313"/>
                </a:moveTo>
                <a:cubicBezTo>
                  <a:pt x="185208" y="342313"/>
                  <a:pt x="192950" y="350138"/>
                  <a:pt x="192950" y="359711"/>
                </a:cubicBezTo>
                <a:lnTo>
                  <a:pt x="192950" y="360540"/>
                </a:lnTo>
                <a:cubicBezTo>
                  <a:pt x="197465" y="361092"/>
                  <a:pt x="201612" y="361829"/>
                  <a:pt x="205575" y="362841"/>
                </a:cubicBezTo>
                <a:cubicBezTo>
                  <a:pt x="215713" y="365511"/>
                  <a:pt x="221887" y="376005"/>
                  <a:pt x="219307" y="386223"/>
                </a:cubicBezTo>
                <a:cubicBezTo>
                  <a:pt x="217832" y="391838"/>
                  <a:pt x="214607" y="395981"/>
                  <a:pt x="210275" y="398374"/>
                </a:cubicBezTo>
                <a:cubicBezTo>
                  <a:pt x="205944" y="400860"/>
                  <a:pt x="200691" y="401412"/>
                  <a:pt x="195899" y="399939"/>
                </a:cubicBezTo>
                <a:cubicBezTo>
                  <a:pt x="190738" y="398374"/>
                  <a:pt x="185393" y="397546"/>
                  <a:pt x="179771" y="397546"/>
                </a:cubicBezTo>
                <a:cubicBezTo>
                  <a:pt x="178204" y="397546"/>
                  <a:pt x="170094" y="397730"/>
                  <a:pt x="170094" y="401320"/>
                </a:cubicBezTo>
                <a:cubicBezTo>
                  <a:pt x="170094" y="402425"/>
                  <a:pt x="172583" y="405186"/>
                  <a:pt x="189355" y="411538"/>
                </a:cubicBezTo>
                <a:cubicBezTo>
                  <a:pt x="215897" y="420836"/>
                  <a:pt x="227785" y="434644"/>
                  <a:pt x="227785" y="456092"/>
                </a:cubicBezTo>
                <a:cubicBezTo>
                  <a:pt x="227785" y="476805"/>
                  <a:pt x="213869" y="493282"/>
                  <a:pt x="191936" y="499266"/>
                </a:cubicBezTo>
                <a:lnTo>
                  <a:pt x="191936" y="503869"/>
                </a:lnTo>
                <a:cubicBezTo>
                  <a:pt x="191936" y="513442"/>
                  <a:pt x="184195" y="521267"/>
                  <a:pt x="174610" y="521267"/>
                </a:cubicBezTo>
                <a:cubicBezTo>
                  <a:pt x="165026" y="521267"/>
                  <a:pt x="157192" y="513442"/>
                  <a:pt x="157192" y="503869"/>
                </a:cubicBezTo>
                <a:lnTo>
                  <a:pt x="157192" y="501567"/>
                </a:lnTo>
                <a:cubicBezTo>
                  <a:pt x="150833" y="500831"/>
                  <a:pt x="144567" y="499542"/>
                  <a:pt x="138853" y="497701"/>
                </a:cubicBezTo>
                <a:cubicBezTo>
                  <a:pt x="128992" y="494479"/>
                  <a:pt x="123278" y="484261"/>
                  <a:pt x="125767" y="474227"/>
                </a:cubicBezTo>
                <a:cubicBezTo>
                  <a:pt x="127425" y="467783"/>
                  <a:pt x="130743" y="463549"/>
                  <a:pt x="135259" y="461248"/>
                </a:cubicBezTo>
                <a:cubicBezTo>
                  <a:pt x="139590" y="458854"/>
                  <a:pt x="145028" y="458486"/>
                  <a:pt x="149728" y="460143"/>
                </a:cubicBezTo>
                <a:cubicBezTo>
                  <a:pt x="156547" y="462628"/>
                  <a:pt x="163275" y="463825"/>
                  <a:pt x="170002" y="463825"/>
                </a:cubicBezTo>
                <a:cubicBezTo>
                  <a:pt x="174334" y="463825"/>
                  <a:pt x="181706" y="462812"/>
                  <a:pt x="181706" y="458946"/>
                </a:cubicBezTo>
                <a:cubicBezTo>
                  <a:pt x="181706" y="457473"/>
                  <a:pt x="181706" y="454067"/>
                  <a:pt x="165579" y="448544"/>
                </a:cubicBezTo>
                <a:cubicBezTo>
                  <a:pt x="147792" y="442653"/>
                  <a:pt x="124200" y="431606"/>
                  <a:pt x="124200" y="404726"/>
                </a:cubicBezTo>
                <a:cubicBezTo>
                  <a:pt x="124200" y="384750"/>
                  <a:pt x="137102" y="369285"/>
                  <a:pt x="158206" y="363025"/>
                </a:cubicBezTo>
                <a:lnTo>
                  <a:pt x="158206" y="359711"/>
                </a:lnTo>
                <a:cubicBezTo>
                  <a:pt x="158206" y="350138"/>
                  <a:pt x="165947" y="342313"/>
                  <a:pt x="175624" y="342313"/>
                </a:cubicBezTo>
                <a:close/>
                <a:moveTo>
                  <a:pt x="175980" y="316286"/>
                </a:moveTo>
                <a:cubicBezTo>
                  <a:pt x="112188" y="316286"/>
                  <a:pt x="60288" y="368113"/>
                  <a:pt x="60288" y="431815"/>
                </a:cubicBezTo>
                <a:cubicBezTo>
                  <a:pt x="60288" y="495516"/>
                  <a:pt x="112188" y="547343"/>
                  <a:pt x="175980" y="547343"/>
                </a:cubicBezTo>
                <a:cubicBezTo>
                  <a:pt x="239771" y="547343"/>
                  <a:pt x="291671" y="495516"/>
                  <a:pt x="291671" y="431815"/>
                </a:cubicBezTo>
                <a:cubicBezTo>
                  <a:pt x="291671" y="368113"/>
                  <a:pt x="239771" y="316286"/>
                  <a:pt x="175980" y="316286"/>
                </a:cubicBezTo>
                <a:close/>
                <a:moveTo>
                  <a:pt x="175980" y="256082"/>
                </a:moveTo>
                <a:cubicBezTo>
                  <a:pt x="273049" y="256082"/>
                  <a:pt x="352051" y="334881"/>
                  <a:pt x="352051" y="431815"/>
                </a:cubicBezTo>
                <a:cubicBezTo>
                  <a:pt x="352051" y="528748"/>
                  <a:pt x="273049" y="607639"/>
                  <a:pt x="175980" y="607639"/>
                </a:cubicBezTo>
                <a:cubicBezTo>
                  <a:pt x="78909" y="607639"/>
                  <a:pt x="0" y="528748"/>
                  <a:pt x="0" y="431815"/>
                </a:cubicBezTo>
                <a:cubicBezTo>
                  <a:pt x="0" y="334881"/>
                  <a:pt x="78909" y="256082"/>
                  <a:pt x="175980" y="256082"/>
                </a:cubicBezTo>
                <a:close/>
                <a:moveTo>
                  <a:pt x="224697" y="186030"/>
                </a:moveTo>
                <a:cubicBezTo>
                  <a:pt x="223222" y="194683"/>
                  <a:pt x="264611" y="232699"/>
                  <a:pt x="382969" y="232699"/>
                </a:cubicBezTo>
                <a:cubicBezTo>
                  <a:pt x="483445" y="232699"/>
                  <a:pt x="541426" y="202599"/>
                  <a:pt x="541241" y="186030"/>
                </a:cubicBezTo>
                <a:cubicBezTo>
                  <a:pt x="494599" y="206373"/>
                  <a:pt x="421777" y="212632"/>
                  <a:pt x="382969" y="212632"/>
                </a:cubicBezTo>
                <a:cubicBezTo>
                  <a:pt x="344070" y="212632"/>
                  <a:pt x="250600" y="199746"/>
                  <a:pt x="224697" y="186030"/>
                </a:cubicBezTo>
                <a:close/>
                <a:moveTo>
                  <a:pt x="382969" y="60292"/>
                </a:moveTo>
                <a:cubicBezTo>
                  <a:pt x="295399" y="60292"/>
                  <a:pt x="224513" y="80911"/>
                  <a:pt x="224513" y="106316"/>
                </a:cubicBezTo>
                <a:cubicBezTo>
                  <a:pt x="224513" y="131722"/>
                  <a:pt x="295399" y="152341"/>
                  <a:pt x="382969" y="152341"/>
                </a:cubicBezTo>
                <a:cubicBezTo>
                  <a:pt x="470448" y="152341"/>
                  <a:pt x="541334" y="131722"/>
                  <a:pt x="541334" y="106316"/>
                </a:cubicBezTo>
                <a:cubicBezTo>
                  <a:pt x="541334" y="80911"/>
                  <a:pt x="470448" y="60292"/>
                  <a:pt x="382969" y="60292"/>
                </a:cubicBezTo>
                <a:close/>
                <a:moveTo>
                  <a:pt x="382969" y="0"/>
                </a:moveTo>
                <a:cubicBezTo>
                  <a:pt x="448693" y="0"/>
                  <a:pt x="601711" y="10309"/>
                  <a:pt x="601711" y="106316"/>
                </a:cubicBezTo>
                <a:cubicBezTo>
                  <a:pt x="601711" y="121872"/>
                  <a:pt x="597379" y="135035"/>
                  <a:pt x="590281" y="146357"/>
                </a:cubicBezTo>
                <a:cubicBezTo>
                  <a:pt x="597471" y="157771"/>
                  <a:pt x="601711" y="171026"/>
                  <a:pt x="601711" y="186675"/>
                </a:cubicBezTo>
                <a:cubicBezTo>
                  <a:pt x="601711" y="202231"/>
                  <a:pt x="597379" y="215302"/>
                  <a:pt x="590373" y="226716"/>
                </a:cubicBezTo>
                <a:cubicBezTo>
                  <a:pt x="597471" y="238038"/>
                  <a:pt x="601711" y="251385"/>
                  <a:pt x="601711" y="267033"/>
                </a:cubicBezTo>
                <a:cubicBezTo>
                  <a:pt x="601711" y="282589"/>
                  <a:pt x="597379" y="295660"/>
                  <a:pt x="590281" y="307074"/>
                </a:cubicBezTo>
                <a:cubicBezTo>
                  <a:pt x="597471" y="318488"/>
                  <a:pt x="601711" y="331743"/>
                  <a:pt x="601711" y="347392"/>
                </a:cubicBezTo>
                <a:cubicBezTo>
                  <a:pt x="601711" y="439533"/>
                  <a:pt x="460584" y="452696"/>
                  <a:pt x="391173" y="453524"/>
                </a:cubicBezTo>
                <a:cubicBezTo>
                  <a:pt x="391911" y="446436"/>
                  <a:pt x="392279" y="439164"/>
                  <a:pt x="392279" y="431801"/>
                </a:cubicBezTo>
                <a:cubicBezTo>
                  <a:pt x="392279" y="418638"/>
                  <a:pt x="390897" y="405843"/>
                  <a:pt x="388684" y="393324"/>
                </a:cubicBezTo>
                <a:cubicBezTo>
                  <a:pt x="473305" y="392404"/>
                  <a:pt x="540873" y="371601"/>
                  <a:pt x="541057" y="346840"/>
                </a:cubicBezTo>
                <a:cubicBezTo>
                  <a:pt x="491280" y="369300"/>
                  <a:pt x="423067" y="373258"/>
                  <a:pt x="383983" y="373258"/>
                </a:cubicBezTo>
                <a:cubicBezTo>
                  <a:pt x="377807" y="351350"/>
                  <a:pt x="368405" y="330823"/>
                  <a:pt x="355961" y="312321"/>
                </a:cubicBezTo>
                <a:cubicBezTo>
                  <a:pt x="364810" y="312781"/>
                  <a:pt x="373751" y="313058"/>
                  <a:pt x="382969" y="313058"/>
                </a:cubicBezTo>
                <a:cubicBezTo>
                  <a:pt x="470448" y="313058"/>
                  <a:pt x="541241" y="291794"/>
                  <a:pt x="541241" y="266389"/>
                </a:cubicBezTo>
                <a:cubicBezTo>
                  <a:pt x="491004" y="289217"/>
                  <a:pt x="421777" y="292991"/>
                  <a:pt x="382969" y="292991"/>
                </a:cubicBezTo>
                <a:cubicBezTo>
                  <a:pt x="371078" y="292991"/>
                  <a:pt x="356145" y="292531"/>
                  <a:pt x="339922" y="291334"/>
                </a:cubicBezTo>
                <a:cubicBezTo>
                  <a:pt x="300284" y="245218"/>
                  <a:pt x="241566" y="215854"/>
                  <a:pt x="176026" y="215854"/>
                </a:cubicBezTo>
                <a:cubicBezTo>
                  <a:pt x="174091" y="215854"/>
                  <a:pt x="172155" y="216130"/>
                  <a:pt x="170219" y="216130"/>
                </a:cubicBezTo>
                <a:cubicBezTo>
                  <a:pt x="166440" y="207386"/>
                  <a:pt x="164135" y="197629"/>
                  <a:pt x="164135" y="186675"/>
                </a:cubicBezTo>
                <a:cubicBezTo>
                  <a:pt x="164135" y="171026"/>
                  <a:pt x="168376" y="157771"/>
                  <a:pt x="175566" y="146357"/>
                </a:cubicBezTo>
                <a:cubicBezTo>
                  <a:pt x="168560" y="135035"/>
                  <a:pt x="164135" y="121872"/>
                  <a:pt x="164135" y="106316"/>
                </a:cubicBezTo>
                <a:cubicBezTo>
                  <a:pt x="164135" y="10309"/>
                  <a:pt x="317153" y="0"/>
                  <a:pt x="382969"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ysClr val="windowText" lastClr="000000"/>
              </a:solidFill>
            </a:endParaRPr>
          </a:p>
        </p:txBody>
      </p:sp>
      <p:sp>
        <p:nvSpPr>
          <p:cNvPr id="17" name="椭圆 16">
            <a:extLst>
              <a:ext uri="{FF2B5EF4-FFF2-40B4-BE49-F238E27FC236}">
                <a16:creationId xmlns:a16="http://schemas.microsoft.com/office/drawing/2014/main" id="{69E96AED-5A32-4F0B-80A2-902CD79A33ED}"/>
              </a:ext>
            </a:extLst>
          </p:cNvPr>
          <p:cNvSpPr/>
          <p:nvPr/>
        </p:nvSpPr>
        <p:spPr>
          <a:xfrm>
            <a:off x="4344998" y="3529072"/>
            <a:ext cx="151184" cy="151184"/>
          </a:xfrm>
          <a:prstGeom prst="ellipse">
            <a:avLst/>
          </a:prstGeom>
          <a:gradFill>
            <a:gsLst>
              <a:gs pos="0">
                <a:schemeClr val="accent3"/>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EFA68851-9E57-4123-9F89-BEB95B468282}"/>
              </a:ext>
            </a:extLst>
          </p:cNvPr>
          <p:cNvSpPr/>
          <p:nvPr/>
        </p:nvSpPr>
        <p:spPr>
          <a:xfrm>
            <a:off x="7330585" y="2229801"/>
            <a:ext cx="151184" cy="151184"/>
          </a:xfrm>
          <a:prstGeom prst="ellipse">
            <a:avLst/>
          </a:prstGeom>
          <a:gradFill>
            <a:gsLst>
              <a:gs pos="0">
                <a:schemeClr val="accent5"/>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E4FF6FC0-35DB-488C-B477-2DB0E612A3B4}"/>
              </a:ext>
            </a:extLst>
          </p:cNvPr>
          <p:cNvSpPr/>
          <p:nvPr/>
        </p:nvSpPr>
        <p:spPr>
          <a:xfrm>
            <a:off x="7491452" y="4011077"/>
            <a:ext cx="151184" cy="151184"/>
          </a:xfrm>
          <a:prstGeom prst="ellipse">
            <a:avLst/>
          </a:prstGeom>
          <a:gradFill>
            <a:gsLst>
              <a:gs pos="0">
                <a:schemeClr val="accent6"/>
              </a:gs>
              <a:gs pos="100000">
                <a:schemeClr val="accent6">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31ED0262-54AE-406E-9C41-A6FA108DB303}"/>
              </a:ext>
            </a:extLst>
          </p:cNvPr>
          <p:cNvSpPr/>
          <p:nvPr/>
        </p:nvSpPr>
        <p:spPr>
          <a:xfrm>
            <a:off x="1615617" y="3684597"/>
            <a:ext cx="1415772" cy="461665"/>
          </a:xfrm>
          <a:prstGeom prst="rect">
            <a:avLst/>
          </a:prstGeom>
        </p:spPr>
        <p:txBody>
          <a:bodyPr wrap="none">
            <a:spAutoFit/>
          </a:bodyPr>
          <a:lstStyle/>
          <a:p>
            <a:pPr algn="r"/>
            <a:r>
              <a:rPr lang="zh-CN" altLang="en-US" sz="2400" dirty="0">
                <a:solidFill>
                  <a:schemeClr val="bg2">
                    <a:lumMod val="25000"/>
                  </a:schemeClr>
                </a:solidFill>
                <a:latin typeface="+mj-ea"/>
                <a:ea typeface="+mj-ea"/>
              </a:rPr>
              <a:t>添加标题</a:t>
            </a:r>
          </a:p>
        </p:txBody>
      </p:sp>
      <p:sp>
        <p:nvSpPr>
          <p:cNvPr id="21" name="Text Box 19">
            <a:extLst>
              <a:ext uri="{FF2B5EF4-FFF2-40B4-BE49-F238E27FC236}">
                <a16:creationId xmlns:a16="http://schemas.microsoft.com/office/drawing/2014/main" id="{406E64E5-7CA8-4BEB-9401-89BDEBFC007B}"/>
              </a:ext>
            </a:extLst>
          </p:cNvPr>
          <p:cNvSpPr txBox="1">
            <a:spLocks noChangeArrowheads="1"/>
          </p:cNvSpPr>
          <p:nvPr/>
        </p:nvSpPr>
        <p:spPr bwMode="auto">
          <a:xfrm>
            <a:off x="965200" y="4127074"/>
            <a:ext cx="2066188"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lnSpc>
                <a:spcPct val="130000"/>
              </a:lnSpc>
            </a:pPr>
            <a:r>
              <a:rPr lang="zh-CN" altLang="en-US" sz="1400" dirty="0">
                <a:solidFill>
                  <a:schemeClr val="bg1">
                    <a:lumMod val="65000"/>
                  </a:schemeClr>
                </a:solidFill>
                <a:latin typeface="+mn-ea"/>
                <a:ea typeface="+mn-ea"/>
              </a:rPr>
              <a:t>输入您的内容输入您的内容输入您的内容</a:t>
            </a:r>
          </a:p>
        </p:txBody>
      </p:sp>
      <p:sp>
        <p:nvSpPr>
          <p:cNvPr id="22" name="矩形 21">
            <a:extLst>
              <a:ext uri="{FF2B5EF4-FFF2-40B4-BE49-F238E27FC236}">
                <a16:creationId xmlns:a16="http://schemas.microsoft.com/office/drawing/2014/main" id="{BD0EC290-C3EC-44E2-A0C9-D61364A10E39}"/>
              </a:ext>
            </a:extLst>
          </p:cNvPr>
          <p:cNvSpPr/>
          <p:nvPr/>
        </p:nvSpPr>
        <p:spPr>
          <a:xfrm>
            <a:off x="9275489" y="1749333"/>
            <a:ext cx="1415772" cy="461665"/>
          </a:xfrm>
          <a:prstGeom prst="rect">
            <a:avLst/>
          </a:prstGeom>
        </p:spPr>
        <p:txBody>
          <a:bodyPr wrap="none">
            <a:spAutoFit/>
          </a:bodyPr>
          <a:lstStyle/>
          <a:p>
            <a:r>
              <a:rPr lang="zh-CN" altLang="en-US" sz="2400" dirty="0">
                <a:solidFill>
                  <a:schemeClr val="bg2">
                    <a:lumMod val="25000"/>
                  </a:schemeClr>
                </a:solidFill>
                <a:latin typeface="+mj-ea"/>
                <a:ea typeface="+mj-ea"/>
              </a:rPr>
              <a:t>添加标题</a:t>
            </a:r>
          </a:p>
        </p:txBody>
      </p:sp>
      <p:sp>
        <p:nvSpPr>
          <p:cNvPr id="23" name="Text Box 19">
            <a:extLst>
              <a:ext uri="{FF2B5EF4-FFF2-40B4-BE49-F238E27FC236}">
                <a16:creationId xmlns:a16="http://schemas.microsoft.com/office/drawing/2014/main" id="{9B68350A-CD6B-4799-8F12-5B8D80C1A1D0}"/>
              </a:ext>
            </a:extLst>
          </p:cNvPr>
          <p:cNvSpPr txBox="1">
            <a:spLocks noChangeArrowheads="1"/>
          </p:cNvSpPr>
          <p:nvPr/>
        </p:nvSpPr>
        <p:spPr bwMode="auto">
          <a:xfrm>
            <a:off x="9275489" y="2191810"/>
            <a:ext cx="2066188"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输入您的内容输入您的内容输入您的内容</a:t>
            </a:r>
          </a:p>
        </p:txBody>
      </p:sp>
      <p:sp>
        <p:nvSpPr>
          <p:cNvPr id="24" name="矩形 23">
            <a:extLst>
              <a:ext uri="{FF2B5EF4-FFF2-40B4-BE49-F238E27FC236}">
                <a16:creationId xmlns:a16="http://schemas.microsoft.com/office/drawing/2014/main" id="{3BEEC78D-AD6E-428B-B6DC-A0A56CA6DB4A}"/>
              </a:ext>
            </a:extLst>
          </p:cNvPr>
          <p:cNvSpPr/>
          <p:nvPr/>
        </p:nvSpPr>
        <p:spPr>
          <a:xfrm>
            <a:off x="9275489" y="3879059"/>
            <a:ext cx="1415772" cy="461665"/>
          </a:xfrm>
          <a:prstGeom prst="rect">
            <a:avLst/>
          </a:prstGeom>
        </p:spPr>
        <p:txBody>
          <a:bodyPr wrap="none">
            <a:spAutoFit/>
          </a:bodyPr>
          <a:lstStyle/>
          <a:p>
            <a:r>
              <a:rPr lang="zh-CN" altLang="en-US" sz="2400" dirty="0">
                <a:solidFill>
                  <a:schemeClr val="bg2">
                    <a:lumMod val="25000"/>
                  </a:schemeClr>
                </a:solidFill>
                <a:latin typeface="+mj-ea"/>
                <a:ea typeface="+mj-ea"/>
              </a:rPr>
              <a:t>添加标题</a:t>
            </a:r>
          </a:p>
        </p:txBody>
      </p:sp>
      <p:sp>
        <p:nvSpPr>
          <p:cNvPr id="25" name="Text Box 19">
            <a:extLst>
              <a:ext uri="{FF2B5EF4-FFF2-40B4-BE49-F238E27FC236}">
                <a16:creationId xmlns:a16="http://schemas.microsoft.com/office/drawing/2014/main" id="{D31E105E-1CE9-4D1F-B66F-7663774A2DBA}"/>
              </a:ext>
            </a:extLst>
          </p:cNvPr>
          <p:cNvSpPr txBox="1">
            <a:spLocks noChangeArrowheads="1"/>
          </p:cNvSpPr>
          <p:nvPr/>
        </p:nvSpPr>
        <p:spPr bwMode="auto">
          <a:xfrm>
            <a:off x="9275489" y="4321536"/>
            <a:ext cx="2066188"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输入您的内容输入您的内容输入您的内容</a:t>
            </a:r>
          </a:p>
        </p:txBody>
      </p:sp>
    </p:spTree>
    <p:extLst>
      <p:ext uri="{BB962C8B-B14F-4D97-AF65-F5344CB8AC3E}">
        <p14:creationId xmlns:p14="http://schemas.microsoft.com/office/powerpoint/2010/main" val="20769129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8" name="梯形 7">
            <a:extLst>
              <a:ext uri="{FF2B5EF4-FFF2-40B4-BE49-F238E27FC236}">
                <a16:creationId xmlns:a16="http://schemas.microsoft.com/office/drawing/2014/main" id="{9C6CFF1E-4CA5-4CDF-A69B-BD3F8F892186}"/>
              </a:ext>
            </a:extLst>
          </p:cNvPr>
          <p:cNvSpPr/>
          <p:nvPr/>
        </p:nvSpPr>
        <p:spPr>
          <a:xfrm flipV="1">
            <a:off x="4667250" y="2771839"/>
            <a:ext cx="3047999" cy="1367883"/>
          </a:xfrm>
          <a:prstGeom prst="trapezoid">
            <a:avLst>
              <a:gd name="adj" fmla="val 39674"/>
            </a:avLst>
          </a:prstGeom>
          <a:gradFill flip="none" rotWithShape="1">
            <a:gsLst>
              <a:gs pos="16000">
                <a:schemeClr val="accent4">
                  <a:alpha val="20000"/>
                </a:schemeClr>
              </a:gs>
              <a:gs pos="84000">
                <a:schemeClr val="accent3">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A687A6B1-B0F0-4DAE-997B-56B7C7C7CF0C}"/>
              </a:ext>
            </a:extLst>
          </p:cNvPr>
          <p:cNvSpPr/>
          <p:nvPr/>
        </p:nvSpPr>
        <p:spPr>
          <a:xfrm>
            <a:off x="4528104" y="304284"/>
            <a:ext cx="3135795" cy="584775"/>
          </a:xfrm>
          <a:prstGeom prst="rect">
            <a:avLst/>
          </a:prstGeom>
        </p:spPr>
        <p:txBody>
          <a:bodyPr wrap="none">
            <a:spAutoFit/>
          </a:bodyPr>
          <a:lstStyle/>
          <a:p>
            <a:pPr algn="ctr"/>
            <a:r>
              <a:rPr lang="zh-CN" altLang="en-US" sz="3200" b="1" dirty="0">
                <a:solidFill>
                  <a:schemeClr val="accent1"/>
                </a:solidFill>
                <a:latin typeface="+mj-ea"/>
                <a:ea typeface="+mj-ea"/>
              </a:rPr>
              <a:t>店铺成交的重点</a:t>
            </a:r>
          </a:p>
        </p:txBody>
      </p:sp>
      <p:sp>
        <p:nvSpPr>
          <p:cNvPr id="3" name="矩形 2">
            <a:extLst>
              <a:ext uri="{FF2B5EF4-FFF2-40B4-BE49-F238E27FC236}">
                <a16:creationId xmlns:a16="http://schemas.microsoft.com/office/drawing/2014/main" id="{E87BFB62-07FD-4A30-A129-A3E3B8307BB7}"/>
              </a:ext>
            </a:extLst>
          </p:cNvPr>
          <p:cNvSpPr/>
          <p:nvPr/>
        </p:nvSpPr>
        <p:spPr>
          <a:xfrm>
            <a:off x="4046402" y="810660"/>
            <a:ext cx="4099199" cy="369332"/>
          </a:xfrm>
          <a:prstGeom prst="rect">
            <a:avLst/>
          </a:prstGeom>
        </p:spPr>
        <p:txBody>
          <a:bodyPr wrap="none">
            <a:spAutoFit/>
          </a:bodyPr>
          <a:lstStyle/>
          <a:p>
            <a:pPr algn="ctr"/>
            <a:r>
              <a:rPr lang="en-US" altLang="zh-CN" dirty="0">
                <a:gradFill flip="none" rotWithShape="1">
                  <a:gsLst>
                    <a:gs pos="0">
                      <a:schemeClr val="accent3"/>
                    </a:gs>
                    <a:gs pos="100000">
                      <a:schemeClr val="accent1"/>
                    </a:gs>
                  </a:gsLst>
                  <a:lin ang="0" scaled="1"/>
                  <a:tileRect/>
                </a:gradFill>
                <a:latin typeface="+mj-lt"/>
              </a:rPr>
              <a:t>Key Points Of Store Transaction</a:t>
            </a:r>
            <a:endParaRPr lang="zh-CN" altLang="en-US" dirty="0">
              <a:gradFill flip="none" rotWithShape="1">
                <a:gsLst>
                  <a:gs pos="0">
                    <a:schemeClr val="accent3"/>
                  </a:gs>
                  <a:gs pos="100000">
                    <a:schemeClr val="accent1"/>
                  </a:gs>
                </a:gsLst>
                <a:lin ang="0" scaled="1"/>
                <a:tileRect/>
              </a:gradFill>
              <a:latin typeface="+mj-lt"/>
            </a:endParaRPr>
          </a:p>
        </p:txBody>
      </p:sp>
      <p:sp>
        <p:nvSpPr>
          <p:cNvPr id="4" name="矩形 3">
            <a:extLst>
              <a:ext uri="{FF2B5EF4-FFF2-40B4-BE49-F238E27FC236}">
                <a16:creationId xmlns:a16="http://schemas.microsoft.com/office/drawing/2014/main" id="{66B0930A-35F1-4D67-81A6-2BDCFAC906BE}"/>
              </a:ext>
            </a:extLst>
          </p:cNvPr>
          <p:cNvSpPr/>
          <p:nvPr/>
        </p:nvSpPr>
        <p:spPr>
          <a:xfrm>
            <a:off x="5499396" y="2256702"/>
            <a:ext cx="1383712" cy="584775"/>
          </a:xfrm>
          <a:prstGeom prst="rect">
            <a:avLst/>
          </a:prstGeom>
        </p:spPr>
        <p:txBody>
          <a:bodyPr wrap="none">
            <a:spAutoFit/>
          </a:bodyPr>
          <a:lstStyle/>
          <a:p>
            <a:pPr algn="ctr"/>
            <a:r>
              <a:rPr lang="zh-CN" altLang="en-US" sz="3200" b="1" dirty="0">
                <a:solidFill>
                  <a:schemeClr val="accent1"/>
                </a:solidFill>
                <a:latin typeface="+mj-ea"/>
                <a:ea typeface="+mj-ea"/>
              </a:rPr>
              <a:t>流    量</a:t>
            </a:r>
          </a:p>
        </p:txBody>
      </p:sp>
      <p:sp>
        <p:nvSpPr>
          <p:cNvPr id="7" name="椭圆 6">
            <a:extLst>
              <a:ext uri="{FF2B5EF4-FFF2-40B4-BE49-F238E27FC236}">
                <a16:creationId xmlns:a16="http://schemas.microsoft.com/office/drawing/2014/main" id="{E81E34B3-F19B-471C-AD70-72581FA32B10}"/>
              </a:ext>
            </a:extLst>
          </p:cNvPr>
          <p:cNvSpPr/>
          <p:nvPr/>
        </p:nvSpPr>
        <p:spPr>
          <a:xfrm>
            <a:off x="4667250" y="2640173"/>
            <a:ext cx="3048000" cy="258180"/>
          </a:xfrm>
          <a:prstGeom prst="ellipse">
            <a:avLst/>
          </a:prstGeom>
          <a:gradFill flip="none" rotWithShape="1">
            <a:gsLst>
              <a:gs pos="16000">
                <a:schemeClr val="accent1">
                  <a:alpha val="90000"/>
                </a:schemeClr>
              </a:gs>
              <a:gs pos="84000">
                <a:schemeClr val="accent3">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A19401B8-BFA3-48D1-BC66-F29DA6DC143F}"/>
              </a:ext>
            </a:extLst>
          </p:cNvPr>
          <p:cNvSpPr/>
          <p:nvPr/>
        </p:nvSpPr>
        <p:spPr>
          <a:xfrm>
            <a:off x="4902200" y="3352096"/>
            <a:ext cx="2578100" cy="218378"/>
          </a:xfrm>
          <a:prstGeom prst="ellipse">
            <a:avLst/>
          </a:prstGeom>
          <a:gradFill flip="none" rotWithShape="1">
            <a:gsLst>
              <a:gs pos="16000">
                <a:schemeClr val="accent1">
                  <a:alpha val="90000"/>
                </a:schemeClr>
              </a:gs>
              <a:gs pos="84000">
                <a:schemeClr val="accent3">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71D3012C-C22B-4457-A37F-309218220FB4}"/>
              </a:ext>
            </a:extLst>
          </p:cNvPr>
          <p:cNvSpPr/>
          <p:nvPr/>
        </p:nvSpPr>
        <p:spPr>
          <a:xfrm>
            <a:off x="5483364" y="2968625"/>
            <a:ext cx="1415773" cy="584775"/>
          </a:xfrm>
          <a:prstGeom prst="rect">
            <a:avLst/>
          </a:prstGeom>
        </p:spPr>
        <p:txBody>
          <a:bodyPr wrap="none">
            <a:spAutoFit/>
          </a:bodyPr>
          <a:lstStyle/>
          <a:p>
            <a:pPr algn="ctr"/>
            <a:r>
              <a:rPr lang="zh-CN" altLang="en-US" sz="3200" b="1" dirty="0">
                <a:solidFill>
                  <a:schemeClr val="accent1"/>
                </a:solidFill>
                <a:latin typeface="+mj-ea"/>
                <a:ea typeface="+mj-ea"/>
              </a:rPr>
              <a:t>客单价</a:t>
            </a:r>
          </a:p>
        </p:txBody>
      </p:sp>
      <p:sp>
        <p:nvSpPr>
          <p:cNvPr id="12" name="椭圆 11">
            <a:extLst>
              <a:ext uri="{FF2B5EF4-FFF2-40B4-BE49-F238E27FC236}">
                <a16:creationId xmlns:a16="http://schemas.microsoft.com/office/drawing/2014/main" id="{156D86E7-8338-4796-B750-F735CF353502}"/>
              </a:ext>
            </a:extLst>
          </p:cNvPr>
          <p:cNvSpPr/>
          <p:nvPr/>
        </p:nvSpPr>
        <p:spPr>
          <a:xfrm>
            <a:off x="5175250" y="4024218"/>
            <a:ext cx="2032000" cy="172120"/>
          </a:xfrm>
          <a:prstGeom prst="ellipse">
            <a:avLst/>
          </a:prstGeom>
          <a:gradFill flip="none" rotWithShape="1">
            <a:gsLst>
              <a:gs pos="16000">
                <a:schemeClr val="accent1">
                  <a:alpha val="90000"/>
                </a:schemeClr>
              </a:gs>
              <a:gs pos="84000">
                <a:schemeClr val="accent3">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14E7CE2F-D57E-4562-8ED0-BDECBE27F5D4}"/>
              </a:ext>
            </a:extLst>
          </p:cNvPr>
          <p:cNvSpPr/>
          <p:nvPr/>
        </p:nvSpPr>
        <p:spPr>
          <a:xfrm>
            <a:off x="5483364" y="3640746"/>
            <a:ext cx="1415773" cy="584775"/>
          </a:xfrm>
          <a:prstGeom prst="rect">
            <a:avLst/>
          </a:prstGeom>
        </p:spPr>
        <p:txBody>
          <a:bodyPr wrap="none">
            <a:spAutoFit/>
          </a:bodyPr>
          <a:lstStyle/>
          <a:p>
            <a:pPr algn="ctr"/>
            <a:r>
              <a:rPr lang="zh-CN" altLang="en-US" sz="3200" b="1" dirty="0">
                <a:solidFill>
                  <a:schemeClr val="accent1"/>
                </a:solidFill>
                <a:latin typeface="+mj-ea"/>
                <a:ea typeface="+mj-ea"/>
              </a:rPr>
              <a:t>转化率</a:t>
            </a:r>
          </a:p>
        </p:txBody>
      </p:sp>
      <p:cxnSp>
        <p:nvCxnSpPr>
          <p:cNvPr id="15" name="直接连接符 14">
            <a:extLst>
              <a:ext uri="{FF2B5EF4-FFF2-40B4-BE49-F238E27FC236}">
                <a16:creationId xmlns:a16="http://schemas.microsoft.com/office/drawing/2014/main" id="{A57451F5-241E-43E9-9997-16C352F0077C}"/>
              </a:ext>
            </a:extLst>
          </p:cNvPr>
          <p:cNvCxnSpPr>
            <a:cxnSpLocks/>
          </p:cNvCxnSpPr>
          <p:nvPr/>
        </p:nvCxnSpPr>
        <p:spPr>
          <a:xfrm>
            <a:off x="3741602" y="2780445"/>
            <a:ext cx="1152293" cy="0"/>
          </a:xfrm>
          <a:prstGeom prst="line">
            <a:avLst/>
          </a:prstGeom>
          <a:noFill/>
          <a:ln w="22225" cap="rnd">
            <a:gradFill flip="none" rotWithShape="1">
              <a:gsLst>
                <a:gs pos="0">
                  <a:schemeClr val="accent1">
                    <a:alpha val="0"/>
                  </a:schemeClr>
                </a:gs>
                <a:gs pos="100000">
                  <a:schemeClr val="accent1">
                    <a:alpha val="6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18" name="直接连接符 17">
            <a:extLst>
              <a:ext uri="{FF2B5EF4-FFF2-40B4-BE49-F238E27FC236}">
                <a16:creationId xmlns:a16="http://schemas.microsoft.com/office/drawing/2014/main" id="{C6EAEBCA-B436-480D-826D-7D9BC3D573BE}"/>
              </a:ext>
            </a:extLst>
          </p:cNvPr>
          <p:cNvCxnSpPr>
            <a:cxnSpLocks/>
          </p:cNvCxnSpPr>
          <p:nvPr/>
        </p:nvCxnSpPr>
        <p:spPr>
          <a:xfrm>
            <a:off x="4091103" y="4139722"/>
            <a:ext cx="1152293" cy="0"/>
          </a:xfrm>
          <a:prstGeom prst="line">
            <a:avLst/>
          </a:prstGeom>
          <a:noFill/>
          <a:ln w="22225" cap="rnd">
            <a:gradFill flip="none" rotWithShape="1">
              <a:gsLst>
                <a:gs pos="0">
                  <a:schemeClr val="accent1">
                    <a:alpha val="0"/>
                  </a:schemeClr>
                </a:gs>
                <a:gs pos="100000">
                  <a:schemeClr val="accent1">
                    <a:alpha val="6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直接连接符 18">
            <a:extLst>
              <a:ext uri="{FF2B5EF4-FFF2-40B4-BE49-F238E27FC236}">
                <a16:creationId xmlns:a16="http://schemas.microsoft.com/office/drawing/2014/main" id="{3D50185E-AE78-4E0C-BAA7-B7CCA11C04B9}"/>
              </a:ext>
            </a:extLst>
          </p:cNvPr>
          <p:cNvCxnSpPr>
            <a:cxnSpLocks/>
          </p:cNvCxnSpPr>
          <p:nvPr/>
        </p:nvCxnSpPr>
        <p:spPr>
          <a:xfrm flipH="1">
            <a:off x="7518245" y="3485517"/>
            <a:ext cx="1152293" cy="0"/>
          </a:xfrm>
          <a:prstGeom prst="line">
            <a:avLst/>
          </a:prstGeom>
          <a:noFill/>
          <a:ln w="22225" cap="rnd">
            <a:gradFill flip="none" rotWithShape="1">
              <a:gsLst>
                <a:gs pos="0">
                  <a:schemeClr val="accent1">
                    <a:alpha val="0"/>
                  </a:schemeClr>
                </a:gs>
                <a:gs pos="100000">
                  <a:schemeClr val="accent1">
                    <a:alpha val="65000"/>
                  </a:schemeClr>
                </a:gs>
              </a:gsLst>
              <a:lin ang="1080000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20" name="矩形 19">
            <a:extLst>
              <a:ext uri="{FF2B5EF4-FFF2-40B4-BE49-F238E27FC236}">
                <a16:creationId xmlns:a16="http://schemas.microsoft.com/office/drawing/2014/main" id="{13B4808F-CC71-4A88-B5D4-1645D77AEDF5}"/>
              </a:ext>
            </a:extLst>
          </p:cNvPr>
          <p:cNvSpPr/>
          <p:nvPr/>
        </p:nvSpPr>
        <p:spPr>
          <a:xfrm>
            <a:off x="8799396" y="3198269"/>
            <a:ext cx="1415772" cy="461665"/>
          </a:xfrm>
          <a:prstGeom prst="rect">
            <a:avLst/>
          </a:prstGeom>
        </p:spPr>
        <p:txBody>
          <a:bodyPr wrap="none">
            <a:spAutoFit/>
          </a:bodyPr>
          <a:lstStyle/>
          <a:p>
            <a:r>
              <a:rPr lang="zh-CN" altLang="en-US" sz="2400" dirty="0">
                <a:solidFill>
                  <a:schemeClr val="bg2">
                    <a:lumMod val="25000"/>
                  </a:schemeClr>
                </a:solidFill>
                <a:latin typeface="+mj-ea"/>
                <a:ea typeface="+mj-ea"/>
              </a:rPr>
              <a:t>添加标题</a:t>
            </a:r>
          </a:p>
        </p:txBody>
      </p:sp>
      <p:sp>
        <p:nvSpPr>
          <p:cNvPr id="21" name="Text Box 19">
            <a:extLst>
              <a:ext uri="{FF2B5EF4-FFF2-40B4-BE49-F238E27FC236}">
                <a16:creationId xmlns:a16="http://schemas.microsoft.com/office/drawing/2014/main" id="{2D3E1CD3-E48C-4FAE-87ED-BD2490D8589F}"/>
              </a:ext>
            </a:extLst>
          </p:cNvPr>
          <p:cNvSpPr txBox="1">
            <a:spLocks noChangeArrowheads="1"/>
          </p:cNvSpPr>
          <p:nvPr/>
        </p:nvSpPr>
        <p:spPr bwMode="auto">
          <a:xfrm>
            <a:off x="8799396" y="3640746"/>
            <a:ext cx="2066188"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zh-CN" altLang="en-US" sz="1400" dirty="0">
                <a:solidFill>
                  <a:schemeClr val="bg1">
                    <a:lumMod val="65000"/>
                  </a:schemeClr>
                </a:solidFill>
                <a:latin typeface="+mn-ea"/>
                <a:ea typeface="+mn-ea"/>
              </a:rPr>
              <a:t>输入您的内容输入您的内容输入您的内容</a:t>
            </a:r>
          </a:p>
        </p:txBody>
      </p:sp>
      <p:sp>
        <p:nvSpPr>
          <p:cNvPr id="22" name="矩形 21">
            <a:extLst>
              <a:ext uri="{FF2B5EF4-FFF2-40B4-BE49-F238E27FC236}">
                <a16:creationId xmlns:a16="http://schemas.microsoft.com/office/drawing/2014/main" id="{4FC70B4B-199D-431F-992B-76DB24F40A60}"/>
              </a:ext>
            </a:extLst>
          </p:cNvPr>
          <p:cNvSpPr/>
          <p:nvPr/>
        </p:nvSpPr>
        <p:spPr>
          <a:xfrm>
            <a:off x="2641346" y="3929789"/>
            <a:ext cx="1415772" cy="461665"/>
          </a:xfrm>
          <a:prstGeom prst="rect">
            <a:avLst/>
          </a:prstGeom>
        </p:spPr>
        <p:txBody>
          <a:bodyPr wrap="none">
            <a:spAutoFit/>
          </a:bodyPr>
          <a:lstStyle/>
          <a:p>
            <a:pPr algn="r"/>
            <a:r>
              <a:rPr lang="zh-CN" altLang="en-US" sz="2400" dirty="0">
                <a:solidFill>
                  <a:schemeClr val="bg2">
                    <a:lumMod val="25000"/>
                  </a:schemeClr>
                </a:solidFill>
                <a:latin typeface="+mj-ea"/>
                <a:ea typeface="+mj-ea"/>
              </a:rPr>
              <a:t>添加标题</a:t>
            </a:r>
          </a:p>
        </p:txBody>
      </p:sp>
      <p:sp>
        <p:nvSpPr>
          <p:cNvPr id="23" name="Text Box 19">
            <a:extLst>
              <a:ext uri="{FF2B5EF4-FFF2-40B4-BE49-F238E27FC236}">
                <a16:creationId xmlns:a16="http://schemas.microsoft.com/office/drawing/2014/main" id="{C5ABC32E-A953-4E5C-B967-5A21C2FB3A7E}"/>
              </a:ext>
            </a:extLst>
          </p:cNvPr>
          <p:cNvSpPr txBox="1">
            <a:spLocks noChangeArrowheads="1"/>
          </p:cNvSpPr>
          <p:nvPr/>
        </p:nvSpPr>
        <p:spPr bwMode="auto">
          <a:xfrm>
            <a:off x="1990930" y="4372266"/>
            <a:ext cx="2066188"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lnSpc>
                <a:spcPct val="130000"/>
              </a:lnSpc>
            </a:pPr>
            <a:r>
              <a:rPr lang="zh-CN" altLang="en-US" sz="1400" dirty="0">
                <a:solidFill>
                  <a:schemeClr val="bg1">
                    <a:lumMod val="65000"/>
                  </a:schemeClr>
                </a:solidFill>
                <a:latin typeface="+mn-ea"/>
                <a:ea typeface="+mn-ea"/>
              </a:rPr>
              <a:t>输入您的内容输入您的内容输入您的内容</a:t>
            </a:r>
          </a:p>
        </p:txBody>
      </p:sp>
      <p:sp>
        <p:nvSpPr>
          <p:cNvPr id="24" name="矩形 23">
            <a:extLst>
              <a:ext uri="{FF2B5EF4-FFF2-40B4-BE49-F238E27FC236}">
                <a16:creationId xmlns:a16="http://schemas.microsoft.com/office/drawing/2014/main" id="{6942E067-C2E9-4FEE-8F6D-A4D9CD98DFAC}"/>
              </a:ext>
            </a:extLst>
          </p:cNvPr>
          <p:cNvSpPr/>
          <p:nvPr/>
        </p:nvSpPr>
        <p:spPr>
          <a:xfrm>
            <a:off x="2258668" y="2526148"/>
            <a:ext cx="1415772" cy="461665"/>
          </a:xfrm>
          <a:prstGeom prst="rect">
            <a:avLst/>
          </a:prstGeom>
        </p:spPr>
        <p:txBody>
          <a:bodyPr wrap="none">
            <a:spAutoFit/>
          </a:bodyPr>
          <a:lstStyle/>
          <a:p>
            <a:pPr algn="r"/>
            <a:r>
              <a:rPr lang="zh-CN" altLang="en-US" sz="2400" dirty="0">
                <a:solidFill>
                  <a:schemeClr val="bg2">
                    <a:lumMod val="25000"/>
                  </a:schemeClr>
                </a:solidFill>
                <a:latin typeface="+mj-ea"/>
                <a:ea typeface="+mj-ea"/>
              </a:rPr>
              <a:t>添加标题</a:t>
            </a:r>
          </a:p>
        </p:txBody>
      </p:sp>
      <p:sp>
        <p:nvSpPr>
          <p:cNvPr id="25" name="Text Box 19">
            <a:extLst>
              <a:ext uri="{FF2B5EF4-FFF2-40B4-BE49-F238E27FC236}">
                <a16:creationId xmlns:a16="http://schemas.microsoft.com/office/drawing/2014/main" id="{02C08CDD-2BF0-4D0A-92A7-BE608064199C}"/>
              </a:ext>
            </a:extLst>
          </p:cNvPr>
          <p:cNvSpPr txBox="1">
            <a:spLocks noChangeArrowheads="1"/>
          </p:cNvSpPr>
          <p:nvPr/>
        </p:nvSpPr>
        <p:spPr bwMode="auto">
          <a:xfrm>
            <a:off x="1608252" y="2968625"/>
            <a:ext cx="2066188" cy="62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eaLnBrk="1" hangingPunct="1">
              <a:lnSpc>
                <a:spcPct val="130000"/>
              </a:lnSpc>
            </a:pPr>
            <a:r>
              <a:rPr lang="zh-CN" altLang="en-US" sz="1400" dirty="0">
                <a:solidFill>
                  <a:schemeClr val="bg1">
                    <a:lumMod val="65000"/>
                  </a:schemeClr>
                </a:solidFill>
                <a:latin typeface="+mn-ea"/>
                <a:ea typeface="+mn-ea"/>
              </a:rPr>
              <a:t>输入您的内容输入您的内容输入您的内容</a:t>
            </a:r>
          </a:p>
        </p:txBody>
      </p:sp>
      <p:sp>
        <p:nvSpPr>
          <p:cNvPr id="26" name="任意多边形: 形状 25">
            <a:extLst>
              <a:ext uri="{FF2B5EF4-FFF2-40B4-BE49-F238E27FC236}">
                <a16:creationId xmlns:a16="http://schemas.microsoft.com/office/drawing/2014/main" id="{F0EA5D83-656E-441C-9A1C-E0CA04D35BDD}"/>
              </a:ext>
            </a:extLst>
          </p:cNvPr>
          <p:cNvSpPr/>
          <p:nvPr/>
        </p:nvSpPr>
        <p:spPr>
          <a:xfrm>
            <a:off x="2537607" y="6088206"/>
            <a:ext cx="9654393" cy="769795"/>
          </a:xfrm>
          <a:custGeom>
            <a:avLst/>
            <a:gdLst>
              <a:gd name="connsiteX0" fmla="*/ 1159162 w 9654393"/>
              <a:gd name="connsiteY0" fmla="*/ 0 h 769795"/>
              <a:gd name="connsiteX1" fmla="*/ 9654393 w 9654393"/>
              <a:gd name="connsiteY1" fmla="*/ 0 h 769795"/>
              <a:gd name="connsiteX2" fmla="*/ 9654393 w 9654393"/>
              <a:gd name="connsiteY2" fmla="*/ 769795 h 769795"/>
              <a:gd name="connsiteX3" fmla="*/ 0 w 9654393"/>
              <a:gd name="connsiteY3" fmla="*/ 769795 h 769795"/>
              <a:gd name="connsiteX4" fmla="*/ 80799 w 9654393"/>
              <a:gd name="connsiteY4" fmla="*/ 607083 h 769795"/>
              <a:gd name="connsiteX5" fmla="*/ 1159162 w 9654393"/>
              <a:gd name="connsiteY5" fmla="*/ 0 h 76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54393" h="769795">
                <a:moveTo>
                  <a:pt x="1159162" y="0"/>
                </a:moveTo>
                <a:lnTo>
                  <a:pt x="9654393" y="0"/>
                </a:lnTo>
                <a:lnTo>
                  <a:pt x="9654393" y="769795"/>
                </a:lnTo>
                <a:lnTo>
                  <a:pt x="0" y="769795"/>
                </a:lnTo>
                <a:lnTo>
                  <a:pt x="80799" y="607083"/>
                </a:lnTo>
                <a:cubicBezTo>
                  <a:pt x="301947" y="243123"/>
                  <a:pt x="702163" y="0"/>
                  <a:pt x="1159162" y="0"/>
                </a:cubicBezTo>
                <a:close/>
              </a:path>
            </a:pathLst>
          </a:custGeom>
          <a:gradFill flip="none" rotWithShape="1">
            <a:gsLst>
              <a:gs pos="0">
                <a:schemeClr val="accent1">
                  <a:alpha val="90000"/>
                </a:schemeClr>
              </a:gs>
              <a:gs pos="95000">
                <a:schemeClr val="accent3">
                  <a:alpha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7" name="文本框 26">
            <a:extLst>
              <a:ext uri="{FF2B5EF4-FFF2-40B4-BE49-F238E27FC236}">
                <a16:creationId xmlns:a16="http://schemas.microsoft.com/office/drawing/2014/main" id="{2F05E4C0-C79F-4DCE-BBE8-1D56BC0D045E}"/>
              </a:ext>
            </a:extLst>
          </p:cNvPr>
          <p:cNvSpPr txBox="1"/>
          <p:nvPr/>
        </p:nvSpPr>
        <p:spPr>
          <a:xfrm>
            <a:off x="5727032" y="5225874"/>
            <a:ext cx="5017720" cy="1107996"/>
          </a:xfrm>
          <a:prstGeom prst="rect">
            <a:avLst/>
          </a:prstGeom>
          <a:noFill/>
        </p:spPr>
        <p:txBody>
          <a:bodyPr wrap="none" rtlCol="0">
            <a:spAutoFit/>
          </a:bodyPr>
          <a:lstStyle/>
          <a:p>
            <a:r>
              <a:rPr lang="en-US" altLang="zh-CN" sz="6600" dirty="0">
                <a:ln w="12700">
                  <a:solidFill>
                    <a:srgbClr val="3345A5"/>
                  </a:solidFill>
                </a:ln>
                <a:noFill/>
                <a:latin typeface="+mj-lt"/>
              </a:rPr>
              <a:t>Key Points</a:t>
            </a:r>
            <a:endParaRPr lang="zh-CN" altLang="en-US" sz="6600" dirty="0">
              <a:ln w="12700">
                <a:solidFill>
                  <a:srgbClr val="3345A5"/>
                </a:solidFill>
              </a:ln>
              <a:noFill/>
            </a:endParaRPr>
          </a:p>
        </p:txBody>
      </p:sp>
    </p:spTree>
    <p:extLst>
      <p:ext uri="{BB962C8B-B14F-4D97-AF65-F5344CB8AC3E}">
        <p14:creationId xmlns:p14="http://schemas.microsoft.com/office/powerpoint/2010/main" val="21082094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正常&quot;,&quot;HeaderHeight&quot;:9.0,&quot;FooterHeight&quot;:9.0,&quot;SideMargin&quot;:8.0,&quot;TopMargin&quot;:0.0,&quot;BottomMargin&quot;:0.0,&quot;IntervalMargin&quot;:1.5,&quot;SettingType&quot;:&quot;System&quot;}"/>
</p:tagLst>
</file>

<file path=ppt/tags/tag2.xml><?xml version="1.0" encoding="utf-8"?>
<p:tagLst xmlns:a="http://schemas.openxmlformats.org/drawingml/2006/main" xmlns:r="http://schemas.openxmlformats.org/officeDocument/2006/relationships" xmlns:p="http://schemas.openxmlformats.org/presentationml/2006/main">
  <p:tag name="ISLIDE.ICON" val="#149178;"/>
</p:tagLst>
</file>

<file path=ppt/tags/tag3.xml><?xml version="1.0" encoding="utf-8"?>
<p:tagLst xmlns:a="http://schemas.openxmlformats.org/drawingml/2006/main" xmlns:r="http://schemas.openxmlformats.org/officeDocument/2006/relationships" xmlns:p="http://schemas.openxmlformats.org/presentationml/2006/main">
  <p:tag name="ISLIDE.ICON" val="#102541;#6177;#407144;#11367;#82770;#139794;"/>
</p:tagLst>
</file>

<file path=ppt/tags/tag4.xml><?xml version="1.0" encoding="utf-8"?>
<p:tagLst xmlns:a="http://schemas.openxmlformats.org/drawingml/2006/main" xmlns:r="http://schemas.openxmlformats.org/officeDocument/2006/relationships" xmlns:p="http://schemas.openxmlformats.org/presentationml/2006/main">
  <p:tag name="ISLIDE.ICON" val="#21965;#120587;#407177;#6177;#57184;"/>
</p:tagLst>
</file>

<file path=ppt/tags/tag5.xml><?xml version="1.0" encoding="utf-8"?>
<p:tagLst xmlns:a="http://schemas.openxmlformats.org/drawingml/2006/main" xmlns:r="http://schemas.openxmlformats.org/officeDocument/2006/relationships" xmlns:p="http://schemas.openxmlformats.org/presentationml/2006/main">
  <p:tag name="ISLIDE.ICON" val="#57036;#139794;#180350;#407180;"/>
</p:tagLst>
</file>

<file path=ppt/theme/theme1.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0016A8"/>
      </a:accent1>
      <a:accent2>
        <a:srgbClr val="0059C2"/>
      </a:accent2>
      <a:accent3>
        <a:srgbClr val="0993B5"/>
      </a:accent3>
      <a:accent4>
        <a:srgbClr val="2F0ABF"/>
      </a:accent4>
      <a:accent5>
        <a:srgbClr val="6500B8"/>
      </a:accent5>
      <a:accent6>
        <a:srgbClr val="A88100"/>
      </a:accent6>
      <a:hlink>
        <a:srgbClr val="0563C1"/>
      </a:hlink>
      <a:folHlink>
        <a:srgbClr val="954F72"/>
      </a:folHlink>
    </a:clrScheme>
    <a:fontScheme name="自定义 8">
      <a:majorFont>
        <a:latin typeface="Montserrat ExtraBold"/>
        <a:ea typeface="思源黑体 CN Heavy"/>
        <a:cs typeface=""/>
      </a:majorFont>
      <a:minorFont>
        <a:latin typeface="Montserrat Light"/>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TotalTime>
  <Words>1089</Words>
  <Application>Microsoft Office PowerPoint</Application>
  <PresentationFormat>宽屏</PresentationFormat>
  <Paragraphs>182</Paragraphs>
  <Slides>16</Slides>
  <Notes>0</Notes>
  <HiddenSlides>1</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16</vt:i4>
      </vt:variant>
    </vt:vector>
  </HeadingPairs>
  <TitlesOfParts>
    <vt:vector size="23" baseType="lpstr">
      <vt:lpstr>思源黑体 CN Heavy</vt:lpstr>
      <vt:lpstr>Wingdings</vt:lpstr>
      <vt:lpstr>Montserrat Light</vt:lpstr>
      <vt:lpstr>Arial</vt:lpstr>
      <vt:lpstr>思源黑体 CN Normal</vt:lpstr>
      <vt:lpstr>Montserrat ExtraBold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HP</dc:creator>
  <cp:lastModifiedBy>yu644</cp:lastModifiedBy>
  <cp:revision>105</cp:revision>
  <dcterms:created xsi:type="dcterms:W3CDTF">2022-02-13T06:39:09Z</dcterms:created>
  <dcterms:modified xsi:type="dcterms:W3CDTF">2022-03-07T09:18:16Z</dcterms:modified>
</cp:coreProperties>
</file>