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56" r:id="rId3"/>
    <p:sldId id="257" r:id="rId4"/>
    <p:sldId id="258" r:id="rId5"/>
    <p:sldId id="263" r:id="rId6"/>
    <p:sldId id="275" r:id="rId7"/>
    <p:sldId id="264" r:id="rId8"/>
    <p:sldId id="265" r:id="rId9"/>
    <p:sldId id="259" r:id="rId10"/>
    <p:sldId id="266" r:id="rId11"/>
    <p:sldId id="267" r:id="rId12"/>
    <p:sldId id="268" r:id="rId13"/>
    <p:sldId id="260" r:id="rId14"/>
    <p:sldId id="270" r:id="rId15"/>
    <p:sldId id="271" r:id="rId16"/>
    <p:sldId id="261" r:id="rId17"/>
    <p:sldId id="272" r:id="rId18"/>
    <p:sldId id="273" r:id="rId19"/>
    <p:sldId id="274" r:id="rId20"/>
    <p:sldId id="269" r:id="rId21"/>
    <p:sldId id="262" r:id="rId22"/>
    <p:sldId id="291" r:id="rId23"/>
  </p:sldIdLst>
  <p:sldSz cx="12192000" cy="6858000"/>
  <p:notesSz cx="6858000" cy="9144000"/>
  <p:embeddedFontLst>
    <p:embeddedFont>
      <p:font typeface="思源黑体 CN Heavy" panose="020B0A00000000000000" pitchFamily="34" charset="-122"/>
      <p:bold r:id="rId30"/>
    </p:embeddedFont>
    <p:embeddedFont>
      <p:font typeface="思源黑体 CN Light" panose="020B0300000000000000" pitchFamily="34" charset="-122"/>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73CA"/>
    <a:srgbClr val="228A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5256" autoAdjust="0"/>
  </p:normalViewPr>
  <p:slideViewPr>
    <p:cSldViewPr snapToGrid="0">
      <p:cViewPr>
        <p:scale>
          <a:sx n="75" d="100"/>
          <a:sy n="75" d="100"/>
        </p:scale>
        <p:origin x="372"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defRPr>
          </a:pPr>
        </a:p>
      </c:txPr>
    </c:title>
    <c:autoTitleDeleted val="0"/>
    <c:plotArea>
      <c:layout/>
      <c:pieChart>
        <c:varyColors val="1"/>
        <c:ser>
          <c:idx val="0"/>
          <c:order val="0"/>
          <c:tx>
            <c:strRef>
              <c:f>Sheet1!$B$1</c:f>
              <c:strCache>
                <c:ptCount val="1"/>
                <c:pt idx="0">
                  <c:v>销售额</c:v>
                </c:pt>
              </c:strCache>
            </c:strRef>
          </c:tx>
          <c:spPr/>
          <c:explosion val="0"/>
          <c:dPt>
            <c:idx val="0"/>
            <c:bubble3D val="0"/>
            <c:spPr>
              <a:solidFill>
                <a:srgbClr val="1F73CA"/>
              </a:solidFill>
              <a:ln w="19050">
                <a:solidFill>
                  <a:schemeClr val="lt1"/>
                </a:solidFill>
              </a:ln>
              <a:effectLst/>
            </c:spPr>
          </c:dPt>
          <c:dPt>
            <c:idx val="1"/>
            <c:bubble3D val="0"/>
            <c:spPr>
              <a:solidFill>
                <a:schemeClr val="accent6">
                  <a:lumMod val="40000"/>
                  <a:lumOff val="60000"/>
                </a:schemeClr>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lumMod val="40000"/>
                  <a:lumOff val="60000"/>
                </a:schemeClr>
              </a:solidFill>
              <a:ln w="19050">
                <a:solidFill>
                  <a:schemeClr val="lt1"/>
                </a:solidFill>
              </a:ln>
              <a:effectLst/>
            </c:spPr>
          </c:dPt>
          <c:dLbls>
            <c:delete val="1"/>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pPr>
          </a:p>
        </c:txPr>
      </c:legendEntry>
      <c:legendEntry>
        <c:idx val="1"/>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pPr>
          </a:p>
        </c:txPr>
      </c:legendEntry>
      <c:legendEntry>
        <c:idx val="2"/>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pPr>
          </a:p>
        </c:txPr>
      </c:legendEntry>
      <c:legendEntry>
        <c:idx val="3"/>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pPr>
          </a:p>
        </c:txPr>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1F73CA"/>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6">
                <a:lumMod val="40000"/>
                <a:lumOff val="60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bg1">
                <a:lumMod val="75000"/>
              </a:schemeClr>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1908135567"/>
        <c:axId val="1806213695"/>
      </c:barChart>
      <c:catAx>
        <c:axId val="1908135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defRPr>
            </a:pPr>
          </a:p>
        </c:txPr>
        <c:crossAx val="1806213695"/>
        <c:crosses val="autoZero"/>
        <c:auto val="1"/>
        <c:lblAlgn val="ctr"/>
        <c:lblOffset val="100"/>
        <c:noMultiLvlLbl val="0"/>
      </c:catAx>
      <c:valAx>
        <c:axId val="1806213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defRPr>
            </a:pPr>
          </a:p>
        </c:txPr>
        <c:crossAx val="19081355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defRPr>
            </a:pPr>
          </a:p>
        </c:txPr>
      </c:legendEntry>
      <c:legendEntry>
        <c:idx val="1"/>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defRPr>
            </a:pPr>
          </a:p>
        </c:txPr>
      </c:legendEntry>
      <c:legendEntry>
        <c:idx val="2"/>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defRPr>
            </a:pPr>
          </a:p>
        </c:txPr>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思源黑体 CN Light" panose="020B0300000000000000" pitchFamily="34" charset="-122"/>
              </a:rPr>
            </a:fld>
            <a:endParaRPr lang="zh-CN" altLang="en-US">
              <a:ea typeface="思源黑体 CN Light" panose="020B03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思源黑体 CN Light" panose="020B0300000000000000" pitchFamily="34" charset="-122"/>
              </a:rPr>
            </a:fld>
            <a:endParaRPr lang="zh-CN" altLang="en-US">
              <a:ea typeface="思源黑体 CN Light" panose="020B03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椭圆 15"/>
          <p:cNvSpPr/>
          <p:nvPr/>
        </p:nvSpPr>
        <p:spPr>
          <a:xfrm>
            <a:off x="9515953" y="2309454"/>
            <a:ext cx="1342418" cy="1342418"/>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1" name="椭圆 10"/>
          <p:cNvSpPr/>
          <p:nvPr/>
        </p:nvSpPr>
        <p:spPr>
          <a:xfrm>
            <a:off x="7957365" y="3874594"/>
            <a:ext cx="425748" cy="425748"/>
          </a:xfrm>
          <a:prstGeom prst="ellipse">
            <a:avLst/>
          </a:prstGeom>
          <a:no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0" name="椭圆 9"/>
          <p:cNvSpPr/>
          <p:nvPr/>
        </p:nvSpPr>
        <p:spPr>
          <a:xfrm>
            <a:off x="7281942" y="4283034"/>
            <a:ext cx="1035348" cy="10353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5" name="椭圆 4"/>
          <p:cNvSpPr/>
          <p:nvPr/>
        </p:nvSpPr>
        <p:spPr>
          <a:xfrm>
            <a:off x="6292421" y="881233"/>
            <a:ext cx="2648556" cy="2648556"/>
          </a:xfrm>
          <a:prstGeom prst="ellipse">
            <a:avLst/>
          </a:prstGeom>
          <a:blipFill>
            <a:blip r:embed="rId1"/>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Light" panose="020B0300000000000000" pitchFamily="34" charset="-122"/>
            </a:endParaRPr>
          </a:p>
        </p:txBody>
      </p:sp>
      <p:sp>
        <p:nvSpPr>
          <p:cNvPr id="7" name="椭圆 6"/>
          <p:cNvSpPr/>
          <p:nvPr/>
        </p:nvSpPr>
        <p:spPr>
          <a:xfrm>
            <a:off x="8383113" y="3376254"/>
            <a:ext cx="1342418" cy="1342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9" name="椭圆 8"/>
          <p:cNvSpPr/>
          <p:nvPr/>
        </p:nvSpPr>
        <p:spPr>
          <a:xfrm>
            <a:off x="6154668" y="3529789"/>
            <a:ext cx="1035348" cy="1035348"/>
          </a:xfrm>
          <a:prstGeom prst="ellipse">
            <a:avLst/>
          </a:prstGeom>
          <a:solidFill>
            <a:schemeClr val="bg1"/>
          </a:solidFill>
          <a:ln>
            <a:noFill/>
          </a:ln>
          <a:effectLst>
            <a:innerShdw blurRad="63500" dist="50800" dir="18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8" name="椭圆 7"/>
          <p:cNvSpPr/>
          <p:nvPr/>
        </p:nvSpPr>
        <p:spPr>
          <a:xfrm>
            <a:off x="6459468" y="4283034"/>
            <a:ext cx="1035348" cy="1035348"/>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7" name="椭圆 16"/>
          <p:cNvSpPr/>
          <p:nvPr/>
        </p:nvSpPr>
        <p:spPr>
          <a:xfrm>
            <a:off x="10563876" y="3611631"/>
            <a:ext cx="970166" cy="970166"/>
          </a:xfrm>
          <a:prstGeom prst="ellipse">
            <a:avLst/>
          </a:prstGeom>
          <a:solidFill>
            <a:srgbClr val="1F73CA"/>
          </a:solidFill>
          <a:ln>
            <a:noFill/>
          </a:ln>
          <a:effectLst>
            <a:innerShdw blurRad="63500" dist="50800" dir="18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椭圆 17"/>
          <p:cNvSpPr/>
          <p:nvPr/>
        </p:nvSpPr>
        <p:spPr>
          <a:xfrm>
            <a:off x="9455696" y="4416694"/>
            <a:ext cx="1462932" cy="1462932"/>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9" name="椭圆 18"/>
          <p:cNvSpPr/>
          <p:nvPr/>
        </p:nvSpPr>
        <p:spPr>
          <a:xfrm>
            <a:off x="9016276" y="1239319"/>
            <a:ext cx="878840" cy="878840"/>
          </a:xfrm>
          <a:prstGeom prst="ellipse">
            <a:avLst/>
          </a:prstGeom>
          <a:solidFill>
            <a:srgbClr val="1F73CA"/>
          </a:solidFill>
          <a:ln>
            <a:noFill/>
          </a:ln>
          <a:effectLst>
            <a:innerShdw blurRad="63500" dist="50800" dir="18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0" name="椭圆 19"/>
          <p:cNvSpPr/>
          <p:nvPr/>
        </p:nvSpPr>
        <p:spPr>
          <a:xfrm>
            <a:off x="8383113" y="5666673"/>
            <a:ext cx="310094" cy="310094"/>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4" name="椭圆 13"/>
          <p:cNvSpPr/>
          <p:nvPr/>
        </p:nvSpPr>
        <p:spPr>
          <a:xfrm>
            <a:off x="9638467" y="3470408"/>
            <a:ext cx="808372" cy="808372"/>
          </a:xfrm>
          <a:prstGeom prst="ellipse">
            <a:avLst/>
          </a:prstGeom>
          <a:no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2" name="椭圆 11"/>
          <p:cNvSpPr/>
          <p:nvPr/>
        </p:nvSpPr>
        <p:spPr>
          <a:xfrm>
            <a:off x="7489736" y="5107062"/>
            <a:ext cx="619760" cy="619760"/>
          </a:xfrm>
          <a:prstGeom prst="ellipse">
            <a:avLst/>
          </a:prstGeom>
          <a:no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1" name="文本框 20"/>
          <p:cNvSpPr txBox="1"/>
          <p:nvPr/>
        </p:nvSpPr>
        <p:spPr>
          <a:xfrm>
            <a:off x="515190" y="3783264"/>
            <a:ext cx="4977305" cy="276999"/>
          </a:xfrm>
          <a:prstGeom prst="rect">
            <a:avLst/>
          </a:prstGeom>
          <a:noFill/>
        </p:spPr>
        <p:txBody>
          <a:bodyPr wrap="square" rtlCol="0">
            <a:spAutoFit/>
          </a:bodyPr>
          <a:lstStyle/>
          <a:p>
            <a:pPr algn="dist"/>
            <a:r>
              <a:rPr lang="en-US" altLang="zh-CN" sz="12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ENTER THE CONTENT ENTER THE CONTENT </a:t>
            </a:r>
            <a:endPar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Aitds3"/>
          <p:cNvSpPr/>
          <p:nvPr/>
        </p:nvSpPr>
        <p:spPr>
          <a:xfrm>
            <a:off x="505667" y="2275083"/>
            <a:ext cx="5375222" cy="1323439"/>
          </a:xfrm>
          <a:prstGeom prst="rect">
            <a:avLst/>
          </a:prstGeom>
          <a:ln>
            <a:noFill/>
          </a:ln>
          <a:effectLst/>
        </p:spPr>
        <p:txBody>
          <a:bodyPr wrap="square">
            <a:spAutoFit/>
          </a:bodyPr>
          <a:lstStyle/>
          <a:p>
            <a:r>
              <a:rPr lang="zh-CN" altLang="en-US" sz="40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蓝色商务风市场营销策划书</a:t>
            </a:r>
            <a:r>
              <a:rPr lang="en-US" altLang="zh-CN" sz="40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PPT</a:t>
            </a:r>
            <a:endParaRPr lang="zh-CN" altLang="en-US" sz="40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24" name="Aitds6"/>
          <p:cNvSpPr/>
          <p:nvPr/>
        </p:nvSpPr>
        <p:spPr>
          <a:xfrm>
            <a:off x="505665" y="356459"/>
            <a:ext cx="3206799" cy="260350"/>
          </a:xfrm>
          <a:prstGeom prst="rect">
            <a:avLst/>
          </a:prstGeom>
        </p:spPr>
        <p:txBody>
          <a:bodyPr wrap="square">
            <a:spAutoFit/>
          </a:bodyPr>
          <a:lstStyle/>
          <a:p>
            <a:pPr algn="dist"/>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商业策划</a:t>
            </a:r>
            <a:r>
              <a:rPr lang="en-US" altLang="zh-CN"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a:t>
            </a:r>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活动策划</a:t>
            </a:r>
            <a:r>
              <a:rPr lang="en-US" altLang="zh-CN"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a:t>
            </a:r>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营销策划</a:t>
            </a:r>
            <a:r>
              <a:rPr lang="en-US" altLang="zh-CN"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a:t>
            </a:r>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项目策划</a:t>
            </a:r>
            <a:endPar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endParaRPr>
          </a:p>
        </p:txBody>
      </p:sp>
      <p:sp>
        <p:nvSpPr>
          <p:cNvPr id="25" name="矩形: 圆角 24"/>
          <p:cNvSpPr/>
          <p:nvPr/>
        </p:nvSpPr>
        <p:spPr>
          <a:xfrm>
            <a:off x="594608" y="4267860"/>
            <a:ext cx="1751344" cy="360873"/>
          </a:xfrm>
          <a:prstGeom prst="roundRect">
            <a:avLst>
              <a:gd name="adj" fmla="val 50000"/>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汇报人：</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XXX</a:t>
            </a:r>
            <a:endPar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6" name="矩形: 圆角 25"/>
          <p:cNvSpPr/>
          <p:nvPr/>
        </p:nvSpPr>
        <p:spPr>
          <a:xfrm>
            <a:off x="594608" y="4775660"/>
            <a:ext cx="2096364" cy="360873"/>
          </a:xfrm>
          <a:prstGeom prst="roundRect">
            <a:avLst>
              <a:gd name="adj" fmla="val 50000"/>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时间：</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XX</a:t>
            </a: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年</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a:t>
            </a: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月</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a:t>
            </a: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日</a:t>
            </a:r>
            <a:endPar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32" name="Aitds3"/>
          <p:cNvSpPr/>
          <p:nvPr/>
        </p:nvSpPr>
        <p:spPr>
          <a:xfrm>
            <a:off x="505667" y="1473166"/>
            <a:ext cx="1840285" cy="707886"/>
          </a:xfrm>
          <a:prstGeom prst="rect">
            <a:avLst/>
          </a:prstGeom>
          <a:ln>
            <a:noFill/>
          </a:ln>
          <a:effectLst/>
        </p:spPr>
        <p:txBody>
          <a:bodyPr wrap="square">
            <a:spAutoFit/>
          </a:bodyPr>
          <a:lstStyle/>
          <a:p>
            <a:r>
              <a:rPr lang="en-US" altLang="zh-CN" sz="4000" spc="300" dirty="0">
                <a:ln w="15875">
                  <a:noFill/>
                </a:ln>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20XX</a:t>
            </a:r>
            <a:endParaRPr lang="zh-CN" altLang="en-US" sz="4000" spc="300" dirty="0">
              <a:ln w="15875">
                <a:noFill/>
              </a:ln>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grpSp>
        <p:nvGrpSpPr>
          <p:cNvPr id="37" name="组合 36"/>
          <p:cNvGrpSpPr/>
          <p:nvPr/>
        </p:nvGrpSpPr>
        <p:grpSpPr>
          <a:xfrm>
            <a:off x="4137454" y="3142033"/>
            <a:ext cx="1314184" cy="457200"/>
            <a:chOff x="4108271" y="3301189"/>
            <a:chExt cx="1314184" cy="457200"/>
          </a:xfrm>
        </p:grpSpPr>
        <p:sp>
          <p:nvSpPr>
            <p:cNvPr id="34" name="箭头: V 形 33"/>
            <p:cNvSpPr/>
            <p:nvPr/>
          </p:nvSpPr>
          <p:spPr>
            <a:xfrm>
              <a:off x="410827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5" name="箭头: V 形 34"/>
            <p:cNvSpPr/>
            <p:nvPr/>
          </p:nvSpPr>
          <p:spPr>
            <a:xfrm>
              <a:off x="453981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6" name="箭头: V 形 35"/>
            <p:cNvSpPr/>
            <p:nvPr/>
          </p:nvSpPr>
          <p:spPr>
            <a:xfrm>
              <a:off x="497135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grpSp>
      <p:sp>
        <p:nvSpPr>
          <p:cNvPr id="38" name="椭圆 37"/>
          <p:cNvSpPr/>
          <p:nvPr/>
        </p:nvSpPr>
        <p:spPr>
          <a:xfrm>
            <a:off x="594608" y="6088385"/>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9" name="椭圆 38"/>
          <p:cNvSpPr/>
          <p:nvPr/>
        </p:nvSpPr>
        <p:spPr>
          <a:xfrm>
            <a:off x="1067764" y="6088385"/>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40" name="椭圆 39"/>
          <p:cNvSpPr/>
          <p:nvPr/>
        </p:nvSpPr>
        <p:spPr>
          <a:xfrm>
            <a:off x="1540920" y="6088385"/>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41" name="椭圆 40"/>
          <p:cNvSpPr/>
          <p:nvPr/>
        </p:nvSpPr>
        <p:spPr>
          <a:xfrm>
            <a:off x="2014076" y="6088384"/>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3" name="instructor-giving-a-lecture-with-circular-graphic-on-screen_43194"/>
          <p:cNvSpPr/>
          <p:nvPr/>
        </p:nvSpPr>
        <p:spPr>
          <a:xfrm flipH="1">
            <a:off x="668601" y="6176061"/>
            <a:ext cx="192792" cy="169407"/>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7041" h="524623">
                <a:moveTo>
                  <a:pt x="511060" y="318176"/>
                </a:moveTo>
                <a:lnTo>
                  <a:pt x="555430" y="318176"/>
                </a:lnTo>
                <a:lnTo>
                  <a:pt x="555430" y="328291"/>
                </a:lnTo>
                <a:lnTo>
                  <a:pt x="511060" y="328291"/>
                </a:lnTo>
                <a:close/>
                <a:moveTo>
                  <a:pt x="511060" y="298175"/>
                </a:moveTo>
                <a:lnTo>
                  <a:pt x="555430" y="298175"/>
                </a:lnTo>
                <a:lnTo>
                  <a:pt x="555430" y="309670"/>
                </a:lnTo>
                <a:lnTo>
                  <a:pt x="511060" y="309670"/>
                </a:lnTo>
                <a:close/>
                <a:moveTo>
                  <a:pt x="511060" y="279554"/>
                </a:moveTo>
                <a:lnTo>
                  <a:pt x="555430" y="279554"/>
                </a:lnTo>
                <a:lnTo>
                  <a:pt x="555430" y="291049"/>
                </a:lnTo>
                <a:lnTo>
                  <a:pt x="511060" y="291049"/>
                </a:lnTo>
                <a:close/>
                <a:moveTo>
                  <a:pt x="511060" y="260932"/>
                </a:moveTo>
                <a:lnTo>
                  <a:pt x="555430" y="260932"/>
                </a:lnTo>
                <a:lnTo>
                  <a:pt x="555430" y="270818"/>
                </a:lnTo>
                <a:lnTo>
                  <a:pt x="511060" y="270818"/>
                </a:lnTo>
                <a:close/>
                <a:moveTo>
                  <a:pt x="511060" y="242311"/>
                </a:moveTo>
                <a:lnTo>
                  <a:pt x="555430" y="242311"/>
                </a:lnTo>
                <a:lnTo>
                  <a:pt x="555430" y="253576"/>
                </a:lnTo>
                <a:lnTo>
                  <a:pt x="511060" y="253576"/>
                </a:lnTo>
                <a:close/>
                <a:moveTo>
                  <a:pt x="436378" y="240701"/>
                </a:moveTo>
                <a:lnTo>
                  <a:pt x="489449" y="240701"/>
                </a:lnTo>
                <a:cubicBezTo>
                  <a:pt x="488015" y="265059"/>
                  <a:pt x="476540" y="286552"/>
                  <a:pt x="460762" y="302313"/>
                </a:cubicBezTo>
                <a:lnTo>
                  <a:pt x="423469" y="265059"/>
                </a:lnTo>
                <a:cubicBezTo>
                  <a:pt x="430641" y="257895"/>
                  <a:pt x="434944" y="250731"/>
                  <a:pt x="436378" y="240701"/>
                </a:cubicBezTo>
                <a:close/>
                <a:moveTo>
                  <a:pt x="386069" y="146214"/>
                </a:moveTo>
                <a:lnTo>
                  <a:pt x="386069" y="199256"/>
                </a:lnTo>
                <a:cubicBezTo>
                  <a:pt x="367412" y="200690"/>
                  <a:pt x="353060" y="216459"/>
                  <a:pt x="353060" y="235096"/>
                </a:cubicBezTo>
                <a:cubicBezTo>
                  <a:pt x="353060" y="253732"/>
                  <a:pt x="370282" y="270935"/>
                  <a:pt x="388940" y="270935"/>
                </a:cubicBezTo>
                <a:cubicBezTo>
                  <a:pt x="397551" y="270935"/>
                  <a:pt x="406162" y="266634"/>
                  <a:pt x="411902" y="262334"/>
                </a:cubicBezTo>
                <a:lnTo>
                  <a:pt x="449217" y="299607"/>
                </a:lnTo>
                <a:cubicBezTo>
                  <a:pt x="433430" y="313943"/>
                  <a:pt x="411902" y="322544"/>
                  <a:pt x="388940" y="322544"/>
                </a:cubicBezTo>
                <a:cubicBezTo>
                  <a:pt x="340144" y="322544"/>
                  <a:pt x="301394" y="283837"/>
                  <a:pt x="301394" y="235096"/>
                </a:cubicBezTo>
                <a:cubicBezTo>
                  <a:pt x="301394" y="187788"/>
                  <a:pt x="338709" y="147648"/>
                  <a:pt x="386069" y="146214"/>
                </a:cubicBezTo>
                <a:close/>
                <a:moveTo>
                  <a:pt x="391973" y="143225"/>
                </a:moveTo>
                <a:cubicBezTo>
                  <a:pt x="393407" y="143225"/>
                  <a:pt x="393407" y="143225"/>
                  <a:pt x="394841" y="143225"/>
                </a:cubicBezTo>
                <a:cubicBezTo>
                  <a:pt x="443601" y="143225"/>
                  <a:pt x="482322" y="183356"/>
                  <a:pt x="482322" y="232087"/>
                </a:cubicBezTo>
                <a:cubicBezTo>
                  <a:pt x="482322" y="232087"/>
                  <a:pt x="482322" y="233521"/>
                  <a:pt x="482322" y="234954"/>
                </a:cubicBezTo>
                <a:lnTo>
                  <a:pt x="430694" y="234954"/>
                </a:lnTo>
                <a:cubicBezTo>
                  <a:pt x="430694" y="233521"/>
                  <a:pt x="430694" y="232087"/>
                  <a:pt x="430694" y="232087"/>
                </a:cubicBezTo>
                <a:cubicBezTo>
                  <a:pt x="430694" y="212022"/>
                  <a:pt x="414919" y="196256"/>
                  <a:pt x="394841" y="196256"/>
                </a:cubicBezTo>
                <a:cubicBezTo>
                  <a:pt x="393407" y="196256"/>
                  <a:pt x="393407" y="196256"/>
                  <a:pt x="391973" y="196256"/>
                </a:cubicBezTo>
                <a:close/>
                <a:moveTo>
                  <a:pt x="209538" y="117542"/>
                </a:moveTo>
                <a:lnTo>
                  <a:pt x="209538" y="179177"/>
                </a:lnTo>
                <a:lnTo>
                  <a:pt x="281298" y="213579"/>
                </a:lnTo>
                <a:lnTo>
                  <a:pt x="281298" y="258014"/>
                </a:lnTo>
                <a:lnTo>
                  <a:pt x="209538" y="225046"/>
                </a:lnTo>
                <a:lnTo>
                  <a:pt x="209538" y="341150"/>
                </a:lnTo>
                <a:lnTo>
                  <a:pt x="367410" y="341150"/>
                </a:lnTo>
                <a:lnTo>
                  <a:pt x="394679" y="341150"/>
                </a:lnTo>
                <a:lnTo>
                  <a:pt x="571208" y="341150"/>
                </a:lnTo>
                <a:lnTo>
                  <a:pt x="571208" y="117542"/>
                </a:lnTo>
                <a:close/>
                <a:moveTo>
                  <a:pt x="363104" y="73107"/>
                </a:moveTo>
                <a:lnTo>
                  <a:pt x="410466" y="73107"/>
                </a:lnTo>
                <a:lnTo>
                  <a:pt x="410466" y="93174"/>
                </a:lnTo>
                <a:lnTo>
                  <a:pt x="588430" y="93174"/>
                </a:lnTo>
                <a:lnTo>
                  <a:pt x="597041" y="93174"/>
                </a:lnTo>
                <a:lnTo>
                  <a:pt x="597041" y="117542"/>
                </a:lnTo>
                <a:lnTo>
                  <a:pt x="588430" y="117542"/>
                </a:lnTo>
                <a:lnTo>
                  <a:pt x="588430" y="358350"/>
                </a:lnTo>
                <a:lnTo>
                  <a:pt x="394679" y="358350"/>
                </a:lnTo>
                <a:lnTo>
                  <a:pt x="394679" y="402785"/>
                </a:lnTo>
                <a:lnTo>
                  <a:pt x="490837" y="511723"/>
                </a:lnTo>
                <a:lnTo>
                  <a:pt x="456392" y="511723"/>
                </a:lnTo>
                <a:lnTo>
                  <a:pt x="390373" y="438620"/>
                </a:lnTo>
                <a:lnTo>
                  <a:pt x="390373" y="511723"/>
                </a:lnTo>
                <a:lnTo>
                  <a:pt x="370280" y="511723"/>
                </a:lnTo>
                <a:lnTo>
                  <a:pt x="370280" y="438620"/>
                </a:lnTo>
                <a:lnTo>
                  <a:pt x="305696" y="511723"/>
                </a:lnTo>
                <a:lnTo>
                  <a:pt x="271252" y="511723"/>
                </a:lnTo>
                <a:lnTo>
                  <a:pt x="367410" y="402785"/>
                </a:lnTo>
                <a:lnTo>
                  <a:pt x="367410" y="358350"/>
                </a:lnTo>
                <a:lnTo>
                  <a:pt x="192316" y="358350"/>
                </a:lnTo>
                <a:lnTo>
                  <a:pt x="192316" y="217879"/>
                </a:lnTo>
                <a:lnTo>
                  <a:pt x="169353" y="207845"/>
                </a:lnTo>
                <a:lnTo>
                  <a:pt x="163612" y="329683"/>
                </a:lnTo>
                <a:lnTo>
                  <a:pt x="159307" y="329683"/>
                </a:lnTo>
                <a:lnTo>
                  <a:pt x="159307" y="346883"/>
                </a:lnTo>
                <a:lnTo>
                  <a:pt x="159307" y="359784"/>
                </a:lnTo>
                <a:lnTo>
                  <a:pt x="159307" y="490222"/>
                </a:lnTo>
                <a:lnTo>
                  <a:pt x="165047" y="490222"/>
                </a:lnTo>
                <a:lnTo>
                  <a:pt x="193751" y="497389"/>
                </a:lnTo>
                <a:lnTo>
                  <a:pt x="193751" y="524623"/>
                </a:lnTo>
                <a:lnTo>
                  <a:pt x="169353" y="524623"/>
                </a:lnTo>
                <a:lnTo>
                  <a:pt x="139214" y="520323"/>
                </a:lnTo>
                <a:lnTo>
                  <a:pt x="139214" y="524623"/>
                </a:lnTo>
                <a:lnTo>
                  <a:pt x="106204" y="524623"/>
                </a:lnTo>
                <a:lnTo>
                  <a:pt x="106204" y="494522"/>
                </a:lnTo>
                <a:lnTo>
                  <a:pt x="106204" y="490222"/>
                </a:lnTo>
                <a:lnTo>
                  <a:pt x="106204" y="359784"/>
                </a:lnTo>
                <a:lnTo>
                  <a:pt x="87547" y="359784"/>
                </a:lnTo>
                <a:lnTo>
                  <a:pt x="87547" y="490222"/>
                </a:lnTo>
                <a:lnTo>
                  <a:pt x="87547" y="494522"/>
                </a:lnTo>
                <a:lnTo>
                  <a:pt x="87547" y="524623"/>
                </a:lnTo>
                <a:lnTo>
                  <a:pt x="54537" y="524623"/>
                </a:lnTo>
                <a:lnTo>
                  <a:pt x="54537" y="520323"/>
                </a:lnTo>
                <a:lnTo>
                  <a:pt x="25834" y="524623"/>
                </a:lnTo>
                <a:lnTo>
                  <a:pt x="0" y="524623"/>
                </a:lnTo>
                <a:lnTo>
                  <a:pt x="0" y="497389"/>
                </a:lnTo>
                <a:lnTo>
                  <a:pt x="30139" y="490222"/>
                </a:lnTo>
                <a:lnTo>
                  <a:pt x="34445" y="490222"/>
                </a:lnTo>
                <a:lnTo>
                  <a:pt x="34445" y="359784"/>
                </a:lnTo>
                <a:lnTo>
                  <a:pt x="34445" y="346883"/>
                </a:lnTo>
                <a:lnTo>
                  <a:pt x="34445" y="329683"/>
                </a:lnTo>
                <a:lnTo>
                  <a:pt x="31574" y="329683"/>
                </a:lnTo>
                <a:lnTo>
                  <a:pt x="30139" y="302448"/>
                </a:lnTo>
                <a:lnTo>
                  <a:pt x="4306" y="302448"/>
                </a:lnTo>
                <a:lnTo>
                  <a:pt x="8611" y="169144"/>
                </a:lnTo>
                <a:lnTo>
                  <a:pt x="67454" y="159110"/>
                </a:lnTo>
                <a:lnTo>
                  <a:pt x="94723" y="190645"/>
                </a:lnTo>
                <a:lnTo>
                  <a:pt x="123427" y="159110"/>
                </a:lnTo>
                <a:lnTo>
                  <a:pt x="165047" y="159110"/>
                </a:lnTo>
                <a:lnTo>
                  <a:pt x="192316" y="172010"/>
                </a:lnTo>
                <a:lnTo>
                  <a:pt x="192316" y="117542"/>
                </a:lnTo>
                <a:lnTo>
                  <a:pt x="180835" y="117542"/>
                </a:lnTo>
                <a:lnTo>
                  <a:pt x="180835" y="93174"/>
                </a:lnTo>
                <a:lnTo>
                  <a:pt x="192316" y="93174"/>
                </a:lnTo>
                <a:lnTo>
                  <a:pt x="363104" y="93174"/>
                </a:lnTo>
                <a:close/>
                <a:moveTo>
                  <a:pt x="96902" y="0"/>
                </a:moveTo>
                <a:cubicBezTo>
                  <a:pt x="137722" y="0"/>
                  <a:pt x="170814" y="33040"/>
                  <a:pt x="170814" y="73797"/>
                </a:cubicBezTo>
                <a:cubicBezTo>
                  <a:pt x="170814" y="114554"/>
                  <a:pt x="137722" y="147594"/>
                  <a:pt x="96902" y="147594"/>
                </a:cubicBezTo>
                <a:cubicBezTo>
                  <a:pt x="56082" y="147594"/>
                  <a:pt x="22990" y="114554"/>
                  <a:pt x="22990" y="73797"/>
                </a:cubicBezTo>
                <a:cubicBezTo>
                  <a:pt x="22990" y="33040"/>
                  <a:pt x="56082" y="0"/>
                  <a:pt x="969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sp>
        <p:nvSpPr>
          <p:cNvPr id="42" name="instructor-giving-a-lecture-with-circular-graphic-on-screen_43194"/>
          <p:cNvSpPr/>
          <p:nvPr/>
        </p:nvSpPr>
        <p:spPr>
          <a:xfrm>
            <a:off x="1144239" y="6174735"/>
            <a:ext cx="192792" cy="170733"/>
          </a:xfrm>
          <a:custGeom>
            <a:avLst/>
            <a:gdLst>
              <a:gd name="connsiteX0" fmla="*/ 168262 w 607490"/>
              <a:gd name="connsiteY0" fmla="*/ 355732 h 537985"/>
              <a:gd name="connsiteX1" fmla="*/ 168262 w 607490"/>
              <a:gd name="connsiteY1" fmla="*/ 394292 h 537985"/>
              <a:gd name="connsiteX2" fmla="*/ 229759 w 607490"/>
              <a:gd name="connsiteY2" fmla="*/ 394292 h 537985"/>
              <a:gd name="connsiteX3" fmla="*/ 229759 w 607490"/>
              <a:gd name="connsiteY3" fmla="*/ 355732 h 537985"/>
              <a:gd name="connsiteX4" fmla="*/ 59640 w 607490"/>
              <a:gd name="connsiteY4" fmla="*/ 355732 h 537985"/>
              <a:gd name="connsiteX5" fmla="*/ 59640 w 607490"/>
              <a:gd name="connsiteY5" fmla="*/ 394292 h 537985"/>
              <a:gd name="connsiteX6" fmla="*/ 121235 w 607490"/>
              <a:gd name="connsiteY6" fmla="*/ 394292 h 537985"/>
              <a:gd name="connsiteX7" fmla="*/ 121235 w 607490"/>
              <a:gd name="connsiteY7" fmla="*/ 355732 h 537985"/>
              <a:gd name="connsiteX8" fmla="*/ 332305 w 607490"/>
              <a:gd name="connsiteY8" fmla="*/ 297835 h 537985"/>
              <a:gd name="connsiteX9" fmla="*/ 363903 w 607490"/>
              <a:gd name="connsiteY9" fmla="*/ 318139 h 537985"/>
              <a:gd name="connsiteX10" fmla="*/ 423647 w 607490"/>
              <a:gd name="connsiteY10" fmla="*/ 380034 h 537985"/>
              <a:gd name="connsiteX11" fmla="*/ 452394 w 607490"/>
              <a:gd name="connsiteY11" fmla="*/ 353382 h 537985"/>
              <a:gd name="connsiteX12" fmla="*/ 507542 w 607490"/>
              <a:gd name="connsiteY12" fmla="*/ 325852 h 537985"/>
              <a:gd name="connsiteX13" fmla="*/ 567481 w 607490"/>
              <a:gd name="connsiteY13" fmla="*/ 349965 h 537985"/>
              <a:gd name="connsiteX14" fmla="*/ 605713 w 607490"/>
              <a:gd name="connsiteY14" fmla="*/ 426894 h 537985"/>
              <a:gd name="connsiteX15" fmla="*/ 576477 w 607490"/>
              <a:gd name="connsiteY15" fmla="*/ 506361 h 537985"/>
              <a:gd name="connsiteX16" fmla="*/ 497959 w 607490"/>
              <a:gd name="connsiteY16" fmla="*/ 537601 h 537985"/>
              <a:gd name="connsiteX17" fmla="*/ 426091 w 607490"/>
              <a:gd name="connsiteY17" fmla="*/ 526472 h 537985"/>
              <a:gd name="connsiteX18" fmla="*/ 347378 w 607490"/>
              <a:gd name="connsiteY18" fmla="*/ 480002 h 537985"/>
              <a:gd name="connsiteX19" fmla="*/ 346889 w 607490"/>
              <a:gd name="connsiteY19" fmla="*/ 479612 h 537985"/>
              <a:gd name="connsiteX20" fmla="*/ 335938 w 607490"/>
              <a:gd name="connsiteY20" fmla="*/ 462332 h 537985"/>
              <a:gd name="connsiteX21" fmla="*/ 341218 w 607490"/>
              <a:gd name="connsiteY21" fmla="*/ 452081 h 537985"/>
              <a:gd name="connsiteX22" fmla="*/ 376615 w 607490"/>
              <a:gd name="connsiteY22" fmla="*/ 451984 h 537985"/>
              <a:gd name="connsiteX23" fmla="*/ 423940 w 607490"/>
              <a:gd name="connsiteY23" fmla="*/ 465358 h 537985"/>
              <a:gd name="connsiteX24" fmla="*/ 425309 w 607490"/>
              <a:gd name="connsiteY24" fmla="*/ 463992 h 537985"/>
              <a:gd name="connsiteX25" fmla="*/ 328409 w 607490"/>
              <a:gd name="connsiteY25" fmla="*/ 345474 h 537985"/>
              <a:gd name="connsiteX26" fmla="*/ 320098 w 607490"/>
              <a:gd name="connsiteY26" fmla="*/ 302519 h 537985"/>
              <a:gd name="connsiteX27" fmla="*/ 332305 w 607490"/>
              <a:gd name="connsiteY27" fmla="*/ 297835 h 537985"/>
              <a:gd name="connsiteX28" fmla="*/ 216177 w 607490"/>
              <a:gd name="connsiteY28" fmla="*/ 129844 h 537985"/>
              <a:gd name="connsiteX29" fmla="*/ 229371 w 607490"/>
              <a:gd name="connsiteY29" fmla="*/ 131601 h 537985"/>
              <a:gd name="connsiteX30" fmla="*/ 307854 w 607490"/>
              <a:gd name="connsiteY30" fmla="*/ 197206 h 537985"/>
              <a:gd name="connsiteX31" fmla="*/ 312252 w 607490"/>
              <a:gd name="connsiteY31" fmla="*/ 206773 h 537985"/>
              <a:gd name="connsiteX32" fmla="*/ 307854 w 607490"/>
              <a:gd name="connsiteY32" fmla="*/ 216340 h 537985"/>
              <a:gd name="connsiteX33" fmla="*/ 229371 w 607490"/>
              <a:gd name="connsiteY33" fmla="*/ 281944 h 537985"/>
              <a:gd name="connsiteX34" fmla="*/ 221357 w 607490"/>
              <a:gd name="connsiteY34" fmla="*/ 284873 h 537985"/>
              <a:gd name="connsiteX35" fmla="*/ 216177 w 607490"/>
              <a:gd name="connsiteY35" fmla="*/ 283702 h 537985"/>
              <a:gd name="connsiteX36" fmla="*/ 208944 w 607490"/>
              <a:gd name="connsiteY36" fmla="*/ 272377 h 537985"/>
              <a:gd name="connsiteX37" fmla="*/ 208944 w 607490"/>
              <a:gd name="connsiteY37" fmla="*/ 141169 h 537985"/>
              <a:gd name="connsiteX38" fmla="*/ 216177 w 607490"/>
              <a:gd name="connsiteY38" fmla="*/ 129844 h 537985"/>
              <a:gd name="connsiteX39" fmla="*/ 385311 w 607490"/>
              <a:gd name="connsiteY39" fmla="*/ 30751 h 537985"/>
              <a:gd name="connsiteX40" fmla="*/ 385311 w 607490"/>
              <a:gd name="connsiteY40" fmla="*/ 69213 h 537985"/>
              <a:gd name="connsiteX41" fmla="*/ 446808 w 607490"/>
              <a:gd name="connsiteY41" fmla="*/ 69213 h 537985"/>
              <a:gd name="connsiteX42" fmla="*/ 446808 w 607490"/>
              <a:gd name="connsiteY42" fmla="*/ 30751 h 537985"/>
              <a:gd name="connsiteX43" fmla="*/ 276787 w 607490"/>
              <a:gd name="connsiteY43" fmla="*/ 30751 h 537985"/>
              <a:gd name="connsiteX44" fmla="*/ 276787 w 607490"/>
              <a:gd name="connsiteY44" fmla="*/ 69213 h 537985"/>
              <a:gd name="connsiteX45" fmla="*/ 338284 w 607490"/>
              <a:gd name="connsiteY45" fmla="*/ 69213 h 537985"/>
              <a:gd name="connsiteX46" fmla="*/ 338284 w 607490"/>
              <a:gd name="connsiteY46" fmla="*/ 30751 h 537985"/>
              <a:gd name="connsiteX47" fmla="*/ 168262 w 607490"/>
              <a:gd name="connsiteY47" fmla="*/ 30751 h 537985"/>
              <a:gd name="connsiteX48" fmla="*/ 168262 w 607490"/>
              <a:gd name="connsiteY48" fmla="*/ 69213 h 537985"/>
              <a:gd name="connsiteX49" fmla="*/ 229759 w 607490"/>
              <a:gd name="connsiteY49" fmla="*/ 69213 h 537985"/>
              <a:gd name="connsiteX50" fmla="*/ 229759 w 607490"/>
              <a:gd name="connsiteY50" fmla="*/ 30751 h 537985"/>
              <a:gd name="connsiteX51" fmla="*/ 59640 w 607490"/>
              <a:gd name="connsiteY51" fmla="*/ 30751 h 537985"/>
              <a:gd name="connsiteX52" fmla="*/ 59640 w 607490"/>
              <a:gd name="connsiteY52" fmla="*/ 69213 h 537985"/>
              <a:gd name="connsiteX53" fmla="*/ 121235 w 607490"/>
              <a:gd name="connsiteY53" fmla="*/ 69213 h 537985"/>
              <a:gd name="connsiteX54" fmla="*/ 121235 w 607490"/>
              <a:gd name="connsiteY54" fmla="*/ 30751 h 537985"/>
              <a:gd name="connsiteX55" fmla="*/ 24149 w 607490"/>
              <a:gd name="connsiteY55" fmla="*/ 0 h 537985"/>
              <a:gd name="connsiteX56" fmla="*/ 482299 w 607490"/>
              <a:gd name="connsiteY56" fmla="*/ 0 h 537985"/>
              <a:gd name="connsiteX57" fmla="*/ 506448 w 607490"/>
              <a:gd name="connsiteY57" fmla="*/ 24112 h 537985"/>
              <a:gd name="connsiteX58" fmla="*/ 506448 w 607490"/>
              <a:gd name="connsiteY58" fmla="*/ 303211 h 537985"/>
              <a:gd name="connsiteX59" fmla="*/ 500386 w 607490"/>
              <a:gd name="connsiteY59" fmla="*/ 303992 h 537985"/>
              <a:gd name="connsiteX60" fmla="*/ 436543 w 607490"/>
              <a:gd name="connsiteY60" fmla="*/ 335426 h 537985"/>
              <a:gd name="connsiteX61" fmla="*/ 419433 w 607490"/>
              <a:gd name="connsiteY61" fmla="*/ 350167 h 537985"/>
              <a:gd name="connsiteX62" fmla="*/ 396164 w 607490"/>
              <a:gd name="connsiteY62" fmla="*/ 326250 h 537985"/>
              <a:gd name="connsiteX63" fmla="*/ 448568 w 607490"/>
              <a:gd name="connsiteY63" fmla="*/ 326250 h 537985"/>
              <a:gd name="connsiteX64" fmla="*/ 448568 w 607490"/>
              <a:gd name="connsiteY64" fmla="*/ 98695 h 537985"/>
              <a:gd name="connsiteX65" fmla="*/ 57880 w 607490"/>
              <a:gd name="connsiteY65" fmla="*/ 98695 h 537985"/>
              <a:gd name="connsiteX66" fmla="*/ 57880 w 607490"/>
              <a:gd name="connsiteY66" fmla="*/ 326250 h 537985"/>
              <a:gd name="connsiteX67" fmla="*/ 292919 w 607490"/>
              <a:gd name="connsiteY67" fmla="*/ 326250 h 537985"/>
              <a:gd name="connsiteX68" fmla="*/ 309637 w 607490"/>
              <a:gd name="connsiteY68" fmla="*/ 355439 h 537985"/>
              <a:gd name="connsiteX69" fmla="*/ 309931 w 607490"/>
              <a:gd name="connsiteY69" fmla="*/ 355732 h 537985"/>
              <a:gd name="connsiteX70" fmla="*/ 276787 w 607490"/>
              <a:gd name="connsiteY70" fmla="*/ 355732 h 537985"/>
              <a:gd name="connsiteX71" fmla="*/ 276787 w 607490"/>
              <a:gd name="connsiteY71" fmla="*/ 394292 h 537985"/>
              <a:gd name="connsiteX72" fmla="*/ 340044 w 607490"/>
              <a:gd name="connsiteY72" fmla="*/ 394292 h 537985"/>
              <a:gd name="connsiteX73" fmla="*/ 366539 w 607490"/>
              <a:gd name="connsiteY73" fmla="*/ 424945 h 537985"/>
              <a:gd name="connsiteX74" fmla="*/ 24149 w 607490"/>
              <a:gd name="connsiteY74" fmla="*/ 424945 h 537985"/>
              <a:gd name="connsiteX75" fmla="*/ 0 w 607490"/>
              <a:gd name="connsiteY75" fmla="*/ 400930 h 537985"/>
              <a:gd name="connsiteX76" fmla="*/ 0 w 607490"/>
              <a:gd name="connsiteY76" fmla="*/ 24112 h 537985"/>
              <a:gd name="connsiteX77" fmla="*/ 24149 w 607490"/>
              <a:gd name="connsiteY77" fmla="*/ 0 h 53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490" h="537985">
                <a:moveTo>
                  <a:pt x="168262" y="355732"/>
                </a:moveTo>
                <a:lnTo>
                  <a:pt x="168262" y="394292"/>
                </a:lnTo>
                <a:lnTo>
                  <a:pt x="229759" y="394292"/>
                </a:lnTo>
                <a:lnTo>
                  <a:pt x="229759" y="355732"/>
                </a:lnTo>
                <a:close/>
                <a:moveTo>
                  <a:pt x="59640" y="355732"/>
                </a:moveTo>
                <a:lnTo>
                  <a:pt x="59640" y="394292"/>
                </a:lnTo>
                <a:lnTo>
                  <a:pt x="121235" y="394292"/>
                </a:lnTo>
                <a:lnTo>
                  <a:pt x="121235" y="355732"/>
                </a:lnTo>
                <a:close/>
                <a:moveTo>
                  <a:pt x="332305" y="297835"/>
                </a:moveTo>
                <a:cubicBezTo>
                  <a:pt x="344928" y="298095"/>
                  <a:pt x="357963" y="311110"/>
                  <a:pt x="363903" y="318139"/>
                </a:cubicBezTo>
                <a:cubicBezTo>
                  <a:pt x="379744" y="336883"/>
                  <a:pt x="412109" y="370174"/>
                  <a:pt x="423647" y="380034"/>
                </a:cubicBezTo>
                <a:cubicBezTo>
                  <a:pt x="428242" y="375055"/>
                  <a:pt x="438607" y="364218"/>
                  <a:pt x="452394" y="353382"/>
                </a:cubicBezTo>
                <a:cubicBezTo>
                  <a:pt x="471950" y="338152"/>
                  <a:pt x="490528" y="328878"/>
                  <a:pt x="507542" y="325852"/>
                </a:cubicBezTo>
                <a:cubicBezTo>
                  <a:pt x="531400" y="321654"/>
                  <a:pt x="551641" y="329757"/>
                  <a:pt x="567481" y="349965"/>
                </a:cubicBezTo>
                <a:cubicBezTo>
                  <a:pt x="579215" y="364902"/>
                  <a:pt x="599748" y="394678"/>
                  <a:pt x="605713" y="426894"/>
                </a:cubicBezTo>
                <a:cubicBezTo>
                  <a:pt x="611873" y="459599"/>
                  <a:pt x="601997" y="486348"/>
                  <a:pt x="576477" y="506361"/>
                </a:cubicBezTo>
                <a:cubicBezTo>
                  <a:pt x="552716" y="525008"/>
                  <a:pt x="526316" y="535454"/>
                  <a:pt x="497959" y="537601"/>
                </a:cubicBezTo>
                <a:cubicBezTo>
                  <a:pt x="475079" y="539261"/>
                  <a:pt x="450927" y="535551"/>
                  <a:pt x="426091" y="526472"/>
                </a:cubicBezTo>
                <a:cubicBezTo>
                  <a:pt x="387468" y="512316"/>
                  <a:pt x="358134" y="489277"/>
                  <a:pt x="347378" y="480002"/>
                </a:cubicBezTo>
                <a:cubicBezTo>
                  <a:pt x="347085" y="479807"/>
                  <a:pt x="346987" y="479709"/>
                  <a:pt x="346889" y="479612"/>
                </a:cubicBezTo>
                <a:cubicBezTo>
                  <a:pt x="339556" y="473852"/>
                  <a:pt x="335840" y="467994"/>
                  <a:pt x="335938" y="462332"/>
                </a:cubicBezTo>
                <a:cubicBezTo>
                  <a:pt x="335938" y="458427"/>
                  <a:pt x="337796" y="454815"/>
                  <a:pt x="341218" y="452081"/>
                </a:cubicBezTo>
                <a:cubicBezTo>
                  <a:pt x="349725" y="445443"/>
                  <a:pt x="366543" y="445345"/>
                  <a:pt x="376615" y="451984"/>
                </a:cubicBezTo>
                <a:cubicBezTo>
                  <a:pt x="387566" y="459208"/>
                  <a:pt x="414651" y="472583"/>
                  <a:pt x="423940" y="465358"/>
                </a:cubicBezTo>
                <a:cubicBezTo>
                  <a:pt x="424527" y="464968"/>
                  <a:pt x="424918" y="464480"/>
                  <a:pt x="425309" y="463992"/>
                </a:cubicBezTo>
                <a:lnTo>
                  <a:pt x="328409" y="345474"/>
                </a:lnTo>
                <a:cubicBezTo>
                  <a:pt x="327725" y="344693"/>
                  <a:pt x="303573" y="318530"/>
                  <a:pt x="320098" y="302519"/>
                </a:cubicBezTo>
                <a:cubicBezTo>
                  <a:pt x="323936" y="299078"/>
                  <a:pt x="328097" y="297748"/>
                  <a:pt x="332305" y="297835"/>
                </a:cubicBezTo>
                <a:close/>
                <a:moveTo>
                  <a:pt x="216177" y="129844"/>
                </a:moveTo>
                <a:cubicBezTo>
                  <a:pt x="220477" y="127794"/>
                  <a:pt x="225657" y="128477"/>
                  <a:pt x="229371" y="131601"/>
                </a:cubicBezTo>
                <a:lnTo>
                  <a:pt x="307854" y="197206"/>
                </a:lnTo>
                <a:cubicBezTo>
                  <a:pt x="310590" y="199549"/>
                  <a:pt x="312252" y="203063"/>
                  <a:pt x="312252" y="206773"/>
                </a:cubicBezTo>
                <a:cubicBezTo>
                  <a:pt x="312252" y="210483"/>
                  <a:pt x="310590" y="213899"/>
                  <a:pt x="307854" y="216340"/>
                </a:cubicBezTo>
                <a:lnTo>
                  <a:pt x="229371" y="281944"/>
                </a:lnTo>
                <a:cubicBezTo>
                  <a:pt x="227123" y="283799"/>
                  <a:pt x="224289" y="284873"/>
                  <a:pt x="221357" y="284873"/>
                </a:cubicBezTo>
                <a:cubicBezTo>
                  <a:pt x="219597" y="284873"/>
                  <a:pt x="217838" y="284482"/>
                  <a:pt x="216177" y="283702"/>
                </a:cubicBezTo>
                <a:cubicBezTo>
                  <a:pt x="211778" y="281651"/>
                  <a:pt x="208944" y="277258"/>
                  <a:pt x="208944" y="272377"/>
                </a:cubicBezTo>
                <a:lnTo>
                  <a:pt x="208944" y="141169"/>
                </a:lnTo>
                <a:cubicBezTo>
                  <a:pt x="208944" y="136287"/>
                  <a:pt x="211778" y="131894"/>
                  <a:pt x="216177" y="129844"/>
                </a:cubicBezTo>
                <a:close/>
                <a:moveTo>
                  <a:pt x="385311" y="30751"/>
                </a:moveTo>
                <a:lnTo>
                  <a:pt x="385311" y="69213"/>
                </a:lnTo>
                <a:lnTo>
                  <a:pt x="446808" y="69213"/>
                </a:lnTo>
                <a:lnTo>
                  <a:pt x="446808" y="30751"/>
                </a:lnTo>
                <a:close/>
                <a:moveTo>
                  <a:pt x="276787" y="30751"/>
                </a:moveTo>
                <a:lnTo>
                  <a:pt x="276787" y="69213"/>
                </a:lnTo>
                <a:lnTo>
                  <a:pt x="338284" y="69213"/>
                </a:lnTo>
                <a:lnTo>
                  <a:pt x="338284" y="30751"/>
                </a:lnTo>
                <a:close/>
                <a:moveTo>
                  <a:pt x="168262" y="30751"/>
                </a:moveTo>
                <a:lnTo>
                  <a:pt x="168262" y="69213"/>
                </a:lnTo>
                <a:lnTo>
                  <a:pt x="229759" y="69213"/>
                </a:lnTo>
                <a:lnTo>
                  <a:pt x="229759" y="30751"/>
                </a:lnTo>
                <a:close/>
                <a:moveTo>
                  <a:pt x="59640" y="30751"/>
                </a:moveTo>
                <a:lnTo>
                  <a:pt x="59640" y="69213"/>
                </a:lnTo>
                <a:lnTo>
                  <a:pt x="121235" y="69213"/>
                </a:lnTo>
                <a:lnTo>
                  <a:pt x="121235" y="30751"/>
                </a:lnTo>
                <a:close/>
                <a:moveTo>
                  <a:pt x="24149" y="0"/>
                </a:moveTo>
                <a:lnTo>
                  <a:pt x="482299" y="0"/>
                </a:lnTo>
                <a:cubicBezTo>
                  <a:pt x="495693" y="0"/>
                  <a:pt x="506448" y="10836"/>
                  <a:pt x="506448" y="24112"/>
                </a:cubicBezTo>
                <a:lnTo>
                  <a:pt x="506448" y="303211"/>
                </a:lnTo>
                <a:cubicBezTo>
                  <a:pt x="504395" y="303407"/>
                  <a:pt x="502439" y="303700"/>
                  <a:pt x="500386" y="303992"/>
                </a:cubicBezTo>
                <a:cubicBezTo>
                  <a:pt x="480050" y="307604"/>
                  <a:pt x="458639" y="318147"/>
                  <a:pt x="436543" y="335426"/>
                </a:cubicBezTo>
                <a:cubicBezTo>
                  <a:pt x="430090" y="340503"/>
                  <a:pt x="424321" y="345579"/>
                  <a:pt x="419433" y="350167"/>
                </a:cubicBezTo>
                <a:cubicBezTo>
                  <a:pt x="412393" y="343236"/>
                  <a:pt x="404083" y="334743"/>
                  <a:pt x="396164" y="326250"/>
                </a:cubicBezTo>
                <a:lnTo>
                  <a:pt x="448568" y="326250"/>
                </a:lnTo>
                <a:lnTo>
                  <a:pt x="448568" y="98695"/>
                </a:lnTo>
                <a:lnTo>
                  <a:pt x="57880" y="98695"/>
                </a:lnTo>
                <a:lnTo>
                  <a:pt x="57880" y="326250"/>
                </a:lnTo>
                <a:lnTo>
                  <a:pt x="292919" y="326250"/>
                </a:lnTo>
                <a:cubicBezTo>
                  <a:pt x="295558" y="335914"/>
                  <a:pt x="301229" y="345872"/>
                  <a:pt x="309637" y="355439"/>
                </a:cubicBezTo>
                <a:lnTo>
                  <a:pt x="309931" y="355732"/>
                </a:lnTo>
                <a:lnTo>
                  <a:pt x="276787" y="355732"/>
                </a:lnTo>
                <a:lnTo>
                  <a:pt x="276787" y="394292"/>
                </a:lnTo>
                <a:lnTo>
                  <a:pt x="340044" y="394292"/>
                </a:lnTo>
                <a:lnTo>
                  <a:pt x="366539" y="424945"/>
                </a:lnTo>
                <a:lnTo>
                  <a:pt x="24149" y="424945"/>
                </a:lnTo>
                <a:cubicBezTo>
                  <a:pt x="10755" y="424945"/>
                  <a:pt x="0" y="414207"/>
                  <a:pt x="0" y="400930"/>
                </a:cubicBezTo>
                <a:lnTo>
                  <a:pt x="0" y="24112"/>
                </a:lnTo>
                <a:cubicBezTo>
                  <a:pt x="0" y="10836"/>
                  <a:pt x="10755" y="0"/>
                  <a:pt x="241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43" name="instructor-giving-a-lecture-with-circular-graphic-on-screen_43194"/>
          <p:cNvSpPr/>
          <p:nvPr/>
        </p:nvSpPr>
        <p:spPr>
          <a:xfrm flipH="1">
            <a:off x="1612430" y="6162511"/>
            <a:ext cx="192792" cy="183622"/>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45" name="instructor-giving-a-lecture-with-circular-graphic-on-screen_43194"/>
          <p:cNvSpPr/>
          <p:nvPr/>
        </p:nvSpPr>
        <p:spPr>
          <a:xfrm flipH="1">
            <a:off x="2083618" y="6174707"/>
            <a:ext cx="192792" cy="170789"/>
          </a:xfrm>
          <a:custGeom>
            <a:avLst/>
            <a:gdLst>
              <a:gd name="T0" fmla="*/ 5423 w 6499"/>
              <a:gd name="T1" fmla="*/ 940 h 5766"/>
              <a:gd name="T2" fmla="*/ 6499 w 6499"/>
              <a:gd name="T3" fmla="*/ 7 h 5766"/>
              <a:gd name="T4" fmla="*/ 4987 w 6499"/>
              <a:gd name="T5" fmla="*/ 792 h 5766"/>
              <a:gd name="T6" fmla="*/ 3216 w 6499"/>
              <a:gd name="T7" fmla="*/ 716 h 5766"/>
              <a:gd name="T8" fmla="*/ 1453 w 6499"/>
              <a:gd name="T9" fmla="*/ 667 h 5766"/>
              <a:gd name="T10" fmla="*/ 0 w 6499"/>
              <a:gd name="T11" fmla="*/ 2664 h 5766"/>
              <a:gd name="T12" fmla="*/ 661 w 6499"/>
              <a:gd name="T13" fmla="*/ 3284 h 5766"/>
              <a:gd name="T14" fmla="*/ 448 w 6499"/>
              <a:gd name="T15" fmla="*/ 4071 h 5766"/>
              <a:gd name="T16" fmla="*/ 844 w 6499"/>
              <a:gd name="T17" fmla="*/ 4279 h 5766"/>
              <a:gd name="T18" fmla="*/ 1080 w 6499"/>
              <a:gd name="T19" fmla="*/ 4576 h 5766"/>
              <a:gd name="T20" fmla="*/ 1583 w 6499"/>
              <a:gd name="T21" fmla="*/ 4775 h 5766"/>
              <a:gd name="T22" fmla="*/ 2017 w 6499"/>
              <a:gd name="T23" fmla="*/ 5327 h 5766"/>
              <a:gd name="T24" fmla="*/ 2405 w 6499"/>
              <a:gd name="T25" fmla="*/ 5234 h 5766"/>
              <a:gd name="T26" fmla="*/ 2535 w 6499"/>
              <a:gd name="T27" fmla="*/ 5395 h 5766"/>
              <a:gd name="T28" fmla="*/ 2876 w 6499"/>
              <a:gd name="T29" fmla="*/ 5576 h 5766"/>
              <a:gd name="T30" fmla="*/ 3165 w 6499"/>
              <a:gd name="T31" fmla="*/ 5494 h 5766"/>
              <a:gd name="T32" fmla="*/ 3701 w 6499"/>
              <a:gd name="T33" fmla="*/ 5660 h 5766"/>
              <a:gd name="T34" fmla="*/ 3832 w 6499"/>
              <a:gd name="T35" fmla="*/ 5267 h 5766"/>
              <a:gd name="T36" fmla="*/ 4495 w 6499"/>
              <a:gd name="T37" fmla="*/ 4970 h 5766"/>
              <a:gd name="T38" fmla="*/ 4988 w 6499"/>
              <a:gd name="T39" fmla="*/ 5020 h 5766"/>
              <a:gd name="T40" fmla="*/ 5597 w 6499"/>
              <a:gd name="T41" fmla="*/ 4588 h 5766"/>
              <a:gd name="T42" fmla="*/ 5503 w 6499"/>
              <a:gd name="T43" fmla="*/ 3760 h 5766"/>
              <a:gd name="T44" fmla="*/ 6296 w 6499"/>
              <a:gd name="T45" fmla="*/ 2963 h 5766"/>
              <a:gd name="T46" fmla="*/ 6499 w 6499"/>
              <a:gd name="T47" fmla="*/ 2528 h 5766"/>
              <a:gd name="T48" fmla="*/ 5795 w 6499"/>
              <a:gd name="T49" fmla="*/ 3035 h 5766"/>
              <a:gd name="T50" fmla="*/ 4857 w 6499"/>
              <a:gd name="T51" fmla="*/ 3514 h 5766"/>
              <a:gd name="T52" fmla="*/ 4769 w 6499"/>
              <a:gd name="T53" fmla="*/ 4088 h 5766"/>
              <a:gd name="T54" fmla="*/ 4331 w 6499"/>
              <a:gd name="T55" fmla="*/ 4082 h 5766"/>
              <a:gd name="T56" fmla="*/ 4173 w 6499"/>
              <a:gd name="T57" fmla="*/ 4456 h 5766"/>
              <a:gd name="T58" fmla="*/ 3747 w 6499"/>
              <a:gd name="T59" fmla="*/ 4507 h 5766"/>
              <a:gd name="T60" fmla="*/ 3473 w 6499"/>
              <a:gd name="T61" fmla="*/ 4915 h 5766"/>
              <a:gd name="T62" fmla="*/ 3065 w 6499"/>
              <a:gd name="T63" fmla="*/ 5251 h 5766"/>
              <a:gd name="T64" fmla="*/ 2867 w 6499"/>
              <a:gd name="T65" fmla="*/ 5322 h 5766"/>
              <a:gd name="T66" fmla="*/ 2707 w 6499"/>
              <a:gd name="T67" fmla="*/ 5102 h 5766"/>
              <a:gd name="T68" fmla="*/ 3423 w 6499"/>
              <a:gd name="T69" fmla="*/ 4496 h 5766"/>
              <a:gd name="T70" fmla="*/ 3345 w 6499"/>
              <a:gd name="T71" fmla="*/ 4266 h 5766"/>
              <a:gd name="T72" fmla="*/ 2255 w 6499"/>
              <a:gd name="T73" fmla="*/ 5022 h 5766"/>
              <a:gd name="T74" fmla="*/ 1884 w 6499"/>
              <a:gd name="T75" fmla="*/ 4962 h 5766"/>
              <a:gd name="T76" fmla="*/ 3155 w 6499"/>
              <a:gd name="T77" fmla="*/ 3735 h 5766"/>
              <a:gd name="T78" fmla="*/ 3075 w 6499"/>
              <a:gd name="T79" fmla="*/ 3503 h 5766"/>
              <a:gd name="T80" fmla="*/ 1791 w 6499"/>
              <a:gd name="T81" fmla="*/ 4404 h 5766"/>
              <a:gd name="T82" fmla="*/ 1285 w 6499"/>
              <a:gd name="T83" fmla="*/ 4435 h 5766"/>
              <a:gd name="T84" fmla="*/ 1439 w 6499"/>
              <a:gd name="T85" fmla="*/ 4004 h 5766"/>
              <a:gd name="T86" fmla="*/ 2809 w 6499"/>
              <a:gd name="T87" fmla="*/ 3011 h 5766"/>
              <a:gd name="T88" fmla="*/ 2612 w 6499"/>
              <a:gd name="T89" fmla="*/ 2895 h 5766"/>
              <a:gd name="T90" fmla="*/ 1167 w 6499"/>
              <a:gd name="T91" fmla="*/ 3884 h 5766"/>
              <a:gd name="T92" fmla="*/ 668 w 6499"/>
              <a:gd name="T93" fmla="*/ 3923 h 5766"/>
              <a:gd name="T94" fmla="*/ 3388 w 6499"/>
              <a:gd name="T95" fmla="*/ 1602 h 5766"/>
              <a:gd name="T96" fmla="*/ 4543 w 6499"/>
              <a:gd name="T97" fmla="*/ 2706 h 5766"/>
              <a:gd name="T98" fmla="*/ 4492 w 6499"/>
              <a:gd name="T99" fmla="*/ 1496 h 5766"/>
              <a:gd name="T100" fmla="*/ 4777 w 6499"/>
              <a:gd name="T101" fmla="*/ 1048 h 5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9" h="5766">
                <a:moveTo>
                  <a:pt x="5048" y="1043"/>
                </a:moveTo>
                <a:cubicBezTo>
                  <a:pt x="5180" y="1043"/>
                  <a:pt x="5309" y="1008"/>
                  <a:pt x="5423" y="940"/>
                </a:cubicBezTo>
                <a:lnTo>
                  <a:pt x="6499" y="304"/>
                </a:lnTo>
                <a:lnTo>
                  <a:pt x="6499" y="7"/>
                </a:lnTo>
                <a:lnTo>
                  <a:pt x="5288" y="712"/>
                </a:lnTo>
                <a:cubicBezTo>
                  <a:pt x="5196" y="766"/>
                  <a:pt x="5092" y="794"/>
                  <a:pt x="4987" y="792"/>
                </a:cubicBezTo>
                <a:lnTo>
                  <a:pt x="3384" y="774"/>
                </a:lnTo>
                <a:cubicBezTo>
                  <a:pt x="3304" y="744"/>
                  <a:pt x="3240" y="726"/>
                  <a:pt x="3216" y="716"/>
                </a:cubicBezTo>
                <a:cubicBezTo>
                  <a:pt x="2715" y="604"/>
                  <a:pt x="2323" y="648"/>
                  <a:pt x="2056" y="720"/>
                </a:cubicBezTo>
                <a:cubicBezTo>
                  <a:pt x="1856" y="774"/>
                  <a:pt x="1643" y="754"/>
                  <a:pt x="1453" y="667"/>
                </a:cubicBezTo>
                <a:lnTo>
                  <a:pt x="0" y="0"/>
                </a:lnTo>
                <a:lnTo>
                  <a:pt x="0" y="2664"/>
                </a:lnTo>
                <a:lnTo>
                  <a:pt x="151" y="2747"/>
                </a:lnTo>
                <a:cubicBezTo>
                  <a:pt x="373" y="2868"/>
                  <a:pt x="551" y="3056"/>
                  <a:pt x="661" y="3284"/>
                </a:cubicBezTo>
                <a:lnTo>
                  <a:pt x="576" y="3354"/>
                </a:lnTo>
                <a:cubicBezTo>
                  <a:pt x="347" y="3520"/>
                  <a:pt x="297" y="3843"/>
                  <a:pt x="448" y="4071"/>
                </a:cubicBezTo>
                <a:cubicBezTo>
                  <a:pt x="532" y="4182"/>
                  <a:pt x="651" y="4252"/>
                  <a:pt x="787" y="4276"/>
                </a:cubicBezTo>
                <a:cubicBezTo>
                  <a:pt x="803" y="4278"/>
                  <a:pt x="827" y="4279"/>
                  <a:pt x="844" y="4279"/>
                </a:cubicBezTo>
                <a:cubicBezTo>
                  <a:pt x="893" y="4282"/>
                  <a:pt x="941" y="4276"/>
                  <a:pt x="983" y="4270"/>
                </a:cubicBezTo>
                <a:cubicBezTo>
                  <a:pt x="985" y="4384"/>
                  <a:pt x="1012" y="4483"/>
                  <a:pt x="1080" y="4576"/>
                </a:cubicBezTo>
                <a:cubicBezTo>
                  <a:pt x="1171" y="4703"/>
                  <a:pt x="1315" y="4760"/>
                  <a:pt x="1469" y="4768"/>
                </a:cubicBezTo>
                <a:cubicBezTo>
                  <a:pt x="1509" y="4771"/>
                  <a:pt x="1551" y="4772"/>
                  <a:pt x="1583" y="4775"/>
                </a:cubicBezTo>
                <a:cubicBezTo>
                  <a:pt x="1568" y="4896"/>
                  <a:pt x="1603" y="5020"/>
                  <a:pt x="1679" y="5122"/>
                </a:cubicBezTo>
                <a:cubicBezTo>
                  <a:pt x="1763" y="5232"/>
                  <a:pt x="1881" y="5303"/>
                  <a:pt x="2017" y="5327"/>
                </a:cubicBezTo>
                <a:cubicBezTo>
                  <a:pt x="2033" y="5328"/>
                  <a:pt x="2057" y="5330"/>
                  <a:pt x="2075" y="5330"/>
                </a:cubicBezTo>
                <a:cubicBezTo>
                  <a:pt x="2196" y="5336"/>
                  <a:pt x="2312" y="5302"/>
                  <a:pt x="2405" y="5234"/>
                </a:cubicBezTo>
                <a:lnTo>
                  <a:pt x="2456" y="5195"/>
                </a:lnTo>
                <a:cubicBezTo>
                  <a:pt x="2468" y="5268"/>
                  <a:pt x="2489" y="5335"/>
                  <a:pt x="2535" y="5395"/>
                </a:cubicBezTo>
                <a:cubicBezTo>
                  <a:pt x="2603" y="5488"/>
                  <a:pt x="2705" y="5551"/>
                  <a:pt x="2827" y="5574"/>
                </a:cubicBezTo>
                <a:cubicBezTo>
                  <a:pt x="2843" y="5575"/>
                  <a:pt x="2859" y="5575"/>
                  <a:pt x="2876" y="5576"/>
                </a:cubicBezTo>
                <a:cubicBezTo>
                  <a:pt x="2973" y="5582"/>
                  <a:pt x="3072" y="5554"/>
                  <a:pt x="3157" y="5494"/>
                </a:cubicBezTo>
                <a:lnTo>
                  <a:pt x="3165" y="5494"/>
                </a:lnTo>
                <a:lnTo>
                  <a:pt x="3225" y="5578"/>
                </a:lnTo>
                <a:cubicBezTo>
                  <a:pt x="3331" y="5730"/>
                  <a:pt x="3549" y="5766"/>
                  <a:pt x="3701" y="5660"/>
                </a:cubicBezTo>
                <a:cubicBezTo>
                  <a:pt x="3828" y="5570"/>
                  <a:pt x="3879" y="5392"/>
                  <a:pt x="3821" y="5251"/>
                </a:cubicBezTo>
                <a:lnTo>
                  <a:pt x="3832" y="5267"/>
                </a:lnTo>
                <a:cubicBezTo>
                  <a:pt x="3932" y="5415"/>
                  <a:pt x="4121" y="5479"/>
                  <a:pt x="4287" y="5411"/>
                </a:cubicBezTo>
                <a:cubicBezTo>
                  <a:pt x="4469" y="5336"/>
                  <a:pt x="4543" y="5139"/>
                  <a:pt x="4495" y="4970"/>
                </a:cubicBezTo>
                <a:cubicBezTo>
                  <a:pt x="4617" y="5107"/>
                  <a:pt x="4828" y="5134"/>
                  <a:pt x="4980" y="5028"/>
                </a:cubicBezTo>
                <a:lnTo>
                  <a:pt x="4988" y="5020"/>
                </a:lnTo>
                <a:cubicBezTo>
                  <a:pt x="5140" y="4915"/>
                  <a:pt x="5184" y="4714"/>
                  <a:pt x="5103" y="4554"/>
                </a:cubicBezTo>
                <a:cubicBezTo>
                  <a:pt x="5235" y="4675"/>
                  <a:pt x="5445" y="4694"/>
                  <a:pt x="5597" y="4588"/>
                </a:cubicBezTo>
                <a:cubicBezTo>
                  <a:pt x="5775" y="4459"/>
                  <a:pt x="5821" y="4210"/>
                  <a:pt x="5692" y="4031"/>
                </a:cubicBezTo>
                <a:lnTo>
                  <a:pt x="5503" y="3760"/>
                </a:lnTo>
                <a:lnTo>
                  <a:pt x="5915" y="3280"/>
                </a:lnTo>
                <a:cubicBezTo>
                  <a:pt x="6023" y="3154"/>
                  <a:pt x="6152" y="3047"/>
                  <a:pt x="6296" y="2963"/>
                </a:cubicBezTo>
                <a:lnTo>
                  <a:pt x="6499" y="2846"/>
                </a:lnTo>
                <a:lnTo>
                  <a:pt x="6499" y="2528"/>
                </a:lnTo>
                <a:lnTo>
                  <a:pt x="6219" y="2687"/>
                </a:lnTo>
                <a:cubicBezTo>
                  <a:pt x="6059" y="2778"/>
                  <a:pt x="5915" y="2895"/>
                  <a:pt x="5795" y="3035"/>
                </a:cubicBezTo>
                <a:lnTo>
                  <a:pt x="5352" y="3548"/>
                </a:lnTo>
                <a:cubicBezTo>
                  <a:pt x="5220" y="3427"/>
                  <a:pt x="5009" y="3408"/>
                  <a:pt x="4857" y="3514"/>
                </a:cubicBezTo>
                <a:cubicBezTo>
                  <a:pt x="4680" y="3643"/>
                  <a:pt x="4633" y="3892"/>
                  <a:pt x="4763" y="4071"/>
                </a:cubicBezTo>
                <a:lnTo>
                  <a:pt x="4769" y="4088"/>
                </a:lnTo>
                <a:lnTo>
                  <a:pt x="4761" y="4088"/>
                </a:lnTo>
                <a:cubicBezTo>
                  <a:pt x="4636" y="4000"/>
                  <a:pt x="4465" y="3991"/>
                  <a:pt x="4331" y="4082"/>
                </a:cubicBezTo>
                <a:lnTo>
                  <a:pt x="4323" y="4090"/>
                </a:lnTo>
                <a:cubicBezTo>
                  <a:pt x="4204" y="4172"/>
                  <a:pt x="4148" y="4316"/>
                  <a:pt x="4173" y="4456"/>
                </a:cubicBezTo>
                <a:lnTo>
                  <a:pt x="4131" y="4487"/>
                </a:lnTo>
                <a:cubicBezTo>
                  <a:pt x="4012" y="4424"/>
                  <a:pt x="3865" y="4424"/>
                  <a:pt x="3747" y="4507"/>
                </a:cubicBezTo>
                <a:cubicBezTo>
                  <a:pt x="3637" y="4583"/>
                  <a:pt x="3581" y="4718"/>
                  <a:pt x="3591" y="4840"/>
                </a:cubicBezTo>
                <a:lnTo>
                  <a:pt x="3473" y="4915"/>
                </a:lnTo>
                <a:cubicBezTo>
                  <a:pt x="3385" y="4894"/>
                  <a:pt x="3287" y="4914"/>
                  <a:pt x="3211" y="4966"/>
                </a:cubicBezTo>
                <a:cubicBezTo>
                  <a:pt x="3117" y="5034"/>
                  <a:pt x="3063" y="5146"/>
                  <a:pt x="3065" y="5251"/>
                </a:cubicBezTo>
                <a:lnTo>
                  <a:pt x="3007" y="5288"/>
                </a:lnTo>
                <a:cubicBezTo>
                  <a:pt x="2972" y="5319"/>
                  <a:pt x="2915" y="5332"/>
                  <a:pt x="2867" y="5322"/>
                </a:cubicBezTo>
                <a:cubicBezTo>
                  <a:pt x="2819" y="5311"/>
                  <a:pt x="2771" y="5284"/>
                  <a:pt x="2740" y="5242"/>
                </a:cubicBezTo>
                <a:cubicBezTo>
                  <a:pt x="2709" y="5207"/>
                  <a:pt x="2696" y="5150"/>
                  <a:pt x="2707" y="5102"/>
                </a:cubicBezTo>
                <a:cubicBezTo>
                  <a:pt x="2717" y="5054"/>
                  <a:pt x="2744" y="5006"/>
                  <a:pt x="2787" y="4975"/>
                </a:cubicBezTo>
                <a:lnTo>
                  <a:pt x="3423" y="4496"/>
                </a:lnTo>
                <a:cubicBezTo>
                  <a:pt x="3456" y="4474"/>
                  <a:pt x="3475" y="4442"/>
                  <a:pt x="3476" y="4402"/>
                </a:cubicBezTo>
                <a:cubicBezTo>
                  <a:pt x="3480" y="4328"/>
                  <a:pt x="3417" y="4266"/>
                  <a:pt x="3345" y="4266"/>
                </a:cubicBezTo>
                <a:cubicBezTo>
                  <a:pt x="3317" y="4266"/>
                  <a:pt x="3295" y="4272"/>
                  <a:pt x="3271" y="4286"/>
                </a:cubicBezTo>
                <a:lnTo>
                  <a:pt x="2255" y="5022"/>
                </a:lnTo>
                <a:cubicBezTo>
                  <a:pt x="2196" y="5059"/>
                  <a:pt x="2129" y="5080"/>
                  <a:pt x="2057" y="5068"/>
                </a:cubicBezTo>
                <a:cubicBezTo>
                  <a:pt x="1985" y="5056"/>
                  <a:pt x="1921" y="5020"/>
                  <a:pt x="1884" y="4962"/>
                </a:cubicBezTo>
                <a:cubicBezTo>
                  <a:pt x="1800" y="4851"/>
                  <a:pt x="1825" y="4682"/>
                  <a:pt x="1944" y="4599"/>
                </a:cubicBezTo>
                <a:lnTo>
                  <a:pt x="3155" y="3735"/>
                </a:lnTo>
                <a:cubicBezTo>
                  <a:pt x="3181" y="3711"/>
                  <a:pt x="3200" y="3678"/>
                  <a:pt x="3200" y="3634"/>
                </a:cubicBezTo>
                <a:cubicBezTo>
                  <a:pt x="3201" y="3564"/>
                  <a:pt x="3144" y="3506"/>
                  <a:pt x="3075" y="3503"/>
                </a:cubicBezTo>
                <a:cubicBezTo>
                  <a:pt x="3035" y="3502"/>
                  <a:pt x="3003" y="3516"/>
                  <a:pt x="2976" y="3547"/>
                </a:cubicBezTo>
                <a:lnTo>
                  <a:pt x="1791" y="4404"/>
                </a:lnTo>
                <a:cubicBezTo>
                  <a:pt x="1757" y="4419"/>
                  <a:pt x="1740" y="4443"/>
                  <a:pt x="1715" y="4466"/>
                </a:cubicBezTo>
                <a:cubicBezTo>
                  <a:pt x="1572" y="4556"/>
                  <a:pt x="1361" y="4536"/>
                  <a:pt x="1285" y="4435"/>
                </a:cubicBezTo>
                <a:cubicBezTo>
                  <a:pt x="1209" y="4326"/>
                  <a:pt x="1225" y="4179"/>
                  <a:pt x="1320" y="4087"/>
                </a:cubicBezTo>
                <a:lnTo>
                  <a:pt x="1439" y="4004"/>
                </a:lnTo>
                <a:lnTo>
                  <a:pt x="2756" y="3106"/>
                </a:lnTo>
                <a:cubicBezTo>
                  <a:pt x="2789" y="3083"/>
                  <a:pt x="2808" y="3051"/>
                  <a:pt x="2809" y="3011"/>
                </a:cubicBezTo>
                <a:cubicBezTo>
                  <a:pt x="2812" y="2967"/>
                  <a:pt x="2791" y="2926"/>
                  <a:pt x="2755" y="2900"/>
                </a:cubicBezTo>
                <a:cubicBezTo>
                  <a:pt x="2708" y="2867"/>
                  <a:pt x="2661" y="2866"/>
                  <a:pt x="2612" y="2895"/>
                </a:cubicBezTo>
                <a:lnTo>
                  <a:pt x="1201" y="3854"/>
                </a:lnTo>
                <a:cubicBezTo>
                  <a:pt x="1192" y="3870"/>
                  <a:pt x="1176" y="3876"/>
                  <a:pt x="1167" y="3884"/>
                </a:cubicBezTo>
                <a:lnTo>
                  <a:pt x="1031" y="3983"/>
                </a:lnTo>
                <a:cubicBezTo>
                  <a:pt x="920" y="4067"/>
                  <a:pt x="751" y="4042"/>
                  <a:pt x="668" y="3923"/>
                </a:cubicBezTo>
                <a:cubicBezTo>
                  <a:pt x="584" y="3812"/>
                  <a:pt x="609" y="3643"/>
                  <a:pt x="728" y="3560"/>
                </a:cubicBezTo>
                <a:lnTo>
                  <a:pt x="3388" y="1602"/>
                </a:lnTo>
                <a:cubicBezTo>
                  <a:pt x="3601" y="1727"/>
                  <a:pt x="3759" y="1979"/>
                  <a:pt x="3759" y="1979"/>
                </a:cubicBezTo>
                <a:cubicBezTo>
                  <a:pt x="4020" y="2798"/>
                  <a:pt x="4345" y="2804"/>
                  <a:pt x="4543" y="2706"/>
                </a:cubicBezTo>
                <a:cubicBezTo>
                  <a:pt x="4645" y="2655"/>
                  <a:pt x="4692" y="2534"/>
                  <a:pt x="4656" y="2424"/>
                </a:cubicBezTo>
                <a:cubicBezTo>
                  <a:pt x="4552" y="2108"/>
                  <a:pt x="4492" y="1496"/>
                  <a:pt x="4492" y="1496"/>
                </a:cubicBezTo>
                <a:cubicBezTo>
                  <a:pt x="4419" y="1338"/>
                  <a:pt x="4184" y="1171"/>
                  <a:pt x="3923" y="1035"/>
                </a:cubicBezTo>
                <a:lnTo>
                  <a:pt x="4777" y="1048"/>
                </a:lnTo>
                <a:lnTo>
                  <a:pt x="5048" y="1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活动内容</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21" name="文本框 20"/>
          <p:cNvSpPr txBox="1"/>
          <p:nvPr/>
        </p:nvSpPr>
        <p:spPr>
          <a:xfrm>
            <a:off x="1182274" y="1696879"/>
            <a:ext cx="2643505" cy="523220"/>
          </a:xfrm>
          <a:prstGeom prst="rect">
            <a:avLst/>
          </a:prstGeom>
          <a:noFill/>
        </p:spPr>
        <p:txBody>
          <a:bodyPr wrap="square" rtlCol="0">
            <a:spAutoFit/>
          </a:bodyPr>
          <a:lstStyle/>
          <a:p>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举办互动活动</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2" name="文本框 21"/>
          <p:cNvSpPr txBox="1"/>
          <p:nvPr/>
        </p:nvSpPr>
        <p:spPr>
          <a:xfrm>
            <a:off x="1182272" y="2220099"/>
            <a:ext cx="9827455"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输入文字内容输入文字内容输入文字内容输入文字内容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nvGrpSpPr>
          <p:cNvPr id="2" name="组合 1"/>
          <p:cNvGrpSpPr/>
          <p:nvPr/>
        </p:nvGrpSpPr>
        <p:grpSpPr>
          <a:xfrm>
            <a:off x="834667" y="3677905"/>
            <a:ext cx="2708634" cy="1269325"/>
            <a:chOff x="834667" y="3592180"/>
            <a:chExt cx="2708634" cy="1269325"/>
          </a:xfrm>
        </p:grpSpPr>
        <p:sp>
          <p:nvSpPr>
            <p:cNvPr id="8" name="矩形: 圆角 7"/>
            <p:cNvSpPr/>
            <p:nvPr/>
          </p:nvSpPr>
          <p:spPr>
            <a:xfrm>
              <a:off x="929917" y="3592180"/>
              <a:ext cx="531218" cy="531216"/>
            </a:xfrm>
            <a:prstGeom prst="roundRect">
              <a:avLst>
                <a:gd name="adj" fmla="val 28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Light" panose="020B0300000000000000" pitchFamily="34" charset="-122"/>
              </a:endParaRPr>
            </a:p>
          </p:txBody>
        </p:sp>
        <p:sp>
          <p:nvSpPr>
            <p:cNvPr id="23" name="文本框 22"/>
            <p:cNvSpPr txBox="1"/>
            <p:nvPr/>
          </p:nvSpPr>
          <p:spPr>
            <a:xfrm>
              <a:off x="1461136" y="3629584"/>
              <a:ext cx="1424940" cy="461665"/>
            </a:xfrm>
            <a:prstGeom prst="rect">
              <a:avLst/>
            </a:prstGeom>
            <a:noFill/>
          </p:spPr>
          <p:txBody>
            <a:bodyPr wrap="square" rtlCol="0">
              <a:spAutoFit/>
            </a:bodyPr>
            <a:lstStyle/>
            <a:p>
              <a:r>
                <a:rPr lang="zh-CN" altLang="en-US" sz="24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输入标题</a:t>
              </a:r>
              <a:endParaRPr lang="zh-CN" altLang="en-US" sz="24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4" name="文本框 23"/>
            <p:cNvSpPr txBox="1"/>
            <p:nvPr/>
          </p:nvSpPr>
          <p:spPr>
            <a:xfrm>
              <a:off x="834667" y="4160800"/>
              <a:ext cx="2708634"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25" name="组合 24"/>
          <p:cNvGrpSpPr/>
          <p:nvPr/>
        </p:nvGrpSpPr>
        <p:grpSpPr>
          <a:xfrm>
            <a:off x="4741683" y="3677905"/>
            <a:ext cx="2708634" cy="1269325"/>
            <a:chOff x="834667" y="3592180"/>
            <a:chExt cx="2708634" cy="1269325"/>
          </a:xfrm>
        </p:grpSpPr>
        <p:sp>
          <p:nvSpPr>
            <p:cNvPr id="26" name="矩形: 圆角 25"/>
            <p:cNvSpPr/>
            <p:nvPr/>
          </p:nvSpPr>
          <p:spPr>
            <a:xfrm>
              <a:off x="929917" y="3592180"/>
              <a:ext cx="531218" cy="531216"/>
            </a:xfrm>
            <a:prstGeom prst="roundRect">
              <a:avLst>
                <a:gd name="adj" fmla="val 28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Light" panose="020B0300000000000000" pitchFamily="34" charset="-122"/>
              </a:endParaRPr>
            </a:p>
          </p:txBody>
        </p:sp>
        <p:sp>
          <p:nvSpPr>
            <p:cNvPr id="27" name="文本框 26"/>
            <p:cNvSpPr txBox="1"/>
            <p:nvPr/>
          </p:nvSpPr>
          <p:spPr>
            <a:xfrm>
              <a:off x="1461136" y="3629584"/>
              <a:ext cx="1424940" cy="461665"/>
            </a:xfrm>
            <a:prstGeom prst="rect">
              <a:avLst/>
            </a:prstGeom>
            <a:noFill/>
          </p:spPr>
          <p:txBody>
            <a:bodyPr wrap="square" rtlCol="0">
              <a:spAutoFit/>
            </a:bodyPr>
            <a:lstStyle/>
            <a:p>
              <a:r>
                <a:rPr lang="zh-CN" altLang="en-US" sz="24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输入标题</a:t>
              </a:r>
              <a:endParaRPr lang="zh-CN" altLang="en-US" sz="24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8" name="文本框 27"/>
            <p:cNvSpPr txBox="1"/>
            <p:nvPr/>
          </p:nvSpPr>
          <p:spPr>
            <a:xfrm>
              <a:off x="834667" y="4160800"/>
              <a:ext cx="2708634"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29" name="组合 28"/>
          <p:cNvGrpSpPr/>
          <p:nvPr/>
        </p:nvGrpSpPr>
        <p:grpSpPr>
          <a:xfrm>
            <a:off x="8648699" y="3677905"/>
            <a:ext cx="2708634" cy="1269325"/>
            <a:chOff x="834667" y="3592180"/>
            <a:chExt cx="2708634" cy="1269325"/>
          </a:xfrm>
        </p:grpSpPr>
        <p:sp>
          <p:nvSpPr>
            <p:cNvPr id="30" name="矩形: 圆角 29"/>
            <p:cNvSpPr/>
            <p:nvPr/>
          </p:nvSpPr>
          <p:spPr>
            <a:xfrm>
              <a:off x="929917" y="3592180"/>
              <a:ext cx="531218" cy="531216"/>
            </a:xfrm>
            <a:prstGeom prst="roundRect">
              <a:avLst>
                <a:gd name="adj" fmla="val 2827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Light" panose="020B0300000000000000" pitchFamily="34" charset="-122"/>
              </a:endParaRPr>
            </a:p>
          </p:txBody>
        </p:sp>
        <p:sp>
          <p:nvSpPr>
            <p:cNvPr id="31" name="文本框 30"/>
            <p:cNvSpPr txBox="1"/>
            <p:nvPr/>
          </p:nvSpPr>
          <p:spPr>
            <a:xfrm>
              <a:off x="1461136" y="3629584"/>
              <a:ext cx="1424940" cy="461665"/>
            </a:xfrm>
            <a:prstGeom prst="rect">
              <a:avLst/>
            </a:prstGeom>
            <a:noFill/>
          </p:spPr>
          <p:txBody>
            <a:bodyPr wrap="square" rtlCol="0">
              <a:spAutoFit/>
            </a:bodyPr>
            <a:lstStyle/>
            <a:p>
              <a:r>
                <a:rPr lang="zh-CN" altLang="en-US" sz="24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输入标题</a:t>
              </a:r>
              <a:endParaRPr lang="zh-CN" altLang="en-US" sz="24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2" name="文本框 31"/>
            <p:cNvSpPr txBox="1"/>
            <p:nvPr/>
          </p:nvSpPr>
          <p:spPr>
            <a:xfrm>
              <a:off x="834667" y="4160800"/>
              <a:ext cx="2708634"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33" name="dollar-bag_17794"/>
          <p:cNvSpPr/>
          <p:nvPr/>
        </p:nvSpPr>
        <p:spPr>
          <a:xfrm>
            <a:off x="990476" y="3768665"/>
            <a:ext cx="383591" cy="337063"/>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7041" h="524623">
                <a:moveTo>
                  <a:pt x="511060" y="318176"/>
                </a:moveTo>
                <a:lnTo>
                  <a:pt x="555430" y="318176"/>
                </a:lnTo>
                <a:lnTo>
                  <a:pt x="555430" y="328291"/>
                </a:lnTo>
                <a:lnTo>
                  <a:pt x="511060" y="328291"/>
                </a:lnTo>
                <a:close/>
                <a:moveTo>
                  <a:pt x="511060" y="298175"/>
                </a:moveTo>
                <a:lnTo>
                  <a:pt x="555430" y="298175"/>
                </a:lnTo>
                <a:lnTo>
                  <a:pt x="555430" y="309670"/>
                </a:lnTo>
                <a:lnTo>
                  <a:pt x="511060" y="309670"/>
                </a:lnTo>
                <a:close/>
                <a:moveTo>
                  <a:pt x="511060" y="279554"/>
                </a:moveTo>
                <a:lnTo>
                  <a:pt x="555430" y="279554"/>
                </a:lnTo>
                <a:lnTo>
                  <a:pt x="555430" y="291049"/>
                </a:lnTo>
                <a:lnTo>
                  <a:pt x="511060" y="291049"/>
                </a:lnTo>
                <a:close/>
                <a:moveTo>
                  <a:pt x="511060" y="260932"/>
                </a:moveTo>
                <a:lnTo>
                  <a:pt x="555430" y="260932"/>
                </a:lnTo>
                <a:lnTo>
                  <a:pt x="555430" y="270818"/>
                </a:lnTo>
                <a:lnTo>
                  <a:pt x="511060" y="270818"/>
                </a:lnTo>
                <a:close/>
                <a:moveTo>
                  <a:pt x="511060" y="242311"/>
                </a:moveTo>
                <a:lnTo>
                  <a:pt x="555430" y="242311"/>
                </a:lnTo>
                <a:lnTo>
                  <a:pt x="555430" y="253576"/>
                </a:lnTo>
                <a:lnTo>
                  <a:pt x="511060" y="253576"/>
                </a:lnTo>
                <a:close/>
                <a:moveTo>
                  <a:pt x="436378" y="240701"/>
                </a:moveTo>
                <a:lnTo>
                  <a:pt x="489449" y="240701"/>
                </a:lnTo>
                <a:cubicBezTo>
                  <a:pt x="488015" y="265059"/>
                  <a:pt x="476540" y="286552"/>
                  <a:pt x="460762" y="302313"/>
                </a:cubicBezTo>
                <a:lnTo>
                  <a:pt x="423469" y="265059"/>
                </a:lnTo>
                <a:cubicBezTo>
                  <a:pt x="430641" y="257895"/>
                  <a:pt x="434944" y="250731"/>
                  <a:pt x="436378" y="240701"/>
                </a:cubicBezTo>
                <a:close/>
                <a:moveTo>
                  <a:pt x="386069" y="146214"/>
                </a:moveTo>
                <a:lnTo>
                  <a:pt x="386069" y="199256"/>
                </a:lnTo>
                <a:cubicBezTo>
                  <a:pt x="367412" y="200690"/>
                  <a:pt x="353060" y="216459"/>
                  <a:pt x="353060" y="235096"/>
                </a:cubicBezTo>
                <a:cubicBezTo>
                  <a:pt x="353060" y="253732"/>
                  <a:pt x="370282" y="270935"/>
                  <a:pt x="388940" y="270935"/>
                </a:cubicBezTo>
                <a:cubicBezTo>
                  <a:pt x="397551" y="270935"/>
                  <a:pt x="406162" y="266634"/>
                  <a:pt x="411902" y="262334"/>
                </a:cubicBezTo>
                <a:lnTo>
                  <a:pt x="449217" y="299607"/>
                </a:lnTo>
                <a:cubicBezTo>
                  <a:pt x="433430" y="313943"/>
                  <a:pt x="411902" y="322544"/>
                  <a:pt x="388940" y="322544"/>
                </a:cubicBezTo>
                <a:cubicBezTo>
                  <a:pt x="340144" y="322544"/>
                  <a:pt x="301394" y="283837"/>
                  <a:pt x="301394" y="235096"/>
                </a:cubicBezTo>
                <a:cubicBezTo>
                  <a:pt x="301394" y="187788"/>
                  <a:pt x="338709" y="147648"/>
                  <a:pt x="386069" y="146214"/>
                </a:cubicBezTo>
                <a:close/>
                <a:moveTo>
                  <a:pt x="391973" y="143225"/>
                </a:moveTo>
                <a:cubicBezTo>
                  <a:pt x="393407" y="143225"/>
                  <a:pt x="393407" y="143225"/>
                  <a:pt x="394841" y="143225"/>
                </a:cubicBezTo>
                <a:cubicBezTo>
                  <a:pt x="443601" y="143225"/>
                  <a:pt x="482322" y="183356"/>
                  <a:pt x="482322" y="232087"/>
                </a:cubicBezTo>
                <a:cubicBezTo>
                  <a:pt x="482322" y="232087"/>
                  <a:pt x="482322" y="233521"/>
                  <a:pt x="482322" y="234954"/>
                </a:cubicBezTo>
                <a:lnTo>
                  <a:pt x="430694" y="234954"/>
                </a:lnTo>
                <a:cubicBezTo>
                  <a:pt x="430694" y="233521"/>
                  <a:pt x="430694" y="232087"/>
                  <a:pt x="430694" y="232087"/>
                </a:cubicBezTo>
                <a:cubicBezTo>
                  <a:pt x="430694" y="212022"/>
                  <a:pt x="414919" y="196256"/>
                  <a:pt x="394841" y="196256"/>
                </a:cubicBezTo>
                <a:cubicBezTo>
                  <a:pt x="393407" y="196256"/>
                  <a:pt x="393407" y="196256"/>
                  <a:pt x="391973" y="196256"/>
                </a:cubicBezTo>
                <a:close/>
                <a:moveTo>
                  <a:pt x="209538" y="117542"/>
                </a:moveTo>
                <a:lnTo>
                  <a:pt x="209538" y="179177"/>
                </a:lnTo>
                <a:lnTo>
                  <a:pt x="281298" y="213579"/>
                </a:lnTo>
                <a:lnTo>
                  <a:pt x="281298" y="258014"/>
                </a:lnTo>
                <a:lnTo>
                  <a:pt x="209538" y="225046"/>
                </a:lnTo>
                <a:lnTo>
                  <a:pt x="209538" y="341150"/>
                </a:lnTo>
                <a:lnTo>
                  <a:pt x="367410" y="341150"/>
                </a:lnTo>
                <a:lnTo>
                  <a:pt x="394679" y="341150"/>
                </a:lnTo>
                <a:lnTo>
                  <a:pt x="571208" y="341150"/>
                </a:lnTo>
                <a:lnTo>
                  <a:pt x="571208" y="117542"/>
                </a:lnTo>
                <a:close/>
                <a:moveTo>
                  <a:pt x="363104" y="73107"/>
                </a:moveTo>
                <a:lnTo>
                  <a:pt x="410466" y="73107"/>
                </a:lnTo>
                <a:lnTo>
                  <a:pt x="410466" y="93174"/>
                </a:lnTo>
                <a:lnTo>
                  <a:pt x="588430" y="93174"/>
                </a:lnTo>
                <a:lnTo>
                  <a:pt x="597041" y="93174"/>
                </a:lnTo>
                <a:lnTo>
                  <a:pt x="597041" y="117542"/>
                </a:lnTo>
                <a:lnTo>
                  <a:pt x="588430" y="117542"/>
                </a:lnTo>
                <a:lnTo>
                  <a:pt x="588430" y="358350"/>
                </a:lnTo>
                <a:lnTo>
                  <a:pt x="394679" y="358350"/>
                </a:lnTo>
                <a:lnTo>
                  <a:pt x="394679" y="402785"/>
                </a:lnTo>
                <a:lnTo>
                  <a:pt x="490837" y="511723"/>
                </a:lnTo>
                <a:lnTo>
                  <a:pt x="456392" y="511723"/>
                </a:lnTo>
                <a:lnTo>
                  <a:pt x="390373" y="438620"/>
                </a:lnTo>
                <a:lnTo>
                  <a:pt x="390373" y="511723"/>
                </a:lnTo>
                <a:lnTo>
                  <a:pt x="370280" y="511723"/>
                </a:lnTo>
                <a:lnTo>
                  <a:pt x="370280" y="438620"/>
                </a:lnTo>
                <a:lnTo>
                  <a:pt x="305696" y="511723"/>
                </a:lnTo>
                <a:lnTo>
                  <a:pt x="271252" y="511723"/>
                </a:lnTo>
                <a:lnTo>
                  <a:pt x="367410" y="402785"/>
                </a:lnTo>
                <a:lnTo>
                  <a:pt x="367410" y="358350"/>
                </a:lnTo>
                <a:lnTo>
                  <a:pt x="192316" y="358350"/>
                </a:lnTo>
                <a:lnTo>
                  <a:pt x="192316" y="217879"/>
                </a:lnTo>
                <a:lnTo>
                  <a:pt x="169353" y="207845"/>
                </a:lnTo>
                <a:lnTo>
                  <a:pt x="163612" y="329683"/>
                </a:lnTo>
                <a:lnTo>
                  <a:pt x="159307" y="329683"/>
                </a:lnTo>
                <a:lnTo>
                  <a:pt x="159307" y="346883"/>
                </a:lnTo>
                <a:lnTo>
                  <a:pt x="159307" y="359784"/>
                </a:lnTo>
                <a:lnTo>
                  <a:pt x="159307" y="490222"/>
                </a:lnTo>
                <a:lnTo>
                  <a:pt x="165047" y="490222"/>
                </a:lnTo>
                <a:lnTo>
                  <a:pt x="193751" y="497389"/>
                </a:lnTo>
                <a:lnTo>
                  <a:pt x="193751" y="524623"/>
                </a:lnTo>
                <a:lnTo>
                  <a:pt x="169353" y="524623"/>
                </a:lnTo>
                <a:lnTo>
                  <a:pt x="139214" y="520323"/>
                </a:lnTo>
                <a:lnTo>
                  <a:pt x="139214" y="524623"/>
                </a:lnTo>
                <a:lnTo>
                  <a:pt x="106204" y="524623"/>
                </a:lnTo>
                <a:lnTo>
                  <a:pt x="106204" y="494522"/>
                </a:lnTo>
                <a:lnTo>
                  <a:pt x="106204" y="490222"/>
                </a:lnTo>
                <a:lnTo>
                  <a:pt x="106204" y="359784"/>
                </a:lnTo>
                <a:lnTo>
                  <a:pt x="87547" y="359784"/>
                </a:lnTo>
                <a:lnTo>
                  <a:pt x="87547" y="490222"/>
                </a:lnTo>
                <a:lnTo>
                  <a:pt x="87547" y="494522"/>
                </a:lnTo>
                <a:lnTo>
                  <a:pt x="87547" y="524623"/>
                </a:lnTo>
                <a:lnTo>
                  <a:pt x="54537" y="524623"/>
                </a:lnTo>
                <a:lnTo>
                  <a:pt x="54537" y="520323"/>
                </a:lnTo>
                <a:lnTo>
                  <a:pt x="25834" y="524623"/>
                </a:lnTo>
                <a:lnTo>
                  <a:pt x="0" y="524623"/>
                </a:lnTo>
                <a:lnTo>
                  <a:pt x="0" y="497389"/>
                </a:lnTo>
                <a:lnTo>
                  <a:pt x="30139" y="490222"/>
                </a:lnTo>
                <a:lnTo>
                  <a:pt x="34445" y="490222"/>
                </a:lnTo>
                <a:lnTo>
                  <a:pt x="34445" y="359784"/>
                </a:lnTo>
                <a:lnTo>
                  <a:pt x="34445" y="346883"/>
                </a:lnTo>
                <a:lnTo>
                  <a:pt x="34445" y="329683"/>
                </a:lnTo>
                <a:lnTo>
                  <a:pt x="31574" y="329683"/>
                </a:lnTo>
                <a:lnTo>
                  <a:pt x="30139" y="302448"/>
                </a:lnTo>
                <a:lnTo>
                  <a:pt x="4306" y="302448"/>
                </a:lnTo>
                <a:lnTo>
                  <a:pt x="8611" y="169144"/>
                </a:lnTo>
                <a:lnTo>
                  <a:pt x="67454" y="159110"/>
                </a:lnTo>
                <a:lnTo>
                  <a:pt x="94723" y="190645"/>
                </a:lnTo>
                <a:lnTo>
                  <a:pt x="123427" y="159110"/>
                </a:lnTo>
                <a:lnTo>
                  <a:pt x="165047" y="159110"/>
                </a:lnTo>
                <a:lnTo>
                  <a:pt x="192316" y="172010"/>
                </a:lnTo>
                <a:lnTo>
                  <a:pt x="192316" y="117542"/>
                </a:lnTo>
                <a:lnTo>
                  <a:pt x="180835" y="117542"/>
                </a:lnTo>
                <a:lnTo>
                  <a:pt x="180835" y="93174"/>
                </a:lnTo>
                <a:lnTo>
                  <a:pt x="192316" y="93174"/>
                </a:lnTo>
                <a:lnTo>
                  <a:pt x="363104" y="93174"/>
                </a:lnTo>
                <a:close/>
                <a:moveTo>
                  <a:pt x="96902" y="0"/>
                </a:moveTo>
                <a:cubicBezTo>
                  <a:pt x="137722" y="0"/>
                  <a:pt x="170814" y="33040"/>
                  <a:pt x="170814" y="73797"/>
                </a:cubicBezTo>
                <a:cubicBezTo>
                  <a:pt x="170814" y="114554"/>
                  <a:pt x="137722" y="147594"/>
                  <a:pt x="96902" y="147594"/>
                </a:cubicBezTo>
                <a:cubicBezTo>
                  <a:pt x="56082" y="147594"/>
                  <a:pt x="22990" y="114554"/>
                  <a:pt x="22990" y="73797"/>
                </a:cubicBezTo>
                <a:cubicBezTo>
                  <a:pt x="22990" y="33040"/>
                  <a:pt x="56082" y="0"/>
                  <a:pt x="969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35" name="dollar-bag_17794"/>
          <p:cNvSpPr/>
          <p:nvPr/>
        </p:nvSpPr>
        <p:spPr>
          <a:xfrm>
            <a:off x="4930352" y="3786472"/>
            <a:ext cx="383591" cy="339702"/>
          </a:xfrm>
          <a:custGeom>
            <a:avLst/>
            <a:gdLst>
              <a:gd name="connsiteX0" fmla="*/ 168262 w 607490"/>
              <a:gd name="connsiteY0" fmla="*/ 355732 h 537985"/>
              <a:gd name="connsiteX1" fmla="*/ 168262 w 607490"/>
              <a:gd name="connsiteY1" fmla="*/ 394292 h 537985"/>
              <a:gd name="connsiteX2" fmla="*/ 229759 w 607490"/>
              <a:gd name="connsiteY2" fmla="*/ 394292 h 537985"/>
              <a:gd name="connsiteX3" fmla="*/ 229759 w 607490"/>
              <a:gd name="connsiteY3" fmla="*/ 355732 h 537985"/>
              <a:gd name="connsiteX4" fmla="*/ 59640 w 607490"/>
              <a:gd name="connsiteY4" fmla="*/ 355732 h 537985"/>
              <a:gd name="connsiteX5" fmla="*/ 59640 w 607490"/>
              <a:gd name="connsiteY5" fmla="*/ 394292 h 537985"/>
              <a:gd name="connsiteX6" fmla="*/ 121235 w 607490"/>
              <a:gd name="connsiteY6" fmla="*/ 394292 h 537985"/>
              <a:gd name="connsiteX7" fmla="*/ 121235 w 607490"/>
              <a:gd name="connsiteY7" fmla="*/ 355732 h 537985"/>
              <a:gd name="connsiteX8" fmla="*/ 332305 w 607490"/>
              <a:gd name="connsiteY8" fmla="*/ 297835 h 537985"/>
              <a:gd name="connsiteX9" fmla="*/ 363903 w 607490"/>
              <a:gd name="connsiteY9" fmla="*/ 318139 h 537985"/>
              <a:gd name="connsiteX10" fmla="*/ 423647 w 607490"/>
              <a:gd name="connsiteY10" fmla="*/ 380034 h 537985"/>
              <a:gd name="connsiteX11" fmla="*/ 452394 w 607490"/>
              <a:gd name="connsiteY11" fmla="*/ 353382 h 537985"/>
              <a:gd name="connsiteX12" fmla="*/ 507542 w 607490"/>
              <a:gd name="connsiteY12" fmla="*/ 325852 h 537985"/>
              <a:gd name="connsiteX13" fmla="*/ 567481 w 607490"/>
              <a:gd name="connsiteY13" fmla="*/ 349965 h 537985"/>
              <a:gd name="connsiteX14" fmla="*/ 605713 w 607490"/>
              <a:gd name="connsiteY14" fmla="*/ 426894 h 537985"/>
              <a:gd name="connsiteX15" fmla="*/ 576477 w 607490"/>
              <a:gd name="connsiteY15" fmla="*/ 506361 h 537985"/>
              <a:gd name="connsiteX16" fmla="*/ 497959 w 607490"/>
              <a:gd name="connsiteY16" fmla="*/ 537601 h 537985"/>
              <a:gd name="connsiteX17" fmla="*/ 426091 w 607490"/>
              <a:gd name="connsiteY17" fmla="*/ 526472 h 537985"/>
              <a:gd name="connsiteX18" fmla="*/ 347378 w 607490"/>
              <a:gd name="connsiteY18" fmla="*/ 480002 h 537985"/>
              <a:gd name="connsiteX19" fmla="*/ 346889 w 607490"/>
              <a:gd name="connsiteY19" fmla="*/ 479612 h 537985"/>
              <a:gd name="connsiteX20" fmla="*/ 335938 w 607490"/>
              <a:gd name="connsiteY20" fmla="*/ 462332 h 537985"/>
              <a:gd name="connsiteX21" fmla="*/ 341218 w 607490"/>
              <a:gd name="connsiteY21" fmla="*/ 452081 h 537985"/>
              <a:gd name="connsiteX22" fmla="*/ 376615 w 607490"/>
              <a:gd name="connsiteY22" fmla="*/ 451984 h 537985"/>
              <a:gd name="connsiteX23" fmla="*/ 423940 w 607490"/>
              <a:gd name="connsiteY23" fmla="*/ 465358 h 537985"/>
              <a:gd name="connsiteX24" fmla="*/ 425309 w 607490"/>
              <a:gd name="connsiteY24" fmla="*/ 463992 h 537985"/>
              <a:gd name="connsiteX25" fmla="*/ 328409 w 607490"/>
              <a:gd name="connsiteY25" fmla="*/ 345474 h 537985"/>
              <a:gd name="connsiteX26" fmla="*/ 320098 w 607490"/>
              <a:gd name="connsiteY26" fmla="*/ 302519 h 537985"/>
              <a:gd name="connsiteX27" fmla="*/ 332305 w 607490"/>
              <a:gd name="connsiteY27" fmla="*/ 297835 h 537985"/>
              <a:gd name="connsiteX28" fmla="*/ 216177 w 607490"/>
              <a:gd name="connsiteY28" fmla="*/ 129844 h 537985"/>
              <a:gd name="connsiteX29" fmla="*/ 229371 w 607490"/>
              <a:gd name="connsiteY29" fmla="*/ 131601 h 537985"/>
              <a:gd name="connsiteX30" fmla="*/ 307854 w 607490"/>
              <a:gd name="connsiteY30" fmla="*/ 197206 h 537985"/>
              <a:gd name="connsiteX31" fmla="*/ 312252 w 607490"/>
              <a:gd name="connsiteY31" fmla="*/ 206773 h 537985"/>
              <a:gd name="connsiteX32" fmla="*/ 307854 w 607490"/>
              <a:gd name="connsiteY32" fmla="*/ 216340 h 537985"/>
              <a:gd name="connsiteX33" fmla="*/ 229371 w 607490"/>
              <a:gd name="connsiteY33" fmla="*/ 281944 h 537985"/>
              <a:gd name="connsiteX34" fmla="*/ 221357 w 607490"/>
              <a:gd name="connsiteY34" fmla="*/ 284873 h 537985"/>
              <a:gd name="connsiteX35" fmla="*/ 216177 w 607490"/>
              <a:gd name="connsiteY35" fmla="*/ 283702 h 537985"/>
              <a:gd name="connsiteX36" fmla="*/ 208944 w 607490"/>
              <a:gd name="connsiteY36" fmla="*/ 272377 h 537985"/>
              <a:gd name="connsiteX37" fmla="*/ 208944 w 607490"/>
              <a:gd name="connsiteY37" fmla="*/ 141169 h 537985"/>
              <a:gd name="connsiteX38" fmla="*/ 216177 w 607490"/>
              <a:gd name="connsiteY38" fmla="*/ 129844 h 537985"/>
              <a:gd name="connsiteX39" fmla="*/ 385311 w 607490"/>
              <a:gd name="connsiteY39" fmla="*/ 30751 h 537985"/>
              <a:gd name="connsiteX40" fmla="*/ 385311 w 607490"/>
              <a:gd name="connsiteY40" fmla="*/ 69213 h 537985"/>
              <a:gd name="connsiteX41" fmla="*/ 446808 w 607490"/>
              <a:gd name="connsiteY41" fmla="*/ 69213 h 537985"/>
              <a:gd name="connsiteX42" fmla="*/ 446808 w 607490"/>
              <a:gd name="connsiteY42" fmla="*/ 30751 h 537985"/>
              <a:gd name="connsiteX43" fmla="*/ 276787 w 607490"/>
              <a:gd name="connsiteY43" fmla="*/ 30751 h 537985"/>
              <a:gd name="connsiteX44" fmla="*/ 276787 w 607490"/>
              <a:gd name="connsiteY44" fmla="*/ 69213 h 537985"/>
              <a:gd name="connsiteX45" fmla="*/ 338284 w 607490"/>
              <a:gd name="connsiteY45" fmla="*/ 69213 h 537985"/>
              <a:gd name="connsiteX46" fmla="*/ 338284 w 607490"/>
              <a:gd name="connsiteY46" fmla="*/ 30751 h 537985"/>
              <a:gd name="connsiteX47" fmla="*/ 168262 w 607490"/>
              <a:gd name="connsiteY47" fmla="*/ 30751 h 537985"/>
              <a:gd name="connsiteX48" fmla="*/ 168262 w 607490"/>
              <a:gd name="connsiteY48" fmla="*/ 69213 h 537985"/>
              <a:gd name="connsiteX49" fmla="*/ 229759 w 607490"/>
              <a:gd name="connsiteY49" fmla="*/ 69213 h 537985"/>
              <a:gd name="connsiteX50" fmla="*/ 229759 w 607490"/>
              <a:gd name="connsiteY50" fmla="*/ 30751 h 537985"/>
              <a:gd name="connsiteX51" fmla="*/ 59640 w 607490"/>
              <a:gd name="connsiteY51" fmla="*/ 30751 h 537985"/>
              <a:gd name="connsiteX52" fmla="*/ 59640 w 607490"/>
              <a:gd name="connsiteY52" fmla="*/ 69213 h 537985"/>
              <a:gd name="connsiteX53" fmla="*/ 121235 w 607490"/>
              <a:gd name="connsiteY53" fmla="*/ 69213 h 537985"/>
              <a:gd name="connsiteX54" fmla="*/ 121235 w 607490"/>
              <a:gd name="connsiteY54" fmla="*/ 30751 h 537985"/>
              <a:gd name="connsiteX55" fmla="*/ 24149 w 607490"/>
              <a:gd name="connsiteY55" fmla="*/ 0 h 537985"/>
              <a:gd name="connsiteX56" fmla="*/ 482299 w 607490"/>
              <a:gd name="connsiteY56" fmla="*/ 0 h 537985"/>
              <a:gd name="connsiteX57" fmla="*/ 506448 w 607490"/>
              <a:gd name="connsiteY57" fmla="*/ 24112 h 537985"/>
              <a:gd name="connsiteX58" fmla="*/ 506448 w 607490"/>
              <a:gd name="connsiteY58" fmla="*/ 303211 h 537985"/>
              <a:gd name="connsiteX59" fmla="*/ 500386 w 607490"/>
              <a:gd name="connsiteY59" fmla="*/ 303992 h 537985"/>
              <a:gd name="connsiteX60" fmla="*/ 436543 w 607490"/>
              <a:gd name="connsiteY60" fmla="*/ 335426 h 537985"/>
              <a:gd name="connsiteX61" fmla="*/ 419433 w 607490"/>
              <a:gd name="connsiteY61" fmla="*/ 350167 h 537985"/>
              <a:gd name="connsiteX62" fmla="*/ 396164 w 607490"/>
              <a:gd name="connsiteY62" fmla="*/ 326250 h 537985"/>
              <a:gd name="connsiteX63" fmla="*/ 448568 w 607490"/>
              <a:gd name="connsiteY63" fmla="*/ 326250 h 537985"/>
              <a:gd name="connsiteX64" fmla="*/ 448568 w 607490"/>
              <a:gd name="connsiteY64" fmla="*/ 98695 h 537985"/>
              <a:gd name="connsiteX65" fmla="*/ 57880 w 607490"/>
              <a:gd name="connsiteY65" fmla="*/ 98695 h 537985"/>
              <a:gd name="connsiteX66" fmla="*/ 57880 w 607490"/>
              <a:gd name="connsiteY66" fmla="*/ 326250 h 537985"/>
              <a:gd name="connsiteX67" fmla="*/ 292919 w 607490"/>
              <a:gd name="connsiteY67" fmla="*/ 326250 h 537985"/>
              <a:gd name="connsiteX68" fmla="*/ 309637 w 607490"/>
              <a:gd name="connsiteY68" fmla="*/ 355439 h 537985"/>
              <a:gd name="connsiteX69" fmla="*/ 309931 w 607490"/>
              <a:gd name="connsiteY69" fmla="*/ 355732 h 537985"/>
              <a:gd name="connsiteX70" fmla="*/ 276787 w 607490"/>
              <a:gd name="connsiteY70" fmla="*/ 355732 h 537985"/>
              <a:gd name="connsiteX71" fmla="*/ 276787 w 607490"/>
              <a:gd name="connsiteY71" fmla="*/ 394292 h 537985"/>
              <a:gd name="connsiteX72" fmla="*/ 340044 w 607490"/>
              <a:gd name="connsiteY72" fmla="*/ 394292 h 537985"/>
              <a:gd name="connsiteX73" fmla="*/ 366539 w 607490"/>
              <a:gd name="connsiteY73" fmla="*/ 424945 h 537985"/>
              <a:gd name="connsiteX74" fmla="*/ 24149 w 607490"/>
              <a:gd name="connsiteY74" fmla="*/ 424945 h 537985"/>
              <a:gd name="connsiteX75" fmla="*/ 0 w 607490"/>
              <a:gd name="connsiteY75" fmla="*/ 400930 h 537985"/>
              <a:gd name="connsiteX76" fmla="*/ 0 w 607490"/>
              <a:gd name="connsiteY76" fmla="*/ 24112 h 537985"/>
              <a:gd name="connsiteX77" fmla="*/ 24149 w 607490"/>
              <a:gd name="connsiteY77" fmla="*/ 0 h 53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490" h="537985">
                <a:moveTo>
                  <a:pt x="168262" y="355732"/>
                </a:moveTo>
                <a:lnTo>
                  <a:pt x="168262" y="394292"/>
                </a:lnTo>
                <a:lnTo>
                  <a:pt x="229759" y="394292"/>
                </a:lnTo>
                <a:lnTo>
                  <a:pt x="229759" y="355732"/>
                </a:lnTo>
                <a:close/>
                <a:moveTo>
                  <a:pt x="59640" y="355732"/>
                </a:moveTo>
                <a:lnTo>
                  <a:pt x="59640" y="394292"/>
                </a:lnTo>
                <a:lnTo>
                  <a:pt x="121235" y="394292"/>
                </a:lnTo>
                <a:lnTo>
                  <a:pt x="121235" y="355732"/>
                </a:lnTo>
                <a:close/>
                <a:moveTo>
                  <a:pt x="332305" y="297835"/>
                </a:moveTo>
                <a:cubicBezTo>
                  <a:pt x="344928" y="298095"/>
                  <a:pt x="357963" y="311110"/>
                  <a:pt x="363903" y="318139"/>
                </a:cubicBezTo>
                <a:cubicBezTo>
                  <a:pt x="379744" y="336883"/>
                  <a:pt x="412109" y="370174"/>
                  <a:pt x="423647" y="380034"/>
                </a:cubicBezTo>
                <a:cubicBezTo>
                  <a:pt x="428242" y="375055"/>
                  <a:pt x="438607" y="364218"/>
                  <a:pt x="452394" y="353382"/>
                </a:cubicBezTo>
                <a:cubicBezTo>
                  <a:pt x="471950" y="338152"/>
                  <a:pt x="490528" y="328878"/>
                  <a:pt x="507542" y="325852"/>
                </a:cubicBezTo>
                <a:cubicBezTo>
                  <a:pt x="531400" y="321654"/>
                  <a:pt x="551641" y="329757"/>
                  <a:pt x="567481" y="349965"/>
                </a:cubicBezTo>
                <a:cubicBezTo>
                  <a:pt x="579215" y="364902"/>
                  <a:pt x="599748" y="394678"/>
                  <a:pt x="605713" y="426894"/>
                </a:cubicBezTo>
                <a:cubicBezTo>
                  <a:pt x="611873" y="459599"/>
                  <a:pt x="601997" y="486348"/>
                  <a:pt x="576477" y="506361"/>
                </a:cubicBezTo>
                <a:cubicBezTo>
                  <a:pt x="552716" y="525008"/>
                  <a:pt x="526316" y="535454"/>
                  <a:pt x="497959" y="537601"/>
                </a:cubicBezTo>
                <a:cubicBezTo>
                  <a:pt x="475079" y="539261"/>
                  <a:pt x="450927" y="535551"/>
                  <a:pt x="426091" y="526472"/>
                </a:cubicBezTo>
                <a:cubicBezTo>
                  <a:pt x="387468" y="512316"/>
                  <a:pt x="358134" y="489277"/>
                  <a:pt x="347378" y="480002"/>
                </a:cubicBezTo>
                <a:cubicBezTo>
                  <a:pt x="347085" y="479807"/>
                  <a:pt x="346987" y="479709"/>
                  <a:pt x="346889" y="479612"/>
                </a:cubicBezTo>
                <a:cubicBezTo>
                  <a:pt x="339556" y="473852"/>
                  <a:pt x="335840" y="467994"/>
                  <a:pt x="335938" y="462332"/>
                </a:cubicBezTo>
                <a:cubicBezTo>
                  <a:pt x="335938" y="458427"/>
                  <a:pt x="337796" y="454815"/>
                  <a:pt x="341218" y="452081"/>
                </a:cubicBezTo>
                <a:cubicBezTo>
                  <a:pt x="349725" y="445443"/>
                  <a:pt x="366543" y="445345"/>
                  <a:pt x="376615" y="451984"/>
                </a:cubicBezTo>
                <a:cubicBezTo>
                  <a:pt x="387566" y="459208"/>
                  <a:pt x="414651" y="472583"/>
                  <a:pt x="423940" y="465358"/>
                </a:cubicBezTo>
                <a:cubicBezTo>
                  <a:pt x="424527" y="464968"/>
                  <a:pt x="424918" y="464480"/>
                  <a:pt x="425309" y="463992"/>
                </a:cubicBezTo>
                <a:lnTo>
                  <a:pt x="328409" y="345474"/>
                </a:lnTo>
                <a:cubicBezTo>
                  <a:pt x="327725" y="344693"/>
                  <a:pt x="303573" y="318530"/>
                  <a:pt x="320098" y="302519"/>
                </a:cubicBezTo>
                <a:cubicBezTo>
                  <a:pt x="323936" y="299078"/>
                  <a:pt x="328097" y="297748"/>
                  <a:pt x="332305" y="297835"/>
                </a:cubicBezTo>
                <a:close/>
                <a:moveTo>
                  <a:pt x="216177" y="129844"/>
                </a:moveTo>
                <a:cubicBezTo>
                  <a:pt x="220477" y="127794"/>
                  <a:pt x="225657" y="128477"/>
                  <a:pt x="229371" y="131601"/>
                </a:cubicBezTo>
                <a:lnTo>
                  <a:pt x="307854" y="197206"/>
                </a:lnTo>
                <a:cubicBezTo>
                  <a:pt x="310590" y="199549"/>
                  <a:pt x="312252" y="203063"/>
                  <a:pt x="312252" y="206773"/>
                </a:cubicBezTo>
                <a:cubicBezTo>
                  <a:pt x="312252" y="210483"/>
                  <a:pt x="310590" y="213899"/>
                  <a:pt x="307854" y="216340"/>
                </a:cubicBezTo>
                <a:lnTo>
                  <a:pt x="229371" y="281944"/>
                </a:lnTo>
                <a:cubicBezTo>
                  <a:pt x="227123" y="283799"/>
                  <a:pt x="224289" y="284873"/>
                  <a:pt x="221357" y="284873"/>
                </a:cubicBezTo>
                <a:cubicBezTo>
                  <a:pt x="219597" y="284873"/>
                  <a:pt x="217838" y="284482"/>
                  <a:pt x="216177" y="283702"/>
                </a:cubicBezTo>
                <a:cubicBezTo>
                  <a:pt x="211778" y="281651"/>
                  <a:pt x="208944" y="277258"/>
                  <a:pt x="208944" y="272377"/>
                </a:cubicBezTo>
                <a:lnTo>
                  <a:pt x="208944" y="141169"/>
                </a:lnTo>
                <a:cubicBezTo>
                  <a:pt x="208944" y="136287"/>
                  <a:pt x="211778" y="131894"/>
                  <a:pt x="216177" y="129844"/>
                </a:cubicBezTo>
                <a:close/>
                <a:moveTo>
                  <a:pt x="385311" y="30751"/>
                </a:moveTo>
                <a:lnTo>
                  <a:pt x="385311" y="69213"/>
                </a:lnTo>
                <a:lnTo>
                  <a:pt x="446808" y="69213"/>
                </a:lnTo>
                <a:lnTo>
                  <a:pt x="446808" y="30751"/>
                </a:lnTo>
                <a:close/>
                <a:moveTo>
                  <a:pt x="276787" y="30751"/>
                </a:moveTo>
                <a:lnTo>
                  <a:pt x="276787" y="69213"/>
                </a:lnTo>
                <a:lnTo>
                  <a:pt x="338284" y="69213"/>
                </a:lnTo>
                <a:lnTo>
                  <a:pt x="338284" y="30751"/>
                </a:lnTo>
                <a:close/>
                <a:moveTo>
                  <a:pt x="168262" y="30751"/>
                </a:moveTo>
                <a:lnTo>
                  <a:pt x="168262" y="69213"/>
                </a:lnTo>
                <a:lnTo>
                  <a:pt x="229759" y="69213"/>
                </a:lnTo>
                <a:lnTo>
                  <a:pt x="229759" y="30751"/>
                </a:lnTo>
                <a:close/>
                <a:moveTo>
                  <a:pt x="59640" y="30751"/>
                </a:moveTo>
                <a:lnTo>
                  <a:pt x="59640" y="69213"/>
                </a:lnTo>
                <a:lnTo>
                  <a:pt x="121235" y="69213"/>
                </a:lnTo>
                <a:lnTo>
                  <a:pt x="121235" y="30751"/>
                </a:lnTo>
                <a:close/>
                <a:moveTo>
                  <a:pt x="24149" y="0"/>
                </a:moveTo>
                <a:lnTo>
                  <a:pt x="482299" y="0"/>
                </a:lnTo>
                <a:cubicBezTo>
                  <a:pt x="495693" y="0"/>
                  <a:pt x="506448" y="10836"/>
                  <a:pt x="506448" y="24112"/>
                </a:cubicBezTo>
                <a:lnTo>
                  <a:pt x="506448" y="303211"/>
                </a:lnTo>
                <a:cubicBezTo>
                  <a:pt x="504395" y="303407"/>
                  <a:pt x="502439" y="303700"/>
                  <a:pt x="500386" y="303992"/>
                </a:cubicBezTo>
                <a:cubicBezTo>
                  <a:pt x="480050" y="307604"/>
                  <a:pt x="458639" y="318147"/>
                  <a:pt x="436543" y="335426"/>
                </a:cubicBezTo>
                <a:cubicBezTo>
                  <a:pt x="430090" y="340503"/>
                  <a:pt x="424321" y="345579"/>
                  <a:pt x="419433" y="350167"/>
                </a:cubicBezTo>
                <a:cubicBezTo>
                  <a:pt x="412393" y="343236"/>
                  <a:pt x="404083" y="334743"/>
                  <a:pt x="396164" y="326250"/>
                </a:cubicBezTo>
                <a:lnTo>
                  <a:pt x="448568" y="326250"/>
                </a:lnTo>
                <a:lnTo>
                  <a:pt x="448568" y="98695"/>
                </a:lnTo>
                <a:lnTo>
                  <a:pt x="57880" y="98695"/>
                </a:lnTo>
                <a:lnTo>
                  <a:pt x="57880" y="326250"/>
                </a:lnTo>
                <a:lnTo>
                  <a:pt x="292919" y="326250"/>
                </a:lnTo>
                <a:cubicBezTo>
                  <a:pt x="295558" y="335914"/>
                  <a:pt x="301229" y="345872"/>
                  <a:pt x="309637" y="355439"/>
                </a:cubicBezTo>
                <a:lnTo>
                  <a:pt x="309931" y="355732"/>
                </a:lnTo>
                <a:lnTo>
                  <a:pt x="276787" y="355732"/>
                </a:lnTo>
                <a:lnTo>
                  <a:pt x="276787" y="394292"/>
                </a:lnTo>
                <a:lnTo>
                  <a:pt x="340044" y="394292"/>
                </a:lnTo>
                <a:lnTo>
                  <a:pt x="366539" y="424945"/>
                </a:lnTo>
                <a:lnTo>
                  <a:pt x="24149" y="424945"/>
                </a:lnTo>
                <a:cubicBezTo>
                  <a:pt x="10755" y="424945"/>
                  <a:pt x="0" y="414207"/>
                  <a:pt x="0" y="400930"/>
                </a:cubicBezTo>
                <a:lnTo>
                  <a:pt x="0" y="24112"/>
                </a:lnTo>
                <a:cubicBezTo>
                  <a:pt x="0" y="10836"/>
                  <a:pt x="10755" y="0"/>
                  <a:pt x="241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37" name="dollar-bag_17794"/>
          <p:cNvSpPr/>
          <p:nvPr/>
        </p:nvSpPr>
        <p:spPr>
          <a:xfrm>
            <a:off x="8857493" y="3774261"/>
            <a:ext cx="304129" cy="343759"/>
          </a:xfrm>
          <a:custGeom>
            <a:avLst/>
            <a:gdLst>
              <a:gd name="connsiteX0" fmla="*/ 415780 w 577818"/>
              <a:gd name="connsiteY0" fmla="*/ 140844 h 528610"/>
              <a:gd name="connsiteX1" fmla="*/ 438846 w 577818"/>
              <a:gd name="connsiteY1" fmla="*/ 140844 h 528610"/>
              <a:gd name="connsiteX2" fmla="*/ 456377 w 577818"/>
              <a:gd name="connsiteY2" fmla="*/ 148213 h 528610"/>
              <a:gd name="connsiteX3" fmla="*/ 468371 w 577818"/>
              <a:gd name="connsiteY3" fmla="*/ 148213 h 528610"/>
              <a:gd name="connsiteX4" fmla="*/ 484979 w 577818"/>
              <a:gd name="connsiteY4" fmla="*/ 140844 h 528610"/>
              <a:gd name="connsiteX5" fmla="*/ 508968 w 577818"/>
              <a:gd name="connsiteY5" fmla="*/ 140844 h 528610"/>
              <a:gd name="connsiteX6" fmla="*/ 531112 w 577818"/>
              <a:gd name="connsiteY6" fmla="*/ 155582 h 528610"/>
              <a:gd name="connsiteX7" fmla="*/ 576322 w 577818"/>
              <a:gd name="connsiteY7" fmla="*/ 271643 h 528610"/>
              <a:gd name="connsiteX8" fmla="*/ 562482 w 577818"/>
              <a:gd name="connsiteY8" fmla="*/ 302961 h 528610"/>
              <a:gd name="connsiteX9" fmla="*/ 531112 w 577818"/>
              <a:gd name="connsiteY9" fmla="*/ 289144 h 528610"/>
              <a:gd name="connsiteX10" fmla="*/ 508968 w 577818"/>
              <a:gd name="connsiteY10" fmla="*/ 233877 h 528610"/>
              <a:gd name="connsiteX11" fmla="*/ 508968 w 577818"/>
              <a:gd name="connsiteY11" fmla="*/ 299277 h 528610"/>
              <a:gd name="connsiteX12" fmla="*/ 554178 w 577818"/>
              <a:gd name="connsiteY12" fmla="*/ 455867 h 528610"/>
              <a:gd name="connsiteX13" fmla="*/ 537570 w 577818"/>
              <a:gd name="connsiteY13" fmla="*/ 486264 h 528610"/>
              <a:gd name="connsiteX14" fmla="*/ 531112 w 577818"/>
              <a:gd name="connsiteY14" fmla="*/ 487185 h 528610"/>
              <a:gd name="connsiteX15" fmla="*/ 507123 w 577818"/>
              <a:gd name="connsiteY15" fmla="*/ 469684 h 528610"/>
              <a:gd name="connsiteX16" fmla="*/ 461913 w 577818"/>
              <a:gd name="connsiteY16" fmla="*/ 310330 h 528610"/>
              <a:gd name="connsiteX17" fmla="*/ 419471 w 577818"/>
              <a:gd name="connsiteY17" fmla="*/ 459551 h 528610"/>
              <a:gd name="connsiteX18" fmla="*/ 393636 w 577818"/>
              <a:gd name="connsiteY18" fmla="*/ 371124 h 528610"/>
              <a:gd name="connsiteX19" fmla="*/ 402863 w 577818"/>
              <a:gd name="connsiteY19" fmla="*/ 340727 h 528610"/>
              <a:gd name="connsiteX20" fmla="*/ 418548 w 577818"/>
              <a:gd name="connsiteY20" fmla="*/ 337042 h 528610"/>
              <a:gd name="connsiteX21" fmla="*/ 449918 w 577818"/>
              <a:gd name="connsiteY21" fmla="*/ 306646 h 528610"/>
              <a:gd name="connsiteX22" fmla="*/ 451764 w 577818"/>
              <a:gd name="connsiteY22" fmla="*/ 262432 h 528610"/>
              <a:gd name="connsiteX23" fmla="*/ 404708 w 577818"/>
              <a:gd name="connsiteY23" fmla="*/ 142686 h 528610"/>
              <a:gd name="connsiteX24" fmla="*/ 415780 w 577818"/>
              <a:gd name="connsiteY24" fmla="*/ 140844 h 528610"/>
              <a:gd name="connsiteX25" fmla="*/ 68974 w 577818"/>
              <a:gd name="connsiteY25" fmla="*/ 140844 h 528610"/>
              <a:gd name="connsiteX26" fmla="*/ 92967 w 577818"/>
              <a:gd name="connsiteY26" fmla="*/ 140844 h 528610"/>
              <a:gd name="connsiteX27" fmla="*/ 109578 w 577818"/>
              <a:gd name="connsiteY27" fmla="*/ 148213 h 528610"/>
              <a:gd name="connsiteX28" fmla="*/ 121575 w 577818"/>
              <a:gd name="connsiteY28" fmla="*/ 148213 h 528610"/>
              <a:gd name="connsiteX29" fmla="*/ 138186 w 577818"/>
              <a:gd name="connsiteY29" fmla="*/ 140844 h 528610"/>
              <a:gd name="connsiteX30" fmla="*/ 162180 w 577818"/>
              <a:gd name="connsiteY30" fmla="*/ 140844 h 528610"/>
              <a:gd name="connsiteX31" fmla="*/ 172331 w 577818"/>
              <a:gd name="connsiteY31" fmla="*/ 142686 h 528610"/>
              <a:gd name="connsiteX32" fmla="*/ 126189 w 577818"/>
              <a:gd name="connsiteY32" fmla="*/ 262432 h 528610"/>
              <a:gd name="connsiteX33" fmla="*/ 127112 w 577818"/>
              <a:gd name="connsiteY33" fmla="*/ 306646 h 528610"/>
              <a:gd name="connsiteX34" fmla="*/ 159412 w 577818"/>
              <a:gd name="connsiteY34" fmla="*/ 337042 h 528610"/>
              <a:gd name="connsiteX35" fmla="*/ 175100 w 577818"/>
              <a:gd name="connsiteY35" fmla="*/ 340727 h 528610"/>
              <a:gd name="connsiteX36" fmla="*/ 183405 w 577818"/>
              <a:gd name="connsiteY36" fmla="*/ 371124 h 528610"/>
              <a:gd name="connsiteX37" fmla="*/ 158489 w 577818"/>
              <a:gd name="connsiteY37" fmla="*/ 459551 h 528610"/>
              <a:gd name="connsiteX38" fmla="*/ 116038 w 577818"/>
              <a:gd name="connsiteY38" fmla="*/ 310330 h 528610"/>
              <a:gd name="connsiteX39" fmla="*/ 69896 w 577818"/>
              <a:gd name="connsiteY39" fmla="*/ 469684 h 528610"/>
              <a:gd name="connsiteX40" fmla="*/ 46826 w 577818"/>
              <a:gd name="connsiteY40" fmla="*/ 487185 h 528610"/>
              <a:gd name="connsiteX41" fmla="*/ 40366 w 577818"/>
              <a:gd name="connsiteY41" fmla="*/ 486264 h 528610"/>
              <a:gd name="connsiteX42" fmla="*/ 22832 w 577818"/>
              <a:gd name="connsiteY42" fmla="*/ 455867 h 528610"/>
              <a:gd name="connsiteX43" fmla="*/ 68051 w 577818"/>
              <a:gd name="connsiteY43" fmla="*/ 299277 h 528610"/>
              <a:gd name="connsiteX44" fmla="*/ 68051 w 577818"/>
              <a:gd name="connsiteY44" fmla="*/ 233877 h 528610"/>
              <a:gd name="connsiteX45" fmla="*/ 46826 w 577818"/>
              <a:gd name="connsiteY45" fmla="*/ 289144 h 528610"/>
              <a:gd name="connsiteX46" fmla="*/ 15449 w 577818"/>
              <a:gd name="connsiteY46" fmla="*/ 302961 h 528610"/>
              <a:gd name="connsiteX47" fmla="*/ 1607 w 577818"/>
              <a:gd name="connsiteY47" fmla="*/ 271643 h 528610"/>
              <a:gd name="connsiteX48" fmla="*/ 45903 w 577818"/>
              <a:gd name="connsiteY48" fmla="*/ 156503 h 528610"/>
              <a:gd name="connsiteX49" fmla="*/ 68974 w 577818"/>
              <a:gd name="connsiteY49" fmla="*/ 140844 h 528610"/>
              <a:gd name="connsiteX50" fmla="*/ 233235 w 577818"/>
              <a:gd name="connsiteY50" fmla="*/ 116877 h 528610"/>
              <a:gd name="connsiteX51" fmla="*/ 261828 w 577818"/>
              <a:gd name="connsiteY51" fmla="*/ 116877 h 528610"/>
              <a:gd name="connsiteX52" fmla="*/ 282120 w 577818"/>
              <a:gd name="connsiteY52" fmla="*/ 126088 h 528610"/>
              <a:gd name="connsiteX53" fmla="*/ 268285 w 577818"/>
              <a:gd name="connsiteY53" fmla="*/ 224646 h 528610"/>
              <a:gd name="connsiteX54" fmla="*/ 288577 w 577818"/>
              <a:gd name="connsiteY54" fmla="*/ 242147 h 528610"/>
              <a:gd name="connsiteX55" fmla="*/ 309792 w 577818"/>
              <a:gd name="connsiteY55" fmla="*/ 224646 h 528610"/>
              <a:gd name="connsiteX56" fmla="*/ 295956 w 577818"/>
              <a:gd name="connsiteY56" fmla="*/ 126088 h 528610"/>
              <a:gd name="connsiteX57" fmla="*/ 316248 w 577818"/>
              <a:gd name="connsiteY57" fmla="*/ 116877 h 528610"/>
              <a:gd name="connsiteX58" fmla="*/ 344842 w 577818"/>
              <a:gd name="connsiteY58" fmla="*/ 116877 h 528610"/>
              <a:gd name="connsiteX59" fmla="*/ 371590 w 577818"/>
              <a:gd name="connsiteY59" fmla="*/ 135299 h 528610"/>
              <a:gd name="connsiteX60" fmla="*/ 424166 w 577818"/>
              <a:gd name="connsiteY60" fmla="*/ 272543 h 528610"/>
              <a:gd name="connsiteX61" fmla="*/ 407563 w 577818"/>
              <a:gd name="connsiteY61" fmla="*/ 310309 h 528610"/>
              <a:gd name="connsiteX62" fmla="*/ 370668 w 577818"/>
              <a:gd name="connsiteY62" fmla="*/ 293729 h 528610"/>
              <a:gd name="connsiteX63" fmla="*/ 344842 w 577818"/>
              <a:gd name="connsiteY63" fmla="*/ 228330 h 528610"/>
              <a:gd name="connsiteX64" fmla="*/ 344842 w 577818"/>
              <a:gd name="connsiteY64" fmla="*/ 305703 h 528610"/>
              <a:gd name="connsiteX65" fmla="*/ 398339 w 577818"/>
              <a:gd name="connsiteY65" fmla="*/ 491766 h 528610"/>
              <a:gd name="connsiteX66" fmla="*/ 378969 w 577818"/>
              <a:gd name="connsiteY66" fmla="*/ 527689 h 528610"/>
              <a:gd name="connsiteX67" fmla="*/ 370668 w 577818"/>
              <a:gd name="connsiteY67" fmla="*/ 528610 h 528610"/>
              <a:gd name="connsiteX68" fmla="*/ 342997 w 577818"/>
              <a:gd name="connsiteY68" fmla="*/ 508346 h 528610"/>
              <a:gd name="connsiteX69" fmla="*/ 288577 w 577818"/>
              <a:gd name="connsiteY69" fmla="*/ 319520 h 528610"/>
              <a:gd name="connsiteX70" fmla="*/ 235080 w 577818"/>
              <a:gd name="connsiteY70" fmla="*/ 508346 h 528610"/>
              <a:gd name="connsiteX71" fmla="*/ 207408 w 577818"/>
              <a:gd name="connsiteY71" fmla="*/ 528610 h 528610"/>
              <a:gd name="connsiteX72" fmla="*/ 199107 w 577818"/>
              <a:gd name="connsiteY72" fmla="*/ 527689 h 528610"/>
              <a:gd name="connsiteX73" fmla="*/ 178815 w 577818"/>
              <a:gd name="connsiteY73" fmla="*/ 491766 h 528610"/>
              <a:gd name="connsiteX74" fmla="*/ 232312 w 577818"/>
              <a:gd name="connsiteY74" fmla="*/ 305703 h 528610"/>
              <a:gd name="connsiteX75" fmla="*/ 232312 w 577818"/>
              <a:gd name="connsiteY75" fmla="*/ 228330 h 528610"/>
              <a:gd name="connsiteX76" fmla="*/ 207408 w 577818"/>
              <a:gd name="connsiteY76" fmla="*/ 293729 h 528610"/>
              <a:gd name="connsiteX77" fmla="*/ 169591 w 577818"/>
              <a:gd name="connsiteY77" fmla="*/ 310309 h 528610"/>
              <a:gd name="connsiteX78" fmla="*/ 152988 w 577818"/>
              <a:gd name="connsiteY78" fmla="*/ 272543 h 528610"/>
              <a:gd name="connsiteX79" fmla="*/ 206486 w 577818"/>
              <a:gd name="connsiteY79" fmla="*/ 135299 h 528610"/>
              <a:gd name="connsiteX80" fmla="*/ 233235 w 577818"/>
              <a:gd name="connsiteY80" fmla="*/ 116877 h 528610"/>
              <a:gd name="connsiteX81" fmla="*/ 461986 w 577818"/>
              <a:gd name="connsiteY81" fmla="*/ 42312 h 528610"/>
              <a:gd name="connsiteX82" fmla="*/ 505334 w 577818"/>
              <a:gd name="connsiteY82" fmla="*/ 85586 h 528610"/>
              <a:gd name="connsiteX83" fmla="*/ 461986 w 577818"/>
              <a:gd name="connsiteY83" fmla="*/ 128860 h 528610"/>
              <a:gd name="connsiteX84" fmla="*/ 418638 w 577818"/>
              <a:gd name="connsiteY84" fmla="*/ 85586 h 528610"/>
              <a:gd name="connsiteX85" fmla="*/ 461986 w 577818"/>
              <a:gd name="connsiteY85" fmla="*/ 42312 h 528610"/>
              <a:gd name="connsiteX86" fmla="*/ 115572 w 577818"/>
              <a:gd name="connsiteY86" fmla="*/ 42312 h 528610"/>
              <a:gd name="connsiteX87" fmla="*/ 158403 w 577818"/>
              <a:gd name="connsiteY87" fmla="*/ 85586 h 528610"/>
              <a:gd name="connsiteX88" fmla="*/ 115572 w 577818"/>
              <a:gd name="connsiteY88" fmla="*/ 128860 h 528610"/>
              <a:gd name="connsiteX89" fmla="*/ 72741 w 577818"/>
              <a:gd name="connsiteY89" fmla="*/ 85586 h 528610"/>
              <a:gd name="connsiteX90" fmla="*/ 115572 w 577818"/>
              <a:gd name="connsiteY90" fmla="*/ 42312 h 528610"/>
              <a:gd name="connsiteX91" fmla="*/ 289038 w 577818"/>
              <a:gd name="connsiteY91" fmla="*/ 0 h 528610"/>
              <a:gd name="connsiteX92" fmla="*/ 340227 w 577818"/>
              <a:gd name="connsiteY92" fmla="*/ 51559 h 528610"/>
              <a:gd name="connsiteX93" fmla="*/ 289038 w 577818"/>
              <a:gd name="connsiteY93" fmla="*/ 103118 h 528610"/>
              <a:gd name="connsiteX94" fmla="*/ 237849 w 577818"/>
              <a:gd name="connsiteY94" fmla="*/ 51559 h 528610"/>
              <a:gd name="connsiteX95" fmla="*/ 289038 w 577818"/>
              <a:gd name="connsiteY95" fmla="*/ 0 h 5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77818" h="528610">
                <a:moveTo>
                  <a:pt x="415780" y="140844"/>
                </a:moveTo>
                <a:lnTo>
                  <a:pt x="438846" y="140844"/>
                </a:lnTo>
                <a:cubicBezTo>
                  <a:pt x="446228" y="140844"/>
                  <a:pt x="451764" y="143607"/>
                  <a:pt x="456377" y="148213"/>
                </a:cubicBezTo>
                <a:lnTo>
                  <a:pt x="468371" y="148213"/>
                </a:lnTo>
                <a:cubicBezTo>
                  <a:pt x="472062" y="143607"/>
                  <a:pt x="478521" y="140844"/>
                  <a:pt x="484979" y="140844"/>
                </a:cubicBezTo>
                <a:lnTo>
                  <a:pt x="508968" y="140844"/>
                </a:lnTo>
                <a:cubicBezTo>
                  <a:pt x="519117" y="140844"/>
                  <a:pt x="527421" y="146371"/>
                  <a:pt x="531112" y="155582"/>
                </a:cubicBezTo>
                <a:lnTo>
                  <a:pt x="576322" y="271643"/>
                </a:lnTo>
                <a:cubicBezTo>
                  <a:pt x="580935" y="284539"/>
                  <a:pt x="574477" y="298355"/>
                  <a:pt x="562482" y="302961"/>
                </a:cubicBezTo>
                <a:cubicBezTo>
                  <a:pt x="549565" y="307567"/>
                  <a:pt x="535725" y="302040"/>
                  <a:pt x="531112" y="289144"/>
                </a:cubicBezTo>
                <a:lnTo>
                  <a:pt x="508968" y="233877"/>
                </a:lnTo>
                <a:lnTo>
                  <a:pt x="508968" y="299277"/>
                </a:lnTo>
                <a:lnTo>
                  <a:pt x="554178" y="455867"/>
                </a:lnTo>
                <a:cubicBezTo>
                  <a:pt x="557869" y="468763"/>
                  <a:pt x="550488" y="482579"/>
                  <a:pt x="537570" y="486264"/>
                </a:cubicBezTo>
                <a:cubicBezTo>
                  <a:pt x="535725" y="487185"/>
                  <a:pt x="532957" y="487185"/>
                  <a:pt x="531112" y="487185"/>
                </a:cubicBezTo>
                <a:cubicBezTo>
                  <a:pt x="520040" y="487185"/>
                  <a:pt x="510813" y="479816"/>
                  <a:pt x="507123" y="469684"/>
                </a:cubicBezTo>
                <a:lnTo>
                  <a:pt x="461913" y="310330"/>
                </a:lnTo>
                <a:lnTo>
                  <a:pt x="419471" y="459551"/>
                </a:lnTo>
                <a:lnTo>
                  <a:pt x="393636" y="371124"/>
                </a:lnTo>
                <a:lnTo>
                  <a:pt x="402863" y="340727"/>
                </a:lnTo>
                <a:cubicBezTo>
                  <a:pt x="408399" y="339806"/>
                  <a:pt x="413012" y="338885"/>
                  <a:pt x="418548" y="337042"/>
                </a:cubicBezTo>
                <a:cubicBezTo>
                  <a:pt x="432388" y="331516"/>
                  <a:pt x="444382" y="320462"/>
                  <a:pt x="449918" y="306646"/>
                </a:cubicBezTo>
                <a:cubicBezTo>
                  <a:pt x="456377" y="292829"/>
                  <a:pt x="457299" y="277170"/>
                  <a:pt x="451764" y="262432"/>
                </a:cubicBezTo>
                <a:lnTo>
                  <a:pt x="404708" y="142686"/>
                </a:lnTo>
                <a:cubicBezTo>
                  <a:pt x="408399" y="141765"/>
                  <a:pt x="412089" y="140844"/>
                  <a:pt x="415780" y="140844"/>
                </a:cubicBezTo>
                <a:close/>
                <a:moveTo>
                  <a:pt x="68974" y="140844"/>
                </a:moveTo>
                <a:lnTo>
                  <a:pt x="92967" y="140844"/>
                </a:lnTo>
                <a:cubicBezTo>
                  <a:pt x="99427" y="140844"/>
                  <a:pt x="104964" y="143607"/>
                  <a:pt x="109578" y="148213"/>
                </a:cubicBezTo>
                <a:lnTo>
                  <a:pt x="121575" y="148213"/>
                </a:lnTo>
                <a:cubicBezTo>
                  <a:pt x="126189" y="143607"/>
                  <a:pt x="131726" y="140844"/>
                  <a:pt x="138186" y="140844"/>
                </a:cubicBezTo>
                <a:lnTo>
                  <a:pt x="162180" y="140844"/>
                </a:lnTo>
                <a:cubicBezTo>
                  <a:pt x="165871" y="140844"/>
                  <a:pt x="169563" y="141765"/>
                  <a:pt x="172331" y="142686"/>
                </a:cubicBezTo>
                <a:lnTo>
                  <a:pt x="126189" y="262432"/>
                </a:lnTo>
                <a:cubicBezTo>
                  <a:pt x="120652" y="277170"/>
                  <a:pt x="120652" y="292829"/>
                  <a:pt x="127112" y="306646"/>
                </a:cubicBezTo>
                <a:cubicBezTo>
                  <a:pt x="133572" y="320462"/>
                  <a:pt x="144646" y="331516"/>
                  <a:pt x="159412" y="337042"/>
                </a:cubicBezTo>
                <a:cubicBezTo>
                  <a:pt x="164026" y="338885"/>
                  <a:pt x="169563" y="340727"/>
                  <a:pt x="175100" y="340727"/>
                </a:cubicBezTo>
                <a:lnTo>
                  <a:pt x="183405" y="371124"/>
                </a:lnTo>
                <a:lnTo>
                  <a:pt x="158489" y="459551"/>
                </a:lnTo>
                <a:lnTo>
                  <a:pt x="116038" y="310330"/>
                </a:lnTo>
                <a:lnTo>
                  <a:pt x="69896" y="469684"/>
                </a:lnTo>
                <a:cubicBezTo>
                  <a:pt x="67128" y="479816"/>
                  <a:pt x="56977" y="487185"/>
                  <a:pt x="46826" y="487185"/>
                </a:cubicBezTo>
                <a:cubicBezTo>
                  <a:pt x="44057" y="487185"/>
                  <a:pt x="42212" y="487185"/>
                  <a:pt x="40366" y="486264"/>
                </a:cubicBezTo>
                <a:cubicBezTo>
                  <a:pt x="27446" y="482579"/>
                  <a:pt x="19141" y="468763"/>
                  <a:pt x="22832" y="455867"/>
                </a:cubicBezTo>
                <a:lnTo>
                  <a:pt x="68051" y="299277"/>
                </a:lnTo>
                <a:lnTo>
                  <a:pt x="68051" y="233877"/>
                </a:lnTo>
                <a:lnTo>
                  <a:pt x="46826" y="289144"/>
                </a:lnTo>
                <a:cubicBezTo>
                  <a:pt x="42212" y="302040"/>
                  <a:pt x="27446" y="307567"/>
                  <a:pt x="15449" y="302961"/>
                </a:cubicBezTo>
                <a:cubicBezTo>
                  <a:pt x="2530" y="298355"/>
                  <a:pt x="-3007" y="284539"/>
                  <a:pt x="1607" y="271643"/>
                </a:cubicBezTo>
                <a:lnTo>
                  <a:pt x="45903" y="156503"/>
                </a:lnTo>
                <a:cubicBezTo>
                  <a:pt x="49594" y="146371"/>
                  <a:pt x="58822" y="140844"/>
                  <a:pt x="68974" y="140844"/>
                </a:cubicBezTo>
                <a:close/>
                <a:moveTo>
                  <a:pt x="233235" y="116877"/>
                </a:moveTo>
                <a:lnTo>
                  <a:pt x="261828" y="116877"/>
                </a:lnTo>
                <a:cubicBezTo>
                  <a:pt x="269207" y="116877"/>
                  <a:pt x="276586" y="120561"/>
                  <a:pt x="282120" y="126088"/>
                </a:cubicBezTo>
                <a:lnTo>
                  <a:pt x="268285" y="224646"/>
                </a:lnTo>
                <a:lnTo>
                  <a:pt x="288577" y="242147"/>
                </a:lnTo>
                <a:lnTo>
                  <a:pt x="309792" y="224646"/>
                </a:lnTo>
                <a:lnTo>
                  <a:pt x="295956" y="126088"/>
                </a:lnTo>
                <a:cubicBezTo>
                  <a:pt x="301490" y="120561"/>
                  <a:pt x="307947" y="116877"/>
                  <a:pt x="316248" y="116877"/>
                </a:cubicBezTo>
                <a:lnTo>
                  <a:pt x="344842" y="116877"/>
                </a:lnTo>
                <a:cubicBezTo>
                  <a:pt x="355910" y="116877"/>
                  <a:pt x="366979" y="124246"/>
                  <a:pt x="371590" y="135299"/>
                </a:cubicBezTo>
                <a:lnTo>
                  <a:pt x="424166" y="272543"/>
                </a:lnTo>
                <a:cubicBezTo>
                  <a:pt x="430622" y="288202"/>
                  <a:pt x="423243" y="304782"/>
                  <a:pt x="407563" y="310309"/>
                </a:cubicBezTo>
                <a:cubicBezTo>
                  <a:pt x="392805" y="315835"/>
                  <a:pt x="376202" y="308466"/>
                  <a:pt x="370668" y="293729"/>
                </a:cubicBezTo>
                <a:lnTo>
                  <a:pt x="344842" y="228330"/>
                </a:lnTo>
                <a:lnTo>
                  <a:pt x="344842" y="305703"/>
                </a:lnTo>
                <a:lnTo>
                  <a:pt x="398339" y="491766"/>
                </a:lnTo>
                <a:cubicBezTo>
                  <a:pt x="402951" y="507425"/>
                  <a:pt x="393727" y="523083"/>
                  <a:pt x="378969" y="527689"/>
                </a:cubicBezTo>
                <a:cubicBezTo>
                  <a:pt x="376202" y="528610"/>
                  <a:pt x="373435" y="528610"/>
                  <a:pt x="370668" y="528610"/>
                </a:cubicBezTo>
                <a:cubicBezTo>
                  <a:pt x="357755" y="528610"/>
                  <a:pt x="346686" y="520320"/>
                  <a:pt x="342997" y="508346"/>
                </a:cubicBezTo>
                <a:lnTo>
                  <a:pt x="288577" y="319520"/>
                </a:lnTo>
                <a:lnTo>
                  <a:pt x="235080" y="508346"/>
                </a:lnTo>
                <a:cubicBezTo>
                  <a:pt x="231390" y="520320"/>
                  <a:pt x="219399" y="528610"/>
                  <a:pt x="207408" y="528610"/>
                </a:cubicBezTo>
                <a:cubicBezTo>
                  <a:pt x="204641" y="528610"/>
                  <a:pt x="201874" y="528610"/>
                  <a:pt x="199107" y="527689"/>
                </a:cubicBezTo>
                <a:cubicBezTo>
                  <a:pt x="183427" y="523083"/>
                  <a:pt x="175125" y="507425"/>
                  <a:pt x="178815" y="491766"/>
                </a:cubicBezTo>
                <a:lnTo>
                  <a:pt x="232312" y="305703"/>
                </a:lnTo>
                <a:lnTo>
                  <a:pt x="232312" y="228330"/>
                </a:lnTo>
                <a:lnTo>
                  <a:pt x="207408" y="293729"/>
                </a:lnTo>
                <a:cubicBezTo>
                  <a:pt x="201874" y="308466"/>
                  <a:pt x="184349" y="315835"/>
                  <a:pt x="169591" y="310309"/>
                </a:cubicBezTo>
                <a:cubicBezTo>
                  <a:pt x="154833" y="304782"/>
                  <a:pt x="147454" y="288202"/>
                  <a:pt x="152988" y="272543"/>
                </a:cubicBezTo>
                <a:lnTo>
                  <a:pt x="206486" y="135299"/>
                </a:lnTo>
                <a:cubicBezTo>
                  <a:pt x="211098" y="124246"/>
                  <a:pt x="221244" y="116877"/>
                  <a:pt x="233235" y="116877"/>
                </a:cubicBezTo>
                <a:close/>
                <a:moveTo>
                  <a:pt x="461986" y="42312"/>
                </a:moveTo>
                <a:cubicBezTo>
                  <a:pt x="485926" y="42312"/>
                  <a:pt x="505334" y="61686"/>
                  <a:pt x="505334" y="85586"/>
                </a:cubicBezTo>
                <a:cubicBezTo>
                  <a:pt x="505334" y="109486"/>
                  <a:pt x="485926" y="128860"/>
                  <a:pt x="461986" y="128860"/>
                </a:cubicBezTo>
                <a:cubicBezTo>
                  <a:pt x="438046" y="128860"/>
                  <a:pt x="418638" y="109486"/>
                  <a:pt x="418638" y="85586"/>
                </a:cubicBezTo>
                <a:cubicBezTo>
                  <a:pt x="418638" y="61686"/>
                  <a:pt x="438046" y="42312"/>
                  <a:pt x="461986" y="42312"/>
                </a:cubicBezTo>
                <a:close/>
                <a:moveTo>
                  <a:pt x="115572" y="42312"/>
                </a:moveTo>
                <a:cubicBezTo>
                  <a:pt x="139227" y="42312"/>
                  <a:pt x="158403" y="61686"/>
                  <a:pt x="158403" y="85586"/>
                </a:cubicBezTo>
                <a:cubicBezTo>
                  <a:pt x="158403" y="109486"/>
                  <a:pt x="139227" y="128860"/>
                  <a:pt x="115572" y="128860"/>
                </a:cubicBezTo>
                <a:cubicBezTo>
                  <a:pt x="91917" y="128860"/>
                  <a:pt x="72741" y="109486"/>
                  <a:pt x="72741" y="85586"/>
                </a:cubicBezTo>
                <a:cubicBezTo>
                  <a:pt x="72741" y="61686"/>
                  <a:pt x="91917" y="42312"/>
                  <a:pt x="115572" y="42312"/>
                </a:cubicBezTo>
                <a:close/>
                <a:moveTo>
                  <a:pt x="289038" y="0"/>
                </a:moveTo>
                <a:cubicBezTo>
                  <a:pt x="317309" y="0"/>
                  <a:pt x="340227" y="23084"/>
                  <a:pt x="340227" y="51559"/>
                </a:cubicBezTo>
                <a:cubicBezTo>
                  <a:pt x="340227" y="80034"/>
                  <a:pt x="317309" y="103118"/>
                  <a:pt x="289038" y="103118"/>
                </a:cubicBezTo>
                <a:cubicBezTo>
                  <a:pt x="260767" y="103118"/>
                  <a:pt x="237849" y="80034"/>
                  <a:pt x="237849" y="51559"/>
                </a:cubicBezTo>
                <a:cubicBezTo>
                  <a:pt x="237849" y="23084"/>
                  <a:pt x="260767" y="0"/>
                  <a:pt x="2890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活动内容</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5" name="Rounded Rectangle 2"/>
          <p:cNvSpPr/>
          <p:nvPr/>
        </p:nvSpPr>
        <p:spPr>
          <a:xfrm>
            <a:off x="4417404" y="1278926"/>
            <a:ext cx="3357192" cy="4453355"/>
          </a:xfrm>
          <a:prstGeom prst="roundRect">
            <a:avLst>
              <a:gd name="adj" fmla="val 0"/>
            </a:avLst>
          </a:prstGeom>
          <a:solidFill>
            <a:srgbClr val="1F73C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sp>
        <p:nvSpPr>
          <p:cNvPr id="8" name="TextBox 5"/>
          <p:cNvSpPr txBox="1"/>
          <p:nvPr/>
        </p:nvSpPr>
        <p:spPr>
          <a:xfrm>
            <a:off x="5757721" y="1810244"/>
            <a:ext cx="684803" cy="584775"/>
          </a:xfrm>
          <a:prstGeom prst="rect">
            <a:avLst/>
          </a:prstGeom>
          <a:noFill/>
        </p:spPr>
        <p:txBody>
          <a:bodyPr wrap="none" rtlCol="0">
            <a:spAutoFit/>
          </a:bodyPr>
          <a:lstStyle/>
          <a:p>
            <a:pPr algn="ctr"/>
            <a:r>
              <a:rPr lang="en-US" sz="3200" b="1"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02</a:t>
            </a:r>
            <a:endParaRPr lang="en-US" sz="3200" b="1"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5" name="Rounded Rectangle 22"/>
          <p:cNvSpPr/>
          <p:nvPr/>
        </p:nvSpPr>
        <p:spPr>
          <a:xfrm>
            <a:off x="1113832" y="1622761"/>
            <a:ext cx="2982858" cy="4109520"/>
          </a:xfrm>
          <a:prstGeom prst="roundRect">
            <a:avLst>
              <a:gd name="adj" fmla="val 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19" name="TextBox 29"/>
          <p:cNvSpPr txBox="1"/>
          <p:nvPr/>
        </p:nvSpPr>
        <p:spPr>
          <a:xfrm>
            <a:off x="2319045" y="2103266"/>
            <a:ext cx="684803" cy="584775"/>
          </a:xfrm>
          <a:prstGeom prst="rect">
            <a:avLst/>
          </a:prstGeom>
          <a:noFill/>
        </p:spPr>
        <p:txBody>
          <a:bodyPr wrap="none" rtlCol="0">
            <a:spAutoFit/>
          </a:bodyPr>
          <a:lstStyle/>
          <a:p>
            <a:pPr algn="ctr"/>
            <a:r>
              <a:rPr lang="en-US" sz="3200" b="1"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01</a:t>
            </a:r>
            <a:endParaRPr lang="en-US" sz="3200" b="1"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3" name="文本框 22"/>
          <p:cNvSpPr txBox="1"/>
          <p:nvPr/>
        </p:nvSpPr>
        <p:spPr>
          <a:xfrm>
            <a:off x="1295916" y="2977211"/>
            <a:ext cx="2643505" cy="523220"/>
          </a:xfrm>
          <a:prstGeom prst="rect">
            <a:avLst/>
          </a:prstGeom>
          <a:noFill/>
        </p:spPr>
        <p:txBody>
          <a:bodyPr wrap="square" rtlCol="0">
            <a:spAutoFit/>
          </a:bodyPr>
          <a:lstStyle/>
          <a:p>
            <a:pPr algn="ctr"/>
            <a:r>
              <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引导</a:t>
            </a:r>
            <a:endPar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4" name="文本框 23"/>
          <p:cNvSpPr txBox="1"/>
          <p:nvPr/>
        </p:nvSpPr>
        <p:spPr>
          <a:xfrm>
            <a:off x="1244420" y="3496442"/>
            <a:ext cx="2748460" cy="1347035"/>
          </a:xfrm>
          <a:prstGeom prst="rect">
            <a:avLst/>
          </a:prstGeom>
          <a:noFill/>
        </p:spPr>
        <p:txBody>
          <a:bodyPr wrap="square" rtlCol="0">
            <a:spAutoFit/>
          </a:bodyPr>
          <a:lstStyle/>
          <a:p>
            <a:pPr algn="ctr">
              <a:lnSpc>
                <a:spcPct val="150000"/>
              </a:lnSpc>
            </a:pPr>
            <a:r>
              <a:rPr lang="zh-CN" altLang="en-US" sz="1400" spc="100" dirty="0">
                <a:solidFill>
                  <a:srgbClr val="1F73CA"/>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rgbClr val="1F73CA"/>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5" name="文本框 24"/>
          <p:cNvSpPr txBox="1"/>
          <p:nvPr/>
        </p:nvSpPr>
        <p:spPr>
          <a:xfrm>
            <a:off x="4773266" y="2679283"/>
            <a:ext cx="2643505" cy="523220"/>
          </a:xfrm>
          <a:prstGeom prst="rect">
            <a:avLst/>
          </a:prstGeom>
          <a:noFill/>
        </p:spPr>
        <p:txBody>
          <a:bodyPr wrap="square" rtlCol="0">
            <a:spAutoFit/>
          </a:bodyPr>
          <a:lstStyle/>
          <a:p>
            <a:pPr algn="ctr"/>
            <a:r>
              <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体验</a:t>
            </a:r>
            <a:endPar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6" name="文本框 25"/>
          <p:cNvSpPr txBox="1"/>
          <p:nvPr/>
        </p:nvSpPr>
        <p:spPr>
          <a:xfrm>
            <a:off x="4533900" y="3198514"/>
            <a:ext cx="3124200" cy="1347035"/>
          </a:xfrm>
          <a:prstGeom prst="rect">
            <a:avLst/>
          </a:prstGeom>
          <a:noFill/>
        </p:spPr>
        <p:txBody>
          <a:bodyPr wrap="square" rtlCol="0">
            <a:spAutoFit/>
          </a:bodyPr>
          <a:lstStyle/>
          <a:p>
            <a:pPr algn="ctr">
              <a:lnSpc>
                <a:spcPct val="150000"/>
              </a:lnSpc>
            </a:pPr>
            <a:r>
              <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7" name="Rounded Rectangle 22"/>
          <p:cNvSpPr/>
          <p:nvPr/>
        </p:nvSpPr>
        <p:spPr>
          <a:xfrm>
            <a:off x="8095310" y="1622761"/>
            <a:ext cx="2982858" cy="4109520"/>
          </a:xfrm>
          <a:prstGeom prst="roundRect">
            <a:avLst>
              <a:gd name="adj" fmla="val 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8" name="TextBox 29"/>
          <p:cNvSpPr txBox="1"/>
          <p:nvPr/>
        </p:nvSpPr>
        <p:spPr>
          <a:xfrm>
            <a:off x="9300523" y="2103266"/>
            <a:ext cx="684803" cy="584775"/>
          </a:xfrm>
          <a:prstGeom prst="rect">
            <a:avLst/>
          </a:prstGeom>
          <a:noFill/>
        </p:spPr>
        <p:txBody>
          <a:bodyPr wrap="none" rtlCol="0">
            <a:spAutoFit/>
          </a:bodyPr>
          <a:lstStyle/>
          <a:p>
            <a:pPr algn="ctr"/>
            <a:r>
              <a:rPr lang="en-US" sz="3200" b="1"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01</a:t>
            </a:r>
            <a:endParaRPr lang="en-US" sz="3200" b="1"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9" name="文本框 28"/>
          <p:cNvSpPr txBox="1"/>
          <p:nvPr/>
        </p:nvSpPr>
        <p:spPr>
          <a:xfrm>
            <a:off x="8277394" y="2977211"/>
            <a:ext cx="2643505" cy="523220"/>
          </a:xfrm>
          <a:prstGeom prst="rect">
            <a:avLst/>
          </a:prstGeom>
          <a:noFill/>
        </p:spPr>
        <p:txBody>
          <a:bodyPr wrap="square" rtlCol="0">
            <a:spAutoFit/>
          </a:bodyPr>
          <a:lstStyle/>
          <a:p>
            <a:pPr algn="ctr"/>
            <a:r>
              <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传播</a:t>
            </a:r>
            <a:endPar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0" name="文本框 29"/>
          <p:cNvSpPr txBox="1"/>
          <p:nvPr/>
        </p:nvSpPr>
        <p:spPr>
          <a:xfrm>
            <a:off x="8225898" y="3496442"/>
            <a:ext cx="2748460" cy="1347035"/>
          </a:xfrm>
          <a:prstGeom prst="rect">
            <a:avLst/>
          </a:prstGeom>
          <a:noFill/>
        </p:spPr>
        <p:txBody>
          <a:bodyPr wrap="square" rtlCol="0">
            <a:spAutoFit/>
          </a:bodyPr>
          <a:lstStyle/>
          <a:p>
            <a:pPr algn="ctr">
              <a:lnSpc>
                <a:spcPct val="150000"/>
              </a:lnSpc>
            </a:pPr>
            <a:r>
              <a:rPr lang="zh-CN" altLang="en-US" sz="1400" spc="100" dirty="0">
                <a:solidFill>
                  <a:srgbClr val="1F73CA"/>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rgbClr val="1F73CA"/>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 name="箭头: V 形 1"/>
          <p:cNvSpPr/>
          <p:nvPr/>
        </p:nvSpPr>
        <p:spPr>
          <a:xfrm>
            <a:off x="3465532" y="5183612"/>
            <a:ext cx="381000" cy="381000"/>
          </a:xfrm>
          <a:prstGeom prst="chevron">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1" name="箭头: V 形 30"/>
          <p:cNvSpPr/>
          <p:nvPr/>
        </p:nvSpPr>
        <p:spPr>
          <a:xfrm>
            <a:off x="10447357" y="5183612"/>
            <a:ext cx="381000" cy="381000"/>
          </a:xfrm>
          <a:prstGeom prst="chevron">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2" name="箭头: V 形 31"/>
          <p:cNvSpPr/>
          <p:nvPr/>
        </p:nvSpPr>
        <p:spPr>
          <a:xfrm>
            <a:off x="7016721" y="5183612"/>
            <a:ext cx="381000" cy="381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3" name="椭圆 32"/>
          <p:cNvSpPr/>
          <p:nvPr/>
        </p:nvSpPr>
        <p:spPr>
          <a:xfrm>
            <a:off x="5757721" y="936587"/>
            <a:ext cx="695012" cy="69501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2" name="network-support_80787"/>
          <p:cNvSpPr/>
          <p:nvPr/>
        </p:nvSpPr>
        <p:spPr>
          <a:xfrm>
            <a:off x="5889306" y="1125719"/>
            <a:ext cx="431842" cy="310977"/>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p:cNvSpPr/>
          <p:nvPr/>
        </p:nvSpPr>
        <p:spPr>
          <a:xfrm>
            <a:off x="8341684" y="337425"/>
            <a:ext cx="1517107" cy="369332"/>
          </a:xfrm>
          <a:prstGeom prst="roundRect">
            <a:avLst>
              <a:gd name="adj" fmla="val 50000"/>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0" name="文本框 19"/>
          <p:cNvSpPr txBox="1"/>
          <p:nvPr/>
        </p:nvSpPr>
        <p:spPr>
          <a:xfrm>
            <a:off x="9877617"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社区选择</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文本框 20"/>
          <p:cNvSpPr txBox="1"/>
          <p:nvPr/>
        </p:nvSpPr>
        <p:spPr>
          <a:xfrm>
            <a:off x="6958310"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活动内容</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文本框 21"/>
          <p:cNvSpPr txBox="1"/>
          <p:nvPr/>
        </p:nvSpPr>
        <p:spPr>
          <a:xfrm>
            <a:off x="8417964" y="363123"/>
            <a:ext cx="1393372" cy="338554"/>
          </a:xfrm>
          <a:prstGeom prst="rect">
            <a:avLst/>
          </a:prstGeom>
          <a:noFill/>
        </p:spPr>
        <p:txBody>
          <a:bodyPr wrap="square" rtlCol="0">
            <a:spAutoFit/>
          </a:bodyPr>
          <a:lstStyle/>
          <a:p>
            <a:pPr algn="ctr"/>
            <a:r>
              <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活动步骤</a:t>
            </a:r>
            <a:endPar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5" name="文本框 24"/>
          <p:cNvSpPr txBox="1"/>
          <p:nvPr/>
        </p:nvSpPr>
        <p:spPr>
          <a:xfrm>
            <a:off x="5426608" y="368054"/>
            <a:ext cx="10935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活动目的</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6" name="文本框 25"/>
          <p:cNvSpPr txBox="1"/>
          <p:nvPr/>
        </p:nvSpPr>
        <p:spPr>
          <a:xfrm>
            <a:off x="6004771" y="2517560"/>
            <a:ext cx="4368589" cy="830997"/>
          </a:xfrm>
          <a:prstGeom prst="rect">
            <a:avLst/>
          </a:prstGeom>
          <a:noFill/>
        </p:spPr>
        <p:txBody>
          <a:bodyPr wrap="square" rtlCol="0">
            <a:spAutoFit/>
          </a:bodyPr>
          <a:lstStyle/>
          <a:p>
            <a:pPr algn="just"/>
            <a:r>
              <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活动步骤</a:t>
            </a:r>
            <a:endPar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endParaRPr>
          </a:p>
        </p:txBody>
      </p:sp>
      <p:sp>
        <p:nvSpPr>
          <p:cNvPr id="27" name="文本框 26"/>
          <p:cNvSpPr txBox="1"/>
          <p:nvPr/>
        </p:nvSpPr>
        <p:spPr>
          <a:xfrm>
            <a:off x="6004771" y="3448484"/>
            <a:ext cx="4947709" cy="1023870"/>
          </a:xfrm>
          <a:prstGeom prst="rect">
            <a:avLst/>
          </a:prstGeom>
          <a:noFill/>
        </p:spPr>
        <p:txBody>
          <a:bodyPr wrap="square" rtlCol="0">
            <a:spAutoFit/>
          </a:bodyPr>
          <a:lstStyle/>
          <a:p>
            <a:pPr lvl="0">
              <a:lnSpc>
                <a:spcPct val="150000"/>
              </a:lnSpc>
              <a:defRPr/>
            </a:pPr>
            <a:r>
              <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请在此处添加具体内容文字尽量精炼，简单说明即可，不必过于繁琐请在此处添加具体内容文字尽量精炼，简单说明即可，不必过于繁琐。</a:t>
            </a:r>
            <a:endPar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28" name="任意多边形: 形状 27"/>
          <p:cNvSpPr/>
          <p:nvPr/>
        </p:nvSpPr>
        <p:spPr>
          <a:xfrm>
            <a:off x="-1" y="-2"/>
            <a:ext cx="4685915" cy="6858003"/>
          </a:xfrm>
          <a:custGeom>
            <a:avLst/>
            <a:gdLst>
              <a:gd name="connsiteX0" fmla="*/ 3225857 w 5367174"/>
              <a:gd name="connsiteY0" fmla="*/ 0 h 6858003"/>
              <a:gd name="connsiteX1" fmla="*/ 3653419 w 5367174"/>
              <a:gd name="connsiteY1" fmla="*/ 0 h 6858003"/>
              <a:gd name="connsiteX2" fmla="*/ 3822246 w 5367174"/>
              <a:gd name="connsiteY2" fmla="*/ 135491 h 6858003"/>
              <a:gd name="connsiteX3" fmla="*/ 5367174 w 5367174"/>
              <a:gd name="connsiteY3" fmla="*/ 3429001 h 6858003"/>
              <a:gd name="connsiteX4" fmla="*/ 3822246 w 5367174"/>
              <a:gd name="connsiteY4" fmla="*/ 6722512 h 6858003"/>
              <a:gd name="connsiteX5" fmla="*/ 3653419 w 5367174"/>
              <a:gd name="connsiteY5" fmla="*/ 6858003 h 6858003"/>
              <a:gd name="connsiteX6" fmla="*/ 3225857 w 5367174"/>
              <a:gd name="connsiteY6" fmla="*/ 6858003 h 6858003"/>
              <a:gd name="connsiteX7" fmla="*/ 3225857 w 5367174"/>
              <a:gd name="connsiteY7" fmla="*/ 6858002 h 6858003"/>
              <a:gd name="connsiteX8" fmla="*/ 0 w 5367174"/>
              <a:gd name="connsiteY8" fmla="*/ 6858002 h 6858003"/>
              <a:gd name="connsiteX9" fmla="*/ 0 w 5367174"/>
              <a:gd name="connsiteY9" fmla="*/ 2 h 6858003"/>
              <a:gd name="connsiteX10" fmla="*/ 3225857 w 5367174"/>
              <a:gd name="connsiteY10" fmla="*/ 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7174" h="6858003">
                <a:moveTo>
                  <a:pt x="3225857" y="0"/>
                </a:moveTo>
                <a:lnTo>
                  <a:pt x="3653419" y="0"/>
                </a:lnTo>
                <a:lnTo>
                  <a:pt x="3822246" y="135491"/>
                </a:lnTo>
                <a:cubicBezTo>
                  <a:pt x="4776781" y="978374"/>
                  <a:pt x="5367174" y="2142805"/>
                  <a:pt x="5367174" y="3429001"/>
                </a:cubicBezTo>
                <a:cubicBezTo>
                  <a:pt x="5367174" y="4715197"/>
                  <a:pt x="4776781" y="5879629"/>
                  <a:pt x="3822246" y="6722512"/>
                </a:cubicBezTo>
                <a:lnTo>
                  <a:pt x="3653419" y="6858003"/>
                </a:lnTo>
                <a:lnTo>
                  <a:pt x="3225857" y="6858003"/>
                </a:lnTo>
                <a:lnTo>
                  <a:pt x="3225857" y="6858002"/>
                </a:lnTo>
                <a:lnTo>
                  <a:pt x="0" y="6858002"/>
                </a:lnTo>
                <a:lnTo>
                  <a:pt x="0" y="2"/>
                </a:lnTo>
                <a:lnTo>
                  <a:pt x="3225857" y="2"/>
                </a:lnTo>
                <a:close/>
              </a:path>
            </a:pathLst>
          </a:cu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 name="椭圆 1"/>
          <p:cNvSpPr/>
          <p:nvPr/>
        </p:nvSpPr>
        <p:spPr>
          <a:xfrm>
            <a:off x="2559197" y="1985444"/>
            <a:ext cx="2926080" cy="2926080"/>
          </a:xfrm>
          <a:prstGeom prst="ellipse">
            <a:avLst/>
          </a:prstGeom>
          <a:solidFill>
            <a:schemeClr val="bg1"/>
          </a:solidFill>
          <a:ln>
            <a:no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2" name="文本框 31"/>
          <p:cNvSpPr txBox="1"/>
          <p:nvPr/>
        </p:nvSpPr>
        <p:spPr>
          <a:xfrm>
            <a:off x="3347088" y="2325099"/>
            <a:ext cx="1350298" cy="2246769"/>
          </a:xfrm>
          <a:prstGeom prst="rect">
            <a:avLst/>
          </a:prstGeom>
          <a:noFill/>
        </p:spPr>
        <p:txBody>
          <a:bodyPr wrap="square" rtlCol="0" anchor="t">
            <a:spAutoFit/>
          </a:bodyPr>
          <a:lstStyle/>
          <a:p>
            <a:pPr algn="ctr"/>
            <a:r>
              <a:rPr lang="en-US" altLang="zh-CN"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rPr>
              <a:t>3</a:t>
            </a:r>
            <a:endParaRPr lang="zh-CN" altLang="en-US"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5" name="椭圆 34"/>
          <p:cNvSpPr/>
          <p:nvPr/>
        </p:nvSpPr>
        <p:spPr>
          <a:xfrm>
            <a:off x="2324394" y="1750641"/>
            <a:ext cx="3395686" cy="3395686"/>
          </a:xfrm>
          <a:prstGeom prst="ellipse">
            <a:avLst/>
          </a:prstGeom>
          <a:noFill/>
          <a:ln w="25400">
            <a:gradFill flip="none" rotWithShape="1">
              <a:gsLst>
                <a:gs pos="0">
                  <a:schemeClr val="accent1">
                    <a:lumMod val="5000"/>
                    <a:lumOff val="95000"/>
                  </a:schemeClr>
                </a:gs>
                <a:gs pos="100000">
                  <a:srgbClr val="1F73CA"/>
                </a:gs>
              </a:gsLst>
              <a:lin ang="0" scaled="1"/>
              <a:tileRect/>
            </a:gra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活动步骤</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11" name="文本框 10"/>
          <p:cNvSpPr txBox="1"/>
          <p:nvPr/>
        </p:nvSpPr>
        <p:spPr>
          <a:xfrm>
            <a:off x="1118092" y="5203060"/>
            <a:ext cx="1596534" cy="400110"/>
          </a:xfrm>
          <a:prstGeom prst="rect">
            <a:avLst/>
          </a:prstGeom>
          <a:noFill/>
        </p:spPr>
        <p:txBody>
          <a:bodyPr wrap="square" rtlCol="0">
            <a:spAutoFit/>
          </a:bodyPr>
          <a:lstStyle/>
          <a:p>
            <a:pPr algn="just"/>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6" name="文本框 15"/>
          <p:cNvSpPr txBox="1"/>
          <p:nvPr/>
        </p:nvSpPr>
        <p:spPr>
          <a:xfrm>
            <a:off x="1182274" y="1630204"/>
            <a:ext cx="4136355" cy="523220"/>
          </a:xfrm>
          <a:prstGeom prst="rect">
            <a:avLst/>
          </a:prstGeom>
          <a:noFill/>
        </p:spPr>
        <p:txBody>
          <a:bodyPr wrap="square" rtlCol="0">
            <a:spAutoFit/>
          </a:bodyPr>
          <a:lstStyle/>
          <a:p>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销售人员举办抽奖</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7" name="文本框 16"/>
          <p:cNvSpPr txBox="1"/>
          <p:nvPr/>
        </p:nvSpPr>
        <p:spPr>
          <a:xfrm>
            <a:off x="1182272" y="2153424"/>
            <a:ext cx="9827455"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输入文字内容输入文字内容输入文字内容输入文字内容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1490" y="3362324"/>
            <a:ext cx="2044413" cy="1721941"/>
          </a:xfrm>
          <a:prstGeom prst="rect">
            <a:avLst/>
          </a:prstGeom>
          <a:effectLst>
            <a:outerShdw blurRad="50800" dist="38100" dir="2700000" algn="tl" rotWithShape="0">
              <a:prstClr val="black">
                <a:alpha val="40000"/>
              </a:prstClr>
            </a:outerShdw>
          </a:effectLst>
        </p:spPr>
      </p:pic>
      <p:sp>
        <p:nvSpPr>
          <p:cNvPr id="21" name="文本框 20"/>
          <p:cNvSpPr txBox="1"/>
          <p:nvPr/>
        </p:nvSpPr>
        <p:spPr>
          <a:xfrm>
            <a:off x="3722095" y="5203060"/>
            <a:ext cx="1596534" cy="400110"/>
          </a:xfrm>
          <a:prstGeom prst="rect">
            <a:avLst/>
          </a:prstGeom>
          <a:noFill/>
        </p:spPr>
        <p:txBody>
          <a:bodyPr wrap="square" rtlCol="0">
            <a:spAutoFit/>
          </a:bodyPr>
          <a:lstStyle/>
          <a:p>
            <a:pPr algn="just"/>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493" y="3362323"/>
            <a:ext cx="2044413" cy="1721941"/>
          </a:xfrm>
          <a:prstGeom prst="rect">
            <a:avLst/>
          </a:prstGeom>
          <a:effectLst>
            <a:outerShdw blurRad="50800" dist="38100" dir="2700000" algn="tl" rotWithShape="0">
              <a:prstClr val="black">
                <a:alpha val="40000"/>
              </a:prstClr>
            </a:outerShdw>
          </a:effectLst>
        </p:spPr>
      </p:pic>
      <p:sp>
        <p:nvSpPr>
          <p:cNvPr id="24" name="文本框 23"/>
          <p:cNvSpPr txBox="1"/>
          <p:nvPr/>
        </p:nvSpPr>
        <p:spPr>
          <a:xfrm>
            <a:off x="6326098" y="5203060"/>
            <a:ext cx="1596534" cy="400110"/>
          </a:xfrm>
          <a:prstGeom prst="rect">
            <a:avLst/>
          </a:prstGeom>
          <a:noFill/>
        </p:spPr>
        <p:txBody>
          <a:bodyPr wrap="square" rtlCol="0">
            <a:spAutoFit/>
          </a:bodyPr>
          <a:lstStyle/>
          <a:p>
            <a:pPr algn="just"/>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497" y="3362323"/>
            <a:ext cx="2044413" cy="1721941"/>
          </a:xfrm>
          <a:prstGeom prst="rect">
            <a:avLst/>
          </a:prstGeom>
          <a:effectLst>
            <a:outerShdw blurRad="50800" dist="38100" dir="2700000" algn="tl" rotWithShape="0">
              <a:prstClr val="black">
                <a:alpha val="40000"/>
              </a:prstClr>
            </a:outerShdw>
          </a:effectLst>
        </p:spPr>
      </p:pic>
      <p:sp>
        <p:nvSpPr>
          <p:cNvPr id="27" name="文本框 26"/>
          <p:cNvSpPr txBox="1"/>
          <p:nvPr/>
        </p:nvSpPr>
        <p:spPr>
          <a:xfrm>
            <a:off x="8930102" y="5203060"/>
            <a:ext cx="1596534" cy="400110"/>
          </a:xfrm>
          <a:prstGeom prst="rect">
            <a:avLst/>
          </a:prstGeom>
          <a:noFill/>
        </p:spPr>
        <p:txBody>
          <a:bodyPr wrap="square" rtlCol="0">
            <a:spAutoFit/>
          </a:bodyPr>
          <a:lstStyle/>
          <a:p>
            <a:pPr algn="just"/>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24356"/>
          <a:stretch>
            <a:fillRect/>
          </a:stretch>
        </p:blipFill>
        <p:spPr>
          <a:xfrm>
            <a:off x="1217488" y="3377349"/>
            <a:ext cx="2044412" cy="1721941"/>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活动步骤</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11" name="椭圆 10"/>
          <p:cNvSpPr/>
          <p:nvPr/>
        </p:nvSpPr>
        <p:spPr>
          <a:xfrm>
            <a:off x="1746885" y="2222838"/>
            <a:ext cx="749279" cy="749279"/>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黑体 CN Heavy" panose="020B0A00000000000000" pitchFamily="34" charset="-122"/>
                <a:ea typeface="思源黑体 CN Heavy" panose="020B0A00000000000000" pitchFamily="34" charset="-122"/>
                <a:cs typeface="思源黑体 CN Light" panose="020B0300000000000000" pitchFamily="34" charset="-122"/>
              </a:rPr>
              <a:t>01</a:t>
            </a:r>
            <a:endParaRPr lang="zh-CN" altLang="en-US" sz="2000"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1" name="文本框 20"/>
          <p:cNvSpPr txBox="1"/>
          <p:nvPr/>
        </p:nvSpPr>
        <p:spPr>
          <a:xfrm>
            <a:off x="803877" y="3231733"/>
            <a:ext cx="2643505" cy="523220"/>
          </a:xfrm>
          <a:prstGeom prst="rect">
            <a:avLst/>
          </a:prstGeom>
          <a:noFill/>
        </p:spPr>
        <p:txBody>
          <a:bodyPr wrap="square" rtlCol="0">
            <a:spAutoFit/>
          </a:bodyPr>
          <a:lstStyle/>
          <a:p>
            <a:pPr algn="ctr"/>
            <a:r>
              <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礼品</a:t>
            </a:r>
            <a:endPar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2" name="文本框 21"/>
          <p:cNvSpPr txBox="1"/>
          <p:nvPr/>
        </p:nvSpPr>
        <p:spPr>
          <a:xfrm>
            <a:off x="638175" y="3750964"/>
            <a:ext cx="3124200" cy="1347035"/>
          </a:xfrm>
          <a:prstGeom prst="rect">
            <a:avLst/>
          </a:prstGeom>
          <a:noFill/>
        </p:spPr>
        <p:txBody>
          <a:bodyPr wrap="square" rtlCol="0">
            <a:spAutoFit/>
          </a:bodyPr>
          <a:lstStyle/>
          <a:p>
            <a:pPr algn="ctr">
              <a:lnSpc>
                <a:spcPct val="150000"/>
              </a:lnSpc>
            </a:pPr>
            <a:r>
              <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3" name="椭圆 22"/>
          <p:cNvSpPr/>
          <p:nvPr/>
        </p:nvSpPr>
        <p:spPr>
          <a:xfrm>
            <a:off x="9297989" y="2222838"/>
            <a:ext cx="749279" cy="749279"/>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黑体 CN Heavy" panose="020B0A00000000000000" pitchFamily="34" charset="-122"/>
                <a:ea typeface="思源黑体 CN Heavy" panose="020B0A00000000000000" pitchFamily="34" charset="-122"/>
                <a:cs typeface="思源黑体 CN Light" panose="020B0300000000000000" pitchFamily="34" charset="-122"/>
              </a:rPr>
              <a:t>02</a:t>
            </a:r>
            <a:endParaRPr lang="zh-CN" altLang="en-US" sz="2000"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4" name="文本框 23"/>
          <p:cNvSpPr txBox="1"/>
          <p:nvPr/>
        </p:nvSpPr>
        <p:spPr>
          <a:xfrm>
            <a:off x="8354981" y="3231733"/>
            <a:ext cx="2643505" cy="523220"/>
          </a:xfrm>
          <a:prstGeom prst="rect">
            <a:avLst/>
          </a:prstGeom>
          <a:noFill/>
        </p:spPr>
        <p:txBody>
          <a:bodyPr wrap="square" rtlCol="0">
            <a:spAutoFit/>
          </a:bodyPr>
          <a:lstStyle/>
          <a:p>
            <a:pPr algn="ctr"/>
            <a:r>
              <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规则</a:t>
            </a:r>
            <a:endPar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5" name="文本框 24"/>
          <p:cNvSpPr txBox="1"/>
          <p:nvPr/>
        </p:nvSpPr>
        <p:spPr>
          <a:xfrm>
            <a:off x="8189279" y="3750964"/>
            <a:ext cx="3124200" cy="1347035"/>
          </a:xfrm>
          <a:prstGeom prst="rect">
            <a:avLst/>
          </a:prstGeom>
          <a:noFill/>
        </p:spPr>
        <p:txBody>
          <a:bodyPr wrap="square" rtlCol="0">
            <a:spAutoFit/>
          </a:bodyPr>
          <a:lstStyle/>
          <a:p>
            <a:pPr algn="ctr">
              <a:lnSpc>
                <a:spcPct val="150000"/>
              </a:lnSpc>
            </a:pPr>
            <a:r>
              <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 name="椭圆 1"/>
          <p:cNvSpPr/>
          <p:nvPr/>
        </p:nvSpPr>
        <p:spPr>
          <a:xfrm>
            <a:off x="4147818" y="1283551"/>
            <a:ext cx="3896364" cy="3896364"/>
          </a:xfrm>
          <a:prstGeom prst="ellipse">
            <a:avLst/>
          </a:prstGeom>
          <a:noFill/>
          <a:ln w="25400">
            <a:solidFill>
              <a:schemeClr val="accent1">
                <a:shade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6" name="椭圆 25"/>
          <p:cNvSpPr/>
          <p:nvPr/>
        </p:nvSpPr>
        <p:spPr>
          <a:xfrm>
            <a:off x="4429125" y="1564858"/>
            <a:ext cx="3333750" cy="3333750"/>
          </a:xfrm>
          <a:prstGeom prst="ellipse">
            <a:avLst/>
          </a:prstGeom>
          <a:solidFill>
            <a:srgbClr val="1F73CA"/>
          </a:solidFill>
          <a:ln>
            <a:noFill/>
          </a:ln>
          <a:effectLst>
            <a:innerShdw blurRad="63500" dist="50800" dir="183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sz="4400"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p:cNvSpPr/>
          <p:nvPr/>
        </p:nvSpPr>
        <p:spPr>
          <a:xfrm>
            <a:off x="9796699" y="337425"/>
            <a:ext cx="1517107" cy="369332"/>
          </a:xfrm>
          <a:prstGeom prst="roundRect">
            <a:avLst>
              <a:gd name="adj" fmla="val 50000"/>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0" name="文本框 19"/>
          <p:cNvSpPr txBox="1"/>
          <p:nvPr/>
        </p:nvSpPr>
        <p:spPr>
          <a:xfrm>
            <a:off x="9877617" y="363123"/>
            <a:ext cx="1393372" cy="338554"/>
          </a:xfrm>
          <a:prstGeom prst="rect">
            <a:avLst/>
          </a:prstGeom>
          <a:noFill/>
        </p:spPr>
        <p:txBody>
          <a:bodyPr wrap="square" rtlCol="0">
            <a:spAutoFit/>
          </a:bodyPr>
          <a:lstStyle/>
          <a:p>
            <a:pPr algn="ctr"/>
            <a:r>
              <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社区选择</a:t>
            </a:r>
            <a:endPar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文本框 20"/>
          <p:cNvSpPr txBox="1"/>
          <p:nvPr/>
        </p:nvSpPr>
        <p:spPr>
          <a:xfrm>
            <a:off x="6958310"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活动内容</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文本框 21"/>
          <p:cNvSpPr txBox="1"/>
          <p:nvPr/>
        </p:nvSpPr>
        <p:spPr>
          <a:xfrm>
            <a:off x="8417964"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活动步骤</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5" name="文本框 24"/>
          <p:cNvSpPr txBox="1"/>
          <p:nvPr/>
        </p:nvSpPr>
        <p:spPr>
          <a:xfrm>
            <a:off x="5426608" y="368054"/>
            <a:ext cx="10935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活动目的</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6" name="文本框 25"/>
          <p:cNvSpPr txBox="1"/>
          <p:nvPr/>
        </p:nvSpPr>
        <p:spPr>
          <a:xfrm>
            <a:off x="6004771" y="2517560"/>
            <a:ext cx="4368589" cy="830997"/>
          </a:xfrm>
          <a:prstGeom prst="rect">
            <a:avLst/>
          </a:prstGeom>
          <a:noFill/>
        </p:spPr>
        <p:txBody>
          <a:bodyPr wrap="square" rtlCol="0">
            <a:spAutoFit/>
          </a:bodyPr>
          <a:lstStyle/>
          <a:p>
            <a:pPr algn="just"/>
            <a:r>
              <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社区选择</a:t>
            </a:r>
            <a:endPar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endParaRPr>
          </a:p>
        </p:txBody>
      </p:sp>
      <p:sp>
        <p:nvSpPr>
          <p:cNvPr id="27" name="文本框 26"/>
          <p:cNvSpPr txBox="1"/>
          <p:nvPr/>
        </p:nvSpPr>
        <p:spPr>
          <a:xfrm>
            <a:off x="6004771" y="3448484"/>
            <a:ext cx="4947709" cy="1023870"/>
          </a:xfrm>
          <a:prstGeom prst="rect">
            <a:avLst/>
          </a:prstGeom>
          <a:noFill/>
        </p:spPr>
        <p:txBody>
          <a:bodyPr wrap="square" rtlCol="0">
            <a:spAutoFit/>
          </a:bodyPr>
          <a:lstStyle/>
          <a:p>
            <a:pPr lvl="0">
              <a:lnSpc>
                <a:spcPct val="150000"/>
              </a:lnSpc>
              <a:defRPr/>
            </a:pPr>
            <a:r>
              <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请在此处添加具体内容文字尽量精炼，简单说明即可，不必过于繁琐请在此处添加具体内容文字尽量精炼，简单说明即可，不必过于繁琐。</a:t>
            </a:r>
            <a:endPar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28" name="任意多边形: 形状 27"/>
          <p:cNvSpPr/>
          <p:nvPr/>
        </p:nvSpPr>
        <p:spPr>
          <a:xfrm>
            <a:off x="-1" y="-2"/>
            <a:ext cx="4685915" cy="6858003"/>
          </a:xfrm>
          <a:custGeom>
            <a:avLst/>
            <a:gdLst>
              <a:gd name="connsiteX0" fmla="*/ 3225857 w 5367174"/>
              <a:gd name="connsiteY0" fmla="*/ 0 h 6858003"/>
              <a:gd name="connsiteX1" fmla="*/ 3653419 w 5367174"/>
              <a:gd name="connsiteY1" fmla="*/ 0 h 6858003"/>
              <a:gd name="connsiteX2" fmla="*/ 3822246 w 5367174"/>
              <a:gd name="connsiteY2" fmla="*/ 135491 h 6858003"/>
              <a:gd name="connsiteX3" fmla="*/ 5367174 w 5367174"/>
              <a:gd name="connsiteY3" fmla="*/ 3429001 h 6858003"/>
              <a:gd name="connsiteX4" fmla="*/ 3822246 w 5367174"/>
              <a:gd name="connsiteY4" fmla="*/ 6722512 h 6858003"/>
              <a:gd name="connsiteX5" fmla="*/ 3653419 w 5367174"/>
              <a:gd name="connsiteY5" fmla="*/ 6858003 h 6858003"/>
              <a:gd name="connsiteX6" fmla="*/ 3225857 w 5367174"/>
              <a:gd name="connsiteY6" fmla="*/ 6858003 h 6858003"/>
              <a:gd name="connsiteX7" fmla="*/ 3225857 w 5367174"/>
              <a:gd name="connsiteY7" fmla="*/ 6858002 h 6858003"/>
              <a:gd name="connsiteX8" fmla="*/ 0 w 5367174"/>
              <a:gd name="connsiteY8" fmla="*/ 6858002 h 6858003"/>
              <a:gd name="connsiteX9" fmla="*/ 0 w 5367174"/>
              <a:gd name="connsiteY9" fmla="*/ 2 h 6858003"/>
              <a:gd name="connsiteX10" fmla="*/ 3225857 w 5367174"/>
              <a:gd name="connsiteY10" fmla="*/ 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7174" h="6858003">
                <a:moveTo>
                  <a:pt x="3225857" y="0"/>
                </a:moveTo>
                <a:lnTo>
                  <a:pt x="3653419" y="0"/>
                </a:lnTo>
                <a:lnTo>
                  <a:pt x="3822246" y="135491"/>
                </a:lnTo>
                <a:cubicBezTo>
                  <a:pt x="4776781" y="978374"/>
                  <a:pt x="5367174" y="2142805"/>
                  <a:pt x="5367174" y="3429001"/>
                </a:cubicBezTo>
                <a:cubicBezTo>
                  <a:pt x="5367174" y="4715197"/>
                  <a:pt x="4776781" y="5879629"/>
                  <a:pt x="3822246" y="6722512"/>
                </a:cubicBezTo>
                <a:lnTo>
                  <a:pt x="3653419" y="6858003"/>
                </a:lnTo>
                <a:lnTo>
                  <a:pt x="3225857" y="6858003"/>
                </a:lnTo>
                <a:lnTo>
                  <a:pt x="3225857" y="6858002"/>
                </a:lnTo>
                <a:lnTo>
                  <a:pt x="0" y="6858002"/>
                </a:lnTo>
                <a:lnTo>
                  <a:pt x="0" y="2"/>
                </a:lnTo>
                <a:lnTo>
                  <a:pt x="3225857" y="2"/>
                </a:lnTo>
                <a:close/>
              </a:path>
            </a:pathLst>
          </a:cu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 name="椭圆 1"/>
          <p:cNvSpPr/>
          <p:nvPr/>
        </p:nvSpPr>
        <p:spPr>
          <a:xfrm>
            <a:off x="2559197" y="1985444"/>
            <a:ext cx="2926080" cy="2926080"/>
          </a:xfrm>
          <a:prstGeom prst="ellipse">
            <a:avLst/>
          </a:prstGeom>
          <a:solidFill>
            <a:schemeClr val="bg1"/>
          </a:solidFill>
          <a:ln>
            <a:no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2" name="文本框 31"/>
          <p:cNvSpPr txBox="1"/>
          <p:nvPr/>
        </p:nvSpPr>
        <p:spPr>
          <a:xfrm>
            <a:off x="3347088" y="2325099"/>
            <a:ext cx="1350298" cy="2246769"/>
          </a:xfrm>
          <a:prstGeom prst="rect">
            <a:avLst/>
          </a:prstGeom>
          <a:noFill/>
        </p:spPr>
        <p:txBody>
          <a:bodyPr wrap="square" rtlCol="0" anchor="t">
            <a:spAutoFit/>
          </a:bodyPr>
          <a:lstStyle/>
          <a:p>
            <a:pPr algn="ctr"/>
            <a:r>
              <a:rPr lang="en-US" altLang="zh-CN"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rPr>
              <a:t>4</a:t>
            </a:r>
            <a:endParaRPr lang="zh-CN" altLang="en-US"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5" name="椭圆 34"/>
          <p:cNvSpPr/>
          <p:nvPr/>
        </p:nvSpPr>
        <p:spPr>
          <a:xfrm>
            <a:off x="2324394" y="1750641"/>
            <a:ext cx="3395686" cy="3395686"/>
          </a:xfrm>
          <a:prstGeom prst="ellipse">
            <a:avLst/>
          </a:prstGeom>
          <a:noFill/>
          <a:ln w="25400">
            <a:gradFill flip="none" rotWithShape="1">
              <a:gsLst>
                <a:gs pos="0">
                  <a:schemeClr val="accent1">
                    <a:lumMod val="5000"/>
                    <a:lumOff val="95000"/>
                  </a:schemeClr>
                </a:gs>
                <a:gs pos="100000">
                  <a:srgbClr val="1F73CA"/>
                </a:gs>
              </a:gsLst>
              <a:lin ang="0" scaled="1"/>
              <a:tileRect/>
            </a:gra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社区选择</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8" name="矩形: 圆角 7"/>
          <p:cNvSpPr/>
          <p:nvPr/>
        </p:nvSpPr>
        <p:spPr>
          <a:xfrm>
            <a:off x="4603846" y="3188551"/>
            <a:ext cx="1244485" cy="1289044"/>
          </a:xfrm>
          <a:prstGeom prst="roundRect">
            <a:avLst>
              <a:gd name="adj" fmla="val 14775"/>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1" name="矩形: 圆角 10"/>
          <p:cNvSpPr/>
          <p:nvPr/>
        </p:nvSpPr>
        <p:spPr>
          <a:xfrm>
            <a:off x="2863794" y="3188551"/>
            <a:ext cx="1244485" cy="1289044"/>
          </a:xfrm>
          <a:prstGeom prst="roundRect">
            <a:avLst>
              <a:gd name="adj" fmla="val 14775"/>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Light" panose="020B0300000000000000" pitchFamily="34" charset="-122"/>
            </a:endParaRPr>
          </a:p>
        </p:txBody>
      </p:sp>
      <p:sp>
        <p:nvSpPr>
          <p:cNvPr id="14" name="矩形: 圆角 13"/>
          <p:cNvSpPr/>
          <p:nvPr/>
        </p:nvSpPr>
        <p:spPr>
          <a:xfrm>
            <a:off x="6343898" y="3171196"/>
            <a:ext cx="1244485" cy="1289044"/>
          </a:xfrm>
          <a:prstGeom prst="roundRect">
            <a:avLst>
              <a:gd name="adj" fmla="val 14775"/>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7" name="矩形: 圆角 16"/>
          <p:cNvSpPr/>
          <p:nvPr/>
        </p:nvSpPr>
        <p:spPr>
          <a:xfrm>
            <a:off x="8083950" y="3188551"/>
            <a:ext cx="1244485" cy="1289044"/>
          </a:xfrm>
          <a:prstGeom prst="roundRect">
            <a:avLst>
              <a:gd name="adj" fmla="val 14775"/>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42" name="平行四边形 41"/>
          <p:cNvSpPr/>
          <p:nvPr/>
        </p:nvSpPr>
        <p:spPr>
          <a:xfrm>
            <a:off x="1149125" y="4989405"/>
            <a:ext cx="1790358" cy="440272"/>
          </a:xfrm>
          <a:prstGeom prst="parallelogram">
            <a:avLst/>
          </a:prstGeom>
          <a:solidFill>
            <a:srgbClr val="1F73CA"/>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50" name="文本框 49"/>
          <p:cNvSpPr txBox="1"/>
          <p:nvPr/>
        </p:nvSpPr>
        <p:spPr>
          <a:xfrm>
            <a:off x="1182274" y="1583460"/>
            <a:ext cx="3277759" cy="523220"/>
          </a:xfrm>
          <a:prstGeom prst="rect">
            <a:avLst/>
          </a:prstGeom>
          <a:noFill/>
        </p:spPr>
        <p:txBody>
          <a:bodyPr wrap="square" rtlCol="0">
            <a:spAutoFit/>
          </a:bodyPr>
          <a:lstStyle/>
          <a:p>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在专柜范围附件</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51" name="文本框 50"/>
          <p:cNvSpPr txBox="1"/>
          <p:nvPr/>
        </p:nvSpPr>
        <p:spPr>
          <a:xfrm>
            <a:off x="1182272" y="2106680"/>
            <a:ext cx="9827455"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输入文字内容输入文字内容输入文字内容输入文字内容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52" name="平行四边形 51"/>
          <p:cNvSpPr/>
          <p:nvPr/>
        </p:nvSpPr>
        <p:spPr>
          <a:xfrm>
            <a:off x="3166686" y="4989405"/>
            <a:ext cx="1790358" cy="440272"/>
          </a:xfrm>
          <a:prstGeom prst="parallelogram">
            <a:avLst/>
          </a:prstGeom>
          <a:solidFill>
            <a:srgbClr val="1F73CA"/>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53" name="平行四边形 52"/>
          <p:cNvSpPr/>
          <p:nvPr/>
        </p:nvSpPr>
        <p:spPr>
          <a:xfrm>
            <a:off x="5184247" y="4989405"/>
            <a:ext cx="1790358" cy="440272"/>
          </a:xfrm>
          <a:prstGeom prst="parallelogram">
            <a:avLst/>
          </a:prstGeom>
          <a:solidFill>
            <a:srgbClr val="1F73CA"/>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54" name="平行四边形 53"/>
          <p:cNvSpPr/>
          <p:nvPr/>
        </p:nvSpPr>
        <p:spPr>
          <a:xfrm>
            <a:off x="7201808" y="4960361"/>
            <a:ext cx="1790358" cy="440272"/>
          </a:xfrm>
          <a:prstGeom prst="parallelogram">
            <a:avLst/>
          </a:prstGeom>
          <a:solidFill>
            <a:srgbClr val="1F73CA"/>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55" name="平行四边形 54"/>
          <p:cNvSpPr/>
          <p:nvPr/>
        </p:nvSpPr>
        <p:spPr>
          <a:xfrm>
            <a:off x="9219369" y="4960361"/>
            <a:ext cx="1790358" cy="440272"/>
          </a:xfrm>
          <a:prstGeom prst="parallelogram">
            <a:avLst/>
          </a:prstGeom>
          <a:solidFill>
            <a:srgbClr val="1F73CA"/>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2" name="dollar-bag_17794"/>
          <p:cNvSpPr/>
          <p:nvPr/>
        </p:nvSpPr>
        <p:spPr>
          <a:xfrm>
            <a:off x="3190527" y="3567632"/>
            <a:ext cx="549655" cy="482984"/>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7041" h="524623">
                <a:moveTo>
                  <a:pt x="511060" y="318176"/>
                </a:moveTo>
                <a:lnTo>
                  <a:pt x="555430" y="318176"/>
                </a:lnTo>
                <a:lnTo>
                  <a:pt x="555430" y="328291"/>
                </a:lnTo>
                <a:lnTo>
                  <a:pt x="511060" y="328291"/>
                </a:lnTo>
                <a:close/>
                <a:moveTo>
                  <a:pt x="511060" y="298175"/>
                </a:moveTo>
                <a:lnTo>
                  <a:pt x="555430" y="298175"/>
                </a:lnTo>
                <a:lnTo>
                  <a:pt x="555430" y="309670"/>
                </a:lnTo>
                <a:lnTo>
                  <a:pt x="511060" y="309670"/>
                </a:lnTo>
                <a:close/>
                <a:moveTo>
                  <a:pt x="511060" y="279554"/>
                </a:moveTo>
                <a:lnTo>
                  <a:pt x="555430" y="279554"/>
                </a:lnTo>
                <a:lnTo>
                  <a:pt x="555430" y="291049"/>
                </a:lnTo>
                <a:lnTo>
                  <a:pt x="511060" y="291049"/>
                </a:lnTo>
                <a:close/>
                <a:moveTo>
                  <a:pt x="511060" y="260932"/>
                </a:moveTo>
                <a:lnTo>
                  <a:pt x="555430" y="260932"/>
                </a:lnTo>
                <a:lnTo>
                  <a:pt x="555430" y="270818"/>
                </a:lnTo>
                <a:lnTo>
                  <a:pt x="511060" y="270818"/>
                </a:lnTo>
                <a:close/>
                <a:moveTo>
                  <a:pt x="511060" y="242311"/>
                </a:moveTo>
                <a:lnTo>
                  <a:pt x="555430" y="242311"/>
                </a:lnTo>
                <a:lnTo>
                  <a:pt x="555430" y="253576"/>
                </a:lnTo>
                <a:lnTo>
                  <a:pt x="511060" y="253576"/>
                </a:lnTo>
                <a:close/>
                <a:moveTo>
                  <a:pt x="436378" y="240701"/>
                </a:moveTo>
                <a:lnTo>
                  <a:pt x="489449" y="240701"/>
                </a:lnTo>
                <a:cubicBezTo>
                  <a:pt x="488015" y="265059"/>
                  <a:pt x="476540" y="286552"/>
                  <a:pt x="460762" y="302313"/>
                </a:cubicBezTo>
                <a:lnTo>
                  <a:pt x="423469" y="265059"/>
                </a:lnTo>
                <a:cubicBezTo>
                  <a:pt x="430641" y="257895"/>
                  <a:pt x="434944" y="250731"/>
                  <a:pt x="436378" y="240701"/>
                </a:cubicBezTo>
                <a:close/>
                <a:moveTo>
                  <a:pt x="386069" y="146214"/>
                </a:moveTo>
                <a:lnTo>
                  <a:pt x="386069" y="199256"/>
                </a:lnTo>
                <a:cubicBezTo>
                  <a:pt x="367412" y="200690"/>
                  <a:pt x="353060" y="216459"/>
                  <a:pt x="353060" y="235096"/>
                </a:cubicBezTo>
                <a:cubicBezTo>
                  <a:pt x="353060" y="253732"/>
                  <a:pt x="370282" y="270935"/>
                  <a:pt x="388940" y="270935"/>
                </a:cubicBezTo>
                <a:cubicBezTo>
                  <a:pt x="397551" y="270935"/>
                  <a:pt x="406162" y="266634"/>
                  <a:pt x="411902" y="262334"/>
                </a:cubicBezTo>
                <a:lnTo>
                  <a:pt x="449217" y="299607"/>
                </a:lnTo>
                <a:cubicBezTo>
                  <a:pt x="433430" y="313943"/>
                  <a:pt x="411902" y="322544"/>
                  <a:pt x="388940" y="322544"/>
                </a:cubicBezTo>
                <a:cubicBezTo>
                  <a:pt x="340144" y="322544"/>
                  <a:pt x="301394" y="283837"/>
                  <a:pt x="301394" y="235096"/>
                </a:cubicBezTo>
                <a:cubicBezTo>
                  <a:pt x="301394" y="187788"/>
                  <a:pt x="338709" y="147648"/>
                  <a:pt x="386069" y="146214"/>
                </a:cubicBezTo>
                <a:close/>
                <a:moveTo>
                  <a:pt x="391973" y="143225"/>
                </a:moveTo>
                <a:cubicBezTo>
                  <a:pt x="393407" y="143225"/>
                  <a:pt x="393407" y="143225"/>
                  <a:pt x="394841" y="143225"/>
                </a:cubicBezTo>
                <a:cubicBezTo>
                  <a:pt x="443601" y="143225"/>
                  <a:pt x="482322" y="183356"/>
                  <a:pt x="482322" y="232087"/>
                </a:cubicBezTo>
                <a:cubicBezTo>
                  <a:pt x="482322" y="232087"/>
                  <a:pt x="482322" y="233521"/>
                  <a:pt x="482322" y="234954"/>
                </a:cubicBezTo>
                <a:lnTo>
                  <a:pt x="430694" y="234954"/>
                </a:lnTo>
                <a:cubicBezTo>
                  <a:pt x="430694" y="233521"/>
                  <a:pt x="430694" y="232087"/>
                  <a:pt x="430694" y="232087"/>
                </a:cubicBezTo>
                <a:cubicBezTo>
                  <a:pt x="430694" y="212022"/>
                  <a:pt x="414919" y="196256"/>
                  <a:pt x="394841" y="196256"/>
                </a:cubicBezTo>
                <a:cubicBezTo>
                  <a:pt x="393407" y="196256"/>
                  <a:pt x="393407" y="196256"/>
                  <a:pt x="391973" y="196256"/>
                </a:cubicBezTo>
                <a:close/>
                <a:moveTo>
                  <a:pt x="209538" y="117542"/>
                </a:moveTo>
                <a:lnTo>
                  <a:pt x="209538" y="179177"/>
                </a:lnTo>
                <a:lnTo>
                  <a:pt x="281298" y="213579"/>
                </a:lnTo>
                <a:lnTo>
                  <a:pt x="281298" y="258014"/>
                </a:lnTo>
                <a:lnTo>
                  <a:pt x="209538" y="225046"/>
                </a:lnTo>
                <a:lnTo>
                  <a:pt x="209538" y="341150"/>
                </a:lnTo>
                <a:lnTo>
                  <a:pt x="367410" y="341150"/>
                </a:lnTo>
                <a:lnTo>
                  <a:pt x="394679" y="341150"/>
                </a:lnTo>
                <a:lnTo>
                  <a:pt x="571208" y="341150"/>
                </a:lnTo>
                <a:lnTo>
                  <a:pt x="571208" y="117542"/>
                </a:lnTo>
                <a:close/>
                <a:moveTo>
                  <a:pt x="363104" y="73107"/>
                </a:moveTo>
                <a:lnTo>
                  <a:pt x="410466" y="73107"/>
                </a:lnTo>
                <a:lnTo>
                  <a:pt x="410466" y="93174"/>
                </a:lnTo>
                <a:lnTo>
                  <a:pt x="588430" y="93174"/>
                </a:lnTo>
                <a:lnTo>
                  <a:pt x="597041" y="93174"/>
                </a:lnTo>
                <a:lnTo>
                  <a:pt x="597041" y="117542"/>
                </a:lnTo>
                <a:lnTo>
                  <a:pt x="588430" y="117542"/>
                </a:lnTo>
                <a:lnTo>
                  <a:pt x="588430" y="358350"/>
                </a:lnTo>
                <a:lnTo>
                  <a:pt x="394679" y="358350"/>
                </a:lnTo>
                <a:lnTo>
                  <a:pt x="394679" y="402785"/>
                </a:lnTo>
                <a:lnTo>
                  <a:pt x="490837" y="511723"/>
                </a:lnTo>
                <a:lnTo>
                  <a:pt x="456392" y="511723"/>
                </a:lnTo>
                <a:lnTo>
                  <a:pt x="390373" y="438620"/>
                </a:lnTo>
                <a:lnTo>
                  <a:pt x="390373" y="511723"/>
                </a:lnTo>
                <a:lnTo>
                  <a:pt x="370280" y="511723"/>
                </a:lnTo>
                <a:lnTo>
                  <a:pt x="370280" y="438620"/>
                </a:lnTo>
                <a:lnTo>
                  <a:pt x="305696" y="511723"/>
                </a:lnTo>
                <a:lnTo>
                  <a:pt x="271252" y="511723"/>
                </a:lnTo>
                <a:lnTo>
                  <a:pt x="367410" y="402785"/>
                </a:lnTo>
                <a:lnTo>
                  <a:pt x="367410" y="358350"/>
                </a:lnTo>
                <a:lnTo>
                  <a:pt x="192316" y="358350"/>
                </a:lnTo>
                <a:lnTo>
                  <a:pt x="192316" y="217879"/>
                </a:lnTo>
                <a:lnTo>
                  <a:pt x="169353" y="207845"/>
                </a:lnTo>
                <a:lnTo>
                  <a:pt x="163612" y="329683"/>
                </a:lnTo>
                <a:lnTo>
                  <a:pt x="159307" y="329683"/>
                </a:lnTo>
                <a:lnTo>
                  <a:pt x="159307" y="346883"/>
                </a:lnTo>
                <a:lnTo>
                  <a:pt x="159307" y="359784"/>
                </a:lnTo>
                <a:lnTo>
                  <a:pt x="159307" y="490222"/>
                </a:lnTo>
                <a:lnTo>
                  <a:pt x="165047" y="490222"/>
                </a:lnTo>
                <a:lnTo>
                  <a:pt x="193751" y="497389"/>
                </a:lnTo>
                <a:lnTo>
                  <a:pt x="193751" y="524623"/>
                </a:lnTo>
                <a:lnTo>
                  <a:pt x="169353" y="524623"/>
                </a:lnTo>
                <a:lnTo>
                  <a:pt x="139214" y="520323"/>
                </a:lnTo>
                <a:lnTo>
                  <a:pt x="139214" y="524623"/>
                </a:lnTo>
                <a:lnTo>
                  <a:pt x="106204" y="524623"/>
                </a:lnTo>
                <a:lnTo>
                  <a:pt x="106204" y="494522"/>
                </a:lnTo>
                <a:lnTo>
                  <a:pt x="106204" y="490222"/>
                </a:lnTo>
                <a:lnTo>
                  <a:pt x="106204" y="359784"/>
                </a:lnTo>
                <a:lnTo>
                  <a:pt x="87547" y="359784"/>
                </a:lnTo>
                <a:lnTo>
                  <a:pt x="87547" y="490222"/>
                </a:lnTo>
                <a:lnTo>
                  <a:pt x="87547" y="494522"/>
                </a:lnTo>
                <a:lnTo>
                  <a:pt x="87547" y="524623"/>
                </a:lnTo>
                <a:lnTo>
                  <a:pt x="54537" y="524623"/>
                </a:lnTo>
                <a:lnTo>
                  <a:pt x="54537" y="520323"/>
                </a:lnTo>
                <a:lnTo>
                  <a:pt x="25834" y="524623"/>
                </a:lnTo>
                <a:lnTo>
                  <a:pt x="0" y="524623"/>
                </a:lnTo>
                <a:lnTo>
                  <a:pt x="0" y="497389"/>
                </a:lnTo>
                <a:lnTo>
                  <a:pt x="30139" y="490222"/>
                </a:lnTo>
                <a:lnTo>
                  <a:pt x="34445" y="490222"/>
                </a:lnTo>
                <a:lnTo>
                  <a:pt x="34445" y="359784"/>
                </a:lnTo>
                <a:lnTo>
                  <a:pt x="34445" y="346883"/>
                </a:lnTo>
                <a:lnTo>
                  <a:pt x="34445" y="329683"/>
                </a:lnTo>
                <a:lnTo>
                  <a:pt x="31574" y="329683"/>
                </a:lnTo>
                <a:lnTo>
                  <a:pt x="30139" y="302448"/>
                </a:lnTo>
                <a:lnTo>
                  <a:pt x="4306" y="302448"/>
                </a:lnTo>
                <a:lnTo>
                  <a:pt x="8611" y="169144"/>
                </a:lnTo>
                <a:lnTo>
                  <a:pt x="67454" y="159110"/>
                </a:lnTo>
                <a:lnTo>
                  <a:pt x="94723" y="190645"/>
                </a:lnTo>
                <a:lnTo>
                  <a:pt x="123427" y="159110"/>
                </a:lnTo>
                <a:lnTo>
                  <a:pt x="165047" y="159110"/>
                </a:lnTo>
                <a:lnTo>
                  <a:pt x="192316" y="172010"/>
                </a:lnTo>
                <a:lnTo>
                  <a:pt x="192316" y="117542"/>
                </a:lnTo>
                <a:lnTo>
                  <a:pt x="180835" y="117542"/>
                </a:lnTo>
                <a:lnTo>
                  <a:pt x="180835" y="93174"/>
                </a:lnTo>
                <a:lnTo>
                  <a:pt x="192316" y="93174"/>
                </a:lnTo>
                <a:lnTo>
                  <a:pt x="363104" y="93174"/>
                </a:lnTo>
                <a:close/>
                <a:moveTo>
                  <a:pt x="96902" y="0"/>
                </a:moveTo>
                <a:cubicBezTo>
                  <a:pt x="137722" y="0"/>
                  <a:pt x="170814" y="33040"/>
                  <a:pt x="170814" y="73797"/>
                </a:cubicBezTo>
                <a:cubicBezTo>
                  <a:pt x="170814" y="114554"/>
                  <a:pt x="137722" y="147594"/>
                  <a:pt x="96902" y="147594"/>
                </a:cubicBezTo>
                <a:cubicBezTo>
                  <a:pt x="56082" y="147594"/>
                  <a:pt x="22990" y="114554"/>
                  <a:pt x="22990" y="73797"/>
                </a:cubicBezTo>
                <a:cubicBezTo>
                  <a:pt x="22990" y="33040"/>
                  <a:pt x="56082" y="0"/>
                  <a:pt x="969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23" name="dollar-bag_17794"/>
          <p:cNvSpPr/>
          <p:nvPr/>
        </p:nvSpPr>
        <p:spPr>
          <a:xfrm>
            <a:off x="4951261" y="3565741"/>
            <a:ext cx="549655" cy="486766"/>
          </a:xfrm>
          <a:custGeom>
            <a:avLst/>
            <a:gdLst>
              <a:gd name="connsiteX0" fmla="*/ 168262 w 607490"/>
              <a:gd name="connsiteY0" fmla="*/ 355732 h 537985"/>
              <a:gd name="connsiteX1" fmla="*/ 168262 w 607490"/>
              <a:gd name="connsiteY1" fmla="*/ 394292 h 537985"/>
              <a:gd name="connsiteX2" fmla="*/ 229759 w 607490"/>
              <a:gd name="connsiteY2" fmla="*/ 394292 h 537985"/>
              <a:gd name="connsiteX3" fmla="*/ 229759 w 607490"/>
              <a:gd name="connsiteY3" fmla="*/ 355732 h 537985"/>
              <a:gd name="connsiteX4" fmla="*/ 59640 w 607490"/>
              <a:gd name="connsiteY4" fmla="*/ 355732 h 537985"/>
              <a:gd name="connsiteX5" fmla="*/ 59640 w 607490"/>
              <a:gd name="connsiteY5" fmla="*/ 394292 h 537985"/>
              <a:gd name="connsiteX6" fmla="*/ 121235 w 607490"/>
              <a:gd name="connsiteY6" fmla="*/ 394292 h 537985"/>
              <a:gd name="connsiteX7" fmla="*/ 121235 w 607490"/>
              <a:gd name="connsiteY7" fmla="*/ 355732 h 537985"/>
              <a:gd name="connsiteX8" fmla="*/ 332305 w 607490"/>
              <a:gd name="connsiteY8" fmla="*/ 297835 h 537985"/>
              <a:gd name="connsiteX9" fmla="*/ 363903 w 607490"/>
              <a:gd name="connsiteY9" fmla="*/ 318139 h 537985"/>
              <a:gd name="connsiteX10" fmla="*/ 423647 w 607490"/>
              <a:gd name="connsiteY10" fmla="*/ 380034 h 537985"/>
              <a:gd name="connsiteX11" fmla="*/ 452394 w 607490"/>
              <a:gd name="connsiteY11" fmla="*/ 353382 h 537985"/>
              <a:gd name="connsiteX12" fmla="*/ 507542 w 607490"/>
              <a:gd name="connsiteY12" fmla="*/ 325852 h 537985"/>
              <a:gd name="connsiteX13" fmla="*/ 567481 w 607490"/>
              <a:gd name="connsiteY13" fmla="*/ 349965 h 537985"/>
              <a:gd name="connsiteX14" fmla="*/ 605713 w 607490"/>
              <a:gd name="connsiteY14" fmla="*/ 426894 h 537985"/>
              <a:gd name="connsiteX15" fmla="*/ 576477 w 607490"/>
              <a:gd name="connsiteY15" fmla="*/ 506361 h 537985"/>
              <a:gd name="connsiteX16" fmla="*/ 497959 w 607490"/>
              <a:gd name="connsiteY16" fmla="*/ 537601 h 537985"/>
              <a:gd name="connsiteX17" fmla="*/ 426091 w 607490"/>
              <a:gd name="connsiteY17" fmla="*/ 526472 h 537985"/>
              <a:gd name="connsiteX18" fmla="*/ 347378 w 607490"/>
              <a:gd name="connsiteY18" fmla="*/ 480002 h 537985"/>
              <a:gd name="connsiteX19" fmla="*/ 346889 w 607490"/>
              <a:gd name="connsiteY19" fmla="*/ 479612 h 537985"/>
              <a:gd name="connsiteX20" fmla="*/ 335938 w 607490"/>
              <a:gd name="connsiteY20" fmla="*/ 462332 h 537985"/>
              <a:gd name="connsiteX21" fmla="*/ 341218 w 607490"/>
              <a:gd name="connsiteY21" fmla="*/ 452081 h 537985"/>
              <a:gd name="connsiteX22" fmla="*/ 376615 w 607490"/>
              <a:gd name="connsiteY22" fmla="*/ 451984 h 537985"/>
              <a:gd name="connsiteX23" fmla="*/ 423940 w 607490"/>
              <a:gd name="connsiteY23" fmla="*/ 465358 h 537985"/>
              <a:gd name="connsiteX24" fmla="*/ 425309 w 607490"/>
              <a:gd name="connsiteY24" fmla="*/ 463992 h 537985"/>
              <a:gd name="connsiteX25" fmla="*/ 328409 w 607490"/>
              <a:gd name="connsiteY25" fmla="*/ 345474 h 537985"/>
              <a:gd name="connsiteX26" fmla="*/ 320098 w 607490"/>
              <a:gd name="connsiteY26" fmla="*/ 302519 h 537985"/>
              <a:gd name="connsiteX27" fmla="*/ 332305 w 607490"/>
              <a:gd name="connsiteY27" fmla="*/ 297835 h 537985"/>
              <a:gd name="connsiteX28" fmla="*/ 216177 w 607490"/>
              <a:gd name="connsiteY28" fmla="*/ 129844 h 537985"/>
              <a:gd name="connsiteX29" fmla="*/ 229371 w 607490"/>
              <a:gd name="connsiteY29" fmla="*/ 131601 h 537985"/>
              <a:gd name="connsiteX30" fmla="*/ 307854 w 607490"/>
              <a:gd name="connsiteY30" fmla="*/ 197206 h 537985"/>
              <a:gd name="connsiteX31" fmla="*/ 312252 w 607490"/>
              <a:gd name="connsiteY31" fmla="*/ 206773 h 537985"/>
              <a:gd name="connsiteX32" fmla="*/ 307854 w 607490"/>
              <a:gd name="connsiteY32" fmla="*/ 216340 h 537985"/>
              <a:gd name="connsiteX33" fmla="*/ 229371 w 607490"/>
              <a:gd name="connsiteY33" fmla="*/ 281944 h 537985"/>
              <a:gd name="connsiteX34" fmla="*/ 221357 w 607490"/>
              <a:gd name="connsiteY34" fmla="*/ 284873 h 537985"/>
              <a:gd name="connsiteX35" fmla="*/ 216177 w 607490"/>
              <a:gd name="connsiteY35" fmla="*/ 283702 h 537985"/>
              <a:gd name="connsiteX36" fmla="*/ 208944 w 607490"/>
              <a:gd name="connsiteY36" fmla="*/ 272377 h 537985"/>
              <a:gd name="connsiteX37" fmla="*/ 208944 w 607490"/>
              <a:gd name="connsiteY37" fmla="*/ 141169 h 537985"/>
              <a:gd name="connsiteX38" fmla="*/ 216177 w 607490"/>
              <a:gd name="connsiteY38" fmla="*/ 129844 h 537985"/>
              <a:gd name="connsiteX39" fmla="*/ 385311 w 607490"/>
              <a:gd name="connsiteY39" fmla="*/ 30751 h 537985"/>
              <a:gd name="connsiteX40" fmla="*/ 385311 w 607490"/>
              <a:gd name="connsiteY40" fmla="*/ 69213 h 537985"/>
              <a:gd name="connsiteX41" fmla="*/ 446808 w 607490"/>
              <a:gd name="connsiteY41" fmla="*/ 69213 h 537985"/>
              <a:gd name="connsiteX42" fmla="*/ 446808 w 607490"/>
              <a:gd name="connsiteY42" fmla="*/ 30751 h 537985"/>
              <a:gd name="connsiteX43" fmla="*/ 276787 w 607490"/>
              <a:gd name="connsiteY43" fmla="*/ 30751 h 537985"/>
              <a:gd name="connsiteX44" fmla="*/ 276787 w 607490"/>
              <a:gd name="connsiteY44" fmla="*/ 69213 h 537985"/>
              <a:gd name="connsiteX45" fmla="*/ 338284 w 607490"/>
              <a:gd name="connsiteY45" fmla="*/ 69213 h 537985"/>
              <a:gd name="connsiteX46" fmla="*/ 338284 w 607490"/>
              <a:gd name="connsiteY46" fmla="*/ 30751 h 537985"/>
              <a:gd name="connsiteX47" fmla="*/ 168262 w 607490"/>
              <a:gd name="connsiteY47" fmla="*/ 30751 h 537985"/>
              <a:gd name="connsiteX48" fmla="*/ 168262 w 607490"/>
              <a:gd name="connsiteY48" fmla="*/ 69213 h 537985"/>
              <a:gd name="connsiteX49" fmla="*/ 229759 w 607490"/>
              <a:gd name="connsiteY49" fmla="*/ 69213 h 537985"/>
              <a:gd name="connsiteX50" fmla="*/ 229759 w 607490"/>
              <a:gd name="connsiteY50" fmla="*/ 30751 h 537985"/>
              <a:gd name="connsiteX51" fmla="*/ 59640 w 607490"/>
              <a:gd name="connsiteY51" fmla="*/ 30751 h 537985"/>
              <a:gd name="connsiteX52" fmla="*/ 59640 w 607490"/>
              <a:gd name="connsiteY52" fmla="*/ 69213 h 537985"/>
              <a:gd name="connsiteX53" fmla="*/ 121235 w 607490"/>
              <a:gd name="connsiteY53" fmla="*/ 69213 h 537985"/>
              <a:gd name="connsiteX54" fmla="*/ 121235 w 607490"/>
              <a:gd name="connsiteY54" fmla="*/ 30751 h 537985"/>
              <a:gd name="connsiteX55" fmla="*/ 24149 w 607490"/>
              <a:gd name="connsiteY55" fmla="*/ 0 h 537985"/>
              <a:gd name="connsiteX56" fmla="*/ 482299 w 607490"/>
              <a:gd name="connsiteY56" fmla="*/ 0 h 537985"/>
              <a:gd name="connsiteX57" fmla="*/ 506448 w 607490"/>
              <a:gd name="connsiteY57" fmla="*/ 24112 h 537985"/>
              <a:gd name="connsiteX58" fmla="*/ 506448 w 607490"/>
              <a:gd name="connsiteY58" fmla="*/ 303211 h 537985"/>
              <a:gd name="connsiteX59" fmla="*/ 500386 w 607490"/>
              <a:gd name="connsiteY59" fmla="*/ 303992 h 537985"/>
              <a:gd name="connsiteX60" fmla="*/ 436543 w 607490"/>
              <a:gd name="connsiteY60" fmla="*/ 335426 h 537985"/>
              <a:gd name="connsiteX61" fmla="*/ 419433 w 607490"/>
              <a:gd name="connsiteY61" fmla="*/ 350167 h 537985"/>
              <a:gd name="connsiteX62" fmla="*/ 396164 w 607490"/>
              <a:gd name="connsiteY62" fmla="*/ 326250 h 537985"/>
              <a:gd name="connsiteX63" fmla="*/ 448568 w 607490"/>
              <a:gd name="connsiteY63" fmla="*/ 326250 h 537985"/>
              <a:gd name="connsiteX64" fmla="*/ 448568 w 607490"/>
              <a:gd name="connsiteY64" fmla="*/ 98695 h 537985"/>
              <a:gd name="connsiteX65" fmla="*/ 57880 w 607490"/>
              <a:gd name="connsiteY65" fmla="*/ 98695 h 537985"/>
              <a:gd name="connsiteX66" fmla="*/ 57880 w 607490"/>
              <a:gd name="connsiteY66" fmla="*/ 326250 h 537985"/>
              <a:gd name="connsiteX67" fmla="*/ 292919 w 607490"/>
              <a:gd name="connsiteY67" fmla="*/ 326250 h 537985"/>
              <a:gd name="connsiteX68" fmla="*/ 309637 w 607490"/>
              <a:gd name="connsiteY68" fmla="*/ 355439 h 537985"/>
              <a:gd name="connsiteX69" fmla="*/ 309931 w 607490"/>
              <a:gd name="connsiteY69" fmla="*/ 355732 h 537985"/>
              <a:gd name="connsiteX70" fmla="*/ 276787 w 607490"/>
              <a:gd name="connsiteY70" fmla="*/ 355732 h 537985"/>
              <a:gd name="connsiteX71" fmla="*/ 276787 w 607490"/>
              <a:gd name="connsiteY71" fmla="*/ 394292 h 537985"/>
              <a:gd name="connsiteX72" fmla="*/ 340044 w 607490"/>
              <a:gd name="connsiteY72" fmla="*/ 394292 h 537985"/>
              <a:gd name="connsiteX73" fmla="*/ 366539 w 607490"/>
              <a:gd name="connsiteY73" fmla="*/ 424945 h 537985"/>
              <a:gd name="connsiteX74" fmla="*/ 24149 w 607490"/>
              <a:gd name="connsiteY74" fmla="*/ 424945 h 537985"/>
              <a:gd name="connsiteX75" fmla="*/ 0 w 607490"/>
              <a:gd name="connsiteY75" fmla="*/ 400930 h 537985"/>
              <a:gd name="connsiteX76" fmla="*/ 0 w 607490"/>
              <a:gd name="connsiteY76" fmla="*/ 24112 h 537985"/>
              <a:gd name="connsiteX77" fmla="*/ 24149 w 607490"/>
              <a:gd name="connsiteY77" fmla="*/ 0 h 53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490" h="537985">
                <a:moveTo>
                  <a:pt x="168262" y="355732"/>
                </a:moveTo>
                <a:lnTo>
                  <a:pt x="168262" y="394292"/>
                </a:lnTo>
                <a:lnTo>
                  <a:pt x="229759" y="394292"/>
                </a:lnTo>
                <a:lnTo>
                  <a:pt x="229759" y="355732"/>
                </a:lnTo>
                <a:close/>
                <a:moveTo>
                  <a:pt x="59640" y="355732"/>
                </a:moveTo>
                <a:lnTo>
                  <a:pt x="59640" y="394292"/>
                </a:lnTo>
                <a:lnTo>
                  <a:pt x="121235" y="394292"/>
                </a:lnTo>
                <a:lnTo>
                  <a:pt x="121235" y="355732"/>
                </a:lnTo>
                <a:close/>
                <a:moveTo>
                  <a:pt x="332305" y="297835"/>
                </a:moveTo>
                <a:cubicBezTo>
                  <a:pt x="344928" y="298095"/>
                  <a:pt x="357963" y="311110"/>
                  <a:pt x="363903" y="318139"/>
                </a:cubicBezTo>
                <a:cubicBezTo>
                  <a:pt x="379744" y="336883"/>
                  <a:pt x="412109" y="370174"/>
                  <a:pt x="423647" y="380034"/>
                </a:cubicBezTo>
                <a:cubicBezTo>
                  <a:pt x="428242" y="375055"/>
                  <a:pt x="438607" y="364218"/>
                  <a:pt x="452394" y="353382"/>
                </a:cubicBezTo>
                <a:cubicBezTo>
                  <a:pt x="471950" y="338152"/>
                  <a:pt x="490528" y="328878"/>
                  <a:pt x="507542" y="325852"/>
                </a:cubicBezTo>
                <a:cubicBezTo>
                  <a:pt x="531400" y="321654"/>
                  <a:pt x="551641" y="329757"/>
                  <a:pt x="567481" y="349965"/>
                </a:cubicBezTo>
                <a:cubicBezTo>
                  <a:pt x="579215" y="364902"/>
                  <a:pt x="599748" y="394678"/>
                  <a:pt x="605713" y="426894"/>
                </a:cubicBezTo>
                <a:cubicBezTo>
                  <a:pt x="611873" y="459599"/>
                  <a:pt x="601997" y="486348"/>
                  <a:pt x="576477" y="506361"/>
                </a:cubicBezTo>
                <a:cubicBezTo>
                  <a:pt x="552716" y="525008"/>
                  <a:pt x="526316" y="535454"/>
                  <a:pt x="497959" y="537601"/>
                </a:cubicBezTo>
                <a:cubicBezTo>
                  <a:pt x="475079" y="539261"/>
                  <a:pt x="450927" y="535551"/>
                  <a:pt x="426091" y="526472"/>
                </a:cubicBezTo>
                <a:cubicBezTo>
                  <a:pt x="387468" y="512316"/>
                  <a:pt x="358134" y="489277"/>
                  <a:pt x="347378" y="480002"/>
                </a:cubicBezTo>
                <a:cubicBezTo>
                  <a:pt x="347085" y="479807"/>
                  <a:pt x="346987" y="479709"/>
                  <a:pt x="346889" y="479612"/>
                </a:cubicBezTo>
                <a:cubicBezTo>
                  <a:pt x="339556" y="473852"/>
                  <a:pt x="335840" y="467994"/>
                  <a:pt x="335938" y="462332"/>
                </a:cubicBezTo>
                <a:cubicBezTo>
                  <a:pt x="335938" y="458427"/>
                  <a:pt x="337796" y="454815"/>
                  <a:pt x="341218" y="452081"/>
                </a:cubicBezTo>
                <a:cubicBezTo>
                  <a:pt x="349725" y="445443"/>
                  <a:pt x="366543" y="445345"/>
                  <a:pt x="376615" y="451984"/>
                </a:cubicBezTo>
                <a:cubicBezTo>
                  <a:pt x="387566" y="459208"/>
                  <a:pt x="414651" y="472583"/>
                  <a:pt x="423940" y="465358"/>
                </a:cubicBezTo>
                <a:cubicBezTo>
                  <a:pt x="424527" y="464968"/>
                  <a:pt x="424918" y="464480"/>
                  <a:pt x="425309" y="463992"/>
                </a:cubicBezTo>
                <a:lnTo>
                  <a:pt x="328409" y="345474"/>
                </a:lnTo>
                <a:cubicBezTo>
                  <a:pt x="327725" y="344693"/>
                  <a:pt x="303573" y="318530"/>
                  <a:pt x="320098" y="302519"/>
                </a:cubicBezTo>
                <a:cubicBezTo>
                  <a:pt x="323936" y="299078"/>
                  <a:pt x="328097" y="297748"/>
                  <a:pt x="332305" y="297835"/>
                </a:cubicBezTo>
                <a:close/>
                <a:moveTo>
                  <a:pt x="216177" y="129844"/>
                </a:moveTo>
                <a:cubicBezTo>
                  <a:pt x="220477" y="127794"/>
                  <a:pt x="225657" y="128477"/>
                  <a:pt x="229371" y="131601"/>
                </a:cubicBezTo>
                <a:lnTo>
                  <a:pt x="307854" y="197206"/>
                </a:lnTo>
                <a:cubicBezTo>
                  <a:pt x="310590" y="199549"/>
                  <a:pt x="312252" y="203063"/>
                  <a:pt x="312252" y="206773"/>
                </a:cubicBezTo>
                <a:cubicBezTo>
                  <a:pt x="312252" y="210483"/>
                  <a:pt x="310590" y="213899"/>
                  <a:pt x="307854" y="216340"/>
                </a:cubicBezTo>
                <a:lnTo>
                  <a:pt x="229371" y="281944"/>
                </a:lnTo>
                <a:cubicBezTo>
                  <a:pt x="227123" y="283799"/>
                  <a:pt x="224289" y="284873"/>
                  <a:pt x="221357" y="284873"/>
                </a:cubicBezTo>
                <a:cubicBezTo>
                  <a:pt x="219597" y="284873"/>
                  <a:pt x="217838" y="284482"/>
                  <a:pt x="216177" y="283702"/>
                </a:cubicBezTo>
                <a:cubicBezTo>
                  <a:pt x="211778" y="281651"/>
                  <a:pt x="208944" y="277258"/>
                  <a:pt x="208944" y="272377"/>
                </a:cubicBezTo>
                <a:lnTo>
                  <a:pt x="208944" y="141169"/>
                </a:lnTo>
                <a:cubicBezTo>
                  <a:pt x="208944" y="136287"/>
                  <a:pt x="211778" y="131894"/>
                  <a:pt x="216177" y="129844"/>
                </a:cubicBezTo>
                <a:close/>
                <a:moveTo>
                  <a:pt x="385311" y="30751"/>
                </a:moveTo>
                <a:lnTo>
                  <a:pt x="385311" y="69213"/>
                </a:lnTo>
                <a:lnTo>
                  <a:pt x="446808" y="69213"/>
                </a:lnTo>
                <a:lnTo>
                  <a:pt x="446808" y="30751"/>
                </a:lnTo>
                <a:close/>
                <a:moveTo>
                  <a:pt x="276787" y="30751"/>
                </a:moveTo>
                <a:lnTo>
                  <a:pt x="276787" y="69213"/>
                </a:lnTo>
                <a:lnTo>
                  <a:pt x="338284" y="69213"/>
                </a:lnTo>
                <a:lnTo>
                  <a:pt x="338284" y="30751"/>
                </a:lnTo>
                <a:close/>
                <a:moveTo>
                  <a:pt x="168262" y="30751"/>
                </a:moveTo>
                <a:lnTo>
                  <a:pt x="168262" y="69213"/>
                </a:lnTo>
                <a:lnTo>
                  <a:pt x="229759" y="69213"/>
                </a:lnTo>
                <a:lnTo>
                  <a:pt x="229759" y="30751"/>
                </a:lnTo>
                <a:close/>
                <a:moveTo>
                  <a:pt x="59640" y="30751"/>
                </a:moveTo>
                <a:lnTo>
                  <a:pt x="59640" y="69213"/>
                </a:lnTo>
                <a:lnTo>
                  <a:pt x="121235" y="69213"/>
                </a:lnTo>
                <a:lnTo>
                  <a:pt x="121235" y="30751"/>
                </a:lnTo>
                <a:close/>
                <a:moveTo>
                  <a:pt x="24149" y="0"/>
                </a:moveTo>
                <a:lnTo>
                  <a:pt x="482299" y="0"/>
                </a:lnTo>
                <a:cubicBezTo>
                  <a:pt x="495693" y="0"/>
                  <a:pt x="506448" y="10836"/>
                  <a:pt x="506448" y="24112"/>
                </a:cubicBezTo>
                <a:lnTo>
                  <a:pt x="506448" y="303211"/>
                </a:lnTo>
                <a:cubicBezTo>
                  <a:pt x="504395" y="303407"/>
                  <a:pt x="502439" y="303700"/>
                  <a:pt x="500386" y="303992"/>
                </a:cubicBezTo>
                <a:cubicBezTo>
                  <a:pt x="480050" y="307604"/>
                  <a:pt x="458639" y="318147"/>
                  <a:pt x="436543" y="335426"/>
                </a:cubicBezTo>
                <a:cubicBezTo>
                  <a:pt x="430090" y="340503"/>
                  <a:pt x="424321" y="345579"/>
                  <a:pt x="419433" y="350167"/>
                </a:cubicBezTo>
                <a:cubicBezTo>
                  <a:pt x="412393" y="343236"/>
                  <a:pt x="404083" y="334743"/>
                  <a:pt x="396164" y="326250"/>
                </a:cubicBezTo>
                <a:lnTo>
                  <a:pt x="448568" y="326250"/>
                </a:lnTo>
                <a:lnTo>
                  <a:pt x="448568" y="98695"/>
                </a:lnTo>
                <a:lnTo>
                  <a:pt x="57880" y="98695"/>
                </a:lnTo>
                <a:lnTo>
                  <a:pt x="57880" y="326250"/>
                </a:lnTo>
                <a:lnTo>
                  <a:pt x="292919" y="326250"/>
                </a:lnTo>
                <a:cubicBezTo>
                  <a:pt x="295558" y="335914"/>
                  <a:pt x="301229" y="345872"/>
                  <a:pt x="309637" y="355439"/>
                </a:cubicBezTo>
                <a:lnTo>
                  <a:pt x="309931" y="355732"/>
                </a:lnTo>
                <a:lnTo>
                  <a:pt x="276787" y="355732"/>
                </a:lnTo>
                <a:lnTo>
                  <a:pt x="276787" y="394292"/>
                </a:lnTo>
                <a:lnTo>
                  <a:pt x="340044" y="394292"/>
                </a:lnTo>
                <a:lnTo>
                  <a:pt x="366539" y="424945"/>
                </a:lnTo>
                <a:lnTo>
                  <a:pt x="24149" y="424945"/>
                </a:lnTo>
                <a:cubicBezTo>
                  <a:pt x="10755" y="424945"/>
                  <a:pt x="0" y="414207"/>
                  <a:pt x="0" y="400930"/>
                </a:cubicBezTo>
                <a:lnTo>
                  <a:pt x="0" y="24112"/>
                </a:lnTo>
                <a:cubicBezTo>
                  <a:pt x="0" y="10836"/>
                  <a:pt x="10755" y="0"/>
                  <a:pt x="241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24" name="dollar-bag_17794"/>
          <p:cNvSpPr/>
          <p:nvPr/>
        </p:nvSpPr>
        <p:spPr>
          <a:xfrm>
            <a:off x="6699777" y="3557701"/>
            <a:ext cx="549655" cy="502845"/>
          </a:xfrm>
          <a:custGeom>
            <a:avLst/>
            <a:gdLst>
              <a:gd name="connsiteX0" fmla="*/ 415780 w 577818"/>
              <a:gd name="connsiteY0" fmla="*/ 140844 h 528610"/>
              <a:gd name="connsiteX1" fmla="*/ 438846 w 577818"/>
              <a:gd name="connsiteY1" fmla="*/ 140844 h 528610"/>
              <a:gd name="connsiteX2" fmla="*/ 456377 w 577818"/>
              <a:gd name="connsiteY2" fmla="*/ 148213 h 528610"/>
              <a:gd name="connsiteX3" fmla="*/ 468371 w 577818"/>
              <a:gd name="connsiteY3" fmla="*/ 148213 h 528610"/>
              <a:gd name="connsiteX4" fmla="*/ 484979 w 577818"/>
              <a:gd name="connsiteY4" fmla="*/ 140844 h 528610"/>
              <a:gd name="connsiteX5" fmla="*/ 508968 w 577818"/>
              <a:gd name="connsiteY5" fmla="*/ 140844 h 528610"/>
              <a:gd name="connsiteX6" fmla="*/ 531112 w 577818"/>
              <a:gd name="connsiteY6" fmla="*/ 155582 h 528610"/>
              <a:gd name="connsiteX7" fmla="*/ 576322 w 577818"/>
              <a:gd name="connsiteY7" fmla="*/ 271643 h 528610"/>
              <a:gd name="connsiteX8" fmla="*/ 562482 w 577818"/>
              <a:gd name="connsiteY8" fmla="*/ 302961 h 528610"/>
              <a:gd name="connsiteX9" fmla="*/ 531112 w 577818"/>
              <a:gd name="connsiteY9" fmla="*/ 289144 h 528610"/>
              <a:gd name="connsiteX10" fmla="*/ 508968 w 577818"/>
              <a:gd name="connsiteY10" fmla="*/ 233877 h 528610"/>
              <a:gd name="connsiteX11" fmla="*/ 508968 w 577818"/>
              <a:gd name="connsiteY11" fmla="*/ 299277 h 528610"/>
              <a:gd name="connsiteX12" fmla="*/ 554178 w 577818"/>
              <a:gd name="connsiteY12" fmla="*/ 455867 h 528610"/>
              <a:gd name="connsiteX13" fmla="*/ 537570 w 577818"/>
              <a:gd name="connsiteY13" fmla="*/ 486264 h 528610"/>
              <a:gd name="connsiteX14" fmla="*/ 531112 w 577818"/>
              <a:gd name="connsiteY14" fmla="*/ 487185 h 528610"/>
              <a:gd name="connsiteX15" fmla="*/ 507123 w 577818"/>
              <a:gd name="connsiteY15" fmla="*/ 469684 h 528610"/>
              <a:gd name="connsiteX16" fmla="*/ 461913 w 577818"/>
              <a:gd name="connsiteY16" fmla="*/ 310330 h 528610"/>
              <a:gd name="connsiteX17" fmla="*/ 419471 w 577818"/>
              <a:gd name="connsiteY17" fmla="*/ 459551 h 528610"/>
              <a:gd name="connsiteX18" fmla="*/ 393636 w 577818"/>
              <a:gd name="connsiteY18" fmla="*/ 371124 h 528610"/>
              <a:gd name="connsiteX19" fmla="*/ 402863 w 577818"/>
              <a:gd name="connsiteY19" fmla="*/ 340727 h 528610"/>
              <a:gd name="connsiteX20" fmla="*/ 418548 w 577818"/>
              <a:gd name="connsiteY20" fmla="*/ 337042 h 528610"/>
              <a:gd name="connsiteX21" fmla="*/ 449918 w 577818"/>
              <a:gd name="connsiteY21" fmla="*/ 306646 h 528610"/>
              <a:gd name="connsiteX22" fmla="*/ 451764 w 577818"/>
              <a:gd name="connsiteY22" fmla="*/ 262432 h 528610"/>
              <a:gd name="connsiteX23" fmla="*/ 404708 w 577818"/>
              <a:gd name="connsiteY23" fmla="*/ 142686 h 528610"/>
              <a:gd name="connsiteX24" fmla="*/ 415780 w 577818"/>
              <a:gd name="connsiteY24" fmla="*/ 140844 h 528610"/>
              <a:gd name="connsiteX25" fmla="*/ 68974 w 577818"/>
              <a:gd name="connsiteY25" fmla="*/ 140844 h 528610"/>
              <a:gd name="connsiteX26" fmla="*/ 92967 w 577818"/>
              <a:gd name="connsiteY26" fmla="*/ 140844 h 528610"/>
              <a:gd name="connsiteX27" fmla="*/ 109578 w 577818"/>
              <a:gd name="connsiteY27" fmla="*/ 148213 h 528610"/>
              <a:gd name="connsiteX28" fmla="*/ 121575 w 577818"/>
              <a:gd name="connsiteY28" fmla="*/ 148213 h 528610"/>
              <a:gd name="connsiteX29" fmla="*/ 138186 w 577818"/>
              <a:gd name="connsiteY29" fmla="*/ 140844 h 528610"/>
              <a:gd name="connsiteX30" fmla="*/ 162180 w 577818"/>
              <a:gd name="connsiteY30" fmla="*/ 140844 h 528610"/>
              <a:gd name="connsiteX31" fmla="*/ 172331 w 577818"/>
              <a:gd name="connsiteY31" fmla="*/ 142686 h 528610"/>
              <a:gd name="connsiteX32" fmla="*/ 126189 w 577818"/>
              <a:gd name="connsiteY32" fmla="*/ 262432 h 528610"/>
              <a:gd name="connsiteX33" fmla="*/ 127112 w 577818"/>
              <a:gd name="connsiteY33" fmla="*/ 306646 h 528610"/>
              <a:gd name="connsiteX34" fmla="*/ 159412 w 577818"/>
              <a:gd name="connsiteY34" fmla="*/ 337042 h 528610"/>
              <a:gd name="connsiteX35" fmla="*/ 175100 w 577818"/>
              <a:gd name="connsiteY35" fmla="*/ 340727 h 528610"/>
              <a:gd name="connsiteX36" fmla="*/ 183405 w 577818"/>
              <a:gd name="connsiteY36" fmla="*/ 371124 h 528610"/>
              <a:gd name="connsiteX37" fmla="*/ 158489 w 577818"/>
              <a:gd name="connsiteY37" fmla="*/ 459551 h 528610"/>
              <a:gd name="connsiteX38" fmla="*/ 116038 w 577818"/>
              <a:gd name="connsiteY38" fmla="*/ 310330 h 528610"/>
              <a:gd name="connsiteX39" fmla="*/ 69896 w 577818"/>
              <a:gd name="connsiteY39" fmla="*/ 469684 h 528610"/>
              <a:gd name="connsiteX40" fmla="*/ 46826 w 577818"/>
              <a:gd name="connsiteY40" fmla="*/ 487185 h 528610"/>
              <a:gd name="connsiteX41" fmla="*/ 40366 w 577818"/>
              <a:gd name="connsiteY41" fmla="*/ 486264 h 528610"/>
              <a:gd name="connsiteX42" fmla="*/ 22832 w 577818"/>
              <a:gd name="connsiteY42" fmla="*/ 455867 h 528610"/>
              <a:gd name="connsiteX43" fmla="*/ 68051 w 577818"/>
              <a:gd name="connsiteY43" fmla="*/ 299277 h 528610"/>
              <a:gd name="connsiteX44" fmla="*/ 68051 w 577818"/>
              <a:gd name="connsiteY44" fmla="*/ 233877 h 528610"/>
              <a:gd name="connsiteX45" fmla="*/ 46826 w 577818"/>
              <a:gd name="connsiteY45" fmla="*/ 289144 h 528610"/>
              <a:gd name="connsiteX46" fmla="*/ 15449 w 577818"/>
              <a:gd name="connsiteY46" fmla="*/ 302961 h 528610"/>
              <a:gd name="connsiteX47" fmla="*/ 1607 w 577818"/>
              <a:gd name="connsiteY47" fmla="*/ 271643 h 528610"/>
              <a:gd name="connsiteX48" fmla="*/ 45903 w 577818"/>
              <a:gd name="connsiteY48" fmla="*/ 156503 h 528610"/>
              <a:gd name="connsiteX49" fmla="*/ 68974 w 577818"/>
              <a:gd name="connsiteY49" fmla="*/ 140844 h 528610"/>
              <a:gd name="connsiteX50" fmla="*/ 233235 w 577818"/>
              <a:gd name="connsiteY50" fmla="*/ 116877 h 528610"/>
              <a:gd name="connsiteX51" fmla="*/ 261828 w 577818"/>
              <a:gd name="connsiteY51" fmla="*/ 116877 h 528610"/>
              <a:gd name="connsiteX52" fmla="*/ 282120 w 577818"/>
              <a:gd name="connsiteY52" fmla="*/ 126088 h 528610"/>
              <a:gd name="connsiteX53" fmla="*/ 268285 w 577818"/>
              <a:gd name="connsiteY53" fmla="*/ 224646 h 528610"/>
              <a:gd name="connsiteX54" fmla="*/ 288577 w 577818"/>
              <a:gd name="connsiteY54" fmla="*/ 242147 h 528610"/>
              <a:gd name="connsiteX55" fmla="*/ 309792 w 577818"/>
              <a:gd name="connsiteY55" fmla="*/ 224646 h 528610"/>
              <a:gd name="connsiteX56" fmla="*/ 295956 w 577818"/>
              <a:gd name="connsiteY56" fmla="*/ 126088 h 528610"/>
              <a:gd name="connsiteX57" fmla="*/ 316248 w 577818"/>
              <a:gd name="connsiteY57" fmla="*/ 116877 h 528610"/>
              <a:gd name="connsiteX58" fmla="*/ 344842 w 577818"/>
              <a:gd name="connsiteY58" fmla="*/ 116877 h 528610"/>
              <a:gd name="connsiteX59" fmla="*/ 371590 w 577818"/>
              <a:gd name="connsiteY59" fmla="*/ 135299 h 528610"/>
              <a:gd name="connsiteX60" fmla="*/ 424166 w 577818"/>
              <a:gd name="connsiteY60" fmla="*/ 272543 h 528610"/>
              <a:gd name="connsiteX61" fmla="*/ 407563 w 577818"/>
              <a:gd name="connsiteY61" fmla="*/ 310309 h 528610"/>
              <a:gd name="connsiteX62" fmla="*/ 370668 w 577818"/>
              <a:gd name="connsiteY62" fmla="*/ 293729 h 528610"/>
              <a:gd name="connsiteX63" fmla="*/ 344842 w 577818"/>
              <a:gd name="connsiteY63" fmla="*/ 228330 h 528610"/>
              <a:gd name="connsiteX64" fmla="*/ 344842 w 577818"/>
              <a:gd name="connsiteY64" fmla="*/ 305703 h 528610"/>
              <a:gd name="connsiteX65" fmla="*/ 398339 w 577818"/>
              <a:gd name="connsiteY65" fmla="*/ 491766 h 528610"/>
              <a:gd name="connsiteX66" fmla="*/ 378969 w 577818"/>
              <a:gd name="connsiteY66" fmla="*/ 527689 h 528610"/>
              <a:gd name="connsiteX67" fmla="*/ 370668 w 577818"/>
              <a:gd name="connsiteY67" fmla="*/ 528610 h 528610"/>
              <a:gd name="connsiteX68" fmla="*/ 342997 w 577818"/>
              <a:gd name="connsiteY68" fmla="*/ 508346 h 528610"/>
              <a:gd name="connsiteX69" fmla="*/ 288577 w 577818"/>
              <a:gd name="connsiteY69" fmla="*/ 319520 h 528610"/>
              <a:gd name="connsiteX70" fmla="*/ 235080 w 577818"/>
              <a:gd name="connsiteY70" fmla="*/ 508346 h 528610"/>
              <a:gd name="connsiteX71" fmla="*/ 207408 w 577818"/>
              <a:gd name="connsiteY71" fmla="*/ 528610 h 528610"/>
              <a:gd name="connsiteX72" fmla="*/ 199107 w 577818"/>
              <a:gd name="connsiteY72" fmla="*/ 527689 h 528610"/>
              <a:gd name="connsiteX73" fmla="*/ 178815 w 577818"/>
              <a:gd name="connsiteY73" fmla="*/ 491766 h 528610"/>
              <a:gd name="connsiteX74" fmla="*/ 232312 w 577818"/>
              <a:gd name="connsiteY74" fmla="*/ 305703 h 528610"/>
              <a:gd name="connsiteX75" fmla="*/ 232312 w 577818"/>
              <a:gd name="connsiteY75" fmla="*/ 228330 h 528610"/>
              <a:gd name="connsiteX76" fmla="*/ 207408 w 577818"/>
              <a:gd name="connsiteY76" fmla="*/ 293729 h 528610"/>
              <a:gd name="connsiteX77" fmla="*/ 169591 w 577818"/>
              <a:gd name="connsiteY77" fmla="*/ 310309 h 528610"/>
              <a:gd name="connsiteX78" fmla="*/ 152988 w 577818"/>
              <a:gd name="connsiteY78" fmla="*/ 272543 h 528610"/>
              <a:gd name="connsiteX79" fmla="*/ 206486 w 577818"/>
              <a:gd name="connsiteY79" fmla="*/ 135299 h 528610"/>
              <a:gd name="connsiteX80" fmla="*/ 233235 w 577818"/>
              <a:gd name="connsiteY80" fmla="*/ 116877 h 528610"/>
              <a:gd name="connsiteX81" fmla="*/ 461986 w 577818"/>
              <a:gd name="connsiteY81" fmla="*/ 42312 h 528610"/>
              <a:gd name="connsiteX82" fmla="*/ 505334 w 577818"/>
              <a:gd name="connsiteY82" fmla="*/ 85586 h 528610"/>
              <a:gd name="connsiteX83" fmla="*/ 461986 w 577818"/>
              <a:gd name="connsiteY83" fmla="*/ 128860 h 528610"/>
              <a:gd name="connsiteX84" fmla="*/ 418638 w 577818"/>
              <a:gd name="connsiteY84" fmla="*/ 85586 h 528610"/>
              <a:gd name="connsiteX85" fmla="*/ 461986 w 577818"/>
              <a:gd name="connsiteY85" fmla="*/ 42312 h 528610"/>
              <a:gd name="connsiteX86" fmla="*/ 115572 w 577818"/>
              <a:gd name="connsiteY86" fmla="*/ 42312 h 528610"/>
              <a:gd name="connsiteX87" fmla="*/ 158403 w 577818"/>
              <a:gd name="connsiteY87" fmla="*/ 85586 h 528610"/>
              <a:gd name="connsiteX88" fmla="*/ 115572 w 577818"/>
              <a:gd name="connsiteY88" fmla="*/ 128860 h 528610"/>
              <a:gd name="connsiteX89" fmla="*/ 72741 w 577818"/>
              <a:gd name="connsiteY89" fmla="*/ 85586 h 528610"/>
              <a:gd name="connsiteX90" fmla="*/ 115572 w 577818"/>
              <a:gd name="connsiteY90" fmla="*/ 42312 h 528610"/>
              <a:gd name="connsiteX91" fmla="*/ 289038 w 577818"/>
              <a:gd name="connsiteY91" fmla="*/ 0 h 528610"/>
              <a:gd name="connsiteX92" fmla="*/ 340227 w 577818"/>
              <a:gd name="connsiteY92" fmla="*/ 51559 h 528610"/>
              <a:gd name="connsiteX93" fmla="*/ 289038 w 577818"/>
              <a:gd name="connsiteY93" fmla="*/ 103118 h 528610"/>
              <a:gd name="connsiteX94" fmla="*/ 237849 w 577818"/>
              <a:gd name="connsiteY94" fmla="*/ 51559 h 528610"/>
              <a:gd name="connsiteX95" fmla="*/ 289038 w 577818"/>
              <a:gd name="connsiteY95" fmla="*/ 0 h 5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77818" h="528610">
                <a:moveTo>
                  <a:pt x="415780" y="140844"/>
                </a:moveTo>
                <a:lnTo>
                  <a:pt x="438846" y="140844"/>
                </a:lnTo>
                <a:cubicBezTo>
                  <a:pt x="446228" y="140844"/>
                  <a:pt x="451764" y="143607"/>
                  <a:pt x="456377" y="148213"/>
                </a:cubicBezTo>
                <a:lnTo>
                  <a:pt x="468371" y="148213"/>
                </a:lnTo>
                <a:cubicBezTo>
                  <a:pt x="472062" y="143607"/>
                  <a:pt x="478521" y="140844"/>
                  <a:pt x="484979" y="140844"/>
                </a:cubicBezTo>
                <a:lnTo>
                  <a:pt x="508968" y="140844"/>
                </a:lnTo>
                <a:cubicBezTo>
                  <a:pt x="519117" y="140844"/>
                  <a:pt x="527421" y="146371"/>
                  <a:pt x="531112" y="155582"/>
                </a:cubicBezTo>
                <a:lnTo>
                  <a:pt x="576322" y="271643"/>
                </a:lnTo>
                <a:cubicBezTo>
                  <a:pt x="580935" y="284539"/>
                  <a:pt x="574477" y="298355"/>
                  <a:pt x="562482" y="302961"/>
                </a:cubicBezTo>
                <a:cubicBezTo>
                  <a:pt x="549565" y="307567"/>
                  <a:pt x="535725" y="302040"/>
                  <a:pt x="531112" y="289144"/>
                </a:cubicBezTo>
                <a:lnTo>
                  <a:pt x="508968" y="233877"/>
                </a:lnTo>
                <a:lnTo>
                  <a:pt x="508968" y="299277"/>
                </a:lnTo>
                <a:lnTo>
                  <a:pt x="554178" y="455867"/>
                </a:lnTo>
                <a:cubicBezTo>
                  <a:pt x="557869" y="468763"/>
                  <a:pt x="550488" y="482579"/>
                  <a:pt x="537570" y="486264"/>
                </a:cubicBezTo>
                <a:cubicBezTo>
                  <a:pt x="535725" y="487185"/>
                  <a:pt x="532957" y="487185"/>
                  <a:pt x="531112" y="487185"/>
                </a:cubicBezTo>
                <a:cubicBezTo>
                  <a:pt x="520040" y="487185"/>
                  <a:pt x="510813" y="479816"/>
                  <a:pt x="507123" y="469684"/>
                </a:cubicBezTo>
                <a:lnTo>
                  <a:pt x="461913" y="310330"/>
                </a:lnTo>
                <a:lnTo>
                  <a:pt x="419471" y="459551"/>
                </a:lnTo>
                <a:lnTo>
                  <a:pt x="393636" y="371124"/>
                </a:lnTo>
                <a:lnTo>
                  <a:pt x="402863" y="340727"/>
                </a:lnTo>
                <a:cubicBezTo>
                  <a:pt x="408399" y="339806"/>
                  <a:pt x="413012" y="338885"/>
                  <a:pt x="418548" y="337042"/>
                </a:cubicBezTo>
                <a:cubicBezTo>
                  <a:pt x="432388" y="331516"/>
                  <a:pt x="444382" y="320462"/>
                  <a:pt x="449918" y="306646"/>
                </a:cubicBezTo>
                <a:cubicBezTo>
                  <a:pt x="456377" y="292829"/>
                  <a:pt x="457299" y="277170"/>
                  <a:pt x="451764" y="262432"/>
                </a:cubicBezTo>
                <a:lnTo>
                  <a:pt x="404708" y="142686"/>
                </a:lnTo>
                <a:cubicBezTo>
                  <a:pt x="408399" y="141765"/>
                  <a:pt x="412089" y="140844"/>
                  <a:pt x="415780" y="140844"/>
                </a:cubicBezTo>
                <a:close/>
                <a:moveTo>
                  <a:pt x="68974" y="140844"/>
                </a:moveTo>
                <a:lnTo>
                  <a:pt x="92967" y="140844"/>
                </a:lnTo>
                <a:cubicBezTo>
                  <a:pt x="99427" y="140844"/>
                  <a:pt x="104964" y="143607"/>
                  <a:pt x="109578" y="148213"/>
                </a:cubicBezTo>
                <a:lnTo>
                  <a:pt x="121575" y="148213"/>
                </a:lnTo>
                <a:cubicBezTo>
                  <a:pt x="126189" y="143607"/>
                  <a:pt x="131726" y="140844"/>
                  <a:pt x="138186" y="140844"/>
                </a:cubicBezTo>
                <a:lnTo>
                  <a:pt x="162180" y="140844"/>
                </a:lnTo>
                <a:cubicBezTo>
                  <a:pt x="165871" y="140844"/>
                  <a:pt x="169563" y="141765"/>
                  <a:pt x="172331" y="142686"/>
                </a:cubicBezTo>
                <a:lnTo>
                  <a:pt x="126189" y="262432"/>
                </a:lnTo>
                <a:cubicBezTo>
                  <a:pt x="120652" y="277170"/>
                  <a:pt x="120652" y="292829"/>
                  <a:pt x="127112" y="306646"/>
                </a:cubicBezTo>
                <a:cubicBezTo>
                  <a:pt x="133572" y="320462"/>
                  <a:pt x="144646" y="331516"/>
                  <a:pt x="159412" y="337042"/>
                </a:cubicBezTo>
                <a:cubicBezTo>
                  <a:pt x="164026" y="338885"/>
                  <a:pt x="169563" y="340727"/>
                  <a:pt x="175100" y="340727"/>
                </a:cubicBezTo>
                <a:lnTo>
                  <a:pt x="183405" y="371124"/>
                </a:lnTo>
                <a:lnTo>
                  <a:pt x="158489" y="459551"/>
                </a:lnTo>
                <a:lnTo>
                  <a:pt x="116038" y="310330"/>
                </a:lnTo>
                <a:lnTo>
                  <a:pt x="69896" y="469684"/>
                </a:lnTo>
                <a:cubicBezTo>
                  <a:pt x="67128" y="479816"/>
                  <a:pt x="56977" y="487185"/>
                  <a:pt x="46826" y="487185"/>
                </a:cubicBezTo>
                <a:cubicBezTo>
                  <a:pt x="44057" y="487185"/>
                  <a:pt x="42212" y="487185"/>
                  <a:pt x="40366" y="486264"/>
                </a:cubicBezTo>
                <a:cubicBezTo>
                  <a:pt x="27446" y="482579"/>
                  <a:pt x="19141" y="468763"/>
                  <a:pt x="22832" y="455867"/>
                </a:cubicBezTo>
                <a:lnTo>
                  <a:pt x="68051" y="299277"/>
                </a:lnTo>
                <a:lnTo>
                  <a:pt x="68051" y="233877"/>
                </a:lnTo>
                <a:lnTo>
                  <a:pt x="46826" y="289144"/>
                </a:lnTo>
                <a:cubicBezTo>
                  <a:pt x="42212" y="302040"/>
                  <a:pt x="27446" y="307567"/>
                  <a:pt x="15449" y="302961"/>
                </a:cubicBezTo>
                <a:cubicBezTo>
                  <a:pt x="2530" y="298355"/>
                  <a:pt x="-3007" y="284539"/>
                  <a:pt x="1607" y="271643"/>
                </a:cubicBezTo>
                <a:lnTo>
                  <a:pt x="45903" y="156503"/>
                </a:lnTo>
                <a:cubicBezTo>
                  <a:pt x="49594" y="146371"/>
                  <a:pt x="58822" y="140844"/>
                  <a:pt x="68974" y="140844"/>
                </a:cubicBezTo>
                <a:close/>
                <a:moveTo>
                  <a:pt x="233235" y="116877"/>
                </a:moveTo>
                <a:lnTo>
                  <a:pt x="261828" y="116877"/>
                </a:lnTo>
                <a:cubicBezTo>
                  <a:pt x="269207" y="116877"/>
                  <a:pt x="276586" y="120561"/>
                  <a:pt x="282120" y="126088"/>
                </a:cubicBezTo>
                <a:lnTo>
                  <a:pt x="268285" y="224646"/>
                </a:lnTo>
                <a:lnTo>
                  <a:pt x="288577" y="242147"/>
                </a:lnTo>
                <a:lnTo>
                  <a:pt x="309792" y="224646"/>
                </a:lnTo>
                <a:lnTo>
                  <a:pt x="295956" y="126088"/>
                </a:lnTo>
                <a:cubicBezTo>
                  <a:pt x="301490" y="120561"/>
                  <a:pt x="307947" y="116877"/>
                  <a:pt x="316248" y="116877"/>
                </a:cubicBezTo>
                <a:lnTo>
                  <a:pt x="344842" y="116877"/>
                </a:lnTo>
                <a:cubicBezTo>
                  <a:pt x="355910" y="116877"/>
                  <a:pt x="366979" y="124246"/>
                  <a:pt x="371590" y="135299"/>
                </a:cubicBezTo>
                <a:lnTo>
                  <a:pt x="424166" y="272543"/>
                </a:lnTo>
                <a:cubicBezTo>
                  <a:pt x="430622" y="288202"/>
                  <a:pt x="423243" y="304782"/>
                  <a:pt x="407563" y="310309"/>
                </a:cubicBezTo>
                <a:cubicBezTo>
                  <a:pt x="392805" y="315835"/>
                  <a:pt x="376202" y="308466"/>
                  <a:pt x="370668" y="293729"/>
                </a:cubicBezTo>
                <a:lnTo>
                  <a:pt x="344842" y="228330"/>
                </a:lnTo>
                <a:lnTo>
                  <a:pt x="344842" y="305703"/>
                </a:lnTo>
                <a:lnTo>
                  <a:pt x="398339" y="491766"/>
                </a:lnTo>
                <a:cubicBezTo>
                  <a:pt x="402951" y="507425"/>
                  <a:pt x="393727" y="523083"/>
                  <a:pt x="378969" y="527689"/>
                </a:cubicBezTo>
                <a:cubicBezTo>
                  <a:pt x="376202" y="528610"/>
                  <a:pt x="373435" y="528610"/>
                  <a:pt x="370668" y="528610"/>
                </a:cubicBezTo>
                <a:cubicBezTo>
                  <a:pt x="357755" y="528610"/>
                  <a:pt x="346686" y="520320"/>
                  <a:pt x="342997" y="508346"/>
                </a:cubicBezTo>
                <a:lnTo>
                  <a:pt x="288577" y="319520"/>
                </a:lnTo>
                <a:lnTo>
                  <a:pt x="235080" y="508346"/>
                </a:lnTo>
                <a:cubicBezTo>
                  <a:pt x="231390" y="520320"/>
                  <a:pt x="219399" y="528610"/>
                  <a:pt x="207408" y="528610"/>
                </a:cubicBezTo>
                <a:cubicBezTo>
                  <a:pt x="204641" y="528610"/>
                  <a:pt x="201874" y="528610"/>
                  <a:pt x="199107" y="527689"/>
                </a:cubicBezTo>
                <a:cubicBezTo>
                  <a:pt x="183427" y="523083"/>
                  <a:pt x="175125" y="507425"/>
                  <a:pt x="178815" y="491766"/>
                </a:cubicBezTo>
                <a:lnTo>
                  <a:pt x="232312" y="305703"/>
                </a:lnTo>
                <a:lnTo>
                  <a:pt x="232312" y="228330"/>
                </a:lnTo>
                <a:lnTo>
                  <a:pt x="207408" y="293729"/>
                </a:lnTo>
                <a:cubicBezTo>
                  <a:pt x="201874" y="308466"/>
                  <a:pt x="184349" y="315835"/>
                  <a:pt x="169591" y="310309"/>
                </a:cubicBezTo>
                <a:cubicBezTo>
                  <a:pt x="154833" y="304782"/>
                  <a:pt x="147454" y="288202"/>
                  <a:pt x="152988" y="272543"/>
                </a:cubicBezTo>
                <a:lnTo>
                  <a:pt x="206486" y="135299"/>
                </a:lnTo>
                <a:cubicBezTo>
                  <a:pt x="211098" y="124246"/>
                  <a:pt x="221244" y="116877"/>
                  <a:pt x="233235" y="116877"/>
                </a:cubicBezTo>
                <a:close/>
                <a:moveTo>
                  <a:pt x="461986" y="42312"/>
                </a:moveTo>
                <a:cubicBezTo>
                  <a:pt x="485926" y="42312"/>
                  <a:pt x="505334" y="61686"/>
                  <a:pt x="505334" y="85586"/>
                </a:cubicBezTo>
                <a:cubicBezTo>
                  <a:pt x="505334" y="109486"/>
                  <a:pt x="485926" y="128860"/>
                  <a:pt x="461986" y="128860"/>
                </a:cubicBezTo>
                <a:cubicBezTo>
                  <a:pt x="438046" y="128860"/>
                  <a:pt x="418638" y="109486"/>
                  <a:pt x="418638" y="85586"/>
                </a:cubicBezTo>
                <a:cubicBezTo>
                  <a:pt x="418638" y="61686"/>
                  <a:pt x="438046" y="42312"/>
                  <a:pt x="461986" y="42312"/>
                </a:cubicBezTo>
                <a:close/>
                <a:moveTo>
                  <a:pt x="115572" y="42312"/>
                </a:moveTo>
                <a:cubicBezTo>
                  <a:pt x="139227" y="42312"/>
                  <a:pt x="158403" y="61686"/>
                  <a:pt x="158403" y="85586"/>
                </a:cubicBezTo>
                <a:cubicBezTo>
                  <a:pt x="158403" y="109486"/>
                  <a:pt x="139227" y="128860"/>
                  <a:pt x="115572" y="128860"/>
                </a:cubicBezTo>
                <a:cubicBezTo>
                  <a:pt x="91917" y="128860"/>
                  <a:pt x="72741" y="109486"/>
                  <a:pt x="72741" y="85586"/>
                </a:cubicBezTo>
                <a:cubicBezTo>
                  <a:pt x="72741" y="61686"/>
                  <a:pt x="91917" y="42312"/>
                  <a:pt x="115572" y="42312"/>
                </a:cubicBezTo>
                <a:close/>
                <a:moveTo>
                  <a:pt x="289038" y="0"/>
                </a:moveTo>
                <a:cubicBezTo>
                  <a:pt x="317309" y="0"/>
                  <a:pt x="340227" y="23084"/>
                  <a:pt x="340227" y="51559"/>
                </a:cubicBezTo>
                <a:cubicBezTo>
                  <a:pt x="340227" y="80034"/>
                  <a:pt x="317309" y="103118"/>
                  <a:pt x="289038" y="103118"/>
                </a:cubicBezTo>
                <a:cubicBezTo>
                  <a:pt x="260767" y="103118"/>
                  <a:pt x="237849" y="80034"/>
                  <a:pt x="237849" y="51559"/>
                </a:cubicBezTo>
                <a:cubicBezTo>
                  <a:pt x="237849" y="23084"/>
                  <a:pt x="260767" y="0"/>
                  <a:pt x="2890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25" name="dollar-bag_17794"/>
          <p:cNvSpPr/>
          <p:nvPr/>
        </p:nvSpPr>
        <p:spPr>
          <a:xfrm>
            <a:off x="8492104" y="3588222"/>
            <a:ext cx="428176" cy="441806"/>
          </a:xfrm>
          <a:custGeom>
            <a:avLst/>
            <a:gdLst>
              <a:gd name="T0" fmla="*/ 40 w 7790"/>
              <a:gd name="T1" fmla="*/ 0 h 8036"/>
              <a:gd name="T2" fmla="*/ 3458 w 7790"/>
              <a:gd name="T3" fmla="*/ 0 h 8036"/>
              <a:gd name="T4" fmla="*/ 3458 w 7790"/>
              <a:gd name="T5" fmla="*/ 3418 h 8036"/>
              <a:gd name="T6" fmla="*/ 40 w 7790"/>
              <a:gd name="T7" fmla="*/ 3418 h 8036"/>
              <a:gd name="T8" fmla="*/ 40 w 7790"/>
              <a:gd name="T9" fmla="*/ 0 h 8036"/>
              <a:gd name="T10" fmla="*/ 7790 w 7790"/>
              <a:gd name="T11" fmla="*/ 1695 h 8036"/>
              <a:gd name="T12" fmla="*/ 6170 w 7790"/>
              <a:gd name="T13" fmla="*/ 103 h 8036"/>
              <a:gd name="T14" fmla="*/ 4577 w 7790"/>
              <a:gd name="T15" fmla="*/ 1723 h 8036"/>
              <a:gd name="T16" fmla="*/ 6198 w 7790"/>
              <a:gd name="T17" fmla="*/ 3316 h 8036"/>
              <a:gd name="T18" fmla="*/ 7790 w 7790"/>
              <a:gd name="T19" fmla="*/ 1695 h 8036"/>
              <a:gd name="T20" fmla="*/ 0 w 7790"/>
              <a:gd name="T21" fmla="*/ 4618 h 8036"/>
              <a:gd name="T22" fmla="*/ 3417 w 7790"/>
              <a:gd name="T23" fmla="*/ 4618 h 8036"/>
              <a:gd name="T24" fmla="*/ 3417 w 7790"/>
              <a:gd name="T25" fmla="*/ 8036 h 8036"/>
              <a:gd name="T26" fmla="*/ 0 w 7790"/>
              <a:gd name="T27" fmla="*/ 8036 h 8036"/>
              <a:gd name="T28" fmla="*/ 0 w 7790"/>
              <a:gd name="T29" fmla="*/ 4618 h 8036"/>
              <a:gd name="T30" fmla="*/ 4353 w 7790"/>
              <a:gd name="T31" fmla="*/ 4618 h 8036"/>
              <a:gd name="T32" fmla="*/ 7770 w 7790"/>
              <a:gd name="T33" fmla="*/ 4618 h 8036"/>
              <a:gd name="T34" fmla="*/ 7770 w 7790"/>
              <a:gd name="T35" fmla="*/ 8036 h 8036"/>
              <a:gd name="T36" fmla="*/ 4353 w 7790"/>
              <a:gd name="T37" fmla="*/ 8036 h 8036"/>
              <a:gd name="T38" fmla="*/ 4353 w 7790"/>
              <a:gd name="T39" fmla="*/ 4618 h 8036"/>
              <a:gd name="T40" fmla="*/ 4353 w 7790"/>
              <a:gd name="T41" fmla="*/ 4618 h 8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0" h="8036">
                <a:moveTo>
                  <a:pt x="40" y="0"/>
                </a:moveTo>
                <a:lnTo>
                  <a:pt x="3458" y="0"/>
                </a:lnTo>
                <a:lnTo>
                  <a:pt x="3458" y="3418"/>
                </a:lnTo>
                <a:lnTo>
                  <a:pt x="40" y="3418"/>
                </a:lnTo>
                <a:lnTo>
                  <a:pt x="40" y="0"/>
                </a:lnTo>
                <a:close/>
                <a:moveTo>
                  <a:pt x="7790" y="1695"/>
                </a:moveTo>
                <a:lnTo>
                  <a:pt x="6170" y="103"/>
                </a:lnTo>
                <a:lnTo>
                  <a:pt x="4577" y="1723"/>
                </a:lnTo>
                <a:lnTo>
                  <a:pt x="6198" y="3316"/>
                </a:lnTo>
                <a:lnTo>
                  <a:pt x="7790" y="1695"/>
                </a:lnTo>
                <a:close/>
                <a:moveTo>
                  <a:pt x="0" y="4618"/>
                </a:moveTo>
                <a:lnTo>
                  <a:pt x="3417" y="4618"/>
                </a:lnTo>
                <a:lnTo>
                  <a:pt x="3417" y="8036"/>
                </a:lnTo>
                <a:lnTo>
                  <a:pt x="0" y="8036"/>
                </a:lnTo>
                <a:lnTo>
                  <a:pt x="0" y="4618"/>
                </a:lnTo>
                <a:close/>
                <a:moveTo>
                  <a:pt x="4353" y="4618"/>
                </a:moveTo>
                <a:lnTo>
                  <a:pt x="7770" y="4618"/>
                </a:lnTo>
                <a:lnTo>
                  <a:pt x="7770" y="8036"/>
                </a:lnTo>
                <a:lnTo>
                  <a:pt x="4353" y="8036"/>
                </a:lnTo>
                <a:lnTo>
                  <a:pt x="4353" y="4618"/>
                </a:lnTo>
                <a:close/>
                <a:moveTo>
                  <a:pt x="4353" y="4618"/>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社区选择</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30" name="文本框 29"/>
          <p:cNvSpPr txBox="1"/>
          <p:nvPr/>
        </p:nvSpPr>
        <p:spPr>
          <a:xfrm>
            <a:off x="1194400" y="2470309"/>
            <a:ext cx="2643505" cy="523220"/>
          </a:xfrm>
          <a:prstGeom prst="rect">
            <a:avLst/>
          </a:prstGeom>
          <a:noFill/>
        </p:spPr>
        <p:txBody>
          <a:bodyPr wrap="square" rtlCol="0">
            <a:spAutoFit/>
          </a:bodyPr>
          <a:lstStyle/>
          <a:p>
            <a:pPr algn="ctr"/>
            <a:r>
              <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高档社区</a:t>
            </a:r>
            <a:endPar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1" name="文本框 30"/>
          <p:cNvSpPr txBox="1"/>
          <p:nvPr/>
        </p:nvSpPr>
        <p:spPr>
          <a:xfrm>
            <a:off x="1194400" y="2989540"/>
            <a:ext cx="2643504" cy="1347035"/>
          </a:xfrm>
          <a:prstGeom prst="rect">
            <a:avLst/>
          </a:prstGeom>
          <a:noFill/>
        </p:spPr>
        <p:txBody>
          <a:bodyPr wrap="square" rtlCol="0">
            <a:spAutoFit/>
          </a:bodyPr>
          <a:lstStyle/>
          <a:p>
            <a:pPr algn="ctr">
              <a:lnSpc>
                <a:spcPct val="150000"/>
              </a:lnSpc>
            </a:pPr>
            <a:r>
              <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nvGrpSpPr>
          <p:cNvPr id="2" name="组合 1"/>
          <p:cNvGrpSpPr/>
          <p:nvPr/>
        </p:nvGrpSpPr>
        <p:grpSpPr>
          <a:xfrm>
            <a:off x="4943692" y="1125211"/>
            <a:ext cx="5693827" cy="1345098"/>
            <a:chOff x="4943692" y="1279039"/>
            <a:chExt cx="5693827" cy="1345098"/>
          </a:xfrm>
        </p:grpSpPr>
        <p:sp>
          <p:nvSpPr>
            <p:cNvPr id="8" name="矩形: 圆角 7"/>
            <p:cNvSpPr/>
            <p:nvPr/>
          </p:nvSpPr>
          <p:spPr>
            <a:xfrm>
              <a:off x="4943693" y="1279039"/>
              <a:ext cx="1955842" cy="548447"/>
            </a:xfrm>
            <a:prstGeom prst="roundRect">
              <a:avLst>
                <a:gd name="adj" fmla="val 50000"/>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2" name="文本框 31"/>
            <p:cNvSpPr txBox="1"/>
            <p:nvPr/>
          </p:nvSpPr>
          <p:spPr>
            <a:xfrm>
              <a:off x="4943692" y="1923432"/>
              <a:ext cx="5693827" cy="700705"/>
            </a:xfrm>
            <a:prstGeom prst="rect">
              <a:avLst/>
            </a:prstGeom>
            <a:noFill/>
          </p:spPr>
          <p:txBody>
            <a:bodyPr wrap="square" rtlCol="0">
              <a:spAutoFit/>
            </a:bodyPr>
            <a:lstStyle/>
            <a:p>
              <a:pPr>
                <a:lnSpc>
                  <a:spcPct val="150000"/>
                </a:lnSpc>
              </a:pPr>
              <a:r>
                <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33" name="组合 32"/>
          <p:cNvGrpSpPr/>
          <p:nvPr/>
        </p:nvGrpSpPr>
        <p:grpSpPr>
          <a:xfrm>
            <a:off x="4943692" y="2893051"/>
            <a:ext cx="5693827" cy="1345098"/>
            <a:chOff x="4943692" y="1279039"/>
            <a:chExt cx="5693827" cy="1345098"/>
          </a:xfrm>
        </p:grpSpPr>
        <p:sp>
          <p:nvSpPr>
            <p:cNvPr id="34" name="矩形: 圆角 33"/>
            <p:cNvSpPr/>
            <p:nvPr/>
          </p:nvSpPr>
          <p:spPr>
            <a:xfrm>
              <a:off x="4943693" y="1279039"/>
              <a:ext cx="1955842" cy="548447"/>
            </a:xfrm>
            <a:prstGeom prst="roundRect">
              <a:avLst>
                <a:gd name="adj" fmla="val 50000"/>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5" name="文本框 34"/>
            <p:cNvSpPr txBox="1"/>
            <p:nvPr/>
          </p:nvSpPr>
          <p:spPr>
            <a:xfrm>
              <a:off x="4943692" y="1923432"/>
              <a:ext cx="5693827" cy="700705"/>
            </a:xfrm>
            <a:prstGeom prst="rect">
              <a:avLst/>
            </a:prstGeom>
            <a:noFill/>
          </p:spPr>
          <p:txBody>
            <a:bodyPr wrap="square" rtlCol="0">
              <a:spAutoFit/>
            </a:bodyPr>
            <a:lstStyle/>
            <a:p>
              <a:pPr>
                <a:lnSpc>
                  <a:spcPct val="150000"/>
                </a:lnSpc>
              </a:pPr>
              <a:r>
                <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36" name="组合 35"/>
          <p:cNvGrpSpPr/>
          <p:nvPr/>
        </p:nvGrpSpPr>
        <p:grpSpPr>
          <a:xfrm>
            <a:off x="4943692" y="4660891"/>
            <a:ext cx="5693827" cy="1345098"/>
            <a:chOff x="4943692" y="1279039"/>
            <a:chExt cx="5693827" cy="1345098"/>
          </a:xfrm>
        </p:grpSpPr>
        <p:sp>
          <p:nvSpPr>
            <p:cNvPr id="37" name="矩形: 圆角 36"/>
            <p:cNvSpPr/>
            <p:nvPr/>
          </p:nvSpPr>
          <p:spPr>
            <a:xfrm>
              <a:off x="4943693" y="1279039"/>
              <a:ext cx="1955842" cy="548447"/>
            </a:xfrm>
            <a:prstGeom prst="roundRect">
              <a:avLst>
                <a:gd name="adj" fmla="val 50000"/>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8" name="文本框 37"/>
            <p:cNvSpPr txBox="1"/>
            <p:nvPr/>
          </p:nvSpPr>
          <p:spPr>
            <a:xfrm>
              <a:off x="4943692" y="1923432"/>
              <a:ext cx="5693827" cy="700705"/>
            </a:xfrm>
            <a:prstGeom prst="rect">
              <a:avLst/>
            </a:prstGeom>
            <a:noFill/>
          </p:spPr>
          <p:txBody>
            <a:bodyPr wrap="square" rtlCol="0">
              <a:spAutoFit/>
            </a:bodyPr>
            <a:lstStyle/>
            <a:p>
              <a:pPr>
                <a:lnSpc>
                  <a:spcPct val="150000"/>
                </a:lnSpc>
              </a:pPr>
              <a:r>
                <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社区选择</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4" name="矩形: 剪去单角 3"/>
          <p:cNvSpPr/>
          <p:nvPr/>
        </p:nvSpPr>
        <p:spPr>
          <a:xfrm>
            <a:off x="8181659" y="2120584"/>
            <a:ext cx="749279" cy="749279"/>
          </a:xfrm>
          <a:prstGeom prst="snip1Rect">
            <a:avLst>
              <a:gd name="adj" fmla="val 29209"/>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0" bIns="108000" rtlCol="0" anchor="ctr"/>
          <a:lstStyle/>
          <a:p>
            <a:r>
              <a:rPr lang="en-US" altLang="zh-CN" sz="2000" dirty="0">
                <a:latin typeface="思源黑体 CN Heavy" panose="020B0A00000000000000" pitchFamily="34" charset="-122"/>
                <a:ea typeface="思源黑体 CN Heavy" panose="020B0A00000000000000" pitchFamily="34" charset="-122"/>
                <a:cs typeface="思源黑体 CN Light" panose="020B0300000000000000" pitchFamily="34" charset="-122"/>
              </a:rPr>
              <a:t>01</a:t>
            </a:r>
            <a:endParaRPr lang="zh-CN" altLang="en-US" sz="2000"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5" name="文本框 4"/>
          <p:cNvSpPr txBox="1"/>
          <p:nvPr/>
        </p:nvSpPr>
        <p:spPr>
          <a:xfrm>
            <a:off x="8067359" y="3100904"/>
            <a:ext cx="2643505" cy="523220"/>
          </a:xfrm>
          <a:prstGeom prst="rect">
            <a:avLst/>
          </a:prstGeom>
          <a:noFill/>
        </p:spPr>
        <p:txBody>
          <a:bodyPr wrap="square" rtlCol="0">
            <a:spAutoFit/>
          </a:bodyPr>
          <a:lstStyle/>
          <a:p>
            <a:r>
              <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提前试点</a:t>
            </a:r>
            <a:endPar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6" name="文本框 5"/>
          <p:cNvSpPr txBox="1"/>
          <p:nvPr/>
        </p:nvSpPr>
        <p:spPr>
          <a:xfrm>
            <a:off x="8067359" y="3648710"/>
            <a:ext cx="3124200" cy="1347035"/>
          </a:xfrm>
          <a:prstGeom prst="rect">
            <a:avLst/>
          </a:prstGeom>
          <a:noFill/>
        </p:spPr>
        <p:txBody>
          <a:bodyPr wrap="square" rtlCol="0">
            <a:spAutoFit/>
          </a:bodyPr>
          <a:lstStyle/>
          <a:p>
            <a:pPr>
              <a:lnSpc>
                <a:spcPct val="150000"/>
              </a:lnSpc>
            </a:pPr>
            <a:r>
              <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aphicFrame>
        <p:nvGraphicFramePr>
          <p:cNvPr id="8" name="图表 7"/>
          <p:cNvGraphicFramePr/>
          <p:nvPr/>
        </p:nvGraphicFramePr>
        <p:xfrm>
          <a:off x="1002029" y="1527174"/>
          <a:ext cx="6245225" cy="4163484"/>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t="33972" b="20467"/>
          <a:stretch>
            <a:fillRect/>
          </a:stretch>
        </p:blipFill>
        <p:spPr>
          <a:xfrm>
            <a:off x="1043639" y="3425267"/>
            <a:ext cx="10103767" cy="2521412"/>
          </a:xfrm>
          <a:prstGeom prst="rect">
            <a:avLst/>
          </a:prstGeom>
          <a:effectLst>
            <a:outerShdw blurRad="50800" dist="38100" dir="2700000" algn="tl" rotWithShape="0">
              <a:prstClr val="black">
                <a:alpha val="40000"/>
              </a:prstClr>
            </a:outerShdw>
          </a:effectLst>
        </p:spPr>
      </p:pic>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社区选择</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4" name="矩形 3"/>
          <p:cNvSpPr/>
          <p:nvPr/>
        </p:nvSpPr>
        <p:spPr>
          <a:xfrm>
            <a:off x="1043640" y="1430748"/>
            <a:ext cx="4661835" cy="1712962"/>
          </a:xfrm>
          <a:prstGeom prst="rect">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1" name="文本框 10"/>
          <p:cNvSpPr txBox="1"/>
          <p:nvPr/>
        </p:nvSpPr>
        <p:spPr>
          <a:xfrm>
            <a:off x="1263470" y="1686100"/>
            <a:ext cx="2643505" cy="523220"/>
          </a:xfrm>
          <a:prstGeom prst="rect">
            <a:avLst/>
          </a:prstGeom>
          <a:noFill/>
        </p:spPr>
        <p:txBody>
          <a:bodyPr wrap="square" rtlCol="0">
            <a:spAutoFit/>
          </a:bodyPr>
          <a:lstStyle/>
          <a:p>
            <a:r>
              <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体现实力</a:t>
            </a:r>
            <a:endPar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2" name="文本框 11"/>
          <p:cNvSpPr txBox="1"/>
          <p:nvPr/>
        </p:nvSpPr>
        <p:spPr>
          <a:xfrm>
            <a:off x="1263470" y="2205331"/>
            <a:ext cx="4318180" cy="700705"/>
          </a:xfrm>
          <a:prstGeom prst="rect">
            <a:avLst/>
          </a:prstGeom>
          <a:noFill/>
        </p:spPr>
        <p:txBody>
          <a:bodyPr wrap="square" rtlCol="0">
            <a:spAutoFit/>
          </a:bodyPr>
          <a:lstStyle/>
          <a:p>
            <a:pPr>
              <a:lnSpc>
                <a:spcPct val="150000"/>
              </a:lnSpc>
            </a:pPr>
            <a:r>
              <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a:t>
            </a:r>
            <a:endPar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13" name="矩形 12"/>
          <p:cNvSpPr/>
          <p:nvPr/>
        </p:nvSpPr>
        <p:spPr>
          <a:xfrm>
            <a:off x="6486525" y="1430748"/>
            <a:ext cx="4661835" cy="1712962"/>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4" name="文本框 13"/>
          <p:cNvSpPr txBox="1"/>
          <p:nvPr/>
        </p:nvSpPr>
        <p:spPr>
          <a:xfrm>
            <a:off x="6706355" y="1686100"/>
            <a:ext cx="2643505" cy="523220"/>
          </a:xfrm>
          <a:prstGeom prst="rect">
            <a:avLst/>
          </a:prstGeom>
          <a:noFill/>
        </p:spPr>
        <p:txBody>
          <a:bodyPr wrap="square" rtlCol="0">
            <a:spAutoFit/>
          </a:bodyPr>
          <a:lstStyle/>
          <a:p>
            <a:r>
              <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塑造品牌</a:t>
            </a:r>
            <a:endParaRPr lang="zh-CN" altLang="en-US" sz="2800"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5" name="文本框 14"/>
          <p:cNvSpPr txBox="1"/>
          <p:nvPr/>
        </p:nvSpPr>
        <p:spPr>
          <a:xfrm>
            <a:off x="6706355" y="2205331"/>
            <a:ext cx="4318180" cy="700705"/>
          </a:xfrm>
          <a:prstGeom prst="rect">
            <a:avLst/>
          </a:prstGeom>
          <a:noFill/>
        </p:spPr>
        <p:txBody>
          <a:bodyPr wrap="square" rtlCol="0">
            <a:spAutoFit/>
          </a:bodyPr>
          <a:lstStyle/>
          <a:p>
            <a:pPr>
              <a:lnSpc>
                <a:spcPct val="150000"/>
              </a:lnSpc>
            </a:pPr>
            <a:r>
              <a:rPr lang="zh-CN" altLang="en-US" sz="1400" spc="100" dirty="0">
                <a:solidFill>
                  <a:srgbClr val="1F73CA"/>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a:t>
            </a:r>
            <a:endParaRPr lang="zh-CN" altLang="en-US" sz="1400" spc="100" dirty="0">
              <a:solidFill>
                <a:srgbClr val="1F73CA"/>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5407478" y="632101"/>
            <a:ext cx="1363980" cy="768350"/>
          </a:xfrm>
          <a:prstGeom prst="rect">
            <a:avLst/>
          </a:prstGeom>
          <a:noFill/>
        </p:spPr>
        <p:txBody>
          <a:bodyPr wrap="square" rtlCol="0" anchor="t">
            <a:spAutoFit/>
          </a:bodyPr>
          <a:lstStyle/>
          <a:p>
            <a:pPr algn="ctr"/>
            <a:r>
              <a:rPr lang="zh-CN" altLang="en-US" sz="4400" dirty="0">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目录</a:t>
            </a:r>
            <a:endParaRPr lang="zh-CN" altLang="en-US" sz="4400" dirty="0">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42" name="文本框 41"/>
          <p:cNvSpPr txBox="1"/>
          <p:nvPr/>
        </p:nvSpPr>
        <p:spPr>
          <a:xfrm>
            <a:off x="4862648" y="1433378"/>
            <a:ext cx="2466704" cy="307777"/>
          </a:xfrm>
          <a:prstGeom prst="rect">
            <a:avLst/>
          </a:prstGeom>
          <a:noFill/>
        </p:spPr>
        <p:txBody>
          <a:bodyPr wrap="square" rtlCol="0" anchor="t">
            <a:spAutoFit/>
          </a:bodyPr>
          <a:lstStyle/>
          <a:p>
            <a:pPr algn="dist"/>
            <a:r>
              <a:rPr lang="en-US" altLang="zh-CN" sz="14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CONTENT</a:t>
            </a:r>
            <a:endParaRPr lang="en-US" altLang="zh-CN" sz="14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endParaRPr>
          </a:p>
        </p:txBody>
      </p:sp>
      <p:sp>
        <p:nvSpPr>
          <p:cNvPr id="45" name="Rectangle 29"/>
          <p:cNvSpPr/>
          <p:nvPr/>
        </p:nvSpPr>
        <p:spPr>
          <a:xfrm>
            <a:off x="682569" y="3955706"/>
            <a:ext cx="1957404" cy="1347035"/>
          </a:xfrm>
          <a:prstGeom prst="rect">
            <a:avLst/>
          </a:prstGeom>
        </p:spPr>
        <p:txBody>
          <a:bodyPr wrap="square">
            <a:spAutoFit/>
          </a:bodyPr>
          <a:lstStyle/>
          <a:p>
            <a:pPr lvl="0" algn="ctr">
              <a:lnSpc>
                <a:spcPct val="150000"/>
              </a:lnSpc>
              <a:defRPr/>
            </a:pPr>
            <a:r>
              <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a:t>
            </a:r>
            <a:endPar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47" name="Rectangle 30"/>
          <p:cNvSpPr/>
          <p:nvPr/>
        </p:nvSpPr>
        <p:spPr>
          <a:xfrm>
            <a:off x="682570" y="3421731"/>
            <a:ext cx="1957404" cy="523220"/>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活动目的</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3" name="矩形 2"/>
          <p:cNvSpPr/>
          <p:nvPr/>
        </p:nvSpPr>
        <p:spPr>
          <a:xfrm>
            <a:off x="869047" y="2352040"/>
            <a:ext cx="1574157" cy="812800"/>
          </a:xfrm>
          <a:prstGeom prst="rect">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rPr>
              <a:t>01</a:t>
            </a:r>
            <a:endParaRPr lang="zh-CN" altLang="en-US"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cxnSp>
        <p:nvCxnSpPr>
          <p:cNvPr id="6" name="直接连接符 5"/>
          <p:cNvCxnSpPr/>
          <p:nvPr/>
        </p:nvCxnSpPr>
        <p:spPr>
          <a:xfrm>
            <a:off x="3060263" y="2427725"/>
            <a:ext cx="0" cy="2621280"/>
          </a:xfrm>
          <a:prstGeom prst="line">
            <a:avLst/>
          </a:prstGeom>
          <a:ln w="25400">
            <a:solidFill>
              <a:schemeClr val="bg1"/>
            </a:solidFill>
          </a:ln>
          <a:effectLst>
            <a:outerShdw blurRad="254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Rectangle 29"/>
          <p:cNvSpPr/>
          <p:nvPr/>
        </p:nvSpPr>
        <p:spPr>
          <a:xfrm>
            <a:off x="3646843" y="3955706"/>
            <a:ext cx="1957404" cy="1347035"/>
          </a:xfrm>
          <a:prstGeom prst="rect">
            <a:avLst/>
          </a:prstGeom>
        </p:spPr>
        <p:txBody>
          <a:bodyPr wrap="square">
            <a:spAutoFit/>
          </a:bodyPr>
          <a:lstStyle/>
          <a:p>
            <a:pPr lvl="0" algn="ctr">
              <a:lnSpc>
                <a:spcPct val="150000"/>
              </a:lnSpc>
              <a:defRPr/>
            </a:pPr>
            <a:r>
              <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a:t>
            </a:r>
            <a:endPar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52" name="Rectangle 30"/>
          <p:cNvSpPr/>
          <p:nvPr/>
        </p:nvSpPr>
        <p:spPr>
          <a:xfrm>
            <a:off x="3646844" y="3421731"/>
            <a:ext cx="1957404" cy="523220"/>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活动内容</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53" name="矩形 52"/>
          <p:cNvSpPr/>
          <p:nvPr/>
        </p:nvSpPr>
        <p:spPr>
          <a:xfrm>
            <a:off x="3833321" y="2352040"/>
            <a:ext cx="1574157" cy="812800"/>
          </a:xfrm>
          <a:prstGeom prst="rect">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rPr>
              <a:t>02</a:t>
            </a:r>
            <a:endParaRPr lang="zh-CN" altLang="en-US"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cxnSp>
        <p:nvCxnSpPr>
          <p:cNvPr id="54" name="直接连接符 53"/>
          <p:cNvCxnSpPr/>
          <p:nvPr/>
        </p:nvCxnSpPr>
        <p:spPr>
          <a:xfrm>
            <a:off x="6024537" y="2427725"/>
            <a:ext cx="0" cy="2621280"/>
          </a:xfrm>
          <a:prstGeom prst="line">
            <a:avLst/>
          </a:prstGeom>
          <a:ln w="25400">
            <a:solidFill>
              <a:schemeClr val="bg1"/>
            </a:solidFill>
          </a:ln>
          <a:effectLst>
            <a:outerShdw blurRad="254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Rectangle 29"/>
          <p:cNvSpPr/>
          <p:nvPr/>
        </p:nvSpPr>
        <p:spPr>
          <a:xfrm>
            <a:off x="6604555" y="3955706"/>
            <a:ext cx="1957404" cy="1347035"/>
          </a:xfrm>
          <a:prstGeom prst="rect">
            <a:avLst/>
          </a:prstGeom>
        </p:spPr>
        <p:txBody>
          <a:bodyPr wrap="square">
            <a:spAutoFit/>
          </a:bodyPr>
          <a:lstStyle/>
          <a:p>
            <a:pPr lvl="0" algn="ctr">
              <a:lnSpc>
                <a:spcPct val="150000"/>
              </a:lnSpc>
              <a:defRPr/>
            </a:pPr>
            <a:r>
              <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a:t>
            </a:r>
            <a:endPar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56" name="Rectangle 30"/>
          <p:cNvSpPr/>
          <p:nvPr/>
        </p:nvSpPr>
        <p:spPr>
          <a:xfrm>
            <a:off x="6604556" y="3421731"/>
            <a:ext cx="1957404" cy="523220"/>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活动步骤</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57" name="矩形 56"/>
          <p:cNvSpPr/>
          <p:nvPr/>
        </p:nvSpPr>
        <p:spPr>
          <a:xfrm>
            <a:off x="6791033" y="2352040"/>
            <a:ext cx="1574157" cy="812800"/>
          </a:xfrm>
          <a:prstGeom prst="rect">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rPr>
              <a:t>03</a:t>
            </a:r>
            <a:endParaRPr lang="zh-CN" altLang="en-US"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cxnSp>
        <p:nvCxnSpPr>
          <p:cNvPr id="58" name="直接连接符 57"/>
          <p:cNvCxnSpPr/>
          <p:nvPr/>
        </p:nvCxnSpPr>
        <p:spPr>
          <a:xfrm>
            <a:off x="8982249" y="2427725"/>
            <a:ext cx="0" cy="2621280"/>
          </a:xfrm>
          <a:prstGeom prst="line">
            <a:avLst/>
          </a:prstGeom>
          <a:ln w="25400">
            <a:solidFill>
              <a:schemeClr val="bg1"/>
            </a:solidFill>
          </a:ln>
          <a:effectLst>
            <a:outerShdw blurRad="254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Rectangle 29"/>
          <p:cNvSpPr/>
          <p:nvPr/>
        </p:nvSpPr>
        <p:spPr>
          <a:xfrm>
            <a:off x="9562916" y="3955706"/>
            <a:ext cx="1957404" cy="1347035"/>
          </a:xfrm>
          <a:prstGeom prst="rect">
            <a:avLst/>
          </a:prstGeom>
        </p:spPr>
        <p:txBody>
          <a:bodyPr wrap="square">
            <a:spAutoFit/>
          </a:bodyPr>
          <a:lstStyle/>
          <a:p>
            <a:pPr lvl="0" algn="ctr">
              <a:lnSpc>
                <a:spcPct val="150000"/>
              </a:lnSpc>
              <a:defRPr/>
            </a:pPr>
            <a:r>
              <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a:t>
            </a:r>
            <a:endPar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60" name="Rectangle 30"/>
          <p:cNvSpPr/>
          <p:nvPr/>
        </p:nvSpPr>
        <p:spPr>
          <a:xfrm>
            <a:off x="9562917" y="3421731"/>
            <a:ext cx="1957404" cy="523220"/>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社区选择</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61" name="矩形 60"/>
          <p:cNvSpPr/>
          <p:nvPr/>
        </p:nvSpPr>
        <p:spPr>
          <a:xfrm>
            <a:off x="9749394" y="2352040"/>
            <a:ext cx="1574157" cy="812800"/>
          </a:xfrm>
          <a:prstGeom prst="rect">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rPr>
              <a:t>04</a:t>
            </a:r>
            <a:endParaRPr lang="zh-CN" altLang="en-US"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62" name="矩形 61"/>
          <p:cNvSpPr/>
          <p:nvPr/>
        </p:nvSpPr>
        <p:spPr>
          <a:xfrm>
            <a:off x="158928" y="6634263"/>
            <a:ext cx="11922825" cy="110355"/>
          </a:xfrm>
          <a:prstGeom prst="rect">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9515953" y="2309454"/>
            <a:ext cx="1342418" cy="1342418"/>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1" name="椭圆 10"/>
          <p:cNvSpPr/>
          <p:nvPr/>
        </p:nvSpPr>
        <p:spPr>
          <a:xfrm>
            <a:off x="7957365" y="3874594"/>
            <a:ext cx="425748" cy="425748"/>
          </a:xfrm>
          <a:prstGeom prst="ellipse">
            <a:avLst/>
          </a:prstGeom>
          <a:no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0" name="椭圆 9"/>
          <p:cNvSpPr/>
          <p:nvPr/>
        </p:nvSpPr>
        <p:spPr>
          <a:xfrm>
            <a:off x="7281942" y="4283034"/>
            <a:ext cx="1035348" cy="10353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5" name="椭圆 4"/>
          <p:cNvSpPr/>
          <p:nvPr/>
        </p:nvSpPr>
        <p:spPr>
          <a:xfrm>
            <a:off x="6292421" y="881233"/>
            <a:ext cx="2648556" cy="2648556"/>
          </a:xfrm>
          <a:prstGeom prst="ellipse">
            <a:avLst/>
          </a:prstGeom>
          <a:blipFill>
            <a:blip r:embed="rId1"/>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Light" panose="020B0300000000000000" pitchFamily="34" charset="-122"/>
            </a:endParaRPr>
          </a:p>
        </p:txBody>
      </p:sp>
      <p:sp>
        <p:nvSpPr>
          <p:cNvPr id="7" name="椭圆 6"/>
          <p:cNvSpPr/>
          <p:nvPr/>
        </p:nvSpPr>
        <p:spPr>
          <a:xfrm>
            <a:off x="8383113" y="3376254"/>
            <a:ext cx="1342418" cy="1342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solidFill>
                <a:srgbClr val="1F73CA"/>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9" name="椭圆 8"/>
          <p:cNvSpPr/>
          <p:nvPr/>
        </p:nvSpPr>
        <p:spPr>
          <a:xfrm>
            <a:off x="6154668" y="3529789"/>
            <a:ext cx="1035348" cy="1035348"/>
          </a:xfrm>
          <a:prstGeom prst="ellipse">
            <a:avLst/>
          </a:prstGeom>
          <a:solidFill>
            <a:schemeClr val="bg1"/>
          </a:solidFill>
          <a:ln>
            <a:noFill/>
          </a:ln>
          <a:effectLst>
            <a:innerShdw blurRad="63500" dist="50800" dir="18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8" name="椭圆 7"/>
          <p:cNvSpPr/>
          <p:nvPr/>
        </p:nvSpPr>
        <p:spPr>
          <a:xfrm>
            <a:off x="6459468" y="4283034"/>
            <a:ext cx="1035348" cy="1035348"/>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7" name="椭圆 16"/>
          <p:cNvSpPr/>
          <p:nvPr/>
        </p:nvSpPr>
        <p:spPr>
          <a:xfrm>
            <a:off x="10563876" y="3611631"/>
            <a:ext cx="970166" cy="970166"/>
          </a:xfrm>
          <a:prstGeom prst="ellipse">
            <a:avLst/>
          </a:prstGeom>
          <a:solidFill>
            <a:srgbClr val="1F73CA"/>
          </a:solidFill>
          <a:ln>
            <a:noFill/>
          </a:ln>
          <a:effectLst>
            <a:innerShdw blurRad="63500" dist="50800" dir="18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椭圆 17"/>
          <p:cNvSpPr/>
          <p:nvPr/>
        </p:nvSpPr>
        <p:spPr>
          <a:xfrm>
            <a:off x="9455696" y="4416694"/>
            <a:ext cx="1462932" cy="1462932"/>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rPr>
              <a:t>关键词</a:t>
            </a:r>
            <a:endParaRPr lang="zh-CN" altLang="en-US" dirty="0">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9" name="椭圆 18"/>
          <p:cNvSpPr/>
          <p:nvPr/>
        </p:nvSpPr>
        <p:spPr>
          <a:xfrm>
            <a:off x="9016276" y="1239319"/>
            <a:ext cx="878840" cy="878840"/>
          </a:xfrm>
          <a:prstGeom prst="ellipse">
            <a:avLst/>
          </a:prstGeom>
          <a:solidFill>
            <a:srgbClr val="1F73CA"/>
          </a:solidFill>
          <a:ln>
            <a:noFill/>
          </a:ln>
          <a:effectLst>
            <a:innerShdw blurRad="63500" dist="50800" dir="1854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0" name="椭圆 19"/>
          <p:cNvSpPr/>
          <p:nvPr/>
        </p:nvSpPr>
        <p:spPr>
          <a:xfrm>
            <a:off x="8383113" y="5666673"/>
            <a:ext cx="310094" cy="310094"/>
          </a:xfrm>
          <a:prstGeom prst="ellipse">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4" name="椭圆 13"/>
          <p:cNvSpPr/>
          <p:nvPr/>
        </p:nvSpPr>
        <p:spPr>
          <a:xfrm>
            <a:off x="9638467" y="3470408"/>
            <a:ext cx="808372" cy="808372"/>
          </a:xfrm>
          <a:prstGeom prst="ellipse">
            <a:avLst/>
          </a:prstGeom>
          <a:no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2" name="椭圆 11"/>
          <p:cNvSpPr/>
          <p:nvPr/>
        </p:nvSpPr>
        <p:spPr>
          <a:xfrm>
            <a:off x="7489736" y="5107062"/>
            <a:ext cx="619760" cy="619760"/>
          </a:xfrm>
          <a:prstGeom prst="ellipse">
            <a:avLst/>
          </a:prstGeom>
          <a:no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1" name="文本框 20"/>
          <p:cNvSpPr txBox="1"/>
          <p:nvPr/>
        </p:nvSpPr>
        <p:spPr>
          <a:xfrm>
            <a:off x="515190" y="3783264"/>
            <a:ext cx="4977305" cy="276999"/>
          </a:xfrm>
          <a:prstGeom prst="rect">
            <a:avLst/>
          </a:prstGeom>
          <a:noFill/>
        </p:spPr>
        <p:txBody>
          <a:bodyPr wrap="square" rtlCol="0">
            <a:spAutoFit/>
          </a:bodyPr>
          <a:lstStyle/>
          <a:p>
            <a:pPr algn="dist"/>
            <a:r>
              <a:rPr lang="en-US" altLang="zh-CN" sz="12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ENTER THE CONTENT ENTER THE CONTENT </a:t>
            </a:r>
            <a:endParaRPr lang="zh-CN" altLang="en-US" sz="1200" dirty="0">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Aitds3"/>
          <p:cNvSpPr/>
          <p:nvPr/>
        </p:nvSpPr>
        <p:spPr>
          <a:xfrm>
            <a:off x="505667" y="2275083"/>
            <a:ext cx="5111084" cy="461665"/>
          </a:xfrm>
          <a:prstGeom prst="rect">
            <a:avLst/>
          </a:prstGeom>
          <a:ln>
            <a:noFill/>
          </a:ln>
          <a:effectLst/>
        </p:spPr>
        <p:txBody>
          <a:bodyPr wrap="square">
            <a:spAutoFit/>
          </a:bodyPr>
          <a:lstStyle/>
          <a:p>
            <a:r>
              <a:rPr lang="zh-CN" altLang="en-US" sz="24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蓝色商务风市场营销策划书</a:t>
            </a:r>
            <a:r>
              <a:rPr lang="en-US" altLang="zh-CN" sz="24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PPT</a:t>
            </a:r>
            <a:endParaRPr lang="zh-CN" altLang="en-US" sz="24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25" name="矩形: 圆角 24"/>
          <p:cNvSpPr/>
          <p:nvPr/>
        </p:nvSpPr>
        <p:spPr>
          <a:xfrm>
            <a:off x="594608" y="4267860"/>
            <a:ext cx="1751344" cy="360873"/>
          </a:xfrm>
          <a:prstGeom prst="roundRect">
            <a:avLst>
              <a:gd name="adj" fmla="val 50000"/>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汇报人：</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XXX</a:t>
            </a:r>
            <a:endPar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6" name="矩形: 圆角 25"/>
          <p:cNvSpPr/>
          <p:nvPr/>
        </p:nvSpPr>
        <p:spPr>
          <a:xfrm>
            <a:off x="594608" y="4775660"/>
            <a:ext cx="2096364" cy="360873"/>
          </a:xfrm>
          <a:prstGeom prst="roundRect">
            <a:avLst>
              <a:gd name="adj" fmla="val 50000"/>
            </a:avLst>
          </a:pr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时间：</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XX</a:t>
            </a: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年</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a:t>
            </a: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月</a:t>
            </a:r>
            <a:r>
              <a:rPr lang="en-US" altLang="zh-CN"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X</a:t>
            </a:r>
            <a:r>
              <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日</a:t>
            </a:r>
            <a:endParaRPr lang="zh-CN" altLang="en-US" sz="14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32" name="Aitds3"/>
          <p:cNvSpPr/>
          <p:nvPr/>
        </p:nvSpPr>
        <p:spPr>
          <a:xfrm>
            <a:off x="505667" y="1473166"/>
            <a:ext cx="1840285" cy="707886"/>
          </a:xfrm>
          <a:prstGeom prst="rect">
            <a:avLst/>
          </a:prstGeom>
          <a:ln>
            <a:noFill/>
          </a:ln>
          <a:effectLst/>
        </p:spPr>
        <p:txBody>
          <a:bodyPr wrap="square">
            <a:spAutoFit/>
          </a:bodyPr>
          <a:lstStyle/>
          <a:p>
            <a:r>
              <a:rPr lang="en-US" altLang="zh-CN" sz="4000" spc="300" dirty="0">
                <a:ln w="15875">
                  <a:noFill/>
                </a:ln>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20XX</a:t>
            </a:r>
            <a:endParaRPr lang="zh-CN" altLang="en-US" sz="4000" spc="300" dirty="0">
              <a:ln w="15875">
                <a:noFill/>
              </a:ln>
              <a:solidFill>
                <a:schemeClr val="tx1">
                  <a:lumMod val="65000"/>
                  <a:lumOff val="3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grpSp>
        <p:nvGrpSpPr>
          <p:cNvPr id="37" name="组合 36"/>
          <p:cNvGrpSpPr/>
          <p:nvPr/>
        </p:nvGrpSpPr>
        <p:grpSpPr>
          <a:xfrm>
            <a:off x="4137454" y="1559686"/>
            <a:ext cx="1314184" cy="457200"/>
            <a:chOff x="4108271" y="3301189"/>
            <a:chExt cx="1314184" cy="457200"/>
          </a:xfrm>
        </p:grpSpPr>
        <p:sp>
          <p:nvSpPr>
            <p:cNvPr id="34" name="箭头: V 形 33"/>
            <p:cNvSpPr/>
            <p:nvPr/>
          </p:nvSpPr>
          <p:spPr>
            <a:xfrm>
              <a:off x="410827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5" name="箭头: V 形 34"/>
            <p:cNvSpPr/>
            <p:nvPr/>
          </p:nvSpPr>
          <p:spPr>
            <a:xfrm>
              <a:off x="453981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6" name="箭头: V 形 35"/>
            <p:cNvSpPr/>
            <p:nvPr/>
          </p:nvSpPr>
          <p:spPr>
            <a:xfrm>
              <a:off x="497135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grpSp>
      <p:sp>
        <p:nvSpPr>
          <p:cNvPr id="38" name="椭圆 37"/>
          <p:cNvSpPr/>
          <p:nvPr/>
        </p:nvSpPr>
        <p:spPr>
          <a:xfrm>
            <a:off x="594608" y="6088385"/>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9" name="椭圆 38"/>
          <p:cNvSpPr/>
          <p:nvPr/>
        </p:nvSpPr>
        <p:spPr>
          <a:xfrm>
            <a:off x="1067764" y="6088385"/>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40" name="椭圆 39"/>
          <p:cNvSpPr/>
          <p:nvPr/>
        </p:nvSpPr>
        <p:spPr>
          <a:xfrm>
            <a:off x="1540920" y="6088385"/>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41" name="椭圆 40"/>
          <p:cNvSpPr/>
          <p:nvPr/>
        </p:nvSpPr>
        <p:spPr>
          <a:xfrm>
            <a:off x="2014076" y="6088384"/>
            <a:ext cx="331876" cy="33187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pic>
        <p:nvPicPr>
          <p:cNvPr id="44" name="图形 43" descr="会议"/>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322" y="6158942"/>
            <a:ext cx="190760" cy="190760"/>
          </a:xfrm>
          <a:prstGeom prst="rect">
            <a:avLst/>
          </a:prstGeom>
        </p:spPr>
      </p:pic>
      <p:pic>
        <p:nvPicPr>
          <p:cNvPr id="46" name="图形 45" descr="握手"/>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478" y="6158942"/>
            <a:ext cx="190760" cy="190760"/>
          </a:xfrm>
          <a:prstGeom prst="rect">
            <a:avLst/>
          </a:prstGeom>
        </p:spPr>
      </p:pic>
      <p:pic>
        <p:nvPicPr>
          <p:cNvPr id="48" name="图形 47" descr="日历"/>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24" y="6158942"/>
            <a:ext cx="190760" cy="190760"/>
          </a:xfrm>
          <a:prstGeom prst="rect">
            <a:avLst/>
          </a:prstGeom>
        </p:spPr>
      </p:pic>
      <p:pic>
        <p:nvPicPr>
          <p:cNvPr id="50" name="图形 49" descr="文档"/>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4634" y="6158942"/>
            <a:ext cx="190760" cy="190760"/>
          </a:xfrm>
          <a:prstGeom prst="rect">
            <a:avLst/>
          </a:prstGeom>
        </p:spPr>
      </p:pic>
      <p:sp>
        <p:nvSpPr>
          <p:cNvPr id="33" name="Aitds3"/>
          <p:cNvSpPr/>
          <p:nvPr/>
        </p:nvSpPr>
        <p:spPr>
          <a:xfrm>
            <a:off x="505667" y="2725776"/>
            <a:ext cx="3761534" cy="1015663"/>
          </a:xfrm>
          <a:prstGeom prst="rect">
            <a:avLst/>
          </a:prstGeom>
          <a:ln>
            <a:noFill/>
          </a:ln>
          <a:effectLst/>
        </p:spPr>
        <p:txBody>
          <a:bodyPr wrap="square">
            <a:spAutoFit/>
          </a:bodyPr>
          <a:lstStyle/>
          <a:p>
            <a:r>
              <a:rPr lang="zh-CN" altLang="en-US" sz="60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谢谢观看</a:t>
            </a:r>
            <a:endParaRPr lang="zh-CN" altLang="en-US" sz="6000" spc="300" dirty="0">
              <a:ln w="15875">
                <a:noFill/>
              </a:ln>
              <a:solidFill>
                <a:srgbClr val="1F73CA"/>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2" name="Aitds6"/>
          <p:cNvSpPr/>
          <p:nvPr/>
        </p:nvSpPr>
        <p:spPr>
          <a:xfrm>
            <a:off x="505665" y="356459"/>
            <a:ext cx="3206799" cy="260350"/>
          </a:xfrm>
          <a:prstGeom prst="rect">
            <a:avLst/>
          </a:prstGeom>
        </p:spPr>
        <p:txBody>
          <a:bodyPr wrap="square">
            <a:spAutoFit/>
          </a:bodyPr>
          <a:p>
            <a:pPr algn="dist"/>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商业策划</a:t>
            </a:r>
            <a:r>
              <a:rPr lang="en-US" altLang="zh-CN"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a:t>
            </a:r>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活动策划</a:t>
            </a:r>
            <a:r>
              <a:rPr lang="en-US" altLang="zh-CN"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a:t>
            </a:r>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营销策划</a:t>
            </a:r>
            <a:r>
              <a:rPr lang="en-US" altLang="zh-CN"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a:t>
            </a:r>
            <a:r>
              <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项目策划</a:t>
            </a:r>
            <a:endParaRPr lang="zh-CN" altLang="en-US" sz="1100" dirty="0">
              <a:ln w="15875">
                <a:noFill/>
              </a:ln>
              <a:solidFill>
                <a:schemeClr val="tx1">
                  <a:lumMod val="75000"/>
                  <a:lumOff val="25000"/>
                </a:schemeClr>
              </a:solidFill>
              <a:latin typeface="思源黑体 CN Light" panose="020B0300000000000000" pitchFamily="34" charset="-122"/>
              <a:ea typeface="思源黑体 CN Light" panose="020B0300000000000000" pitchFamily="34" charset="-122"/>
              <a:cs typeface="思源黑体 CN Heavy" panose="020B0A00000000000000"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组合 15"/>
          <p:cNvGrpSpPr/>
          <p:nvPr userDrawn="1"/>
        </p:nvGrpSpPr>
        <p:grpSpPr>
          <a:xfrm>
            <a:off x="1263651" y="2266951"/>
            <a:ext cx="4060825" cy="660400"/>
            <a:chOff x="1022" y="3581"/>
            <a:chExt cx="6395" cy="1040"/>
          </a:xfrm>
        </p:grpSpPr>
        <p:sp>
          <p:nvSpPr>
            <p:cNvPr id="18" name="文本框 17"/>
            <p:cNvSpPr txBox="1"/>
            <p:nvPr/>
          </p:nvSpPr>
          <p:spPr>
            <a:xfrm>
              <a:off x="1051" y="3581"/>
              <a:ext cx="2351" cy="376"/>
            </a:xfrm>
            <a:prstGeom prst="rect">
              <a:avLst/>
            </a:prstGeom>
            <a:noFill/>
          </p:spPr>
          <p:txBody>
            <a:bodyPr wrap="square" rtlCol="0">
              <a:noAutofit/>
            </a:bodyPr>
            <a:lstStyle/>
            <a:p>
              <a:pPr algn="l"/>
              <a:r>
                <a:rPr lang="zh-CN" altLang="en-US" sz="800" dirty="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中文｜思源黑体 CN Light</a:t>
              </a:r>
              <a:endParaRPr lang="zh-CN" altLang="en-US" sz="800" dirty="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4" name="文本框 23"/>
            <p:cNvSpPr txBox="1"/>
            <p:nvPr/>
          </p:nvSpPr>
          <p:spPr>
            <a:xfrm>
              <a:off x="1022" y="3992"/>
              <a:ext cx="4972" cy="628"/>
            </a:xfrm>
            <a:prstGeom prst="rect">
              <a:avLst/>
            </a:prstGeom>
            <a:noFill/>
          </p:spPr>
          <p:txBody>
            <a:bodyPr wrap="square" rtlCol="0">
              <a:spAutoFit/>
            </a:bodyPr>
            <a:lstStyle/>
            <a:p>
              <a:r>
                <a:rPr lang="zh-CN" altLang="en-US" sz="2000" dirty="0" smtClean="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ea"/>
                </a:rPr>
                <a:t>思源黑体 CN Light</a:t>
              </a:r>
              <a:endParaRPr lang="zh-CN" altLang="en-US" sz="2000" dirty="0" smtClean="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ea"/>
              </a:endParaRPr>
            </a:p>
          </p:txBody>
        </p:sp>
        <p:cxnSp>
          <p:nvCxnSpPr>
            <p:cNvPr id="25" name="直接连接符 24"/>
            <p:cNvCxnSpPr/>
            <p:nvPr/>
          </p:nvCxnSpPr>
          <p:spPr>
            <a:xfrm>
              <a:off x="1182" y="4621"/>
              <a:ext cx="6235"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0" y="546735"/>
            <a:ext cx="7714615" cy="467995"/>
            <a:chOff x="0" y="861"/>
            <a:chExt cx="12149" cy="737"/>
          </a:xfrm>
        </p:grpSpPr>
        <p:sp>
          <p:nvSpPr>
            <p:cNvPr id="12" name="矩形 11"/>
            <p:cNvSpPr/>
            <p:nvPr/>
          </p:nvSpPr>
          <p:spPr>
            <a:xfrm>
              <a:off x="0" y="861"/>
              <a:ext cx="170" cy="737"/>
            </a:xfrm>
            <a:prstGeom prst="rect">
              <a:avLst/>
            </a:prstGeom>
            <a:solidFill>
              <a:srgbClr val="FF2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3" name="文本框 12"/>
            <p:cNvSpPr txBox="1"/>
            <p:nvPr/>
          </p:nvSpPr>
          <p:spPr>
            <a:xfrm>
              <a:off x="166" y="869"/>
              <a:ext cx="6175" cy="724"/>
            </a:xfrm>
            <a:prstGeom prst="rect">
              <a:avLst/>
            </a:prstGeom>
            <a:noFill/>
          </p:spPr>
          <p:txBody>
            <a:bodyPr wrap="square" rtlCol="0">
              <a:noAutofit/>
            </a:bodyPr>
            <a:lstStyle/>
            <a:p>
              <a:r>
                <a:rPr lang="zh-CN" altLang="en-US" sz="2400" b="1" dirty="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稻壳儿</a:t>
              </a:r>
              <a:r>
                <a:rPr lang="en-US" altLang="zh-CN" sz="2400" b="1" dirty="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PPT</a:t>
              </a:r>
              <a:r>
                <a:rPr lang="zh-CN" altLang="en-US" sz="2400" b="1" dirty="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模板使用说明</a:t>
              </a:r>
              <a:endParaRPr lang="zh-CN" altLang="en-US" sz="2400" b="1" dirty="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14" name="文本框 13"/>
            <p:cNvSpPr txBox="1"/>
            <p:nvPr/>
          </p:nvSpPr>
          <p:spPr>
            <a:xfrm>
              <a:off x="5474" y="1013"/>
              <a:ext cx="6675" cy="434"/>
            </a:xfrm>
            <a:prstGeom prst="rect">
              <a:avLst/>
            </a:prstGeom>
            <a:noFill/>
          </p:spPr>
          <p:txBody>
            <a:bodyPr wrap="square" rtlCol="0">
              <a:spAutoFit/>
            </a:bodyPr>
            <a:lstStyle/>
            <a:p>
              <a:r>
                <a:rPr lang="zh-CN" altLang="en-US" sz="1200" spc="100" dirty="0">
                  <a:solidFill>
                    <a:srgbClr val="222222">
                      <a:alpha val="60000"/>
                    </a:srgbClr>
                  </a:solidFill>
                  <a:uFillTx/>
                  <a:latin typeface="思源黑体 CN Light" panose="020B0300000000000000" pitchFamily="34" charset="-122"/>
                  <a:ea typeface="思源黑体 CN Light" panose="020B0300000000000000" pitchFamily="34" charset="-122"/>
                  <a:cs typeface="思源黑体 CN Light" panose="020B0300000000000000" pitchFamily="34" charset="-122"/>
                </a:rPr>
                <a:t>（本页为说明页，用户使用模板时可删除本页内容）</a:t>
              </a:r>
              <a:endParaRPr lang="zh-CN" altLang="en-US" sz="1200" spc="100" dirty="0">
                <a:solidFill>
                  <a:srgbClr val="222222">
                    <a:alpha val="60000"/>
                  </a:srgbClr>
                </a:solidFill>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58" name="组合 57"/>
          <p:cNvGrpSpPr/>
          <p:nvPr/>
        </p:nvGrpSpPr>
        <p:grpSpPr>
          <a:xfrm>
            <a:off x="1265555" y="1397000"/>
            <a:ext cx="1988820" cy="645160"/>
            <a:chOff x="1166" y="2210"/>
            <a:chExt cx="3132" cy="1016"/>
          </a:xfrm>
        </p:grpSpPr>
        <p:sp>
          <p:nvSpPr>
            <p:cNvPr id="17" name="文本框 16"/>
            <p:cNvSpPr txBox="1"/>
            <p:nvPr/>
          </p:nvSpPr>
          <p:spPr>
            <a:xfrm>
              <a:off x="1166" y="2210"/>
              <a:ext cx="1555" cy="1016"/>
            </a:xfrm>
            <a:prstGeom prst="rect">
              <a:avLst/>
            </a:prstGeom>
            <a:noFill/>
          </p:spPr>
          <p:txBody>
            <a:bodyPr wrap="square" rtlCol="0">
              <a:spAutoFit/>
            </a:bodyPr>
            <a:lstStyle/>
            <a:p>
              <a:r>
                <a:rPr lang="en-US" sz="3600" b="1" dirty="0">
                  <a:solidFill>
                    <a:srgbClr val="FF283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01</a:t>
              </a:r>
              <a:endParaRPr lang="en-US" sz="3600" b="1" dirty="0">
                <a:solidFill>
                  <a:srgbClr val="FF2832"/>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19" name="文本框 18"/>
            <p:cNvSpPr txBox="1"/>
            <p:nvPr/>
          </p:nvSpPr>
          <p:spPr>
            <a:xfrm>
              <a:off x="2012" y="2404"/>
              <a:ext cx="2286" cy="628"/>
            </a:xfrm>
            <a:prstGeom prst="rect">
              <a:avLst/>
            </a:prstGeom>
            <a:noFill/>
          </p:spPr>
          <p:txBody>
            <a:bodyPr wrap="square" rtlCol="0">
              <a:spAutoFit/>
            </a:bodyPr>
            <a:lstStyle/>
            <a:p>
              <a:r>
                <a:rPr lang="zh-CN" altLang="en-US" sz="2000" b="1" dirty="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字体说明</a:t>
              </a:r>
              <a:endParaRPr lang="zh-CN" altLang="en-US" sz="2000" b="1" dirty="0">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cxnSp>
        <p:nvCxnSpPr>
          <p:cNvPr id="57" name="直接连接符 56"/>
          <p:cNvCxnSpPr/>
          <p:nvPr/>
        </p:nvCxnSpPr>
        <p:spPr>
          <a:xfrm>
            <a:off x="6096000" y="2048511"/>
            <a:ext cx="0" cy="432000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6727191" y="1419860"/>
            <a:ext cx="2052955" cy="645160"/>
            <a:chOff x="1213" y="2210"/>
            <a:chExt cx="3233" cy="1016"/>
          </a:xfrm>
        </p:grpSpPr>
        <p:sp>
          <p:nvSpPr>
            <p:cNvPr id="63" name="文本框 62"/>
            <p:cNvSpPr txBox="1"/>
            <p:nvPr/>
          </p:nvSpPr>
          <p:spPr>
            <a:xfrm>
              <a:off x="1213" y="2210"/>
              <a:ext cx="1555" cy="1016"/>
            </a:xfrm>
            <a:prstGeom prst="rect">
              <a:avLst/>
            </a:prstGeom>
            <a:noFill/>
          </p:spPr>
          <p:txBody>
            <a:bodyPr wrap="square" rtlCol="0">
              <a:spAutoFit/>
            </a:bodyPr>
            <a:lstStyle/>
            <a:p>
              <a:r>
                <a:rPr lang="en-US" sz="3600" b="1" dirty="0">
                  <a:solidFill>
                    <a:srgbClr val="FF283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02</a:t>
              </a:r>
              <a:endParaRPr lang="en-US" sz="3600" b="1" dirty="0">
                <a:solidFill>
                  <a:srgbClr val="FF2832"/>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64" name="文本框 63"/>
            <p:cNvSpPr txBox="1"/>
            <p:nvPr/>
          </p:nvSpPr>
          <p:spPr>
            <a:xfrm>
              <a:off x="2160" y="2404"/>
              <a:ext cx="2286" cy="628"/>
            </a:xfrm>
            <a:prstGeom prst="rect">
              <a:avLst/>
            </a:prstGeom>
            <a:noFill/>
          </p:spPr>
          <p:txBody>
            <a:bodyPr wrap="square" rtlCol="0">
              <a:spAutoFit/>
            </a:bodyPr>
            <a:lstStyle/>
            <a:p>
              <a:r>
                <a:rPr lang="zh-CN" altLang="en-US" sz="2000" b="1">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素材说明</a:t>
              </a:r>
              <a:endParaRPr lang="zh-CN" altLang="en-US" sz="2000" b="1">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70" name="组合 69"/>
          <p:cNvGrpSpPr/>
          <p:nvPr/>
        </p:nvGrpSpPr>
        <p:grpSpPr>
          <a:xfrm>
            <a:off x="6727191" y="2266951"/>
            <a:ext cx="3959860" cy="749300"/>
            <a:chOff x="7197" y="3533"/>
            <a:chExt cx="6236" cy="1180"/>
          </a:xfrm>
        </p:grpSpPr>
        <p:sp>
          <p:nvSpPr>
            <p:cNvPr id="68" name="文本框 67"/>
            <p:cNvSpPr txBox="1"/>
            <p:nvPr/>
          </p:nvSpPr>
          <p:spPr>
            <a:xfrm>
              <a:off x="7197" y="3533"/>
              <a:ext cx="1287" cy="386"/>
            </a:xfrm>
            <a:prstGeom prst="rect">
              <a:avLst/>
            </a:prstGeom>
            <a:noFill/>
          </p:spPr>
          <p:txBody>
            <a:bodyPr wrap="square" rtlCol="0">
              <a:spAutoFit/>
            </a:bodyPr>
            <a:lstStyle/>
            <a:p>
              <a:pPr algn="l"/>
              <a:r>
                <a:rPr lang="zh-CN" altLang="en-US" sz="1000" b="1">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图片：</a:t>
              </a:r>
              <a:endParaRPr lang="zh-CN" altLang="en-US" sz="1000" b="1">
                <a:solidFill>
                  <a:srgbClr val="222222"/>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69" name="文本框 68"/>
            <p:cNvSpPr txBox="1"/>
            <p:nvPr/>
          </p:nvSpPr>
          <p:spPr>
            <a:xfrm>
              <a:off x="7197" y="4004"/>
              <a:ext cx="6236" cy="709"/>
            </a:xfrm>
            <a:prstGeom prst="rect">
              <a:avLst/>
            </a:prstGeom>
            <a:noFill/>
          </p:spPr>
          <p:txBody>
            <a:bodyPr wrap="square" rtlCol="0">
              <a:spAutoFit/>
            </a:bodyPr>
            <a:lstStyle/>
            <a:p>
              <a:pPr lvl="0">
                <a:lnSpc>
                  <a:spcPts val="1400"/>
                </a:lnSpc>
              </a:pPr>
              <a:r>
                <a:rPr lang="zh-CN" altLang="en-US" sz="800" dirty="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ea"/>
                </a:rPr>
                <a:t>模板中使用的图片来源于</a:t>
              </a:r>
              <a:r>
                <a:rPr lang="zh-CN" altLang="en-US" sz="800" dirty="0" smtClean="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ea"/>
                </a:rPr>
                <a:t>【</a:t>
              </a:r>
              <a:r>
                <a:rPr sz="800">
                  <a:solidFill>
                    <a:schemeClr val="bg1">
                      <a:lumMod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pixabay</a:t>
              </a:r>
              <a:r>
                <a:rPr lang="zh-CN" altLang="en-US" sz="800" smtClean="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ea"/>
                </a:rPr>
                <a:t>】</a:t>
              </a:r>
              <a:r>
                <a:rPr lang="zh-CN" altLang="en-US" sz="800" dirty="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ea"/>
                </a:rPr>
                <a:t>，该图片具有CC0共享协议，您可在遵循CC0共享协议的情况下使用。</a:t>
              </a:r>
              <a:endParaRPr lang="zh-CN" altLang="en-US" sz="800" dirty="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mn-ea"/>
              </a:endParaRPr>
            </a:p>
          </p:txBody>
        </p:sp>
      </p:grpSp>
      <p:sp>
        <p:nvSpPr>
          <p:cNvPr id="39" name="文本框 38"/>
          <p:cNvSpPr txBox="1"/>
          <p:nvPr/>
        </p:nvSpPr>
        <p:spPr>
          <a:xfrm>
            <a:off x="1349375" y="5792471"/>
            <a:ext cx="4490720" cy="414020"/>
          </a:xfrm>
          <a:prstGeom prst="rect">
            <a:avLst/>
          </a:prstGeom>
          <a:noFill/>
        </p:spPr>
        <p:txBody>
          <a:bodyPr wrap="square" rtlCol="0">
            <a:spAutoFit/>
          </a:bodyPr>
          <a:p>
            <a:pPr algn="l" fontAlgn="auto">
              <a:lnSpc>
                <a:spcPct val="150000"/>
              </a:lnSpc>
            </a:pPr>
            <a:r>
              <a:rPr lang="zh-CN" altLang="en-US" sz="700" dirty="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Light" panose="020B0300000000000000" pitchFamily="34" charset="-122"/>
              </a:rPr>
              <a:t>【说明】</a:t>
            </a:r>
            <a:endParaRPr lang="zh-CN" altLang="en-US" sz="700" dirty="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Light" panose="020B0300000000000000" pitchFamily="34" charset="-122"/>
            </a:endParaRPr>
          </a:p>
          <a:p>
            <a:pPr algn="l" fontAlgn="auto">
              <a:lnSpc>
                <a:spcPct val="150000"/>
              </a:lnSpc>
            </a:pPr>
            <a:r>
              <a:rPr sz="70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Light" panose="020B0300000000000000" pitchFamily="34" charset="-122"/>
              </a:rPr>
              <a:t>模板中使用的字体为开源字体，请用户按照该款开源字体的开源协议要求来使用该字体。</a:t>
            </a:r>
            <a:endParaRPr sz="700">
              <a:solidFill>
                <a:srgbClr val="222222">
                  <a:alpha val="60000"/>
                </a:srgb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Light" panose="020B0300000000000000" pitchFamily="34" charset="-122"/>
            </a:endParaRPr>
          </a:p>
        </p:txBody>
      </p:sp>
      <p:grpSp>
        <p:nvGrpSpPr>
          <p:cNvPr id="11" name="组合 10"/>
          <p:cNvGrpSpPr/>
          <p:nvPr userDrawn="1"/>
        </p:nvGrpSpPr>
        <p:grpSpPr>
          <a:xfrm>
            <a:off x="1265556" y="3071496"/>
            <a:ext cx="4060825" cy="660400"/>
            <a:chOff x="1022" y="3581"/>
            <a:chExt cx="6395" cy="1040"/>
          </a:xfrm>
        </p:grpSpPr>
        <p:sp>
          <p:nvSpPr>
            <p:cNvPr id="15" name="文本框 14"/>
            <p:cNvSpPr txBox="1"/>
            <p:nvPr/>
          </p:nvSpPr>
          <p:spPr>
            <a:xfrm>
              <a:off x="1051" y="3581"/>
              <a:ext cx="2348" cy="376"/>
            </a:xfrm>
            <a:prstGeom prst="rect">
              <a:avLst/>
            </a:prstGeom>
            <a:noFill/>
          </p:spPr>
          <p:txBody>
            <a:bodyPr wrap="square" rtlCol="0">
              <a:noAutofit/>
            </a:bodyPr>
            <a:p>
              <a:pPr algn="l"/>
              <a:r>
                <a:rPr lang="zh-CN" altLang="en-US" sz="800" dirty="0">
                  <a:solidFill>
                    <a:srgbClr val="222222">
                      <a:alpha val="60000"/>
                    </a:srgbClr>
                  </a:solidFill>
                  <a:latin typeface="思源黑体 CN Heavy" panose="020B0A00000000000000" pitchFamily="34" charset="-122"/>
                  <a:ea typeface="思源黑体 CN Heavy" panose="020B0A00000000000000" pitchFamily="34" charset="-122"/>
                  <a:cs typeface="思源黑体 CN Heavy" panose="020B0A00000000000000" pitchFamily="34" charset="-122"/>
                </a:rPr>
                <a:t>中文｜思源黑体 CN Heavy</a:t>
              </a:r>
              <a:endParaRPr lang="zh-CN" altLang="en-US" sz="800" dirty="0">
                <a:solidFill>
                  <a:srgbClr val="222222">
                    <a:alpha val="60000"/>
                  </a:srgbClr>
                </a:solidFill>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20" name="文本框 19"/>
            <p:cNvSpPr txBox="1"/>
            <p:nvPr/>
          </p:nvSpPr>
          <p:spPr>
            <a:xfrm>
              <a:off x="1022" y="3992"/>
              <a:ext cx="4972" cy="628"/>
            </a:xfrm>
            <a:prstGeom prst="rect">
              <a:avLst/>
            </a:prstGeom>
            <a:noFill/>
          </p:spPr>
          <p:txBody>
            <a:bodyPr wrap="square" rtlCol="0">
              <a:spAutoFit/>
            </a:bodyPr>
            <a:p>
              <a:r>
                <a:rPr lang="zh-CN" altLang="en-US" sz="2000" dirty="0" smtClean="0">
                  <a:solidFill>
                    <a:srgbClr val="222222"/>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思源黑体 CN Heavy</a:t>
              </a:r>
              <a:endParaRPr lang="zh-CN" altLang="en-US" sz="2000" dirty="0" smtClean="0">
                <a:solidFill>
                  <a:srgbClr val="222222"/>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cxnSp>
          <p:nvCxnSpPr>
            <p:cNvPr id="21" name="直接连接符 20"/>
            <p:cNvCxnSpPr/>
            <p:nvPr/>
          </p:nvCxnSpPr>
          <p:spPr>
            <a:xfrm>
              <a:off x="1182" y="4621"/>
              <a:ext cx="6235"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9877617"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社区选择</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文本框 20"/>
          <p:cNvSpPr txBox="1"/>
          <p:nvPr/>
        </p:nvSpPr>
        <p:spPr>
          <a:xfrm>
            <a:off x="6958310"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活动内容</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文本框 21"/>
          <p:cNvSpPr txBox="1"/>
          <p:nvPr/>
        </p:nvSpPr>
        <p:spPr>
          <a:xfrm>
            <a:off x="8417964"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活动步骤</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nvGrpSpPr>
          <p:cNvPr id="23" name="组合 22"/>
          <p:cNvGrpSpPr/>
          <p:nvPr/>
        </p:nvGrpSpPr>
        <p:grpSpPr>
          <a:xfrm>
            <a:off x="5192042" y="347734"/>
            <a:ext cx="1517107" cy="369332"/>
            <a:chOff x="9578309" y="266454"/>
            <a:chExt cx="1517107" cy="369332"/>
          </a:xfrm>
        </p:grpSpPr>
        <p:sp>
          <p:nvSpPr>
            <p:cNvPr id="24" name="矩形: 圆角 23"/>
            <p:cNvSpPr/>
            <p:nvPr/>
          </p:nvSpPr>
          <p:spPr>
            <a:xfrm>
              <a:off x="9578309" y="266454"/>
              <a:ext cx="1517107" cy="369332"/>
            </a:xfrm>
            <a:prstGeom prst="roundRect">
              <a:avLst>
                <a:gd name="adj" fmla="val 50000"/>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5" name="文本框 24"/>
            <p:cNvSpPr txBox="1"/>
            <p:nvPr/>
          </p:nvSpPr>
          <p:spPr>
            <a:xfrm>
              <a:off x="9812875" y="286774"/>
              <a:ext cx="1093572" cy="338554"/>
            </a:xfrm>
            <a:prstGeom prst="rect">
              <a:avLst/>
            </a:prstGeom>
            <a:noFill/>
          </p:spPr>
          <p:txBody>
            <a:bodyPr wrap="square" rtlCol="0">
              <a:spAutoFit/>
            </a:bodyPr>
            <a:lstStyle/>
            <a:p>
              <a:pPr algn="ctr"/>
              <a:r>
                <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活动目的</a:t>
              </a:r>
              <a:endPar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26" name="文本框 25"/>
          <p:cNvSpPr txBox="1"/>
          <p:nvPr/>
        </p:nvSpPr>
        <p:spPr>
          <a:xfrm>
            <a:off x="6004771" y="2517560"/>
            <a:ext cx="4368589" cy="830997"/>
          </a:xfrm>
          <a:prstGeom prst="rect">
            <a:avLst/>
          </a:prstGeom>
          <a:noFill/>
        </p:spPr>
        <p:txBody>
          <a:bodyPr wrap="square" rtlCol="0">
            <a:spAutoFit/>
          </a:bodyPr>
          <a:lstStyle/>
          <a:p>
            <a:pPr algn="just"/>
            <a:r>
              <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活动目的</a:t>
            </a:r>
            <a:endPar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endParaRPr>
          </a:p>
        </p:txBody>
      </p:sp>
      <p:sp>
        <p:nvSpPr>
          <p:cNvPr id="27" name="文本框 26"/>
          <p:cNvSpPr txBox="1"/>
          <p:nvPr/>
        </p:nvSpPr>
        <p:spPr>
          <a:xfrm>
            <a:off x="6004771" y="3448484"/>
            <a:ext cx="4947709" cy="1023870"/>
          </a:xfrm>
          <a:prstGeom prst="rect">
            <a:avLst/>
          </a:prstGeom>
          <a:noFill/>
        </p:spPr>
        <p:txBody>
          <a:bodyPr wrap="square" rtlCol="0">
            <a:spAutoFit/>
          </a:bodyPr>
          <a:lstStyle/>
          <a:p>
            <a:pPr lvl="0">
              <a:lnSpc>
                <a:spcPct val="150000"/>
              </a:lnSpc>
              <a:defRPr/>
            </a:pPr>
            <a:r>
              <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请在此处添加具体内容文字尽量精炼，简单说明即可，不必过于繁琐请在此处添加具体内容文字尽量精炼，简单说明即可，不必过于繁琐。</a:t>
            </a:r>
            <a:endPar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28" name="任意多边形: 形状 27"/>
          <p:cNvSpPr/>
          <p:nvPr/>
        </p:nvSpPr>
        <p:spPr>
          <a:xfrm>
            <a:off x="-1" y="-2"/>
            <a:ext cx="4685915" cy="6858003"/>
          </a:xfrm>
          <a:custGeom>
            <a:avLst/>
            <a:gdLst>
              <a:gd name="connsiteX0" fmla="*/ 3225857 w 5367174"/>
              <a:gd name="connsiteY0" fmla="*/ 0 h 6858003"/>
              <a:gd name="connsiteX1" fmla="*/ 3653419 w 5367174"/>
              <a:gd name="connsiteY1" fmla="*/ 0 h 6858003"/>
              <a:gd name="connsiteX2" fmla="*/ 3822246 w 5367174"/>
              <a:gd name="connsiteY2" fmla="*/ 135491 h 6858003"/>
              <a:gd name="connsiteX3" fmla="*/ 5367174 w 5367174"/>
              <a:gd name="connsiteY3" fmla="*/ 3429001 h 6858003"/>
              <a:gd name="connsiteX4" fmla="*/ 3822246 w 5367174"/>
              <a:gd name="connsiteY4" fmla="*/ 6722512 h 6858003"/>
              <a:gd name="connsiteX5" fmla="*/ 3653419 w 5367174"/>
              <a:gd name="connsiteY5" fmla="*/ 6858003 h 6858003"/>
              <a:gd name="connsiteX6" fmla="*/ 3225857 w 5367174"/>
              <a:gd name="connsiteY6" fmla="*/ 6858003 h 6858003"/>
              <a:gd name="connsiteX7" fmla="*/ 3225857 w 5367174"/>
              <a:gd name="connsiteY7" fmla="*/ 6858002 h 6858003"/>
              <a:gd name="connsiteX8" fmla="*/ 0 w 5367174"/>
              <a:gd name="connsiteY8" fmla="*/ 6858002 h 6858003"/>
              <a:gd name="connsiteX9" fmla="*/ 0 w 5367174"/>
              <a:gd name="connsiteY9" fmla="*/ 2 h 6858003"/>
              <a:gd name="connsiteX10" fmla="*/ 3225857 w 5367174"/>
              <a:gd name="connsiteY10" fmla="*/ 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7174" h="6858003">
                <a:moveTo>
                  <a:pt x="3225857" y="0"/>
                </a:moveTo>
                <a:lnTo>
                  <a:pt x="3653419" y="0"/>
                </a:lnTo>
                <a:lnTo>
                  <a:pt x="3822246" y="135491"/>
                </a:lnTo>
                <a:cubicBezTo>
                  <a:pt x="4776781" y="978374"/>
                  <a:pt x="5367174" y="2142805"/>
                  <a:pt x="5367174" y="3429001"/>
                </a:cubicBezTo>
                <a:cubicBezTo>
                  <a:pt x="5367174" y="4715197"/>
                  <a:pt x="4776781" y="5879629"/>
                  <a:pt x="3822246" y="6722512"/>
                </a:cubicBezTo>
                <a:lnTo>
                  <a:pt x="3653419" y="6858003"/>
                </a:lnTo>
                <a:lnTo>
                  <a:pt x="3225857" y="6858003"/>
                </a:lnTo>
                <a:lnTo>
                  <a:pt x="3225857" y="6858002"/>
                </a:lnTo>
                <a:lnTo>
                  <a:pt x="0" y="6858002"/>
                </a:lnTo>
                <a:lnTo>
                  <a:pt x="0" y="2"/>
                </a:lnTo>
                <a:lnTo>
                  <a:pt x="3225857" y="2"/>
                </a:lnTo>
                <a:close/>
              </a:path>
            </a:pathLst>
          </a:cu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 name="椭圆 1"/>
          <p:cNvSpPr/>
          <p:nvPr/>
        </p:nvSpPr>
        <p:spPr>
          <a:xfrm>
            <a:off x="2559197" y="1985444"/>
            <a:ext cx="2926080" cy="2926080"/>
          </a:xfrm>
          <a:prstGeom prst="ellipse">
            <a:avLst/>
          </a:prstGeom>
          <a:solidFill>
            <a:schemeClr val="bg1"/>
          </a:solidFill>
          <a:ln>
            <a:no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2" name="文本框 31"/>
          <p:cNvSpPr txBox="1"/>
          <p:nvPr/>
        </p:nvSpPr>
        <p:spPr>
          <a:xfrm>
            <a:off x="3347088" y="2325099"/>
            <a:ext cx="1350298" cy="2246769"/>
          </a:xfrm>
          <a:prstGeom prst="rect">
            <a:avLst/>
          </a:prstGeom>
          <a:noFill/>
        </p:spPr>
        <p:txBody>
          <a:bodyPr wrap="square" rtlCol="0" anchor="t">
            <a:spAutoFit/>
          </a:bodyPr>
          <a:lstStyle/>
          <a:p>
            <a:pPr algn="ctr"/>
            <a:r>
              <a:rPr lang="en-US" altLang="zh-CN"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rPr>
              <a:t>1</a:t>
            </a:r>
            <a:endParaRPr lang="zh-CN" altLang="en-US"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5" name="椭圆 34"/>
          <p:cNvSpPr/>
          <p:nvPr/>
        </p:nvSpPr>
        <p:spPr>
          <a:xfrm>
            <a:off x="2324394" y="1750641"/>
            <a:ext cx="3395686" cy="3395686"/>
          </a:xfrm>
          <a:prstGeom prst="ellipse">
            <a:avLst/>
          </a:prstGeom>
          <a:noFill/>
          <a:ln w="25400">
            <a:gradFill flip="none" rotWithShape="1">
              <a:gsLst>
                <a:gs pos="0">
                  <a:schemeClr val="accent1">
                    <a:lumMod val="5000"/>
                    <a:lumOff val="95000"/>
                  </a:schemeClr>
                </a:gs>
                <a:gs pos="100000">
                  <a:srgbClr val="1F73CA"/>
                </a:gs>
              </a:gsLst>
              <a:lin ang="0" scaled="1"/>
              <a:tileRect/>
            </a:gra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grpSp>
        <p:nvGrpSpPr>
          <p:cNvPr id="36" name="组合 35"/>
          <p:cNvGrpSpPr/>
          <p:nvPr/>
        </p:nvGrpSpPr>
        <p:grpSpPr>
          <a:xfrm rot="5400000">
            <a:off x="10954895" y="5701534"/>
            <a:ext cx="882644" cy="457200"/>
            <a:chOff x="4539811" y="3301189"/>
            <a:chExt cx="882644" cy="457200"/>
          </a:xfrm>
        </p:grpSpPr>
        <p:sp>
          <p:nvSpPr>
            <p:cNvPr id="38" name="箭头: V 形 37"/>
            <p:cNvSpPr/>
            <p:nvPr/>
          </p:nvSpPr>
          <p:spPr>
            <a:xfrm>
              <a:off x="453981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sp>
          <p:nvSpPr>
            <p:cNvPr id="39" name="箭头: V 形 38"/>
            <p:cNvSpPr/>
            <p:nvPr/>
          </p:nvSpPr>
          <p:spPr>
            <a:xfrm>
              <a:off x="4971351" y="3301189"/>
              <a:ext cx="451104" cy="457200"/>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思源黑体 CN Light" panose="020B0300000000000000" pitchFamily="34"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t="36824" b="32173"/>
          <a:stretch>
            <a:fillRect/>
          </a:stretch>
        </p:blipFill>
        <p:spPr>
          <a:xfrm>
            <a:off x="1043639" y="1294029"/>
            <a:ext cx="10125009" cy="2058346"/>
          </a:xfrm>
          <a:prstGeom prst="rect">
            <a:avLst/>
          </a:prstGeom>
          <a:effectLst>
            <a:outerShdw blurRad="50800" dist="38100" dir="2700000" algn="tl" rotWithShape="0">
              <a:prstClr val="black">
                <a:alpha val="40000"/>
              </a:prstClr>
            </a:outerShdw>
          </a:effectLst>
        </p:spPr>
      </p:pic>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活动目的</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5" name="文本框 4"/>
          <p:cNvSpPr txBox="1"/>
          <p:nvPr/>
        </p:nvSpPr>
        <p:spPr>
          <a:xfrm>
            <a:off x="1390390" y="4030479"/>
            <a:ext cx="3871801" cy="584775"/>
          </a:xfrm>
          <a:prstGeom prst="rect">
            <a:avLst/>
          </a:prstGeom>
          <a:noFill/>
        </p:spPr>
        <p:txBody>
          <a:bodyPr wrap="squar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零近距离接触客户</a:t>
            </a:r>
            <a:endPar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7" name="文本框 6"/>
          <p:cNvSpPr txBox="1"/>
          <p:nvPr/>
        </p:nvSpPr>
        <p:spPr>
          <a:xfrm>
            <a:off x="1390390" y="4586564"/>
            <a:ext cx="9493510" cy="1028295"/>
          </a:xfrm>
          <a:prstGeom prst="rect">
            <a:avLst/>
          </a:prstGeom>
          <a:noFill/>
        </p:spPr>
        <p:txBody>
          <a:bodyPr wrap="square" rtlCol="0">
            <a:spAutoFit/>
          </a:bodyPr>
          <a:lstStyle/>
          <a:p>
            <a:pPr algn="just">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输入文字内容输入文字内容输入文字内容输入文字内容输入文字内容输入文字内容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8" name="矩形: 圆角 7"/>
          <p:cNvSpPr/>
          <p:nvPr/>
        </p:nvSpPr>
        <p:spPr>
          <a:xfrm>
            <a:off x="1043639" y="3700508"/>
            <a:ext cx="10139617" cy="2159001"/>
          </a:xfrm>
          <a:prstGeom prst="roundRect">
            <a:avLst>
              <a:gd name="adj" fmla="val 7160"/>
            </a:avLst>
          </a:prstGeom>
          <a:noFill/>
          <a:ln>
            <a:solidFill>
              <a:srgbClr val="1F73C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活动目的</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4" name="Rectangle 29"/>
          <p:cNvSpPr/>
          <p:nvPr/>
        </p:nvSpPr>
        <p:spPr>
          <a:xfrm>
            <a:off x="1746885" y="3701365"/>
            <a:ext cx="2496690" cy="1023870"/>
          </a:xfrm>
          <a:prstGeom prst="rect">
            <a:avLst/>
          </a:prstGeom>
        </p:spPr>
        <p:txBody>
          <a:bodyPr wrap="square">
            <a:spAutoFit/>
          </a:bodyPr>
          <a:lstStyle/>
          <a:p>
            <a:pPr lvl="0" algn="ctr">
              <a:lnSpc>
                <a:spcPct val="150000"/>
              </a:lnSpc>
              <a:defRPr/>
            </a:pPr>
            <a:r>
              <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a:t>
            </a:r>
            <a:endParaRPr lang="zh-CN" altLang="en-US" sz="14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5" name="Rectangle 30"/>
          <p:cNvSpPr/>
          <p:nvPr/>
        </p:nvSpPr>
        <p:spPr>
          <a:xfrm>
            <a:off x="2016529" y="3167390"/>
            <a:ext cx="1957404" cy="523220"/>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快速传播</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6" name="矩形 5"/>
          <p:cNvSpPr/>
          <p:nvPr/>
        </p:nvSpPr>
        <p:spPr>
          <a:xfrm>
            <a:off x="2555744" y="2097699"/>
            <a:ext cx="868682" cy="812800"/>
          </a:xfrm>
          <a:prstGeom prst="rect">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graphicFrame>
        <p:nvGraphicFramePr>
          <p:cNvPr id="12" name="图表 11"/>
          <p:cNvGraphicFramePr/>
          <p:nvPr/>
        </p:nvGraphicFramePr>
        <p:xfrm>
          <a:off x="4381240" y="885824"/>
          <a:ext cx="7207250" cy="4804834"/>
        </p:xfrm>
        <a:graphic>
          <a:graphicData uri="http://schemas.openxmlformats.org/drawingml/2006/chart">
            <c:chart xmlns:c="http://schemas.openxmlformats.org/drawingml/2006/chart" xmlns:r="http://schemas.openxmlformats.org/officeDocument/2006/relationships" r:id="rId1"/>
          </a:graphicData>
        </a:graphic>
      </p:graphicFrame>
      <p:sp>
        <p:nvSpPr>
          <p:cNvPr id="9" name="agreement_126444"/>
          <p:cNvSpPr/>
          <p:nvPr/>
        </p:nvSpPr>
        <p:spPr>
          <a:xfrm>
            <a:off x="2736064" y="2313056"/>
            <a:ext cx="508042" cy="450059"/>
          </a:xfrm>
          <a:custGeom>
            <a:avLst/>
            <a:gdLst>
              <a:gd name="T0" fmla="*/ 5423 w 6499"/>
              <a:gd name="T1" fmla="*/ 940 h 5766"/>
              <a:gd name="T2" fmla="*/ 6499 w 6499"/>
              <a:gd name="T3" fmla="*/ 7 h 5766"/>
              <a:gd name="T4" fmla="*/ 4987 w 6499"/>
              <a:gd name="T5" fmla="*/ 792 h 5766"/>
              <a:gd name="T6" fmla="*/ 3216 w 6499"/>
              <a:gd name="T7" fmla="*/ 716 h 5766"/>
              <a:gd name="T8" fmla="*/ 1453 w 6499"/>
              <a:gd name="T9" fmla="*/ 667 h 5766"/>
              <a:gd name="T10" fmla="*/ 0 w 6499"/>
              <a:gd name="T11" fmla="*/ 2664 h 5766"/>
              <a:gd name="T12" fmla="*/ 661 w 6499"/>
              <a:gd name="T13" fmla="*/ 3284 h 5766"/>
              <a:gd name="T14" fmla="*/ 448 w 6499"/>
              <a:gd name="T15" fmla="*/ 4071 h 5766"/>
              <a:gd name="T16" fmla="*/ 844 w 6499"/>
              <a:gd name="T17" fmla="*/ 4279 h 5766"/>
              <a:gd name="T18" fmla="*/ 1080 w 6499"/>
              <a:gd name="T19" fmla="*/ 4576 h 5766"/>
              <a:gd name="T20" fmla="*/ 1583 w 6499"/>
              <a:gd name="T21" fmla="*/ 4775 h 5766"/>
              <a:gd name="T22" fmla="*/ 2017 w 6499"/>
              <a:gd name="T23" fmla="*/ 5327 h 5766"/>
              <a:gd name="T24" fmla="*/ 2405 w 6499"/>
              <a:gd name="T25" fmla="*/ 5234 h 5766"/>
              <a:gd name="T26" fmla="*/ 2535 w 6499"/>
              <a:gd name="T27" fmla="*/ 5395 h 5766"/>
              <a:gd name="T28" fmla="*/ 2876 w 6499"/>
              <a:gd name="T29" fmla="*/ 5576 h 5766"/>
              <a:gd name="T30" fmla="*/ 3165 w 6499"/>
              <a:gd name="T31" fmla="*/ 5494 h 5766"/>
              <a:gd name="T32" fmla="*/ 3701 w 6499"/>
              <a:gd name="T33" fmla="*/ 5660 h 5766"/>
              <a:gd name="T34" fmla="*/ 3832 w 6499"/>
              <a:gd name="T35" fmla="*/ 5267 h 5766"/>
              <a:gd name="T36" fmla="*/ 4495 w 6499"/>
              <a:gd name="T37" fmla="*/ 4970 h 5766"/>
              <a:gd name="T38" fmla="*/ 4988 w 6499"/>
              <a:gd name="T39" fmla="*/ 5020 h 5766"/>
              <a:gd name="T40" fmla="*/ 5597 w 6499"/>
              <a:gd name="T41" fmla="*/ 4588 h 5766"/>
              <a:gd name="T42" fmla="*/ 5503 w 6499"/>
              <a:gd name="T43" fmla="*/ 3760 h 5766"/>
              <a:gd name="T44" fmla="*/ 6296 w 6499"/>
              <a:gd name="T45" fmla="*/ 2963 h 5766"/>
              <a:gd name="T46" fmla="*/ 6499 w 6499"/>
              <a:gd name="T47" fmla="*/ 2528 h 5766"/>
              <a:gd name="T48" fmla="*/ 5795 w 6499"/>
              <a:gd name="T49" fmla="*/ 3035 h 5766"/>
              <a:gd name="T50" fmla="*/ 4857 w 6499"/>
              <a:gd name="T51" fmla="*/ 3514 h 5766"/>
              <a:gd name="T52" fmla="*/ 4769 w 6499"/>
              <a:gd name="T53" fmla="*/ 4088 h 5766"/>
              <a:gd name="T54" fmla="*/ 4331 w 6499"/>
              <a:gd name="T55" fmla="*/ 4082 h 5766"/>
              <a:gd name="T56" fmla="*/ 4173 w 6499"/>
              <a:gd name="T57" fmla="*/ 4456 h 5766"/>
              <a:gd name="T58" fmla="*/ 3747 w 6499"/>
              <a:gd name="T59" fmla="*/ 4507 h 5766"/>
              <a:gd name="T60" fmla="*/ 3473 w 6499"/>
              <a:gd name="T61" fmla="*/ 4915 h 5766"/>
              <a:gd name="T62" fmla="*/ 3065 w 6499"/>
              <a:gd name="T63" fmla="*/ 5251 h 5766"/>
              <a:gd name="T64" fmla="*/ 2867 w 6499"/>
              <a:gd name="T65" fmla="*/ 5322 h 5766"/>
              <a:gd name="T66" fmla="*/ 2707 w 6499"/>
              <a:gd name="T67" fmla="*/ 5102 h 5766"/>
              <a:gd name="T68" fmla="*/ 3423 w 6499"/>
              <a:gd name="T69" fmla="*/ 4496 h 5766"/>
              <a:gd name="T70" fmla="*/ 3345 w 6499"/>
              <a:gd name="T71" fmla="*/ 4266 h 5766"/>
              <a:gd name="T72" fmla="*/ 2255 w 6499"/>
              <a:gd name="T73" fmla="*/ 5022 h 5766"/>
              <a:gd name="T74" fmla="*/ 1884 w 6499"/>
              <a:gd name="T75" fmla="*/ 4962 h 5766"/>
              <a:gd name="T76" fmla="*/ 3155 w 6499"/>
              <a:gd name="T77" fmla="*/ 3735 h 5766"/>
              <a:gd name="T78" fmla="*/ 3075 w 6499"/>
              <a:gd name="T79" fmla="*/ 3503 h 5766"/>
              <a:gd name="T80" fmla="*/ 1791 w 6499"/>
              <a:gd name="T81" fmla="*/ 4404 h 5766"/>
              <a:gd name="T82" fmla="*/ 1285 w 6499"/>
              <a:gd name="T83" fmla="*/ 4435 h 5766"/>
              <a:gd name="T84" fmla="*/ 1439 w 6499"/>
              <a:gd name="T85" fmla="*/ 4004 h 5766"/>
              <a:gd name="T86" fmla="*/ 2809 w 6499"/>
              <a:gd name="T87" fmla="*/ 3011 h 5766"/>
              <a:gd name="T88" fmla="*/ 2612 w 6499"/>
              <a:gd name="T89" fmla="*/ 2895 h 5766"/>
              <a:gd name="T90" fmla="*/ 1167 w 6499"/>
              <a:gd name="T91" fmla="*/ 3884 h 5766"/>
              <a:gd name="T92" fmla="*/ 668 w 6499"/>
              <a:gd name="T93" fmla="*/ 3923 h 5766"/>
              <a:gd name="T94" fmla="*/ 3388 w 6499"/>
              <a:gd name="T95" fmla="*/ 1602 h 5766"/>
              <a:gd name="T96" fmla="*/ 4543 w 6499"/>
              <a:gd name="T97" fmla="*/ 2706 h 5766"/>
              <a:gd name="T98" fmla="*/ 4492 w 6499"/>
              <a:gd name="T99" fmla="*/ 1496 h 5766"/>
              <a:gd name="T100" fmla="*/ 4777 w 6499"/>
              <a:gd name="T101" fmla="*/ 1048 h 5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9" h="5766">
                <a:moveTo>
                  <a:pt x="5048" y="1043"/>
                </a:moveTo>
                <a:cubicBezTo>
                  <a:pt x="5180" y="1043"/>
                  <a:pt x="5309" y="1008"/>
                  <a:pt x="5423" y="940"/>
                </a:cubicBezTo>
                <a:lnTo>
                  <a:pt x="6499" y="304"/>
                </a:lnTo>
                <a:lnTo>
                  <a:pt x="6499" y="7"/>
                </a:lnTo>
                <a:lnTo>
                  <a:pt x="5288" y="712"/>
                </a:lnTo>
                <a:cubicBezTo>
                  <a:pt x="5196" y="766"/>
                  <a:pt x="5092" y="794"/>
                  <a:pt x="4987" y="792"/>
                </a:cubicBezTo>
                <a:lnTo>
                  <a:pt x="3384" y="774"/>
                </a:lnTo>
                <a:cubicBezTo>
                  <a:pt x="3304" y="744"/>
                  <a:pt x="3240" y="726"/>
                  <a:pt x="3216" y="716"/>
                </a:cubicBezTo>
                <a:cubicBezTo>
                  <a:pt x="2715" y="604"/>
                  <a:pt x="2323" y="648"/>
                  <a:pt x="2056" y="720"/>
                </a:cubicBezTo>
                <a:cubicBezTo>
                  <a:pt x="1856" y="774"/>
                  <a:pt x="1643" y="754"/>
                  <a:pt x="1453" y="667"/>
                </a:cubicBezTo>
                <a:lnTo>
                  <a:pt x="0" y="0"/>
                </a:lnTo>
                <a:lnTo>
                  <a:pt x="0" y="2664"/>
                </a:lnTo>
                <a:lnTo>
                  <a:pt x="151" y="2747"/>
                </a:lnTo>
                <a:cubicBezTo>
                  <a:pt x="373" y="2868"/>
                  <a:pt x="551" y="3056"/>
                  <a:pt x="661" y="3284"/>
                </a:cubicBezTo>
                <a:lnTo>
                  <a:pt x="576" y="3354"/>
                </a:lnTo>
                <a:cubicBezTo>
                  <a:pt x="347" y="3520"/>
                  <a:pt x="297" y="3843"/>
                  <a:pt x="448" y="4071"/>
                </a:cubicBezTo>
                <a:cubicBezTo>
                  <a:pt x="532" y="4182"/>
                  <a:pt x="651" y="4252"/>
                  <a:pt x="787" y="4276"/>
                </a:cubicBezTo>
                <a:cubicBezTo>
                  <a:pt x="803" y="4278"/>
                  <a:pt x="827" y="4279"/>
                  <a:pt x="844" y="4279"/>
                </a:cubicBezTo>
                <a:cubicBezTo>
                  <a:pt x="893" y="4282"/>
                  <a:pt x="941" y="4276"/>
                  <a:pt x="983" y="4270"/>
                </a:cubicBezTo>
                <a:cubicBezTo>
                  <a:pt x="985" y="4384"/>
                  <a:pt x="1012" y="4483"/>
                  <a:pt x="1080" y="4576"/>
                </a:cubicBezTo>
                <a:cubicBezTo>
                  <a:pt x="1171" y="4703"/>
                  <a:pt x="1315" y="4760"/>
                  <a:pt x="1469" y="4768"/>
                </a:cubicBezTo>
                <a:cubicBezTo>
                  <a:pt x="1509" y="4771"/>
                  <a:pt x="1551" y="4772"/>
                  <a:pt x="1583" y="4775"/>
                </a:cubicBezTo>
                <a:cubicBezTo>
                  <a:pt x="1568" y="4896"/>
                  <a:pt x="1603" y="5020"/>
                  <a:pt x="1679" y="5122"/>
                </a:cubicBezTo>
                <a:cubicBezTo>
                  <a:pt x="1763" y="5232"/>
                  <a:pt x="1881" y="5303"/>
                  <a:pt x="2017" y="5327"/>
                </a:cubicBezTo>
                <a:cubicBezTo>
                  <a:pt x="2033" y="5328"/>
                  <a:pt x="2057" y="5330"/>
                  <a:pt x="2075" y="5330"/>
                </a:cubicBezTo>
                <a:cubicBezTo>
                  <a:pt x="2196" y="5336"/>
                  <a:pt x="2312" y="5302"/>
                  <a:pt x="2405" y="5234"/>
                </a:cubicBezTo>
                <a:lnTo>
                  <a:pt x="2456" y="5195"/>
                </a:lnTo>
                <a:cubicBezTo>
                  <a:pt x="2468" y="5268"/>
                  <a:pt x="2489" y="5335"/>
                  <a:pt x="2535" y="5395"/>
                </a:cubicBezTo>
                <a:cubicBezTo>
                  <a:pt x="2603" y="5488"/>
                  <a:pt x="2705" y="5551"/>
                  <a:pt x="2827" y="5574"/>
                </a:cubicBezTo>
                <a:cubicBezTo>
                  <a:pt x="2843" y="5575"/>
                  <a:pt x="2859" y="5575"/>
                  <a:pt x="2876" y="5576"/>
                </a:cubicBezTo>
                <a:cubicBezTo>
                  <a:pt x="2973" y="5582"/>
                  <a:pt x="3072" y="5554"/>
                  <a:pt x="3157" y="5494"/>
                </a:cubicBezTo>
                <a:lnTo>
                  <a:pt x="3165" y="5494"/>
                </a:lnTo>
                <a:lnTo>
                  <a:pt x="3225" y="5578"/>
                </a:lnTo>
                <a:cubicBezTo>
                  <a:pt x="3331" y="5730"/>
                  <a:pt x="3549" y="5766"/>
                  <a:pt x="3701" y="5660"/>
                </a:cubicBezTo>
                <a:cubicBezTo>
                  <a:pt x="3828" y="5570"/>
                  <a:pt x="3879" y="5392"/>
                  <a:pt x="3821" y="5251"/>
                </a:cubicBezTo>
                <a:lnTo>
                  <a:pt x="3832" y="5267"/>
                </a:lnTo>
                <a:cubicBezTo>
                  <a:pt x="3932" y="5415"/>
                  <a:pt x="4121" y="5479"/>
                  <a:pt x="4287" y="5411"/>
                </a:cubicBezTo>
                <a:cubicBezTo>
                  <a:pt x="4469" y="5336"/>
                  <a:pt x="4543" y="5139"/>
                  <a:pt x="4495" y="4970"/>
                </a:cubicBezTo>
                <a:cubicBezTo>
                  <a:pt x="4617" y="5107"/>
                  <a:pt x="4828" y="5134"/>
                  <a:pt x="4980" y="5028"/>
                </a:cubicBezTo>
                <a:lnTo>
                  <a:pt x="4988" y="5020"/>
                </a:lnTo>
                <a:cubicBezTo>
                  <a:pt x="5140" y="4915"/>
                  <a:pt x="5184" y="4714"/>
                  <a:pt x="5103" y="4554"/>
                </a:cubicBezTo>
                <a:cubicBezTo>
                  <a:pt x="5235" y="4675"/>
                  <a:pt x="5445" y="4694"/>
                  <a:pt x="5597" y="4588"/>
                </a:cubicBezTo>
                <a:cubicBezTo>
                  <a:pt x="5775" y="4459"/>
                  <a:pt x="5821" y="4210"/>
                  <a:pt x="5692" y="4031"/>
                </a:cubicBezTo>
                <a:lnTo>
                  <a:pt x="5503" y="3760"/>
                </a:lnTo>
                <a:lnTo>
                  <a:pt x="5915" y="3280"/>
                </a:lnTo>
                <a:cubicBezTo>
                  <a:pt x="6023" y="3154"/>
                  <a:pt x="6152" y="3047"/>
                  <a:pt x="6296" y="2963"/>
                </a:cubicBezTo>
                <a:lnTo>
                  <a:pt x="6499" y="2846"/>
                </a:lnTo>
                <a:lnTo>
                  <a:pt x="6499" y="2528"/>
                </a:lnTo>
                <a:lnTo>
                  <a:pt x="6219" y="2687"/>
                </a:lnTo>
                <a:cubicBezTo>
                  <a:pt x="6059" y="2778"/>
                  <a:pt x="5915" y="2895"/>
                  <a:pt x="5795" y="3035"/>
                </a:cubicBezTo>
                <a:lnTo>
                  <a:pt x="5352" y="3548"/>
                </a:lnTo>
                <a:cubicBezTo>
                  <a:pt x="5220" y="3427"/>
                  <a:pt x="5009" y="3408"/>
                  <a:pt x="4857" y="3514"/>
                </a:cubicBezTo>
                <a:cubicBezTo>
                  <a:pt x="4680" y="3643"/>
                  <a:pt x="4633" y="3892"/>
                  <a:pt x="4763" y="4071"/>
                </a:cubicBezTo>
                <a:lnTo>
                  <a:pt x="4769" y="4088"/>
                </a:lnTo>
                <a:lnTo>
                  <a:pt x="4761" y="4088"/>
                </a:lnTo>
                <a:cubicBezTo>
                  <a:pt x="4636" y="4000"/>
                  <a:pt x="4465" y="3991"/>
                  <a:pt x="4331" y="4082"/>
                </a:cubicBezTo>
                <a:lnTo>
                  <a:pt x="4323" y="4090"/>
                </a:lnTo>
                <a:cubicBezTo>
                  <a:pt x="4204" y="4172"/>
                  <a:pt x="4148" y="4316"/>
                  <a:pt x="4173" y="4456"/>
                </a:cubicBezTo>
                <a:lnTo>
                  <a:pt x="4131" y="4487"/>
                </a:lnTo>
                <a:cubicBezTo>
                  <a:pt x="4012" y="4424"/>
                  <a:pt x="3865" y="4424"/>
                  <a:pt x="3747" y="4507"/>
                </a:cubicBezTo>
                <a:cubicBezTo>
                  <a:pt x="3637" y="4583"/>
                  <a:pt x="3581" y="4718"/>
                  <a:pt x="3591" y="4840"/>
                </a:cubicBezTo>
                <a:lnTo>
                  <a:pt x="3473" y="4915"/>
                </a:lnTo>
                <a:cubicBezTo>
                  <a:pt x="3385" y="4894"/>
                  <a:pt x="3287" y="4914"/>
                  <a:pt x="3211" y="4966"/>
                </a:cubicBezTo>
                <a:cubicBezTo>
                  <a:pt x="3117" y="5034"/>
                  <a:pt x="3063" y="5146"/>
                  <a:pt x="3065" y="5251"/>
                </a:cubicBezTo>
                <a:lnTo>
                  <a:pt x="3007" y="5288"/>
                </a:lnTo>
                <a:cubicBezTo>
                  <a:pt x="2972" y="5319"/>
                  <a:pt x="2915" y="5332"/>
                  <a:pt x="2867" y="5322"/>
                </a:cubicBezTo>
                <a:cubicBezTo>
                  <a:pt x="2819" y="5311"/>
                  <a:pt x="2771" y="5284"/>
                  <a:pt x="2740" y="5242"/>
                </a:cubicBezTo>
                <a:cubicBezTo>
                  <a:pt x="2709" y="5207"/>
                  <a:pt x="2696" y="5150"/>
                  <a:pt x="2707" y="5102"/>
                </a:cubicBezTo>
                <a:cubicBezTo>
                  <a:pt x="2717" y="5054"/>
                  <a:pt x="2744" y="5006"/>
                  <a:pt x="2787" y="4975"/>
                </a:cubicBezTo>
                <a:lnTo>
                  <a:pt x="3423" y="4496"/>
                </a:lnTo>
                <a:cubicBezTo>
                  <a:pt x="3456" y="4474"/>
                  <a:pt x="3475" y="4442"/>
                  <a:pt x="3476" y="4402"/>
                </a:cubicBezTo>
                <a:cubicBezTo>
                  <a:pt x="3480" y="4328"/>
                  <a:pt x="3417" y="4266"/>
                  <a:pt x="3345" y="4266"/>
                </a:cubicBezTo>
                <a:cubicBezTo>
                  <a:pt x="3317" y="4266"/>
                  <a:pt x="3295" y="4272"/>
                  <a:pt x="3271" y="4286"/>
                </a:cubicBezTo>
                <a:lnTo>
                  <a:pt x="2255" y="5022"/>
                </a:lnTo>
                <a:cubicBezTo>
                  <a:pt x="2196" y="5059"/>
                  <a:pt x="2129" y="5080"/>
                  <a:pt x="2057" y="5068"/>
                </a:cubicBezTo>
                <a:cubicBezTo>
                  <a:pt x="1985" y="5056"/>
                  <a:pt x="1921" y="5020"/>
                  <a:pt x="1884" y="4962"/>
                </a:cubicBezTo>
                <a:cubicBezTo>
                  <a:pt x="1800" y="4851"/>
                  <a:pt x="1825" y="4682"/>
                  <a:pt x="1944" y="4599"/>
                </a:cubicBezTo>
                <a:lnTo>
                  <a:pt x="3155" y="3735"/>
                </a:lnTo>
                <a:cubicBezTo>
                  <a:pt x="3181" y="3711"/>
                  <a:pt x="3200" y="3678"/>
                  <a:pt x="3200" y="3634"/>
                </a:cubicBezTo>
                <a:cubicBezTo>
                  <a:pt x="3201" y="3564"/>
                  <a:pt x="3144" y="3506"/>
                  <a:pt x="3075" y="3503"/>
                </a:cubicBezTo>
                <a:cubicBezTo>
                  <a:pt x="3035" y="3502"/>
                  <a:pt x="3003" y="3516"/>
                  <a:pt x="2976" y="3547"/>
                </a:cubicBezTo>
                <a:lnTo>
                  <a:pt x="1791" y="4404"/>
                </a:lnTo>
                <a:cubicBezTo>
                  <a:pt x="1757" y="4419"/>
                  <a:pt x="1740" y="4443"/>
                  <a:pt x="1715" y="4466"/>
                </a:cubicBezTo>
                <a:cubicBezTo>
                  <a:pt x="1572" y="4556"/>
                  <a:pt x="1361" y="4536"/>
                  <a:pt x="1285" y="4435"/>
                </a:cubicBezTo>
                <a:cubicBezTo>
                  <a:pt x="1209" y="4326"/>
                  <a:pt x="1225" y="4179"/>
                  <a:pt x="1320" y="4087"/>
                </a:cubicBezTo>
                <a:lnTo>
                  <a:pt x="1439" y="4004"/>
                </a:lnTo>
                <a:lnTo>
                  <a:pt x="2756" y="3106"/>
                </a:lnTo>
                <a:cubicBezTo>
                  <a:pt x="2789" y="3083"/>
                  <a:pt x="2808" y="3051"/>
                  <a:pt x="2809" y="3011"/>
                </a:cubicBezTo>
                <a:cubicBezTo>
                  <a:pt x="2812" y="2967"/>
                  <a:pt x="2791" y="2926"/>
                  <a:pt x="2755" y="2900"/>
                </a:cubicBezTo>
                <a:cubicBezTo>
                  <a:pt x="2708" y="2867"/>
                  <a:pt x="2661" y="2866"/>
                  <a:pt x="2612" y="2895"/>
                </a:cubicBezTo>
                <a:lnTo>
                  <a:pt x="1201" y="3854"/>
                </a:lnTo>
                <a:cubicBezTo>
                  <a:pt x="1192" y="3870"/>
                  <a:pt x="1176" y="3876"/>
                  <a:pt x="1167" y="3884"/>
                </a:cubicBezTo>
                <a:lnTo>
                  <a:pt x="1031" y="3983"/>
                </a:lnTo>
                <a:cubicBezTo>
                  <a:pt x="920" y="4067"/>
                  <a:pt x="751" y="4042"/>
                  <a:pt x="668" y="3923"/>
                </a:cubicBezTo>
                <a:cubicBezTo>
                  <a:pt x="584" y="3812"/>
                  <a:pt x="609" y="3643"/>
                  <a:pt x="728" y="3560"/>
                </a:cubicBezTo>
                <a:lnTo>
                  <a:pt x="3388" y="1602"/>
                </a:lnTo>
                <a:cubicBezTo>
                  <a:pt x="3601" y="1727"/>
                  <a:pt x="3759" y="1979"/>
                  <a:pt x="3759" y="1979"/>
                </a:cubicBezTo>
                <a:cubicBezTo>
                  <a:pt x="4020" y="2798"/>
                  <a:pt x="4345" y="2804"/>
                  <a:pt x="4543" y="2706"/>
                </a:cubicBezTo>
                <a:cubicBezTo>
                  <a:pt x="4645" y="2655"/>
                  <a:pt x="4692" y="2534"/>
                  <a:pt x="4656" y="2424"/>
                </a:cubicBezTo>
                <a:cubicBezTo>
                  <a:pt x="4552" y="2108"/>
                  <a:pt x="4492" y="1496"/>
                  <a:pt x="4492" y="1496"/>
                </a:cubicBezTo>
                <a:cubicBezTo>
                  <a:pt x="4419" y="1338"/>
                  <a:pt x="4184" y="1171"/>
                  <a:pt x="3923" y="1035"/>
                </a:cubicBezTo>
                <a:lnTo>
                  <a:pt x="4777" y="1048"/>
                </a:lnTo>
                <a:lnTo>
                  <a:pt x="5048" y="1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84414" y="3205140"/>
            <a:ext cx="2044700" cy="872503"/>
            <a:chOff x="1449147" y="3273677"/>
            <a:chExt cx="2044700" cy="872503"/>
          </a:xfrm>
          <a:solidFill>
            <a:srgbClr val="1F73CA"/>
          </a:solidFill>
        </p:grpSpPr>
        <p:sp>
          <p:nvSpPr>
            <p:cNvPr id="5" name="矩形: 对角圆角 4"/>
            <p:cNvSpPr/>
            <p:nvPr/>
          </p:nvSpPr>
          <p:spPr>
            <a:xfrm>
              <a:off x="1449147" y="3273677"/>
              <a:ext cx="2044700" cy="87250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6" name="iconfont-1191-866884"/>
            <p:cNvSpPr/>
            <p:nvPr/>
          </p:nvSpPr>
          <p:spPr>
            <a:xfrm>
              <a:off x="2250595" y="3489144"/>
              <a:ext cx="441805" cy="441687"/>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grpSp>
      <p:grpSp>
        <p:nvGrpSpPr>
          <p:cNvPr id="7" name="组合 6"/>
          <p:cNvGrpSpPr/>
          <p:nvPr/>
        </p:nvGrpSpPr>
        <p:grpSpPr>
          <a:xfrm>
            <a:off x="3834991" y="3205140"/>
            <a:ext cx="2044700" cy="872503"/>
            <a:chOff x="3899724" y="3273677"/>
            <a:chExt cx="2044700" cy="872503"/>
          </a:xfrm>
          <a:solidFill>
            <a:srgbClr val="1F73CA"/>
          </a:solidFill>
        </p:grpSpPr>
        <p:sp>
          <p:nvSpPr>
            <p:cNvPr id="8" name="矩形: 对角圆角 7"/>
            <p:cNvSpPr/>
            <p:nvPr/>
          </p:nvSpPr>
          <p:spPr>
            <a:xfrm>
              <a:off x="3899724" y="3273677"/>
              <a:ext cx="2044700" cy="87250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9" name="iconfont-11910-5676763"/>
            <p:cNvSpPr/>
            <p:nvPr/>
          </p:nvSpPr>
          <p:spPr>
            <a:xfrm>
              <a:off x="4701211" y="3489027"/>
              <a:ext cx="441726" cy="44180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grpSp>
      <p:grpSp>
        <p:nvGrpSpPr>
          <p:cNvPr id="10" name="组合 9"/>
          <p:cNvGrpSpPr/>
          <p:nvPr/>
        </p:nvGrpSpPr>
        <p:grpSpPr>
          <a:xfrm>
            <a:off x="8736145" y="3205140"/>
            <a:ext cx="2044700" cy="872503"/>
            <a:chOff x="8800878" y="3273677"/>
            <a:chExt cx="2044700" cy="872503"/>
          </a:xfrm>
          <a:solidFill>
            <a:srgbClr val="1F73CA"/>
          </a:solidFill>
        </p:grpSpPr>
        <p:sp>
          <p:nvSpPr>
            <p:cNvPr id="11" name="矩形: 对角圆角 10"/>
            <p:cNvSpPr/>
            <p:nvPr/>
          </p:nvSpPr>
          <p:spPr>
            <a:xfrm>
              <a:off x="8800878" y="3273677"/>
              <a:ext cx="2044700" cy="87250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Light" panose="020B0300000000000000" pitchFamily="34" charset="-122"/>
              </a:endParaRPr>
            </a:p>
          </p:txBody>
        </p:sp>
        <p:sp>
          <p:nvSpPr>
            <p:cNvPr id="12" name="iconfont-11813-5643541"/>
            <p:cNvSpPr/>
            <p:nvPr/>
          </p:nvSpPr>
          <p:spPr>
            <a:xfrm>
              <a:off x="9562650" y="3489028"/>
              <a:ext cx="521155" cy="38352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grpSp>
      <p:grpSp>
        <p:nvGrpSpPr>
          <p:cNvPr id="13" name="组合 12"/>
          <p:cNvGrpSpPr/>
          <p:nvPr/>
        </p:nvGrpSpPr>
        <p:grpSpPr>
          <a:xfrm>
            <a:off x="6285568" y="3205140"/>
            <a:ext cx="2044700" cy="872503"/>
            <a:chOff x="6350301" y="3273677"/>
            <a:chExt cx="2044700" cy="872503"/>
          </a:xfrm>
          <a:solidFill>
            <a:srgbClr val="1F73CA"/>
          </a:solidFill>
        </p:grpSpPr>
        <p:sp>
          <p:nvSpPr>
            <p:cNvPr id="14" name="矩形: 对角圆角 13"/>
            <p:cNvSpPr/>
            <p:nvPr/>
          </p:nvSpPr>
          <p:spPr>
            <a:xfrm>
              <a:off x="6350301" y="3273677"/>
              <a:ext cx="2044700" cy="87250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5" name="week-calendar_15199"/>
            <p:cNvSpPr/>
            <p:nvPr/>
          </p:nvSpPr>
          <p:spPr>
            <a:xfrm>
              <a:off x="7132242" y="3489027"/>
              <a:ext cx="480818" cy="44180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grpSp>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活动目的</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16" name="文本框 15"/>
          <p:cNvSpPr txBox="1"/>
          <p:nvPr/>
        </p:nvSpPr>
        <p:spPr>
          <a:xfrm>
            <a:off x="863128" y="4293110"/>
            <a:ext cx="2643505" cy="400110"/>
          </a:xfrm>
          <a:prstGeom prst="rect">
            <a:avLst/>
          </a:prstGeom>
          <a:noFill/>
        </p:spPr>
        <p:txBody>
          <a:bodyPr wrap="square" rtlCol="0">
            <a:spAutoFit/>
          </a:bodyPr>
          <a:lstStyle/>
          <a:p>
            <a:pPr algn="ctr"/>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认识</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7" name="文本框 16"/>
          <p:cNvSpPr txBox="1"/>
          <p:nvPr/>
        </p:nvSpPr>
        <p:spPr>
          <a:xfrm>
            <a:off x="865091" y="4704611"/>
            <a:ext cx="2641542" cy="705129"/>
          </a:xfrm>
          <a:prstGeom prst="rect">
            <a:avLst/>
          </a:prstGeom>
          <a:noFill/>
        </p:spPr>
        <p:txBody>
          <a:bodyPr wrap="square" rtlCol="0">
            <a:spAutoFit/>
          </a:bodyPr>
          <a:lstStyle/>
          <a:p>
            <a:pPr algn="ct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5" name="文本框 24"/>
          <p:cNvSpPr txBox="1"/>
          <p:nvPr/>
        </p:nvSpPr>
        <p:spPr>
          <a:xfrm>
            <a:off x="5877728" y="4293110"/>
            <a:ext cx="2643505" cy="400110"/>
          </a:xfrm>
          <a:prstGeom prst="rect">
            <a:avLst/>
          </a:prstGeom>
          <a:noFill/>
        </p:spPr>
        <p:txBody>
          <a:bodyPr wrap="square" rtlCol="0">
            <a:spAutoFit/>
          </a:bodyPr>
          <a:lstStyle/>
          <a:p>
            <a:pPr algn="ctr"/>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试用</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6" name="文本框 25"/>
          <p:cNvSpPr txBox="1"/>
          <p:nvPr/>
        </p:nvSpPr>
        <p:spPr>
          <a:xfrm>
            <a:off x="5879691" y="4704611"/>
            <a:ext cx="2641542" cy="705129"/>
          </a:xfrm>
          <a:prstGeom prst="rect">
            <a:avLst/>
          </a:prstGeom>
          <a:noFill/>
        </p:spPr>
        <p:txBody>
          <a:bodyPr wrap="square" rtlCol="0">
            <a:spAutoFit/>
          </a:bodyPr>
          <a:lstStyle/>
          <a:p>
            <a:pPr algn="ct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7" name="文本框 26"/>
          <p:cNvSpPr txBox="1"/>
          <p:nvPr/>
        </p:nvSpPr>
        <p:spPr>
          <a:xfrm>
            <a:off x="3313744" y="1838924"/>
            <a:ext cx="2643505" cy="400110"/>
          </a:xfrm>
          <a:prstGeom prst="rect">
            <a:avLst/>
          </a:prstGeom>
          <a:noFill/>
        </p:spPr>
        <p:txBody>
          <a:bodyPr wrap="square" rtlCol="0">
            <a:spAutoFit/>
          </a:bodyPr>
          <a:lstStyle/>
          <a:p>
            <a:pPr algn="ctr"/>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了解</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8" name="文本框 27"/>
          <p:cNvSpPr txBox="1"/>
          <p:nvPr/>
        </p:nvSpPr>
        <p:spPr>
          <a:xfrm>
            <a:off x="3315707" y="2250425"/>
            <a:ext cx="2641542" cy="705129"/>
          </a:xfrm>
          <a:prstGeom prst="rect">
            <a:avLst/>
          </a:prstGeom>
          <a:noFill/>
        </p:spPr>
        <p:txBody>
          <a:bodyPr wrap="square" rtlCol="0">
            <a:spAutoFit/>
          </a:bodyPr>
          <a:lstStyle/>
          <a:p>
            <a:pPr algn="ct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9" name="文本框 28"/>
          <p:cNvSpPr txBox="1"/>
          <p:nvPr/>
        </p:nvSpPr>
        <p:spPr>
          <a:xfrm>
            <a:off x="8289483" y="1838924"/>
            <a:ext cx="2643505" cy="400110"/>
          </a:xfrm>
          <a:prstGeom prst="rect">
            <a:avLst/>
          </a:prstGeom>
          <a:noFill/>
        </p:spPr>
        <p:txBody>
          <a:bodyPr wrap="square" rtlCol="0">
            <a:spAutoFit/>
          </a:bodyPr>
          <a:lstStyle/>
          <a:p>
            <a:pPr algn="ctr"/>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体验</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0" name="文本框 29"/>
          <p:cNvSpPr txBox="1"/>
          <p:nvPr/>
        </p:nvSpPr>
        <p:spPr>
          <a:xfrm>
            <a:off x="8291446" y="2250425"/>
            <a:ext cx="2641542" cy="705129"/>
          </a:xfrm>
          <a:prstGeom prst="rect">
            <a:avLst/>
          </a:prstGeom>
          <a:noFill/>
        </p:spPr>
        <p:txBody>
          <a:bodyPr wrap="square" rtlCol="0">
            <a:spAutoFit/>
          </a:bodyPr>
          <a:lstStyle/>
          <a:p>
            <a:pPr algn="ct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34" name="dollar-bag_17794"/>
          <p:cNvSpPr/>
          <p:nvPr/>
        </p:nvSpPr>
        <p:spPr>
          <a:xfrm>
            <a:off x="2006123" y="3399899"/>
            <a:ext cx="549655" cy="482984"/>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7041" h="524623">
                <a:moveTo>
                  <a:pt x="511060" y="318176"/>
                </a:moveTo>
                <a:lnTo>
                  <a:pt x="555430" y="318176"/>
                </a:lnTo>
                <a:lnTo>
                  <a:pt x="555430" y="328291"/>
                </a:lnTo>
                <a:lnTo>
                  <a:pt x="511060" y="328291"/>
                </a:lnTo>
                <a:close/>
                <a:moveTo>
                  <a:pt x="511060" y="298175"/>
                </a:moveTo>
                <a:lnTo>
                  <a:pt x="555430" y="298175"/>
                </a:lnTo>
                <a:lnTo>
                  <a:pt x="555430" y="309670"/>
                </a:lnTo>
                <a:lnTo>
                  <a:pt x="511060" y="309670"/>
                </a:lnTo>
                <a:close/>
                <a:moveTo>
                  <a:pt x="511060" y="279554"/>
                </a:moveTo>
                <a:lnTo>
                  <a:pt x="555430" y="279554"/>
                </a:lnTo>
                <a:lnTo>
                  <a:pt x="555430" y="291049"/>
                </a:lnTo>
                <a:lnTo>
                  <a:pt x="511060" y="291049"/>
                </a:lnTo>
                <a:close/>
                <a:moveTo>
                  <a:pt x="511060" y="260932"/>
                </a:moveTo>
                <a:lnTo>
                  <a:pt x="555430" y="260932"/>
                </a:lnTo>
                <a:lnTo>
                  <a:pt x="555430" y="270818"/>
                </a:lnTo>
                <a:lnTo>
                  <a:pt x="511060" y="270818"/>
                </a:lnTo>
                <a:close/>
                <a:moveTo>
                  <a:pt x="511060" y="242311"/>
                </a:moveTo>
                <a:lnTo>
                  <a:pt x="555430" y="242311"/>
                </a:lnTo>
                <a:lnTo>
                  <a:pt x="555430" y="253576"/>
                </a:lnTo>
                <a:lnTo>
                  <a:pt x="511060" y="253576"/>
                </a:lnTo>
                <a:close/>
                <a:moveTo>
                  <a:pt x="436378" y="240701"/>
                </a:moveTo>
                <a:lnTo>
                  <a:pt x="489449" y="240701"/>
                </a:lnTo>
                <a:cubicBezTo>
                  <a:pt x="488015" y="265059"/>
                  <a:pt x="476540" y="286552"/>
                  <a:pt x="460762" y="302313"/>
                </a:cubicBezTo>
                <a:lnTo>
                  <a:pt x="423469" y="265059"/>
                </a:lnTo>
                <a:cubicBezTo>
                  <a:pt x="430641" y="257895"/>
                  <a:pt x="434944" y="250731"/>
                  <a:pt x="436378" y="240701"/>
                </a:cubicBezTo>
                <a:close/>
                <a:moveTo>
                  <a:pt x="386069" y="146214"/>
                </a:moveTo>
                <a:lnTo>
                  <a:pt x="386069" y="199256"/>
                </a:lnTo>
                <a:cubicBezTo>
                  <a:pt x="367412" y="200690"/>
                  <a:pt x="353060" y="216459"/>
                  <a:pt x="353060" y="235096"/>
                </a:cubicBezTo>
                <a:cubicBezTo>
                  <a:pt x="353060" y="253732"/>
                  <a:pt x="370282" y="270935"/>
                  <a:pt x="388940" y="270935"/>
                </a:cubicBezTo>
                <a:cubicBezTo>
                  <a:pt x="397551" y="270935"/>
                  <a:pt x="406162" y="266634"/>
                  <a:pt x="411902" y="262334"/>
                </a:cubicBezTo>
                <a:lnTo>
                  <a:pt x="449217" y="299607"/>
                </a:lnTo>
                <a:cubicBezTo>
                  <a:pt x="433430" y="313943"/>
                  <a:pt x="411902" y="322544"/>
                  <a:pt x="388940" y="322544"/>
                </a:cubicBezTo>
                <a:cubicBezTo>
                  <a:pt x="340144" y="322544"/>
                  <a:pt x="301394" y="283837"/>
                  <a:pt x="301394" y="235096"/>
                </a:cubicBezTo>
                <a:cubicBezTo>
                  <a:pt x="301394" y="187788"/>
                  <a:pt x="338709" y="147648"/>
                  <a:pt x="386069" y="146214"/>
                </a:cubicBezTo>
                <a:close/>
                <a:moveTo>
                  <a:pt x="391973" y="143225"/>
                </a:moveTo>
                <a:cubicBezTo>
                  <a:pt x="393407" y="143225"/>
                  <a:pt x="393407" y="143225"/>
                  <a:pt x="394841" y="143225"/>
                </a:cubicBezTo>
                <a:cubicBezTo>
                  <a:pt x="443601" y="143225"/>
                  <a:pt x="482322" y="183356"/>
                  <a:pt x="482322" y="232087"/>
                </a:cubicBezTo>
                <a:cubicBezTo>
                  <a:pt x="482322" y="232087"/>
                  <a:pt x="482322" y="233521"/>
                  <a:pt x="482322" y="234954"/>
                </a:cubicBezTo>
                <a:lnTo>
                  <a:pt x="430694" y="234954"/>
                </a:lnTo>
                <a:cubicBezTo>
                  <a:pt x="430694" y="233521"/>
                  <a:pt x="430694" y="232087"/>
                  <a:pt x="430694" y="232087"/>
                </a:cubicBezTo>
                <a:cubicBezTo>
                  <a:pt x="430694" y="212022"/>
                  <a:pt x="414919" y="196256"/>
                  <a:pt x="394841" y="196256"/>
                </a:cubicBezTo>
                <a:cubicBezTo>
                  <a:pt x="393407" y="196256"/>
                  <a:pt x="393407" y="196256"/>
                  <a:pt x="391973" y="196256"/>
                </a:cubicBezTo>
                <a:close/>
                <a:moveTo>
                  <a:pt x="209538" y="117542"/>
                </a:moveTo>
                <a:lnTo>
                  <a:pt x="209538" y="179177"/>
                </a:lnTo>
                <a:lnTo>
                  <a:pt x="281298" y="213579"/>
                </a:lnTo>
                <a:lnTo>
                  <a:pt x="281298" y="258014"/>
                </a:lnTo>
                <a:lnTo>
                  <a:pt x="209538" y="225046"/>
                </a:lnTo>
                <a:lnTo>
                  <a:pt x="209538" y="341150"/>
                </a:lnTo>
                <a:lnTo>
                  <a:pt x="367410" y="341150"/>
                </a:lnTo>
                <a:lnTo>
                  <a:pt x="394679" y="341150"/>
                </a:lnTo>
                <a:lnTo>
                  <a:pt x="571208" y="341150"/>
                </a:lnTo>
                <a:lnTo>
                  <a:pt x="571208" y="117542"/>
                </a:lnTo>
                <a:close/>
                <a:moveTo>
                  <a:pt x="363104" y="73107"/>
                </a:moveTo>
                <a:lnTo>
                  <a:pt x="410466" y="73107"/>
                </a:lnTo>
                <a:lnTo>
                  <a:pt x="410466" y="93174"/>
                </a:lnTo>
                <a:lnTo>
                  <a:pt x="588430" y="93174"/>
                </a:lnTo>
                <a:lnTo>
                  <a:pt x="597041" y="93174"/>
                </a:lnTo>
                <a:lnTo>
                  <a:pt x="597041" y="117542"/>
                </a:lnTo>
                <a:lnTo>
                  <a:pt x="588430" y="117542"/>
                </a:lnTo>
                <a:lnTo>
                  <a:pt x="588430" y="358350"/>
                </a:lnTo>
                <a:lnTo>
                  <a:pt x="394679" y="358350"/>
                </a:lnTo>
                <a:lnTo>
                  <a:pt x="394679" y="402785"/>
                </a:lnTo>
                <a:lnTo>
                  <a:pt x="490837" y="511723"/>
                </a:lnTo>
                <a:lnTo>
                  <a:pt x="456392" y="511723"/>
                </a:lnTo>
                <a:lnTo>
                  <a:pt x="390373" y="438620"/>
                </a:lnTo>
                <a:lnTo>
                  <a:pt x="390373" y="511723"/>
                </a:lnTo>
                <a:lnTo>
                  <a:pt x="370280" y="511723"/>
                </a:lnTo>
                <a:lnTo>
                  <a:pt x="370280" y="438620"/>
                </a:lnTo>
                <a:lnTo>
                  <a:pt x="305696" y="511723"/>
                </a:lnTo>
                <a:lnTo>
                  <a:pt x="271252" y="511723"/>
                </a:lnTo>
                <a:lnTo>
                  <a:pt x="367410" y="402785"/>
                </a:lnTo>
                <a:lnTo>
                  <a:pt x="367410" y="358350"/>
                </a:lnTo>
                <a:lnTo>
                  <a:pt x="192316" y="358350"/>
                </a:lnTo>
                <a:lnTo>
                  <a:pt x="192316" y="217879"/>
                </a:lnTo>
                <a:lnTo>
                  <a:pt x="169353" y="207845"/>
                </a:lnTo>
                <a:lnTo>
                  <a:pt x="163612" y="329683"/>
                </a:lnTo>
                <a:lnTo>
                  <a:pt x="159307" y="329683"/>
                </a:lnTo>
                <a:lnTo>
                  <a:pt x="159307" y="346883"/>
                </a:lnTo>
                <a:lnTo>
                  <a:pt x="159307" y="359784"/>
                </a:lnTo>
                <a:lnTo>
                  <a:pt x="159307" y="490222"/>
                </a:lnTo>
                <a:lnTo>
                  <a:pt x="165047" y="490222"/>
                </a:lnTo>
                <a:lnTo>
                  <a:pt x="193751" y="497389"/>
                </a:lnTo>
                <a:lnTo>
                  <a:pt x="193751" y="524623"/>
                </a:lnTo>
                <a:lnTo>
                  <a:pt x="169353" y="524623"/>
                </a:lnTo>
                <a:lnTo>
                  <a:pt x="139214" y="520323"/>
                </a:lnTo>
                <a:lnTo>
                  <a:pt x="139214" y="524623"/>
                </a:lnTo>
                <a:lnTo>
                  <a:pt x="106204" y="524623"/>
                </a:lnTo>
                <a:lnTo>
                  <a:pt x="106204" y="494522"/>
                </a:lnTo>
                <a:lnTo>
                  <a:pt x="106204" y="490222"/>
                </a:lnTo>
                <a:lnTo>
                  <a:pt x="106204" y="359784"/>
                </a:lnTo>
                <a:lnTo>
                  <a:pt x="87547" y="359784"/>
                </a:lnTo>
                <a:lnTo>
                  <a:pt x="87547" y="490222"/>
                </a:lnTo>
                <a:lnTo>
                  <a:pt x="87547" y="494522"/>
                </a:lnTo>
                <a:lnTo>
                  <a:pt x="87547" y="524623"/>
                </a:lnTo>
                <a:lnTo>
                  <a:pt x="54537" y="524623"/>
                </a:lnTo>
                <a:lnTo>
                  <a:pt x="54537" y="520323"/>
                </a:lnTo>
                <a:lnTo>
                  <a:pt x="25834" y="524623"/>
                </a:lnTo>
                <a:lnTo>
                  <a:pt x="0" y="524623"/>
                </a:lnTo>
                <a:lnTo>
                  <a:pt x="0" y="497389"/>
                </a:lnTo>
                <a:lnTo>
                  <a:pt x="30139" y="490222"/>
                </a:lnTo>
                <a:lnTo>
                  <a:pt x="34445" y="490222"/>
                </a:lnTo>
                <a:lnTo>
                  <a:pt x="34445" y="359784"/>
                </a:lnTo>
                <a:lnTo>
                  <a:pt x="34445" y="346883"/>
                </a:lnTo>
                <a:lnTo>
                  <a:pt x="34445" y="329683"/>
                </a:lnTo>
                <a:lnTo>
                  <a:pt x="31574" y="329683"/>
                </a:lnTo>
                <a:lnTo>
                  <a:pt x="30139" y="302448"/>
                </a:lnTo>
                <a:lnTo>
                  <a:pt x="4306" y="302448"/>
                </a:lnTo>
                <a:lnTo>
                  <a:pt x="8611" y="169144"/>
                </a:lnTo>
                <a:lnTo>
                  <a:pt x="67454" y="159110"/>
                </a:lnTo>
                <a:lnTo>
                  <a:pt x="94723" y="190645"/>
                </a:lnTo>
                <a:lnTo>
                  <a:pt x="123427" y="159110"/>
                </a:lnTo>
                <a:lnTo>
                  <a:pt x="165047" y="159110"/>
                </a:lnTo>
                <a:lnTo>
                  <a:pt x="192316" y="172010"/>
                </a:lnTo>
                <a:lnTo>
                  <a:pt x="192316" y="117542"/>
                </a:lnTo>
                <a:lnTo>
                  <a:pt x="180835" y="117542"/>
                </a:lnTo>
                <a:lnTo>
                  <a:pt x="180835" y="93174"/>
                </a:lnTo>
                <a:lnTo>
                  <a:pt x="192316" y="93174"/>
                </a:lnTo>
                <a:lnTo>
                  <a:pt x="363104" y="93174"/>
                </a:lnTo>
                <a:close/>
                <a:moveTo>
                  <a:pt x="96902" y="0"/>
                </a:moveTo>
                <a:cubicBezTo>
                  <a:pt x="137722" y="0"/>
                  <a:pt x="170814" y="33040"/>
                  <a:pt x="170814" y="73797"/>
                </a:cubicBezTo>
                <a:cubicBezTo>
                  <a:pt x="170814" y="114554"/>
                  <a:pt x="137722" y="147594"/>
                  <a:pt x="96902" y="147594"/>
                </a:cubicBezTo>
                <a:cubicBezTo>
                  <a:pt x="56082" y="147594"/>
                  <a:pt x="22990" y="114554"/>
                  <a:pt x="22990" y="73797"/>
                </a:cubicBezTo>
                <a:cubicBezTo>
                  <a:pt x="22990" y="33040"/>
                  <a:pt x="56082" y="0"/>
                  <a:pt x="969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40" name="dollar-bag_17794"/>
          <p:cNvSpPr/>
          <p:nvPr/>
        </p:nvSpPr>
        <p:spPr>
          <a:xfrm>
            <a:off x="4436868" y="3398008"/>
            <a:ext cx="549655" cy="486766"/>
          </a:xfrm>
          <a:custGeom>
            <a:avLst/>
            <a:gdLst>
              <a:gd name="connsiteX0" fmla="*/ 168262 w 607490"/>
              <a:gd name="connsiteY0" fmla="*/ 355732 h 537985"/>
              <a:gd name="connsiteX1" fmla="*/ 168262 w 607490"/>
              <a:gd name="connsiteY1" fmla="*/ 394292 h 537985"/>
              <a:gd name="connsiteX2" fmla="*/ 229759 w 607490"/>
              <a:gd name="connsiteY2" fmla="*/ 394292 h 537985"/>
              <a:gd name="connsiteX3" fmla="*/ 229759 w 607490"/>
              <a:gd name="connsiteY3" fmla="*/ 355732 h 537985"/>
              <a:gd name="connsiteX4" fmla="*/ 59640 w 607490"/>
              <a:gd name="connsiteY4" fmla="*/ 355732 h 537985"/>
              <a:gd name="connsiteX5" fmla="*/ 59640 w 607490"/>
              <a:gd name="connsiteY5" fmla="*/ 394292 h 537985"/>
              <a:gd name="connsiteX6" fmla="*/ 121235 w 607490"/>
              <a:gd name="connsiteY6" fmla="*/ 394292 h 537985"/>
              <a:gd name="connsiteX7" fmla="*/ 121235 w 607490"/>
              <a:gd name="connsiteY7" fmla="*/ 355732 h 537985"/>
              <a:gd name="connsiteX8" fmla="*/ 332305 w 607490"/>
              <a:gd name="connsiteY8" fmla="*/ 297835 h 537985"/>
              <a:gd name="connsiteX9" fmla="*/ 363903 w 607490"/>
              <a:gd name="connsiteY9" fmla="*/ 318139 h 537985"/>
              <a:gd name="connsiteX10" fmla="*/ 423647 w 607490"/>
              <a:gd name="connsiteY10" fmla="*/ 380034 h 537985"/>
              <a:gd name="connsiteX11" fmla="*/ 452394 w 607490"/>
              <a:gd name="connsiteY11" fmla="*/ 353382 h 537985"/>
              <a:gd name="connsiteX12" fmla="*/ 507542 w 607490"/>
              <a:gd name="connsiteY12" fmla="*/ 325852 h 537985"/>
              <a:gd name="connsiteX13" fmla="*/ 567481 w 607490"/>
              <a:gd name="connsiteY13" fmla="*/ 349965 h 537985"/>
              <a:gd name="connsiteX14" fmla="*/ 605713 w 607490"/>
              <a:gd name="connsiteY14" fmla="*/ 426894 h 537985"/>
              <a:gd name="connsiteX15" fmla="*/ 576477 w 607490"/>
              <a:gd name="connsiteY15" fmla="*/ 506361 h 537985"/>
              <a:gd name="connsiteX16" fmla="*/ 497959 w 607490"/>
              <a:gd name="connsiteY16" fmla="*/ 537601 h 537985"/>
              <a:gd name="connsiteX17" fmla="*/ 426091 w 607490"/>
              <a:gd name="connsiteY17" fmla="*/ 526472 h 537985"/>
              <a:gd name="connsiteX18" fmla="*/ 347378 w 607490"/>
              <a:gd name="connsiteY18" fmla="*/ 480002 h 537985"/>
              <a:gd name="connsiteX19" fmla="*/ 346889 w 607490"/>
              <a:gd name="connsiteY19" fmla="*/ 479612 h 537985"/>
              <a:gd name="connsiteX20" fmla="*/ 335938 w 607490"/>
              <a:gd name="connsiteY20" fmla="*/ 462332 h 537985"/>
              <a:gd name="connsiteX21" fmla="*/ 341218 w 607490"/>
              <a:gd name="connsiteY21" fmla="*/ 452081 h 537985"/>
              <a:gd name="connsiteX22" fmla="*/ 376615 w 607490"/>
              <a:gd name="connsiteY22" fmla="*/ 451984 h 537985"/>
              <a:gd name="connsiteX23" fmla="*/ 423940 w 607490"/>
              <a:gd name="connsiteY23" fmla="*/ 465358 h 537985"/>
              <a:gd name="connsiteX24" fmla="*/ 425309 w 607490"/>
              <a:gd name="connsiteY24" fmla="*/ 463992 h 537985"/>
              <a:gd name="connsiteX25" fmla="*/ 328409 w 607490"/>
              <a:gd name="connsiteY25" fmla="*/ 345474 h 537985"/>
              <a:gd name="connsiteX26" fmla="*/ 320098 w 607490"/>
              <a:gd name="connsiteY26" fmla="*/ 302519 h 537985"/>
              <a:gd name="connsiteX27" fmla="*/ 332305 w 607490"/>
              <a:gd name="connsiteY27" fmla="*/ 297835 h 537985"/>
              <a:gd name="connsiteX28" fmla="*/ 216177 w 607490"/>
              <a:gd name="connsiteY28" fmla="*/ 129844 h 537985"/>
              <a:gd name="connsiteX29" fmla="*/ 229371 w 607490"/>
              <a:gd name="connsiteY29" fmla="*/ 131601 h 537985"/>
              <a:gd name="connsiteX30" fmla="*/ 307854 w 607490"/>
              <a:gd name="connsiteY30" fmla="*/ 197206 h 537985"/>
              <a:gd name="connsiteX31" fmla="*/ 312252 w 607490"/>
              <a:gd name="connsiteY31" fmla="*/ 206773 h 537985"/>
              <a:gd name="connsiteX32" fmla="*/ 307854 w 607490"/>
              <a:gd name="connsiteY32" fmla="*/ 216340 h 537985"/>
              <a:gd name="connsiteX33" fmla="*/ 229371 w 607490"/>
              <a:gd name="connsiteY33" fmla="*/ 281944 h 537985"/>
              <a:gd name="connsiteX34" fmla="*/ 221357 w 607490"/>
              <a:gd name="connsiteY34" fmla="*/ 284873 h 537985"/>
              <a:gd name="connsiteX35" fmla="*/ 216177 w 607490"/>
              <a:gd name="connsiteY35" fmla="*/ 283702 h 537985"/>
              <a:gd name="connsiteX36" fmla="*/ 208944 w 607490"/>
              <a:gd name="connsiteY36" fmla="*/ 272377 h 537985"/>
              <a:gd name="connsiteX37" fmla="*/ 208944 w 607490"/>
              <a:gd name="connsiteY37" fmla="*/ 141169 h 537985"/>
              <a:gd name="connsiteX38" fmla="*/ 216177 w 607490"/>
              <a:gd name="connsiteY38" fmla="*/ 129844 h 537985"/>
              <a:gd name="connsiteX39" fmla="*/ 385311 w 607490"/>
              <a:gd name="connsiteY39" fmla="*/ 30751 h 537985"/>
              <a:gd name="connsiteX40" fmla="*/ 385311 w 607490"/>
              <a:gd name="connsiteY40" fmla="*/ 69213 h 537985"/>
              <a:gd name="connsiteX41" fmla="*/ 446808 w 607490"/>
              <a:gd name="connsiteY41" fmla="*/ 69213 h 537985"/>
              <a:gd name="connsiteX42" fmla="*/ 446808 w 607490"/>
              <a:gd name="connsiteY42" fmla="*/ 30751 h 537985"/>
              <a:gd name="connsiteX43" fmla="*/ 276787 w 607490"/>
              <a:gd name="connsiteY43" fmla="*/ 30751 h 537985"/>
              <a:gd name="connsiteX44" fmla="*/ 276787 w 607490"/>
              <a:gd name="connsiteY44" fmla="*/ 69213 h 537985"/>
              <a:gd name="connsiteX45" fmla="*/ 338284 w 607490"/>
              <a:gd name="connsiteY45" fmla="*/ 69213 h 537985"/>
              <a:gd name="connsiteX46" fmla="*/ 338284 w 607490"/>
              <a:gd name="connsiteY46" fmla="*/ 30751 h 537985"/>
              <a:gd name="connsiteX47" fmla="*/ 168262 w 607490"/>
              <a:gd name="connsiteY47" fmla="*/ 30751 h 537985"/>
              <a:gd name="connsiteX48" fmla="*/ 168262 w 607490"/>
              <a:gd name="connsiteY48" fmla="*/ 69213 h 537985"/>
              <a:gd name="connsiteX49" fmla="*/ 229759 w 607490"/>
              <a:gd name="connsiteY49" fmla="*/ 69213 h 537985"/>
              <a:gd name="connsiteX50" fmla="*/ 229759 w 607490"/>
              <a:gd name="connsiteY50" fmla="*/ 30751 h 537985"/>
              <a:gd name="connsiteX51" fmla="*/ 59640 w 607490"/>
              <a:gd name="connsiteY51" fmla="*/ 30751 h 537985"/>
              <a:gd name="connsiteX52" fmla="*/ 59640 w 607490"/>
              <a:gd name="connsiteY52" fmla="*/ 69213 h 537985"/>
              <a:gd name="connsiteX53" fmla="*/ 121235 w 607490"/>
              <a:gd name="connsiteY53" fmla="*/ 69213 h 537985"/>
              <a:gd name="connsiteX54" fmla="*/ 121235 w 607490"/>
              <a:gd name="connsiteY54" fmla="*/ 30751 h 537985"/>
              <a:gd name="connsiteX55" fmla="*/ 24149 w 607490"/>
              <a:gd name="connsiteY55" fmla="*/ 0 h 537985"/>
              <a:gd name="connsiteX56" fmla="*/ 482299 w 607490"/>
              <a:gd name="connsiteY56" fmla="*/ 0 h 537985"/>
              <a:gd name="connsiteX57" fmla="*/ 506448 w 607490"/>
              <a:gd name="connsiteY57" fmla="*/ 24112 h 537985"/>
              <a:gd name="connsiteX58" fmla="*/ 506448 w 607490"/>
              <a:gd name="connsiteY58" fmla="*/ 303211 h 537985"/>
              <a:gd name="connsiteX59" fmla="*/ 500386 w 607490"/>
              <a:gd name="connsiteY59" fmla="*/ 303992 h 537985"/>
              <a:gd name="connsiteX60" fmla="*/ 436543 w 607490"/>
              <a:gd name="connsiteY60" fmla="*/ 335426 h 537985"/>
              <a:gd name="connsiteX61" fmla="*/ 419433 w 607490"/>
              <a:gd name="connsiteY61" fmla="*/ 350167 h 537985"/>
              <a:gd name="connsiteX62" fmla="*/ 396164 w 607490"/>
              <a:gd name="connsiteY62" fmla="*/ 326250 h 537985"/>
              <a:gd name="connsiteX63" fmla="*/ 448568 w 607490"/>
              <a:gd name="connsiteY63" fmla="*/ 326250 h 537985"/>
              <a:gd name="connsiteX64" fmla="*/ 448568 w 607490"/>
              <a:gd name="connsiteY64" fmla="*/ 98695 h 537985"/>
              <a:gd name="connsiteX65" fmla="*/ 57880 w 607490"/>
              <a:gd name="connsiteY65" fmla="*/ 98695 h 537985"/>
              <a:gd name="connsiteX66" fmla="*/ 57880 w 607490"/>
              <a:gd name="connsiteY66" fmla="*/ 326250 h 537985"/>
              <a:gd name="connsiteX67" fmla="*/ 292919 w 607490"/>
              <a:gd name="connsiteY67" fmla="*/ 326250 h 537985"/>
              <a:gd name="connsiteX68" fmla="*/ 309637 w 607490"/>
              <a:gd name="connsiteY68" fmla="*/ 355439 h 537985"/>
              <a:gd name="connsiteX69" fmla="*/ 309931 w 607490"/>
              <a:gd name="connsiteY69" fmla="*/ 355732 h 537985"/>
              <a:gd name="connsiteX70" fmla="*/ 276787 w 607490"/>
              <a:gd name="connsiteY70" fmla="*/ 355732 h 537985"/>
              <a:gd name="connsiteX71" fmla="*/ 276787 w 607490"/>
              <a:gd name="connsiteY71" fmla="*/ 394292 h 537985"/>
              <a:gd name="connsiteX72" fmla="*/ 340044 w 607490"/>
              <a:gd name="connsiteY72" fmla="*/ 394292 h 537985"/>
              <a:gd name="connsiteX73" fmla="*/ 366539 w 607490"/>
              <a:gd name="connsiteY73" fmla="*/ 424945 h 537985"/>
              <a:gd name="connsiteX74" fmla="*/ 24149 w 607490"/>
              <a:gd name="connsiteY74" fmla="*/ 424945 h 537985"/>
              <a:gd name="connsiteX75" fmla="*/ 0 w 607490"/>
              <a:gd name="connsiteY75" fmla="*/ 400930 h 537985"/>
              <a:gd name="connsiteX76" fmla="*/ 0 w 607490"/>
              <a:gd name="connsiteY76" fmla="*/ 24112 h 537985"/>
              <a:gd name="connsiteX77" fmla="*/ 24149 w 607490"/>
              <a:gd name="connsiteY77" fmla="*/ 0 h 53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490" h="537985">
                <a:moveTo>
                  <a:pt x="168262" y="355732"/>
                </a:moveTo>
                <a:lnTo>
                  <a:pt x="168262" y="394292"/>
                </a:lnTo>
                <a:lnTo>
                  <a:pt x="229759" y="394292"/>
                </a:lnTo>
                <a:lnTo>
                  <a:pt x="229759" y="355732"/>
                </a:lnTo>
                <a:close/>
                <a:moveTo>
                  <a:pt x="59640" y="355732"/>
                </a:moveTo>
                <a:lnTo>
                  <a:pt x="59640" y="394292"/>
                </a:lnTo>
                <a:lnTo>
                  <a:pt x="121235" y="394292"/>
                </a:lnTo>
                <a:lnTo>
                  <a:pt x="121235" y="355732"/>
                </a:lnTo>
                <a:close/>
                <a:moveTo>
                  <a:pt x="332305" y="297835"/>
                </a:moveTo>
                <a:cubicBezTo>
                  <a:pt x="344928" y="298095"/>
                  <a:pt x="357963" y="311110"/>
                  <a:pt x="363903" y="318139"/>
                </a:cubicBezTo>
                <a:cubicBezTo>
                  <a:pt x="379744" y="336883"/>
                  <a:pt x="412109" y="370174"/>
                  <a:pt x="423647" y="380034"/>
                </a:cubicBezTo>
                <a:cubicBezTo>
                  <a:pt x="428242" y="375055"/>
                  <a:pt x="438607" y="364218"/>
                  <a:pt x="452394" y="353382"/>
                </a:cubicBezTo>
                <a:cubicBezTo>
                  <a:pt x="471950" y="338152"/>
                  <a:pt x="490528" y="328878"/>
                  <a:pt x="507542" y="325852"/>
                </a:cubicBezTo>
                <a:cubicBezTo>
                  <a:pt x="531400" y="321654"/>
                  <a:pt x="551641" y="329757"/>
                  <a:pt x="567481" y="349965"/>
                </a:cubicBezTo>
                <a:cubicBezTo>
                  <a:pt x="579215" y="364902"/>
                  <a:pt x="599748" y="394678"/>
                  <a:pt x="605713" y="426894"/>
                </a:cubicBezTo>
                <a:cubicBezTo>
                  <a:pt x="611873" y="459599"/>
                  <a:pt x="601997" y="486348"/>
                  <a:pt x="576477" y="506361"/>
                </a:cubicBezTo>
                <a:cubicBezTo>
                  <a:pt x="552716" y="525008"/>
                  <a:pt x="526316" y="535454"/>
                  <a:pt x="497959" y="537601"/>
                </a:cubicBezTo>
                <a:cubicBezTo>
                  <a:pt x="475079" y="539261"/>
                  <a:pt x="450927" y="535551"/>
                  <a:pt x="426091" y="526472"/>
                </a:cubicBezTo>
                <a:cubicBezTo>
                  <a:pt x="387468" y="512316"/>
                  <a:pt x="358134" y="489277"/>
                  <a:pt x="347378" y="480002"/>
                </a:cubicBezTo>
                <a:cubicBezTo>
                  <a:pt x="347085" y="479807"/>
                  <a:pt x="346987" y="479709"/>
                  <a:pt x="346889" y="479612"/>
                </a:cubicBezTo>
                <a:cubicBezTo>
                  <a:pt x="339556" y="473852"/>
                  <a:pt x="335840" y="467994"/>
                  <a:pt x="335938" y="462332"/>
                </a:cubicBezTo>
                <a:cubicBezTo>
                  <a:pt x="335938" y="458427"/>
                  <a:pt x="337796" y="454815"/>
                  <a:pt x="341218" y="452081"/>
                </a:cubicBezTo>
                <a:cubicBezTo>
                  <a:pt x="349725" y="445443"/>
                  <a:pt x="366543" y="445345"/>
                  <a:pt x="376615" y="451984"/>
                </a:cubicBezTo>
                <a:cubicBezTo>
                  <a:pt x="387566" y="459208"/>
                  <a:pt x="414651" y="472583"/>
                  <a:pt x="423940" y="465358"/>
                </a:cubicBezTo>
                <a:cubicBezTo>
                  <a:pt x="424527" y="464968"/>
                  <a:pt x="424918" y="464480"/>
                  <a:pt x="425309" y="463992"/>
                </a:cubicBezTo>
                <a:lnTo>
                  <a:pt x="328409" y="345474"/>
                </a:lnTo>
                <a:cubicBezTo>
                  <a:pt x="327725" y="344693"/>
                  <a:pt x="303573" y="318530"/>
                  <a:pt x="320098" y="302519"/>
                </a:cubicBezTo>
                <a:cubicBezTo>
                  <a:pt x="323936" y="299078"/>
                  <a:pt x="328097" y="297748"/>
                  <a:pt x="332305" y="297835"/>
                </a:cubicBezTo>
                <a:close/>
                <a:moveTo>
                  <a:pt x="216177" y="129844"/>
                </a:moveTo>
                <a:cubicBezTo>
                  <a:pt x="220477" y="127794"/>
                  <a:pt x="225657" y="128477"/>
                  <a:pt x="229371" y="131601"/>
                </a:cubicBezTo>
                <a:lnTo>
                  <a:pt x="307854" y="197206"/>
                </a:lnTo>
                <a:cubicBezTo>
                  <a:pt x="310590" y="199549"/>
                  <a:pt x="312252" y="203063"/>
                  <a:pt x="312252" y="206773"/>
                </a:cubicBezTo>
                <a:cubicBezTo>
                  <a:pt x="312252" y="210483"/>
                  <a:pt x="310590" y="213899"/>
                  <a:pt x="307854" y="216340"/>
                </a:cubicBezTo>
                <a:lnTo>
                  <a:pt x="229371" y="281944"/>
                </a:lnTo>
                <a:cubicBezTo>
                  <a:pt x="227123" y="283799"/>
                  <a:pt x="224289" y="284873"/>
                  <a:pt x="221357" y="284873"/>
                </a:cubicBezTo>
                <a:cubicBezTo>
                  <a:pt x="219597" y="284873"/>
                  <a:pt x="217838" y="284482"/>
                  <a:pt x="216177" y="283702"/>
                </a:cubicBezTo>
                <a:cubicBezTo>
                  <a:pt x="211778" y="281651"/>
                  <a:pt x="208944" y="277258"/>
                  <a:pt x="208944" y="272377"/>
                </a:cubicBezTo>
                <a:lnTo>
                  <a:pt x="208944" y="141169"/>
                </a:lnTo>
                <a:cubicBezTo>
                  <a:pt x="208944" y="136287"/>
                  <a:pt x="211778" y="131894"/>
                  <a:pt x="216177" y="129844"/>
                </a:cubicBezTo>
                <a:close/>
                <a:moveTo>
                  <a:pt x="385311" y="30751"/>
                </a:moveTo>
                <a:lnTo>
                  <a:pt x="385311" y="69213"/>
                </a:lnTo>
                <a:lnTo>
                  <a:pt x="446808" y="69213"/>
                </a:lnTo>
                <a:lnTo>
                  <a:pt x="446808" y="30751"/>
                </a:lnTo>
                <a:close/>
                <a:moveTo>
                  <a:pt x="276787" y="30751"/>
                </a:moveTo>
                <a:lnTo>
                  <a:pt x="276787" y="69213"/>
                </a:lnTo>
                <a:lnTo>
                  <a:pt x="338284" y="69213"/>
                </a:lnTo>
                <a:lnTo>
                  <a:pt x="338284" y="30751"/>
                </a:lnTo>
                <a:close/>
                <a:moveTo>
                  <a:pt x="168262" y="30751"/>
                </a:moveTo>
                <a:lnTo>
                  <a:pt x="168262" y="69213"/>
                </a:lnTo>
                <a:lnTo>
                  <a:pt x="229759" y="69213"/>
                </a:lnTo>
                <a:lnTo>
                  <a:pt x="229759" y="30751"/>
                </a:lnTo>
                <a:close/>
                <a:moveTo>
                  <a:pt x="59640" y="30751"/>
                </a:moveTo>
                <a:lnTo>
                  <a:pt x="59640" y="69213"/>
                </a:lnTo>
                <a:lnTo>
                  <a:pt x="121235" y="69213"/>
                </a:lnTo>
                <a:lnTo>
                  <a:pt x="121235" y="30751"/>
                </a:lnTo>
                <a:close/>
                <a:moveTo>
                  <a:pt x="24149" y="0"/>
                </a:moveTo>
                <a:lnTo>
                  <a:pt x="482299" y="0"/>
                </a:lnTo>
                <a:cubicBezTo>
                  <a:pt x="495693" y="0"/>
                  <a:pt x="506448" y="10836"/>
                  <a:pt x="506448" y="24112"/>
                </a:cubicBezTo>
                <a:lnTo>
                  <a:pt x="506448" y="303211"/>
                </a:lnTo>
                <a:cubicBezTo>
                  <a:pt x="504395" y="303407"/>
                  <a:pt x="502439" y="303700"/>
                  <a:pt x="500386" y="303992"/>
                </a:cubicBezTo>
                <a:cubicBezTo>
                  <a:pt x="480050" y="307604"/>
                  <a:pt x="458639" y="318147"/>
                  <a:pt x="436543" y="335426"/>
                </a:cubicBezTo>
                <a:cubicBezTo>
                  <a:pt x="430090" y="340503"/>
                  <a:pt x="424321" y="345579"/>
                  <a:pt x="419433" y="350167"/>
                </a:cubicBezTo>
                <a:cubicBezTo>
                  <a:pt x="412393" y="343236"/>
                  <a:pt x="404083" y="334743"/>
                  <a:pt x="396164" y="326250"/>
                </a:cubicBezTo>
                <a:lnTo>
                  <a:pt x="448568" y="326250"/>
                </a:lnTo>
                <a:lnTo>
                  <a:pt x="448568" y="98695"/>
                </a:lnTo>
                <a:lnTo>
                  <a:pt x="57880" y="98695"/>
                </a:lnTo>
                <a:lnTo>
                  <a:pt x="57880" y="326250"/>
                </a:lnTo>
                <a:lnTo>
                  <a:pt x="292919" y="326250"/>
                </a:lnTo>
                <a:cubicBezTo>
                  <a:pt x="295558" y="335914"/>
                  <a:pt x="301229" y="345872"/>
                  <a:pt x="309637" y="355439"/>
                </a:cubicBezTo>
                <a:lnTo>
                  <a:pt x="309931" y="355732"/>
                </a:lnTo>
                <a:lnTo>
                  <a:pt x="276787" y="355732"/>
                </a:lnTo>
                <a:lnTo>
                  <a:pt x="276787" y="394292"/>
                </a:lnTo>
                <a:lnTo>
                  <a:pt x="340044" y="394292"/>
                </a:lnTo>
                <a:lnTo>
                  <a:pt x="366539" y="424945"/>
                </a:lnTo>
                <a:lnTo>
                  <a:pt x="24149" y="424945"/>
                </a:lnTo>
                <a:cubicBezTo>
                  <a:pt x="10755" y="424945"/>
                  <a:pt x="0" y="414207"/>
                  <a:pt x="0" y="400930"/>
                </a:cubicBezTo>
                <a:lnTo>
                  <a:pt x="0" y="24112"/>
                </a:lnTo>
                <a:cubicBezTo>
                  <a:pt x="0" y="10836"/>
                  <a:pt x="10755" y="0"/>
                  <a:pt x="241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41" name="dollar-bag_17794"/>
          <p:cNvSpPr/>
          <p:nvPr/>
        </p:nvSpPr>
        <p:spPr>
          <a:xfrm>
            <a:off x="6883719" y="3389968"/>
            <a:ext cx="549655" cy="502845"/>
          </a:xfrm>
          <a:custGeom>
            <a:avLst/>
            <a:gdLst>
              <a:gd name="connsiteX0" fmla="*/ 415780 w 577818"/>
              <a:gd name="connsiteY0" fmla="*/ 140844 h 528610"/>
              <a:gd name="connsiteX1" fmla="*/ 438846 w 577818"/>
              <a:gd name="connsiteY1" fmla="*/ 140844 h 528610"/>
              <a:gd name="connsiteX2" fmla="*/ 456377 w 577818"/>
              <a:gd name="connsiteY2" fmla="*/ 148213 h 528610"/>
              <a:gd name="connsiteX3" fmla="*/ 468371 w 577818"/>
              <a:gd name="connsiteY3" fmla="*/ 148213 h 528610"/>
              <a:gd name="connsiteX4" fmla="*/ 484979 w 577818"/>
              <a:gd name="connsiteY4" fmla="*/ 140844 h 528610"/>
              <a:gd name="connsiteX5" fmla="*/ 508968 w 577818"/>
              <a:gd name="connsiteY5" fmla="*/ 140844 h 528610"/>
              <a:gd name="connsiteX6" fmla="*/ 531112 w 577818"/>
              <a:gd name="connsiteY6" fmla="*/ 155582 h 528610"/>
              <a:gd name="connsiteX7" fmla="*/ 576322 w 577818"/>
              <a:gd name="connsiteY7" fmla="*/ 271643 h 528610"/>
              <a:gd name="connsiteX8" fmla="*/ 562482 w 577818"/>
              <a:gd name="connsiteY8" fmla="*/ 302961 h 528610"/>
              <a:gd name="connsiteX9" fmla="*/ 531112 w 577818"/>
              <a:gd name="connsiteY9" fmla="*/ 289144 h 528610"/>
              <a:gd name="connsiteX10" fmla="*/ 508968 w 577818"/>
              <a:gd name="connsiteY10" fmla="*/ 233877 h 528610"/>
              <a:gd name="connsiteX11" fmla="*/ 508968 w 577818"/>
              <a:gd name="connsiteY11" fmla="*/ 299277 h 528610"/>
              <a:gd name="connsiteX12" fmla="*/ 554178 w 577818"/>
              <a:gd name="connsiteY12" fmla="*/ 455867 h 528610"/>
              <a:gd name="connsiteX13" fmla="*/ 537570 w 577818"/>
              <a:gd name="connsiteY13" fmla="*/ 486264 h 528610"/>
              <a:gd name="connsiteX14" fmla="*/ 531112 w 577818"/>
              <a:gd name="connsiteY14" fmla="*/ 487185 h 528610"/>
              <a:gd name="connsiteX15" fmla="*/ 507123 w 577818"/>
              <a:gd name="connsiteY15" fmla="*/ 469684 h 528610"/>
              <a:gd name="connsiteX16" fmla="*/ 461913 w 577818"/>
              <a:gd name="connsiteY16" fmla="*/ 310330 h 528610"/>
              <a:gd name="connsiteX17" fmla="*/ 419471 w 577818"/>
              <a:gd name="connsiteY17" fmla="*/ 459551 h 528610"/>
              <a:gd name="connsiteX18" fmla="*/ 393636 w 577818"/>
              <a:gd name="connsiteY18" fmla="*/ 371124 h 528610"/>
              <a:gd name="connsiteX19" fmla="*/ 402863 w 577818"/>
              <a:gd name="connsiteY19" fmla="*/ 340727 h 528610"/>
              <a:gd name="connsiteX20" fmla="*/ 418548 w 577818"/>
              <a:gd name="connsiteY20" fmla="*/ 337042 h 528610"/>
              <a:gd name="connsiteX21" fmla="*/ 449918 w 577818"/>
              <a:gd name="connsiteY21" fmla="*/ 306646 h 528610"/>
              <a:gd name="connsiteX22" fmla="*/ 451764 w 577818"/>
              <a:gd name="connsiteY22" fmla="*/ 262432 h 528610"/>
              <a:gd name="connsiteX23" fmla="*/ 404708 w 577818"/>
              <a:gd name="connsiteY23" fmla="*/ 142686 h 528610"/>
              <a:gd name="connsiteX24" fmla="*/ 415780 w 577818"/>
              <a:gd name="connsiteY24" fmla="*/ 140844 h 528610"/>
              <a:gd name="connsiteX25" fmla="*/ 68974 w 577818"/>
              <a:gd name="connsiteY25" fmla="*/ 140844 h 528610"/>
              <a:gd name="connsiteX26" fmla="*/ 92967 w 577818"/>
              <a:gd name="connsiteY26" fmla="*/ 140844 h 528610"/>
              <a:gd name="connsiteX27" fmla="*/ 109578 w 577818"/>
              <a:gd name="connsiteY27" fmla="*/ 148213 h 528610"/>
              <a:gd name="connsiteX28" fmla="*/ 121575 w 577818"/>
              <a:gd name="connsiteY28" fmla="*/ 148213 h 528610"/>
              <a:gd name="connsiteX29" fmla="*/ 138186 w 577818"/>
              <a:gd name="connsiteY29" fmla="*/ 140844 h 528610"/>
              <a:gd name="connsiteX30" fmla="*/ 162180 w 577818"/>
              <a:gd name="connsiteY30" fmla="*/ 140844 h 528610"/>
              <a:gd name="connsiteX31" fmla="*/ 172331 w 577818"/>
              <a:gd name="connsiteY31" fmla="*/ 142686 h 528610"/>
              <a:gd name="connsiteX32" fmla="*/ 126189 w 577818"/>
              <a:gd name="connsiteY32" fmla="*/ 262432 h 528610"/>
              <a:gd name="connsiteX33" fmla="*/ 127112 w 577818"/>
              <a:gd name="connsiteY33" fmla="*/ 306646 h 528610"/>
              <a:gd name="connsiteX34" fmla="*/ 159412 w 577818"/>
              <a:gd name="connsiteY34" fmla="*/ 337042 h 528610"/>
              <a:gd name="connsiteX35" fmla="*/ 175100 w 577818"/>
              <a:gd name="connsiteY35" fmla="*/ 340727 h 528610"/>
              <a:gd name="connsiteX36" fmla="*/ 183405 w 577818"/>
              <a:gd name="connsiteY36" fmla="*/ 371124 h 528610"/>
              <a:gd name="connsiteX37" fmla="*/ 158489 w 577818"/>
              <a:gd name="connsiteY37" fmla="*/ 459551 h 528610"/>
              <a:gd name="connsiteX38" fmla="*/ 116038 w 577818"/>
              <a:gd name="connsiteY38" fmla="*/ 310330 h 528610"/>
              <a:gd name="connsiteX39" fmla="*/ 69896 w 577818"/>
              <a:gd name="connsiteY39" fmla="*/ 469684 h 528610"/>
              <a:gd name="connsiteX40" fmla="*/ 46826 w 577818"/>
              <a:gd name="connsiteY40" fmla="*/ 487185 h 528610"/>
              <a:gd name="connsiteX41" fmla="*/ 40366 w 577818"/>
              <a:gd name="connsiteY41" fmla="*/ 486264 h 528610"/>
              <a:gd name="connsiteX42" fmla="*/ 22832 w 577818"/>
              <a:gd name="connsiteY42" fmla="*/ 455867 h 528610"/>
              <a:gd name="connsiteX43" fmla="*/ 68051 w 577818"/>
              <a:gd name="connsiteY43" fmla="*/ 299277 h 528610"/>
              <a:gd name="connsiteX44" fmla="*/ 68051 w 577818"/>
              <a:gd name="connsiteY44" fmla="*/ 233877 h 528610"/>
              <a:gd name="connsiteX45" fmla="*/ 46826 w 577818"/>
              <a:gd name="connsiteY45" fmla="*/ 289144 h 528610"/>
              <a:gd name="connsiteX46" fmla="*/ 15449 w 577818"/>
              <a:gd name="connsiteY46" fmla="*/ 302961 h 528610"/>
              <a:gd name="connsiteX47" fmla="*/ 1607 w 577818"/>
              <a:gd name="connsiteY47" fmla="*/ 271643 h 528610"/>
              <a:gd name="connsiteX48" fmla="*/ 45903 w 577818"/>
              <a:gd name="connsiteY48" fmla="*/ 156503 h 528610"/>
              <a:gd name="connsiteX49" fmla="*/ 68974 w 577818"/>
              <a:gd name="connsiteY49" fmla="*/ 140844 h 528610"/>
              <a:gd name="connsiteX50" fmla="*/ 233235 w 577818"/>
              <a:gd name="connsiteY50" fmla="*/ 116877 h 528610"/>
              <a:gd name="connsiteX51" fmla="*/ 261828 w 577818"/>
              <a:gd name="connsiteY51" fmla="*/ 116877 h 528610"/>
              <a:gd name="connsiteX52" fmla="*/ 282120 w 577818"/>
              <a:gd name="connsiteY52" fmla="*/ 126088 h 528610"/>
              <a:gd name="connsiteX53" fmla="*/ 268285 w 577818"/>
              <a:gd name="connsiteY53" fmla="*/ 224646 h 528610"/>
              <a:gd name="connsiteX54" fmla="*/ 288577 w 577818"/>
              <a:gd name="connsiteY54" fmla="*/ 242147 h 528610"/>
              <a:gd name="connsiteX55" fmla="*/ 309792 w 577818"/>
              <a:gd name="connsiteY55" fmla="*/ 224646 h 528610"/>
              <a:gd name="connsiteX56" fmla="*/ 295956 w 577818"/>
              <a:gd name="connsiteY56" fmla="*/ 126088 h 528610"/>
              <a:gd name="connsiteX57" fmla="*/ 316248 w 577818"/>
              <a:gd name="connsiteY57" fmla="*/ 116877 h 528610"/>
              <a:gd name="connsiteX58" fmla="*/ 344842 w 577818"/>
              <a:gd name="connsiteY58" fmla="*/ 116877 h 528610"/>
              <a:gd name="connsiteX59" fmla="*/ 371590 w 577818"/>
              <a:gd name="connsiteY59" fmla="*/ 135299 h 528610"/>
              <a:gd name="connsiteX60" fmla="*/ 424166 w 577818"/>
              <a:gd name="connsiteY60" fmla="*/ 272543 h 528610"/>
              <a:gd name="connsiteX61" fmla="*/ 407563 w 577818"/>
              <a:gd name="connsiteY61" fmla="*/ 310309 h 528610"/>
              <a:gd name="connsiteX62" fmla="*/ 370668 w 577818"/>
              <a:gd name="connsiteY62" fmla="*/ 293729 h 528610"/>
              <a:gd name="connsiteX63" fmla="*/ 344842 w 577818"/>
              <a:gd name="connsiteY63" fmla="*/ 228330 h 528610"/>
              <a:gd name="connsiteX64" fmla="*/ 344842 w 577818"/>
              <a:gd name="connsiteY64" fmla="*/ 305703 h 528610"/>
              <a:gd name="connsiteX65" fmla="*/ 398339 w 577818"/>
              <a:gd name="connsiteY65" fmla="*/ 491766 h 528610"/>
              <a:gd name="connsiteX66" fmla="*/ 378969 w 577818"/>
              <a:gd name="connsiteY66" fmla="*/ 527689 h 528610"/>
              <a:gd name="connsiteX67" fmla="*/ 370668 w 577818"/>
              <a:gd name="connsiteY67" fmla="*/ 528610 h 528610"/>
              <a:gd name="connsiteX68" fmla="*/ 342997 w 577818"/>
              <a:gd name="connsiteY68" fmla="*/ 508346 h 528610"/>
              <a:gd name="connsiteX69" fmla="*/ 288577 w 577818"/>
              <a:gd name="connsiteY69" fmla="*/ 319520 h 528610"/>
              <a:gd name="connsiteX70" fmla="*/ 235080 w 577818"/>
              <a:gd name="connsiteY70" fmla="*/ 508346 h 528610"/>
              <a:gd name="connsiteX71" fmla="*/ 207408 w 577818"/>
              <a:gd name="connsiteY71" fmla="*/ 528610 h 528610"/>
              <a:gd name="connsiteX72" fmla="*/ 199107 w 577818"/>
              <a:gd name="connsiteY72" fmla="*/ 527689 h 528610"/>
              <a:gd name="connsiteX73" fmla="*/ 178815 w 577818"/>
              <a:gd name="connsiteY73" fmla="*/ 491766 h 528610"/>
              <a:gd name="connsiteX74" fmla="*/ 232312 w 577818"/>
              <a:gd name="connsiteY74" fmla="*/ 305703 h 528610"/>
              <a:gd name="connsiteX75" fmla="*/ 232312 w 577818"/>
              <a:gd name="connsiteY75" fmla="*/ 228330 h 528610"/>
              <a:gd name="connsiteX76" fmla="*/ 207408 w 577818"/>
              <a:gd name="connsiteY76" fmla="*/ 293729 h 528610"/>
              <a:gd name="connsiteX77" fmla="*/ 169591 w 577818"/>
              <a:gd name="connsiteY77" fmla="*/ 310309 h 528610"/>
              <a:gd name="connsiteX78" fmla="*/ 152988 w 577818"/>
              <a:gd name="connsiteY78" fmla="*/ 272543 h 528610"/>
              <a:gd name="connsiteX79" fmla="*/ 206486 w 577818"/>
              <a:gd name="connsiteY79" fmla="*/ 135299 h 528610"/>
              <a:gd name="connsiteX80" fmla="*/ 233235 w 577818"/>
              <a:gd name="connsiteY80" fmla="*/ 116877 h 528610"/>
              <a:gd name="connsiteX81" fmla="*/ 461986 w 577818"/>
              <a:gd name="connsiteY81" fmla="*/ 42312 h 528610"/>
              <a:gd name="connsiteX82" fmla="*/ 505334 w 577818"/>
              <a:gd name="connsiteY82" fmla="*/ 85586 h 528610"/>
              <a:gd name="connsiteX83" fmla="*/ 461986 w 577818"/>
              <a:gd name="connsiteY83" fmla="*/ 128860 h 528610"/>
              <a:gd name="connsiteX84" fmla="*/ 418638 w 577818"/>
              <a:gd name="connsiteY84" fmla="*/ 85586 h 528610"/>
              <a:gd name="connsiteX85" fmla="*/ 461986 w 577818"/>
              <a:gd name="connsiteY85" fmla="*/ 42312 h 528610"/>
              <a:gd name="connsiteX86" fmla="*/ 115572 w 577818"/>
              <a:gd name="connsiteY86" fmla="*/ 42312 h 528610"/>
              <a:gd name="connsiteX87" fmla="*/ 158403 w 577818"/>
              <a:gd name="connsiteY87" fmla="*/ 85586 h 528610"/>
              <a:gd name="connsiteX88" fmla="*/ 115572 w 577818"/>
              <a:gd name="connsiteY88" fmla="*/ 128860 h 528610"/>
              <a:gd name="connsiteX89" fmla="*/ 72741 w 577818"/>
              <a:gd name="connsiteY89" fmla="*/ 85586 h 528610"/>
              <a:gd name="connsiteX90" fmla="*/ 115572 w 577818"/>
              <a:gd name="connsiteY90" fmla="*/ 42312 h 528610"/>
              <a:gd name="connsiteX91" fmla="*/ 289038 w 577818"/>
              <a:gd name="connsiteY91" fmla="*/ 0 h 528610"/>
              <a:gd name="connsiteX92" fmla="*/ 340227 w 577818"/>
              <a:gd name="connsiteY92" fmla="*/ 51559 h 528610"/>
              <a:gd name="connsiteX93" fmla="*/ 289038 w 577818"/>
              <a:gd name="connsiteY93" fmla="*/ 103118 h 528610"/>
              <a:gd name="connsiteX94" fmla="*/ 237849 w 577818"/>
              <a:gd name="connsiteY94" fmla="*/ 51559 h 528610"/>
              <a:gd name="connsiteX95" fmla="*/ 289038 w 577818"/>
              <a:gd name="connsiteY95" fmla="*/ 0 h 5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77818" h="528610">
                <a:moveTo>
                  <a:pt x="415780" y="140844"/>
                </a:moveTo>
                <a:lnTo>
                  <a:pt x="438846" y="140844"/>
                </a:lnTo>
                <a:cubicBezTo>
                  <a:pt x="446228" y="140844"/>
                  <a:pt x="451764" y="143607"/>
                  <a:pt x="456377" y="148213"/>
                </a:cubicBezTo>
                <a:lnTo>
                  <a:pt x="468371" y="148213"/>
                </a:lnTo>
                <a:cubicBezTo>
                  <a:pt x="472062" y="143607"/>
                  <a:pt x="478521" y="140844"/>
                  <a:pt x="484979" y="140844"/>
                </a:cubicBezTo>
                <a:lnTo>
                  <a:pt x="508968" y="140844"/>
                </a:lnTo>
                <a:cubicBezTo>
                  <a:pt x="519117" y="140844"/>
                  <a:pt x="527421" y="146371"/>
                  <a:pt x="531112" y="155582"/>
                </a:cubicBezTo>
                <a:lnTo>
                  <a:pt x="576322" y="271643"/>
                </a:lnTo>
                <a:cubicBezTo>
                  <a:pt x="580935" y="284539"/>
                  <a:pt x="574477" y="298355"/>
                  <a:pt x="562482" y="302961"/>
                </a:cubicBezTo>
                <a:cubicBezTo>
                  <a:pt x="549565" y="307567"/>
                  <a:pt x="535725" y="302040"/>
                  <a:pt x="531112" y="289144"/>
                </a:cubicBezTo>
                <a:lnTo>
                  <a:pt x="508968" y="233877"/>
                </a:lnTo>
                <a:lnTo>
                  <a:pt x="508968" y="299277"/>
                </a:lnTo>
                <a:lnTo>
                  <a:pt x="554178" y="455867"/>
                </a:lnTo>
                <a:cubicBezTo>
                  <a:pt x="557869" y="468763"/>
                  <a:pt x="550488" y="482579"/>
                  <a:pt x="537570" y="486264"/>
                </a:cubicBezTo>
                <a:cubicBezTo>
                  <a:pt x="535725" y="487185"/>
                  <a:pt x="532957" y="487185"/>
                  <a:pt x="531112" y="487185"/>
                </a:cubicBezTo>
                <a:cubicBezTo>
                  <a:pt x="520040" y="487185"/>
                  <a:pt x="510813" y="479816"/>
                  <a:pt x="507123" y="469684"/>
                </a:cubicBezTo>
                <a:lnTo>
                  <a:pt x="461913" y="310330"/>
                </a:lnTo>
                <a:lnTo>
                  <a:pt x="419471" y="459551"/>
                </a:lnTo>
                <a:lnTo>
                  <a:pt x="393636" y="371124"/>
                </a:lnTo>
                <a:lnTo>
                  <a:pt x="402863" y="340727"/>
                </a:lnTo>
                <a:cubicBezTo>
                  <a:pt x="408399" y="339806"/>
                  <a:pt x="413012" y="338885"/>
                  <a:pt x="418548" y="337042"/>
                </a:cubicBezTo>
                <a:cubicBezTo>
                  <a:pt x="432388" y="331516"/>
                  <a:pt x="444382" y="320462"/>
                  <a:pt x="449918" y="306646"/>
                </a:cubicBezTo>
                <a:cubicBezTo>
                  <a:pt x="456377" y="292829"/>
                  <a:pt x="457299" y="277170"/>
                  <a:pt x="451764" y="262432"/>
                </a:cubicBezTo>
                <a:lnTo>
                  <a:pt x="404708" y="142686"/>
                </a:lnTo>
                <a:cubicBezTo>
                  <a:pt x="408399" y="141765"/>
                  <a:pt x="412089" y="140844"/>
                  <a:pt x="415780" y="140844"/>
                </a:cubicBezTo>
                <a:close/>
                <a:moveTo>
                  <a:pt x="68974" y="140844"/>
                </a:moveTo>
                <a:lnTo>
                  <a:pt x="92967" y="140844"/>
                </a:lnTo>
                <a:cubicBezTo>
                  <a:pt x="99427" y="140844"/>
                  <a:pt x="104964" y="143607"/>
                  <a:pt x="109578" y="148213"/>
                </a:cubicBezTo>
                <a:lnTo>
                  <a:pt x="121575" y="148213"/>
                </a:lnTo>
                <a:cubicBezTo>
                  <a:pt x="126189" y="143607"/>
                  <a:pt x="131726" y="140844"/>
                  <a:pt x="138186" y="140844"/>
                </a:cubicBezTo>
                <a:lnTo>
                  <a:pt x="162180" y="140844"/>
                </a:lnTo>
                <a:cubicBezTo>
                  <a:pt x="165871" y="140844"/>
                  <a:pt x="169563" y="141765"/>
                  <a:pt x="172331" y="142686"/>
                </a:cubicBezTo>
                <a:lnTo>
                  <a:pt x="126189" y="262432"/>
                </a:lnTo>
                <a:cubicBezTo>
                  <a:pt x="120652" y="277170"/>
                  <a:pt x="120652" y="292829"/>
                  <a:pt x="127112" y="306646"/>
                </a:cubicBezTo>
                <a:cubicBezTo>
                  <a:pt x="133572" y="320462"/>
                  <a:pt x="144646" y="331516"/>
                  <a:pt x="159412" y="337042"/>
                </a:cubicBezTo>
                <a:cubicBezTo>
                  <a:pt x="164026" y="338885"/>
                  <a:pt x="169563" y="340727"/>
                  <a:pt x="175100" y="340727"/>
                </a:cubicBezTo>
                <a:lnTo>
                  <a:pt x="183405" y="371124"/>
                </a:lnTo>
                <a:lnTo>
                  <a:pt x="158489" y="459551"/>
                </a:lnTo>
                <a:lnTo>
                  <a:pt x="116038" y="310330"/>
                </a:lnTo>
                <a:lnTo>
                  <a:pt x="69896" y="469684"/>
                </a:lnTo>
                <a:cubicBezTo>
                  <a:pt x="67128" y="479816"/>
                  <a:pt x="56977" y="487185"/>
                  <a:pt x="46826" y="487185"/>
                </a:cubicBezTo>
                <a:cubicBezTo>
                  <a:pt x="44057" y="487185"/>
                  <a:pt x="42212" y="487185"/>
                  <a:pt x="40366" y="486264"/>
                </a:cubicBezTo>
                <a:cubicBezTo>
                  <a:pt x="27446" y="482579"/>
                  <a:pt x="19141" y="468763"/>
                  <a:pt x="22832" y="455867"/>
                </a:cubicBezTo>
                <a:lnTo>
                  <a:pt x="68051" y="299277"/>
                </a:lnTo>
                <a:lnTo>
                  <a:pt x="68051" y="233877"/>
                </a:lnTo>
                <a:lnTo>
                  <a:pt x="46826" y="289144"/>
                </a:lnTo>
                <a:cubicBezTo>
                  <a:pt x="42212" y="302040"/>
                  <a:pt x="27446" y="307567"/>
                  <a:pt x="15449" y="302961"/>
                </a:cubicBezTo>
                <a:cubicBezTo>
                  <a:pt x="2530" y="298355"/>
                  <a:pt x="-3007" y="284539"/>
                  <a:pt x="1607" y="271643"/>
                </a:cubicBezTo>
                <a:lnTo>
                  <a:pt x="45903" y="156503"/>
                </a:lnTo>
                <a:cubicBezTo>
                  <a:pt x="49594" y="146371"/>
                  <a:pt x="58822" y="140844"/>
                  <a:pt x="68974" y="140844"/>
                </a:cubicBezTo>
                <a:close/>
                <a:moveTo>
                  <a:pt x="233235" y="116877"/>
                </a:moveTo>
                <a:lnTo>
                  <a:pt x="261828" y="116877"/>
                </a:lnTo>
                <a:cubicBezTo>
                  <a:pt x="269207" y="116877"/>
                  <a:pt x="276586" y="120561"/>
                  <a:pt x="282120" y="126088"/>
                </a:cubicBezTo>
                <a:lnTo>
                  <a:pt x="268285" y="224646"/>
                </a:lnTo>
                <a:lnTo>
                  <a:pt x="288577" y="242147"/>
                </a:lnTo>
                <a:lnTo>
                  <a:pt x="309792" y="224646"/>
                </a:lnTo>
                <a:lnTo>
                  <a:pt x="295956" y="126088"/>
                </a:lnTo>
                <a:cubicBezTo>
                  <a:pt x="301490" y="120561"/>
                  <a:pt x="307947" y="116877"/>
                  <a:pt x="316248" y="116877"/>
                </a:cubicBezTo>
                <a:lnTo>
                  <a:pt x="344842" y="116877"/>
                </a:lnTo>
                <a:cubicBezTo>
                  <a:pt x="355910" y="116877"/>
                  <a:pt x="366979" y="124246"/>
                  <a:pt x="371590" y="135299"/>
                </a:cubicBezTo>
                <a:lnTo>
                  <a:pt x="424166" y="272543"/>
                </a:lnTo>
                <a:cubicBezTo>
                  <a:pt x="430622" y="288202"/>
                  <a:pt x="423243" y="304782"/>
                  <a:pt x="407563" y="310309"/>
                </a:cubicBezTo>
                <a:cubicBezTo>
                  <a:pt x="392805" y="315835"/>
                  <a:pt x="376202" y="308466"/>
                  <a:pt x="370668" y="293729"/>
                </a:cubicBezTo>
                <a:lnTo>
                  <a:pt x="344842" y="228330"/>
                </a:lnTo>
                <a:lnTo>
                  <a:pt x="344842" y="305703"/>
                </a:lnTo>
                <a:lnTo>
                  <a:pt x="398339" y="491766"/>
                </a:lnTo>
                <a:cubicBezTo>
                  <a:pt x="402951" y="507425"/>
                  <a:pt x="393727" y="523083"/>
                  <a:pt x="378969" y="527689"/>
                </a:cubicBezTo>
                <a:cubicBezTo>
                  <a:pt x="376202" y="528610"/>
                  <a:pt x="373435" y="528610"/>
                  <a:pt x="370668" y="528610"/>
                </a:cubicBezTo>
                <a:cubicBezTo>
                  <a:pt x="357755" y="528610"/>
                  <a:pt x="346686" y="520320"/>
                  <a:pt x="342997" y="508346"/>
                </a:cubicBezTo>
                <a:lnTo>
                  <a:pt x="288577" y="319520"/>
                </a:lnTo>
                <a:lnTo>
                  <a:pt x="235080" y="508346"/>
                </a:lnTo>
                <a:cubicBezTo>
                  <a:pt x="231390" y="520320"/>
                  <a:pt x="219399" y="528610"/>
                  <a:pt x="207408" y="528610"/>
                </a:cubicBezTo>
                <a:cubicBezTo>
                  <a:pt x="204641" y="528610"/>
                  <a:pt x="201874" y="528610"/>
                  <a:pt x="199107" y="527689"/>
                </a:cubicBezTo>
                <a:cubicBezTo>
                  <a:pt x="183427" y="523083"/>
                  <a:pt x="175125" y="507425"/>
                  <a:pt x="178815" y="491766"/>
                </a:cubicBezTo>
                <a:lnTo>
                  <a:pt x="232312" y="305703"/>
                </a:lnTo>
                <a:lnTo>
                  <a:pt x="232312" y="228330"/>
                </a:lnTo>
                <a:lnTo>
                  <a:pt x="207408" y="293729"/>
                </a:lnTo>
                <a:cubicBezTo>
                  <a:pt x="201874" y="308466"/>
                  <a:pt x="184349" y="315835"/>
                  <a:pt x="169591" y="310309"/>
                </a:cubicBezTo>
                <a:cubicBezTo>
                  <a:pt x="154833" y="304782"/>
                  <a:pt x="147454" y="288202"/>
                  <a:pt x="152988" y="272543"/>
                </a:cubicBezTo>
                <a:lnTo>
                  <a:pt x="206486" y="135299"/>
                </a:lnTo>
                <a:cubicBezTo>
                  <a:pt x="211098" y="124246"/>
                  <a:pt x="221244" y="116877"/>
                  <a:pt x="233235" y="116877"/>
                </a:cubicBezTo>
                <a:close/>
                <a:moveTo>
                  <a:pt x="461986" y="42312"/>
                </a:moveTo>
                <a:cubicBezTo>
                  <a:pt x="485926" y="42312"/>
                  <a:pt x="505334" y="61686"/>
                  <a:pt x="505334" y="85586"/>
                </a:cubicBezTo>
                <a:cubicBezTo>
                  <a:pt x="505334" y="109486"/>
                  <a:pt x="485926" y="128860"/>
                  <a:pt x="461986" y="128860"/>
                </a:cubicBezTo>
                <a:cubicBezTo>
                  <a:pt x="438046" y="128860"/>
                  <a:pt x="418638" y="109486"/>
                  <a:pt x="418638" y="85586"/>
                </a:cubicBezTo>
                <a:cubicBezTo>
                  <a:pt x="418638" y="61686"/>
                  <a:pt x="438046" y="42312"/>
                  <a:pt x="461986" y="42312"/>
                </a:cubicBezTo>
                <a:close/>
                <a:moveTo>
                  <a:pt x="115572" y="42312"/>
                </a:moveTo>
                <a:cubicBezTo>
                  <a:pt x="139227" y="42312"/>
                  <a:pt x="158403" y="61686"/>
                  <a:pt x="158403" y="85586"/>
                </a:cubicBezTo>
                <a:cubicBezTo>
                  <a:pt x="158403" y="109486"/>
                  <a:pt x="139227" y="128860"/>
                  <a:pt x="115572" y="128860"/>
                </a:cubicBezTo>
                <a:cubicBezTo>
                  <a:pt x="91917" y="128860"/>
                  <a:pt x="72741" y="109486"/>
                  <a:pt x="72741" y="85586"/>
                </a:cubicBezTo>
                <a:cubicBezTo>
                  <a:pt x="72741" y="61686"/>
                  <a:pt x="91917" y="42312"/>
                  <a:pt x="115572" y="42312"/>
                </a:cubicBezTo>
                <a:close/>
                <a:moveTo>
                  <a:pt x="289038" y="0"/>
                </a:moveTo>
                <a:cubicBezTo>
                  <a:pt x="317309" y="0"/>
                  <a:pt x="340227" y="23084"/>
                  <a:pt x="340227" y="51559"/>
                </a:cubicBezTo>
                <a:cubicBezTo>
                  <a:pt x="340227" y="80034"/>
                  <a:pt x="317309" y="103118"/>
                  <a:pt x="289038" y="103118"/>
                </a:cubicBezTo>
                <a:cubicBezTo>
                  <a:pt x="260767" y="103118"/>
                  <a:pt x="237849" y="80034"/>
                  <a:pt x="237849" y="51559"/>
                </a:cubicBezTo>
                <a:cubicBezTo>
                  <a:pt x="237849" y="23084"/>
                  <a:pt x="260767" y="0"/>
                  <a:pt x="2890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42" name="dollar-bag_17794"/>
          <p:cNvSpPr/>
          <p:nvPr/>
        </p:nvSpPr>
        <p:spPr>
          <a:xfrm>
            <a:off x="9397147" y="3420489"/>
            <a:ext cx="428176" cy="441806"/>
          </a:xfrm>
          <a:custGeom>
            <a:avLst/>
            <a:gdLst>
              <a:gd name="T0" fmla="*/ 40 w 7790"/>
              <a:gd name="T1" fmla="*/ 0 h 8036"/>
              <a:gd name="T2" fmla="*/ 3458 w 7790"/>
              <a:gd name="T3" fmla="*/ 0 h 8036"/>
              <a:gd name="T4" fmla="*/ 3458 w 7790"/>
              <a:gd name="T5" fmla="*/ 3418 h 8036"/>
              <a:gd name="T6" fmla="*/ 40 w 7790"/>
              <a:gd name="T7" fmla="*/ 3418 h 8036"/>
              <a:gd name="T8" fmla="*/ 40 w 7790"/>
              <a:gd name="T9" fmla="*/ 0 h 8036"/>
              <a:gd name="T10" fmla="*/ 7790 w 7790"/>
              <a:gd name="T11" fmla="*/ 1695 h 8036"/>
              <a:gd name="T12" fmla="*/ 6170 w 7790"/>
              <a:gd name="T13" fmla="*/ 103 h 8036"/>
              <a:gd name="T14" fmla="*/ 4577 w 7790"/>
              <a:gd name="T15" fmla="*/ 1723 h 8036"/>
              <a:gd name="T16" fmla="*/ 6198 w 7790"/>
              <a:gd name="T17" fmla="*/ 3316 h 8036"/>
              <a:gd name="T18" fmla="*/ 7790 w 7790"/>
              <a:gd name="T19" fmla="*/ 1695 h 8036"/>
              <a:gd name="T20" fmla="*/ 0 w 7790"/>
              <a:gd name="T21" fmla="*/ 4618 h 8036"/>
              <a:gd name="T22" fmla="*/ 3417 w 7790"/>
              <a:gd name="T23" fmla="*/ 4618 h 8036"/>
              <a:gd name="T24" fmla="*/ 3417 w 7790"/>
              <a:gd name="T25" fmla="*/ 8036 h 8036"/>
              <a:gd name="T26" fmla="*/ 0 w 7790"/>
              <a:gd name="T27" fmla="*/ 8036 h 8036"/>
              <a:gd name="T28" fmla="*/ 0 w 7790"/>
              <a:gd name="T29" fmla="*/ 4618 h 8036"/>
              <a:gd name="T30" fmla="*/ 4353 w 7790"/>
              <a:gd name="T31" fmla="*/ 4618 h 8036"/>
              <a:gd name="T32" fmla="*/ 7770 w 7790"/>
              <a:gd name="T33" fmla="*/ 4618 h 8036"/>
              <a:gd name="T34" fmla="*/ 7770 w 7790"/>
              <a:gd name="T35" fmla="*/ 8036 h 8036"/>
              <a:gd name="T36" fmla="*/ 4353 w 7790"/>
              <a:gd name="T37" fmla="*/ 8036 h 8036"/>
              <a:gd name="T38" fmla="*/ 4353 w 7790"/>
              <a:gd name="T39" fmla="*/ 4618 h 8036"/>
              <a:gd name="T40" fmla="*/ 4353 w 7790"/>
              <a:gd name="T41" fmla="*/ 4618 h 8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0" h="8036">
                <a:moveTo>
                  <a:pt x="40" y="0"/>
                </a:moveTo>
                <a:lnTo>
                  <a:pt x="3458" y="0"/>
                </a:lnTo>
                <a:lnTo>
                  <a:pt x="3458" y="3418"/>
                </a:lnTo>
                <a:lnTo>
                  <a:pt x="40" y="3418"/>
                </a:lnTo>
                <a:lnTo>
                  <a:pt x="40" y="0"/>
                </a:lnTo>
                <a:close/>
                <a:moveTo>
                  <a:pt x="7790" y="1695"/>
                </a:moveTo>
                <a:lnTo>
                  <a:pt x="6170" y="103"/>
                </a:lnTo>
                <a:lnTo>
                  <a:pt x="4577" y="1723"/>
                </a:lnTo>
                <a:lnTo>
                  <a:pt x="6198" y="3316"/>
                </a:lnTo>
                <a:lnTo>
                  <a:pt x="7790" y="1695"/>
                </a:lnTo>
                <a:close/>
                <a:moveTo>
                  <a:pt x="0" y="4618"/>
                </a:moveTo>
                <a:lnTo>
                  <a:pt x="3417" y="4618"/>
                </a:lnTo>
                <a:lnTo>
                  <a:pt x="3417" y="8036"/>
                </a:lnTo>
                <a:lnTo>
                  <a:pt x="0" y="8036"/>
                </a:lnTo>
                <a:lnTo>
                  <a:pt x="0" y="4618"/>
                </a:lnTo>
                <a:close/>
                <a:moveTo>
                  <a:pt x="4353" y="4618"/>
                </a:moveTo>
                <a:lnTo>
                  <a:pt x="7770" y="4618"/>
                </a:lnTo>
                <a:lnTo>
                  <a:pt x="7770" y="8036"/>
                </a:lnTo>
                <a:lnTo>
                  <a:pt x="4353" y="8036"/>
                </a:lnTo>
                <a:lnTo>
                  <a:pt x="4353" y="4618"/>
                </a:lnTo>
                <a:close/>
                <a:moveTo>
                  <a:pt x="4353" y="4618"/>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1623060" y="1476375"/>
            <a:ext cx="3520278" cy="4229100"/>
          </a:xfrm>
          <a:prstGeom prst="roundRect">
            <a:avLst>
              <a:gd name="adj" fmla="val 9764"/>
            </a:avLst>
          </a:prstGeom>
          <a:solidFill>
            <a:srgbClr val="1F73CA"/>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活动目的</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sp>
        <p:nvSpPr>
          <p:cNvPr id="6" name="椭圆 5"/>
          <p:cNvSpPr/>
          <p:nvPr/>
        </p:nvSpPr>
        <p:spPr>
          <a:xfrm>
            <a:off x="2779763" y="1880326"/>
            <a:ext cx="1258674" cy="1234612"/>
          </a:xfrm>
          <a:prstGeom prst="ellipse">
            <a:avLst/>
          </a:prstGeom>
          <a:solidFill>
            <a:schemeClr val="bg1"/>
          </a:solidFill>
          <a:ln>
            <a:noFill/>
          </a:ln>
          <a:effectLst>
            <a:innerShdw blurRad="63500" dist="50800" dir="17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6" name="文本框 15"/>
          <p:cNvSpPr txBox="1"/>
          <p:nvPr/>
        </p:nvSpPr>
        <p:spPr>
          <a:xfrm>
            <a:off x="2034540" y="3439159"/>
            <a:ext cx="2643505" cy="523220"/>
          </a:xfrm>
          <a:prstGeom prst="rect">
            <a:avLst/>
          </a:prstGeom>
          <a:noFill/>
        </p:spPr>
        <p:txBody>
          <a:bodyPr wrap="square" rtlCol="0">
            <a:spAutoFit/>
          </a:bodyPr>
          <a:lstStyle/>
          <a:p>
            <a:pPr algn="ctr"/>
            <a:r>
              <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制造热点</a:t>
            </a:r>
            <a:endPar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17" name="文本框 16"/>
          <p:cNvSpPr txBox="1"/>
          <p:nvPr/>
        </p:nvSpPr>
        <p:spPr>
          <a:xfrm>
            <a:off x="1771236" y="3958390"/>
            <a:ext cx="3172076" cy="1347035"/>
          </a:xfrm>
          <a:prstGeom prst="rect">
            <a:avLst/>
          </a:prstGeom>
          <a:noFill/>
        </p:spPr>
        <p:txBody>
          <a:bodyPr wrap="square" rtlCol="0">
            <a:spAutoFit/>
          </a:bodyPr>
          <a:lstStyle/>
          <a:p>
            <a:pPr algn="ctr">
              <a:lnSpc>
                <a:spcPct val="150000"/>
              </a:lnSpc>
            </a:pPr>
            <a:r>
              <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19" name="矩形: 圆角 18"/>
          <p:cNvSpPr/>
          <p:nvPr/>
        </p:nvSpPr>
        <p:spPr>
          <a:xfrm>
            <a:off x="7078900" y="1476375"/>
            <a:ext cx="3520278" cy="4229100"/>
          </a:xfrm>
          <a:prstGeom prst="roundRect">
            <a:avLst>
              <a:gd name="adj" fmla="val 9764"/>
            </a:avLst>
          </a:prstGeom>
          <a:solidFill>
            <a:srgbClr val="1F73CA"/>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0" name="椭圆 19"/>
          <p:cNvSpPr/>
          <p:nvPr/>
        </p:nvSpPr>
        <p:spPr>
          <a:xfrm>
            <a:off x="8235603" y="1880326"/>
            <a:ext cx="1258674" cy="1234612"/>
          </a:xfrm>
          <a:prstGeom prst="ellipse">
            <a:avLst/>
          </a:prstGeom>
          <a:solidFill>
            <a:schemeClr val="bg1"/>
          </a:solidFill>
          <a:ln>
            <a:noFill/>
          </a:ln>
          <a:effectLst>
            <a:innerShdw blurRad="63500" dist="50800" dir="17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1" name="文本框 20"/>
          <p:cNvSpPr txBox="1"/>
          <p:nvPr/>
        </p:nvSpPr>
        <p:spPr>
          <a:xfrm>
            <a:off x="7490380" y="3439159"/>
            <a:ext cx="2643505" cy="523220"/>
          </a:xfrm>
          <a:prstGeom prst="rect">
            <a:avLst/>
          </a:prstGeom>
          <a:noFill/>
        </p:spPr>
        <p:txBody>
          <a:bodyPr wrap="square" rtlCol="0">
            <a:spAutoFit/>
          </a:bodyPr>
          <a:lstStyle/>
          <a:p>
            <a:pPr algn="ctr"/>
            <a:r>
              <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吸引群体</a:t>
            </a:r>
            <a:endParaRPr lang="zh-CN" altLang="en-US" sz="2800" dirty="0">
              <a:solidFill>
                <a:schemeClr val="bg1"/>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2" name="文本框 21"/>
          <p:cNvSpPr txBox="1"/>
          <p:nvPr/>
        </p:nvSpPr>
        <p:spPr>
          <a:xfrm>
            <a:off x="7227076" y="3958390"/>
            <a:ext cx="3172076" cy="1347035"/>
          </a:xfrm>
          <a:prstGeom prst="rect">
            <a:avLst/>
          </a:prstGeom>
          <a:noFill/>
        </p:spPr>
        <p:txBody>
          <a:bodyPr wrap="square" rtlCol="0">
            <a:spAutoFit/>
          </a:bodyPr>
          <a:lstStyle/>
          <a:p>
            <a:pPr algn="ctr">
              <a:lnSpc>
                <a:spcPct val="150000"/>
              </a:lnSpc>
            </a:pPr>
            <a:r>
              <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4" name="直角三角形 23"/>
          <p:cNvSpPr/>
          <p:nvPr/>
        </p:nvSpPr>
        <p:spPr>
          <a:xfrm rot="10800000">
            <a:off x="6880195" y="2592119"/>
            <a:ext cx="198705" cy="198705"/>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5" name="直角三角形 24"/>
          <p:cNvSpPr/>
          <p:nvPr/>
        </p:nvSpPr>
        <p:spPr>
          <a:xfrm rot="10800000">
            <a:off x="1425842" y="2592119"/>
            <a:ext cx="198705" cy="198705"/>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 name="矩形 1"/>
          <p:cNvSpPr/>
          <p:nvPr/>
        </p:nvSpPr>
        <p:spPr>
          <a:xfrm>
            <a:off x="1438274" y="1872559"/>
            <a:ext cx="828949" cy="71956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01</a:t>
            </a:r>
            <a:endParaRPr lang="zh-CN" altLang="en-US" sz="24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3" name="矩形 22"/>
          <p:cNvSpPr/>
          <p:nvPr/>
        </p:nvSpPr>
        <p:spPr>
          <a:xfrm>
            <a:off x="6879287" y="1872559"/>
            <a:ext cx="828949" cy="71956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02</a:t>
            </a:r>
            <a:endParaRPr lang="zh-CN" altLang="en-US" sz="24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1" name="hand-holding-a-japanese-yen-coin_21186"/>
          <p:cNvSpPr/>
          <p:nvPr/>
        </p:nvSpPr>
        <p:spPr>
          <a:xfrm>
            <a:off x="8507289" y="2224838"/>
            <a:ext cx="609685" cy="557763"/>
          </a:xfrm>
          <a:custGeom>
            <a:avLst/>
            <a:gdLst>
              <a:gd name="connsiteX0" fmla="*/ 415780 w 577818"/>
              <a:gd name="connsiteY0" fmla="*/ 140844 h 528610"/>
              <a:gd name="connsiteX1" fmla="*/ 438846 w 577818"/>
              <a:gd name="connsiteY1" fmla="*/ 140844 h 528610"/>
              <a:gd name="connsiteX2" fmla="*/ 456377 w 577818"/>
              <a:gd name="connsiteY2" fmla="*/ 148213 h 528610"/>
              <a:gd name="connsiteX3" fmla="*/ 468371 w 577818"/>
              <a:gd name="connsiteY3" fmla="*/ 148213 h 528610"/>
              <a:gd name="connsiteX4" fmla="*/ 484979 w 577818"/>
              <a:gd name="connsiteY4" fmla="*/ 140844 h 528610"/>
              <a:gd name="connsiteX5" fmla="*/ 508968 w 577818"/>
              <a:gd name="connsiteY5" fmla="*/ 140844 h 528610"/>
              <a:gd name="connsiteX6" fmla="*/ 531112 w 577818"/>
              <a:gd name="connsiteY6" fmla="*/ 155582 h 528610"/>
              <a:gd name="connsiteX7" fmla="*/ 576322 w 577818"/>
              <a:gd name="connsiteY7" fmla="*/ 271643 h 528610"/>
              <a:gd name="connsiteX8" fmla="*/ 562482 w 577818"/>
              <a:gd name="connsiteY8" fmla="*/ 302961 h 528610"/>
              <a:gd name="connsiteX9" fmla="*/ 531112 w 577818"/>
              <a:gd name="connsiteY9" fmla="*/ 289144 h 528610"/>
              <a:gd name="connsiteX10" fmla="*/ 508968 w 577818"/>
              <a:gd name="connsiteY10" fmla="*/ 233877 h 528610"/>
              <a:gd name="connsiteX11" fmla="*/ 508968 w 577818"/>
              <a:gd name="connsiteY11" fmla="*/ 299277 h 528610"/>
              <a:gd name="connsiteX12" fmla="*/ 554178 w 577818"/>
              <a:gd name="connsiteY12" fmla="*/ 455867 h 528610"/>
              <a:gd name="connsiteX13" fmla="*/ 537570 w 577818"/>
              <a:gd name="connsiteY13" fmla="*/ 486264 h 528610"/>
              <a:gd name="connsiteX14" fmla="*/ 531112 w 577818"/>
              <a:gd name="connsiteY14" fmla="*/ 487185 h 528610"/>
              <a:gd name="connsiteX15" fmla="*/ 507123 w 577818"/>
              <a:gd name="connsiteY15" fmla="*/ 469684 h 528610"/>
              <a:gd name="connsiteX16" fmla="*/ 461913 w 577818"/>
              <a:gd name="connsiteY16" fmla="*/ 310330 h 528610"/>
              <a:gd name="connsiteX17" fmla="*/ 419471 w 577818"/>
              <a:gd name="connsiteY17" fmla="*/ 459551 h 528610"/>
              <a:gd name="connsiteX18" fmla="*/ 393636 w 577818"/>
              <a:gd name="connsiteY18" fmla="*/ 371124 h 528610"/>
              <a:gd name="connsiteX19" fmla="*/ 402863 w 577818"/>
              <a:gd name="connsiteY19" fmla="*/ 340727 h 528610"/>
              <a:gd name="connsiteX20" fmla="*/ 418548 w 577818"/>
              <a:gd name="connsiteY20" fmla="*/ 337042 h 528610"/>
              <a:gd name="connsiteX21" fmla="*/ 449918 w 577818"/>
              <a:gd name="connsiteY21" fmla="*/ 306646 h 528610"/>
              <a:gd name="connsiteX22" fmla="*/ 451764 w 577818"/>
              <a:gd name="connsiteY22" fmla="*/ 262432 h 528610"/>
              <a:gd name="connsiteX23" fmla="*/ 404708 w 577818"/>
              <a:gd name="connsiteY23" fmla="*/ 142686 h 528610"/>
              <a:gd name="connsiteX24" fmla="*/ 415780 w 577818"/>
              <a:gd name="connsiteY24" fmla="*/ 140844 h 528610"/>
              <a:gd name="connsiteX25" fmla="*/ 68974 w 577818"/>
              <a:gd name="connsiteY25" fmla="*/ 140844 h 528610"/>
              <a:gd name="connsiteX26" fmla="*/ 92967 w 577818"/>
              <a:gd name="connsiteY26" fmla="*/ 140844 h 528610"/>
              <a:gd name="connsiteX27" fmla="*/ 109578 w 577818"/>
              <a:gd name="connsiteY27" fmla="*/ 148213 h 528610"/>
              <a:gd name="connsiteX28" fmla="*/ 121575 w 577818"/>
              <a:gd name="connsiteY28" fmla="*/ 148213 h 528610"/>
              <a:gd name="connsiteX29" fmla="*/ 138186 w 577818"/>
              <a:gd name="connsiteY29" fmla="*/ 140844 h 528610"/>
              <a:gd name="connsiteX30" fmla="*/ 162180 w 577818"/>
              <a:gd name="connsiteY30" fmla="*/ 140844 h 528610"/>
              <a:gd name="connsiteX31" fmla="*/ 172331 w 577818"/>
              <a:gd name="connsiteY31" fmla="*/ 142686 h 528610"/>
              <a:gd name="connsiteX32" fmla="*/ 126189 w 577818"/>
              <a:gd name="connsiteY32" fmla="*/ 262432 h 528610"/>
              <a:gd name="connsiteX33" fmla="*/ 127112 w 577818"/>
              <a:gd name="connsiteY33" fmla="*/ 306646 h 528610"/>
              <a:gd name="connsiteX34" fmla="*/ 159412 w 577818"/>
              <a:gd name="connsiteY34" fmla="*/ 337042 h 528610"/>
              <a:gd name="connsiteX35" fmla="*/ 175100 w 577818"/>
              <a:gd name="connsiteY35" fmla="*/ 340727 h 528610"/>
              <a:gd name="connsiteX36" fmla="*/ 183405 w 577818"/>
              <a:gd name="connsiteY36" fmla="*/ 371124 h 528610"/>
              <a:gd name="connsiteX37" fmla="*/ 158489 w 577818"/>
              <a:gd name="connsiteY37" fmla="*/ 459551 h 528610"/>
              <a:gd name="connsiteX38" fmla="*/ 116038 w 577818"/>
              <a:gd name="connsiteY38" fmla="*/ 310330 h 528610"/>
              <a:gd name="connsiteX39" fmla="*/ 69896 w 577818"/>
              <a:gd name="connsiteY39" fmla="*/ 469684 h 528610"/>
              <a:gd name="connsiteX40" fmla="*/ 46826 w 577818"/>
              <a:gd name="connsiteY40" fmla="*/ 487185 h 528610"/>
              <a:gd name="connsiteX41" fmla="*/ 40366 w 577818"/>
              <a:gd name="connsiteY41" fmla="*/ 486264 h 528610"/>
              <a:gd name="connsiteX42" fmla="*/ 22832 w 577818"/>
              <a:gd name="connsiteY42" fmla="*/ 455867 h 528610"/>
              <a:gd name="connsiteX43" fmla="*/ 68051 w 577818"/>
              <a:gd name="connsiteY43" fmla="*/ 299277 h 528610"/>
              <a:gd name="connsiteX44" fmla="*/ 68051 w 577818"/>
              <a:gd name="connsiteY44" fmla="*/ 233877 h 528610"/>
              <a:gd name="connsiteX45" fmla="*/ 46826 w 577818"/>
              <a:gd name="connsiteY45" fmla="*/ 289144 h 528610"/>
              <a:gd name="connsiteX46" fmla="*/ 15449 w 577818"/>
              <a:gd name="connsiteY46" fmla="*/ 302961 h 528610"/>
              <a:gd name="connsiteX47" fmla="*/ 1607 w 577818"/>
              <a:gd name="connsiteY47" fmla="*/ 271643 h 528610"/>
              <a:gd name="connsiteX48" fmla="*/ 45903 w 577818"/>
              <a:gd name="connsiteY48" fmla="*/ 156503 h 528610"/>
              <a:gd name="connsiteX49" fmla="*/ 68974 w 577818"/>
              <a:gd name="connsiteY49" fmla="*/ 140844 h 528610"/>
              <a:gd name="connsiteX50" fmla="*/ 233235 w 577818"/>
              <a:gd name="connsiteY50" fmla="*/ 116877 h 528610"/>
              <a:gd name="connsiteX51" fmla="*/ 261828 w 577818"/>
              <a:gd name="connsiteY51" fmla="*/ 116877 h 528610"/>
              <a:gd name="connsiteX52" fmla="*/ 282120 w 577818"/>
              <a:gd name="connsiteY52" fmla="*/ 126088 h 528610"/>
              <a:gd name="connsiteX53" fmla="*/ 268285 w 577818"/>
              <a:gd name="connsiteY53" fmla="*/ 224646 h 528610"/>
              <a:gd name="connsiteX54" fmla="*/ 288577 w 577818"/>
              <a:gd name="connsiteY54" fmla="*/ 242147 h 528610"/>
              <a:gd name="connsiteX55" fmla="*/ 309792 w 577818"/>
              <a:gd name="connsiteY55" fmla="*/ 224646 h 528610"/>
              <a:gd name="connsiteX56" fmla="*/ 295956 w 577818"/>
              <a:gd name="connsiteY56" fmla="*/ 126088 h 528610"/>
              <a:gd name="connsiteX57" fmla="*/ 316248 w 577818"/>
              <a:gd name="connsiteY57" fmla="*/ 116877 h 528610"/>
              <a:gd name="connsiteX58" fmla="*/ 344842 w 577818"/>
              <a:gd name="connsiteY58" fmla="*/ 116877 h 528610"/>
              <a:gd name="connsiteX59" fmla="*/ 371590 w 577818"/>
              <a:gd name="connsiteY59" fmla="*/ 135299 h 528610"/>
              <a:gd name="connsiteX60" fmla="*/ 424166 w 577818"/>
              <a:gd name="connsiteY60" fmla="*/ 272543 h 528610"/>
              <a:gd name="connsiteX61" fmla="*/ 407563 w 577818"/>
              <a:gd name="connsiteY61" fmla="*/ 310309 h 528610"/>
              <a:gd name="connsiteX62" fmla="*/ 370668 w 577818"/>
              <a:gd name="connsiteY62" fmla="*/ 293729 h 528610"/>
              <a:gd name="connsiteX63" fmla="*/ 344842 w 577818"/>
              <a:gd name="connsiteY63" fmla="*/ 228330 h 528610"/>
              <a:gd name="connsiteX64" fmla="*/ 344842 w 577818"/>
              <a:gd name="connsiteY64" fmla="*/ 305703 h 528610"/>
              <a:gd name="connsiteX65" fmla="*/ 398339 w 577818"/>
              <a:gd name="connsiteY65" fmla="*/ 491766 h 528610"/>
              <a:gd name="connsiteX66" fmla="*/ 378969 w 577818"/>
              <a:gd name="connsiteY66" fmla="*/ 527689 h 528610"/>
              <a:gd name="connsiteX67" fmla="*/ 370668 w 577818"/>
              <a:gd name="connsiteY67" fmla="*/ 528610 h 528610"/>
              <a:gd name="connsiteX68" fmla="*/ 342997 w 577818"/>
              <a:gd name="connsiteY68" fmla="*/ 508346 h 528610"/>
              <a:gd name="connsiteX69" fmla="*/ 288577 w 577818"/>
              <a:gd name="connsiteY69" fmla="*/ 319520 h 528610"/>
              <a:gd name="connsiteX70" fmla="*/ 235080 w 577818"/>
              <a:gd name="connsiteY70" fmla="*/ 508346 h 528610"/>
              <a:gd name="connsiteX71" fmla="*/ 207408 w 577818"/>
              <a:gd name="connsiteY71" fmla="*/ 528610 h 528610"/>
              <a:gd name="connsiteX72" fmla="*/ 199107 w 577818"/>
              <a:gd name="connsiteY72" fmla="*/ 527689 h 528610"/>
              <a:gd name="connsiteX73" fmla="*/ 178815 w 577818"/>
              <a:gd name="connsiteY73" fmla="*/ 491766 h 528610"/>
              <a:gd name="connsiteX74" fmla="*/ 232312 w 577818"/>
              <a:gd name="connsiteY74" fmla="*/ 305703 h 528610"/>
              <a:gd name="connsiteX75" fmla="*/ 232312 w 577818"/>
              <a:gd name="connsiteY75" fmla="*/ 228330 h 528610"/>
              <a:gd name="connsiteX76" fmla="*/ 207408 w 577818"/>
              <a:gd name="connsiteY76" fmla="*/ 293729 h 528610"/>
              <a:gd name="connsiteX77" fmla="*/ 169591 w 577818"/>
              <a:gd name="connsiteY77" fmla="*/ 310309 h 528610"/>
              <a:gd name="connsiteX78" fmla="*/ 152988 w 577818"/>
              <a:gd name="connsiteY78" fmla="*/ 272543 h 528610"/>
              <a:gd name="connsiteX79" fmla="*/ 206486 w 577818"/>
              <a:gd name="connsiteY79" fmla="*/ 135299 h 528610"/>
              <a:gd name="connsiteX80" fmla="*/ 233235 w 577818"/>
              <a:gd name="connsiteY80" fmla="*/ 116877 h 528610"/>
              <a:gd name="connsiteX81" fmla="*/ 461986 w 577818"/>
              <a:gd name="connsiteY81" fmla="*/ 42312 h 528610"/>
              <a:gd name="connsiteX82" fmla="*/ 505334 w 577818"/>
              <a:gd name="connsiteY82" fmla="*/ 85586 h 528610"/>
              <a:gd name="connsiteX83" fmla="*/ 461986 w 577818"/>
              <a:gd name="connsiteY83" fmla="*/ 128860 h 528610"/>
              <a:gd name="connsiteX84" fmla="*/ 418638 w 577818"/>
              <a:gd name="connsiteY84" fmla="*/ 85586 h 528610"/>
              <a:gd name="connsiteX85" fmla="*/ 461986 w 577818"/>
              <a:gd name="connsiteY85" fmla="*/ 42312 h 528610"/>
              <a:gd name="connsiteX86" fmla="*/ 115572 w 577818"/>
              <a:gd name="connsiteY86" fmla="*/ 42312 h 528610"/>
              <a:gd name="connsiteX87" fmla="*/ 158403 w 577818"/>
              <a:gd name="connsiteY87" fmla="*/ 85586 h 528610"/>
              <a:gd name="connsiteX88" fmla="*/ 115572 w 577818"/>
              <a:gd name="connsiteY88" fmla="*/ 128860 h 528610"/>
              <a:gd name="connsiteX89" fmla="*/ 72741 w 577818"/>
              <a:gd name="connsiteY89" fmla="*/ 85586 h 528610"/>
              <a:gd name="connsiteX90" fmla="*/ 115572 w 577818"/>
              <a:gd name="connsiteY90" fmla="*/ 42312 h 528610"/>
              <a:gd name="connsiteX91" fmla="*/ 289038 w 577818"/>
              <a:gd name="connsiteY91" fmla="*/ 0 h 528610"/>
              <a:gd name="connsiteX92" fmla="*/ 340227 w 577818"/>
              <a:gd name="connsiteY92" fmla="*/ 51559 h 528610"/>
              <a:gd name="connsiteX93" fmla="*/ 289038 w 577818"/>
              <a:gd name="connsiteY93" fmla="*/ 103118 h 528610"/>
              <a:gd name="connsiteX94" fmla="*/ 237849 w 577818"/>
              <a:gd name="connsiteY94" fmla="*/ 51559 h 528610"/>
              <a:gd name="connsiteX95" fmla="*/ 289038 w 577818"/>
              <a:gd name="connsiteY95" fmla="*/ 0 h 5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77818" h="528610">
                <a:moveTo>
                  <a:pt x="415780" y="140844"/>
                </a:moveTo>
                <a:lnTo>
                  <a:pt x="438846" y="140844"/>
                </a:lnTo>
                <a:cubicBezTo>
                  <a:pt x="446228" y="140844"/>
                  <a:pt x="451764" y="143607"/>
                  <a:pt x="456377" y="148213"/>
                </a:cubicBezTo>
                <a:lnTo>
                  <a:pt x="468371" y="148213"/>
                </a:lnTo>
                <a:cubicBezTo>
                  <a:pt x="472062" y="143607"/>
                  <a:pt x="478521" y="140844"/>
                  <a:pt x="484979" y="140844"/>
                </a:cubicBezTo>
                <a:lnTo>
                  <a:pt x="508968" y="140844"/>
                </a:lnTo>
                <a:cubicBezTo>
                  <a:pt x="519117" y="140844"/>
                  <a:pt x="527421" y="146371"/>
                  <a:pt x="531112" y="155582"/>
                </a:cubicBezTo>
                <a:lnTo>
                  <a:pt x="576322" y="271643"/>
                </a:lnTo>
                <a:cubicBezTo>
                  <a:pt x="580935" y="284539"/>
                  <a:pt x="574477" y="298355"/>
                  <a:pt x="562482" y="302961"/>
                </a:cubicBezTo>
                <a:cubicBezTo>
                  <a:pt x="549565" y="307567"/>
                  <a:pt x="535725" y="302040"/>
                  <a:pt x="531112" y="289144"/>
                </a:cubicBezTo>
                <a:lnTo>
                  <a:pt x="508968" y="233877"/>
                </a:lnTo>
                <a:lnTo>
                  <a:pt x="508968" y="299277"/>
                </a:lnTo>
                <a:lnTo>
                  <a:pt x="554178" y="455867"/>
                </a:lnTo>
                <a:cubicBezTo>
                  <a:pt x="557869" y="468763"/>
                  <a:pt x="550488" y="482579"/>
                  <a:pt x="537570" y="486264"/>
                </a:cubicBezTo>
                <a:cubicBezTo>
                  <a:pt x="535725" y="487185"/>
                  <a:pt x="532957" y="487185"/>
                  <a:pt x="531112" y="487185"/>
                </a:cubicBezTo>
                <a:cubicBezTo>
                  <a:pt x="520040" y="487185"/>
                  <a:pt x="510813" y="479816"/>
                  <a:pt x="507123" y="469684"/>
                </a:cubicBezTo>
                <a:lnTo>
                  <a:pt x="461913" y="310330"/>
                </a:lnTo>
                <a:lnTo>
                  <a:pt x="419471" y="459551"/>
                </a:lnTo>
                <a:lnTo>
                  <a:pt x="393636" y="371124"/>
                </a:lnTo>
                <a:lnTo>
                  <a:pt x="402863" y="340727"/>
                </a:lnTo>
                <a:cubicBezTo>
                  <a:pt x="408399" y="339806"/>
                  <a:pt x="413012" y="338885"/>
                  <a:pt x="418548" y="337042"/>
                </a:cubicBezTo>
                <a:cubicBezTo>
                  <a:pt x="432388" y="331516"/>
                  <a:pt x="444382" y="320462"/>
                  <a:pt x="449918" y="306646"/>
                </a:cubicBezTo>
                <a:cubicBezTo>
                  <a:pt x="456377" y="292829"/>
                  <a:pt x="457299" y="277170"/>
                  <a:pt x="451764" y="262432"/>
                </a:cubicBezTo>
                <a:lnTo>
                  <a:pt x="404708" y="142686"/>
                </a:lnTo>
                <a:cubicBezTo>
                  <a:pt x="408399" y="141765"/>
                  <a:pt x="412089" y="140844"/>
                  <a:pt x="415780" y="140844"/>
                </a:cubicBezTo>
                <a:close/>
                <a:moveTo>
                  <a:pt x="68974" y="140844"/>
                </a:moveTo>
                <a:lnTo>
                  <a:pt x="92967" y="140844"/>
                </a:lnTo>
                <a:cubicBezTo>
                  <a:pt x="99427" y="140844"/>
                  <a:pt x="104964" y="143607"/>
                  <a:pt x="109578" y="148213"/>
                </a:cubicBezTo>
                <a:lnTo>
                  <a:pt x="121575" y="148213"/>
                </a:lnTo>
                <a:cubicBezTo>
                  <a:pt x="126189" y="143607"/>
                  <a:pt x="131726" y="140844"/>
                  <a:pt x="138186" y="140844"/>
                </a:cubicBezTo>
                <a:lnTo>
                  <a:pt x="162180" y="140844"/>
                </a:lnTo>
                <a:cubicBezTo>
                  <a:pt x="165871" y="140844"/>
                  <a:pt x="169563" y="141765"/>
                  <a:pt x="172331" y="142686"/>
                </a:cubicBezTo>
                <a:lnTo>
                  <a:pt x="126189" y="262432"/>
                </a:lnTo>
                <a:cubicBezTo>
                  <a:pt x="120652" y="277170"/>
                  <a:pt x="120652" y="292829"/>
                  <a:pt x="127112" y="306646"/>
                </a:cubicBezTo>
                <a:cubicBezTo>
                  <a:pt x="133572" y="320462"/>
                  <a:pt x="144646" y="331516"/>
                  <a:pt x="159412" y="337042"/>
                </a:cubicBezTo>
                <a:cubicBezTo>
                  <a:pt x="164026" y="338885"/>
                  <a:pt x="169563" y="340727"/>
                  <a:pt x="175100" y="340727"/>
                </a:cubicBezTo>
                <a:lnTo>
                  <a:pt x="183405" y="371124"/>
                </a:lnTo>
                <a:lnTo>
                  <a:pt x="158489" y="459551"/>
                </a:lnTo>
                <a:lnTo>
                  <a:pt x="116038" y="310330"/>
                </a:lnTo>
                <a:lnTo>
                  <a:pt x="69896" y="469684"/>
                </a:lnTo>
                <a:cubicBezTo>
                  <a:pt x="67128" y="479816"/>
                  <a:pt x="56977" y="487185"/>
                  <a:pt x="46826" y="487185"/>
                </a:cubicBezTo>
                <a:cubicBezTo>
                  <a:pt x="44057" y="487185"/>
                  <a:pt x="42212" y="487185"/>
                  <a:pt x="40366" y="486264"/>
                </a:cubicBezTo>
                <a:cubicBezTo>
                  <a:pt x="27446" y="482579"/>
                  <a:pt x="19141" y="468763"/>
                  <a:pt x="22832" y="455867"/>
                </a:cubicBezTo>
                <a:lnTo>
                  <a:pt x="68051" y="299277"/>
                </a:lnTo>
                <a:lnTo>
                  <a:pt x="68051" y="233877"/>
                </a:lnTo>
                <a:lnTo>
                  <a:pt x="46826" y="289144"/>
                </a:lnTo>
                <a:cubicBezTo>
                  <a:pt x="42212" y="302040"/>
                  <a:pt x="27446" y="307567"/>
                  <a:pt x="15449" y="302961"/>
                </a:cubicBezTo>
                <a:cubicBezTo>
                  <a:pt x="2530" y="298355"/>
                  <a:pt x="-3007" y="284539"/>
                  <a:pt x="1607" y="271643"/>
                </a:cubicBezTo>
                <a:lnTo>
                  <a:pt x="45903" y="156503"/>
                </a:lnTo>
                <a:cubicBezTo>
                  <a:pt x="49594" y="146371"/>
                  <a:pt x="58822" y="140844"/>
                  <a:pt x="68974" y="140844"/>
                </a:cubicBezTo>
                <a:close/>
                <a:moveTo>
                  <a:pt x="233235" y="116877"/>
                </a:moveTo>
                <a:lnTo>
                  <a:pt x="261828" y="116877"/>
                </a:lnTo>
                <a:cubicBezTo>
                  <a:pt x="269207" y="116877"/>
                  <a:pt x="276586" y="120561"/>
                  <a:pt x="282120" y="126088"/>
                </a:cubicBezTo>
                <a:lnTo>
                  <a:pt x="268285" y="224646"/>
                </a:lnTo>
                <a:lnTo>
                  <a:pt x="288577" y="242147"/>
                </a:lnTo>
                <a:lnTo>
                  <a:pt x="309792" y="224646"/>
                </a:lnTo>
                <a:lnTo>
                  <a:pt x="295956" y="126088"/>
                </a:lnTo>
                <a:cubicBezTo>
                  <a:pt x="301490" y="120561"/>
                  <a:pt x="307947" y="116877"/>
                  <a:pt x="316248" y="116877"/>
                </a:cubicBezTo>
                <a:lnTo>
                  <a:pt x="344842" y="116877"/>
                </a:lnTo>
                <a:cubicBezTo>
                  <a:pt x="355910" y="116877"/>
                  <a:pt x="366979" y="124246"/>
                  <a:pt x="371590" y="135299"/>
                </a:cubicBezTo>
                <a:lnTo>
                  <a:pt x="424166" y="272543"/>
                </a:lnTo>
                <a:cubicBezTo>
                  <a:pt x="430622" y="288202"/>
                  <a:pt x="423243" y="304782"/>
                  <a:pt x="407563" y="310309"/>
                </a:cubicBezTo>
                <a:cubicBezTo>
                  <a:pt x="392805" y="315835"/>
                  <a:pt x="376202" y="308466"/>
                  <a:pt x="370668" y="293729"/>
                </a:cubicBezTo>
                <a:lnTo>
                  <a:pt x="344842" y="228330"/>
                </a:lnTo>
                <a:lnTo>
                  <a:pt x="344842" y="305703"/>
                </a:lnTo>
                <a:lnTo>
                  <a:pt x="398339" y="491766"/>
                </a:lnTo>
                <a:cubicBezTo>
                  <a:pt x="402951" y="507425"/>
                  <a:pt x="393727" y="523083"/>
                  <a:pt x="378969" y="527689"/>
                </a:cubicBezTo>
                <a:cubicBezTo>
                  <a:pt x="376202" y="528610"/>
                  <a:pt x="373435" y="528610"/>
                  <a:pt x="370668" y="528610"/>
                </a:cubicBezTo>
                <a:cubicBezTo>
                  <a:pt x="357755" y="528610"/>
                  <a:pt x="346686" y="520320"/>
                  <a:pt x="342997" y="508346"/>
                </a:cubicBezTo>
                <a:lnTo>
                  <a:pt x="288577" y="319520"/>
                </a:lnTo>
                <a:lnTo>
                  <a:pt x="235080" y="508346"/>
                </a:lnTo>
                <a:cubicBezTo>
                  <a:pt x="231390" y="520320"/>
                  <a:pt x="219399" y="528610"/>
                  <a:pt x="207408" y="528610"/>
                </a:cubicBezTo>
                <a:cubicBezTo>
                  <a:pt x="204641" y="528610"/>
                  <a:pt x="201874" y="528610"/>
                  <a:pt x="199107" y="527689"/>
                </a:cubicBezTo>
                <a:cubicBezTo>
                  <a:pt x="183427" y="523083"/>
                  <a:pt x="175125" y="507425"/>
                  <a:pt x="178815" y="491766"/>
                </a:cubicBezTo>
                <a:lnTo>
                  <a:pt x="232312" y="305703"/>
                </a:lnTo>
                <a:lnTo>
                  <a:pt x="232312" y="228330"/>
                </a:lnTo>
                <a:lnTo>
                  <a:pt x="207408" y="293729"/>
                </a:lnTo>
                <a:cubicBezTo>
                  <a:pt x="201874" y="308466"/>
                  <a:pt x="184349" y="315835"/>
                  <a:pt x="169591" y="310309"/>
                </a:cubicBezTo>
                <a:cubicBezTo>
                  <a:pt x="154833" y="304782"/>
                  <a:pt x="147454" y="288202"/>
                  <a:pt x="152988" y="272543"/>
                </a:cubicBezTo>
                <a:lnTo>
                  <a:pt x="206486" y="135299"/>
                </a:lnTo>
                <a:cubicBezTo>
                  <a:pt x="211098" y="124246"/>
                  <a:pt x="221244" y="116877"/>
                  <a:pt x="233235" y="116877"/>
                </a:cubicBezTo>
                <a:close/>
                <a:moveTo>
                  <a:pt x="461986" y="42312"/>
                </a:moveTo>
                <a:cubicBezTo>
                  <a:pt x="485926" y="42312"/>
                  <a:pt x="505334" y="61686"/>
                  <a:pt x="505334" y="85586"/>
                </a:cubicBezTo>
                <a:cubicBezTo>
                  <a:pt x="505334" y="109486"/>
                  <a:pt x="485926" y="128860"/>
                  <a:pt x="461986" y="128860"/>
                </a:cubicBezTo>
                <a:cubicBezTo>
                  <a:pt x="438046" y="128860"/>
                  <a:pt x="418638" y="109486"/>
                  <a:pt x="418638" y="85586"/>
                </a:cubicBezTo>
                <a:cubicBezTo>
                  <a:pt x="418638" y="61686"/>
                  <a:pt x="438046" y="42312"/>
                  <a:pt x="461986" y="42312"/>
                </a:cubicBezTo>
                <a:close/>
                <a:moveTo>
                  <a:pt x="115572" y="42312"/>
                </a:moveTo>
                <a:cubicBezTo>
                  <a:pt x="139227" y="42312"/>
                  <a:pt x="158403" y="61686"/>
                  <a:pt x="158403" y="85586"/>
                </a:cubicBezTo>
                <a:cubicBezTo>
                  <a:pt x="158403" y="109486"/>
                  <a:pt x="139227" y="128860"/>
                  <a:pt x="115572" y="128860"/>
                </a:cubicBezTo>
                <a:cubicBezTo>
                  <a:pt x="91917" y="128860"/>
                  <a:pt x="72741" y="109486"/>
                  <a:pt x="72741" y="85586"/>
                </a:cubicBezTo>
                <a:cubicBezTo>
                  <a:pt x="72741" y="61686"/>
                  <a:pt x="91917" y="42312"/>
                  <a:pt x="115572" y="42312"/>
                </a:cubicBezTo>
                <a:close/>
                <a:moveTo>
                  <a:pt x="289038" y="0"/>
                </a:moveTo>
                <a:cubicBezTo>
                  <a:pt x="317309" y="0"/>
                  <a:pt x="340227" y="23084"/>
                  <a:pt x="340227" y="51559"/>
                </a:cubicBezTo>
                <a:cubicBezTo>
                  <a:pt x="340227" y="80034"/>
                  <a:pt x="317309" y="103118"/>
                  <a:pt x="289038" y="103118"/>
                </a:cubicBezTo>
                <a:cubicBezTo>
                  <a:pt x="260767" y="103118"/>
                  <a:pt x="237849" y="80034"/>
                  <a:pt x="237849" y="51559"/>
                </a:cubicBezTo>
                <a:cubicBezTo>
                  <a:pt x="237849" y="23084"/>
                  <a:pt x="260767" y="0"/>
                  <a:pt x="289038" y="0"/>
                </a:cubicBezTo>
                <a:close/>
              </a:path>
            </a:pathLst>
          </a:cu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思源黑体 CN Light" panose="020B0300000000000000" pitchFamily="34" charset="-122"/>
              <a:cs typeface="思源黑体 CN Light" panose="020B0300000000000000" pitchFamily="34" charset="-122"/>
            </a:endParaRPr>
          </a:p>
        </p:txBody>
      </p:sp>
      <p:sp>
        <p:nvSpPr>
          <p:cNvPr id="30" name="hand-holding-a-japanese-yen-coin_21186"/>
          <p:cNvSpPr/>
          <p:nvPr/>
        </p:nvSpPr>
        <p:spPr>
          <a:xfrm>
            <a:off x="3051449" y="2232339"/>
            <a:ext cx="609685" cy="542762"/>
          </a:xfrm>
          <a:custGeom>
            <a:avLst/>
            <a:gdLst>
              <a:gd name="T0" fmla="*/ 742 w 942"/>
              <a:gd name="T1" fmla="*/ 570 h 840"/>
              <a:gd name="T2" fmla="*/ 755 w 942"/>
              <a:gd name="T3" fmla="*/ 520 h 840"/>
              <a:gd name="T4" fmla="*/ 645 w 942"/>
              <a:gd name="T5" fmla="*/ 450 h 840"/>
              <a:gd name="T6" fmla="*/ 600 w 942"/>
              <a:gd name="T7" fmla="*/ 452 h 840"/>
              <a:gd name="T8" fmla="*/ 600 w 942"/>
              <a:gd name="T9" fmla="*/ 411 h 840"/>
              <a:gd name="T10" fmla="*/ 722 w 942"/>
              <a:gd name="T11" fmla="*/ 411 h 840"/>
              <a:gd name="T12" fmla="*/ 722 w 942"/>
              <a:gd name="T13" fmla="*/ 367 h 840"/>
              <a:gd name="T14" fmla="*/ 608 w 942"/>
              <a:gd name="T15" fmla="*/ 367 h 840"/>
              <a:gd name="T16" fmla="*/ 650 w 942"/>
              <a:gd name="T17" fmla="*/ 295 h 840"/>
              <a:gd name="T18" fmla="*/ 733 w 942"/>
              <a:gd name="T19" fmla="*/ 295 h 840"/>
              <a:gd name="T20" fmla="*/ 733 w 942"/>
              <a:gd name="T21" fmla="*/ 251 h 840"/>
              <a:gd name="T22" fmla="*/ 676 w 942"/>
              <a:gd name="T23" fmla="*/ 251 h 840"/>
              <a:gd name="T24" fmla="*/ 762 w 942"/>
              <a:gd name="T25" fmla="*/ 106 h 840"/>
              <a:gd name="T26" fmla="*/ 689 w 942"/>
              <a:gd name="T27" fmla="*/ 106 h 840"/>
              <a:gd name="T28" fmla="*/ 569 w 942"/>
              <a:gd name="T29" fmla="*/ 326 h 840"/>
              <a:gd name="T30" fmla="*/ 450 w 942"/>
              <a:gd name="T31" fmla="*/ 106 h 840"/>
              <a:gd name="T32" fmla="*/ 377 w 942"/>
              <a:gd name="T33" fmla="*/ 106 h 840"/>
              <a:gd name="T34" fmla="*/ 463 w 942"/>
              <a:gd name="T35" fmla="*/ 251 h 840"/>
              <a:gd name="T36" fmla="*/ 404 w 942"/>
              <a:gd name="T37" fmla="*/ 251 h 840"/>
              <a:gd name="T38" fmla="*/ 404 w 942"/>
              <a:gd name="T39" fmla="*/ 295 h 840"/>
              <a:gd name="T40" fmla="*/ 489 w 942"/>
              <a:gd name="T41" fmla="*/ 295 h 840"/>
              <a:gd name="T42" fmla="*/ 531 w 942"/>
              <a:gd name="T43" fmla="*/ 367 h 840"/>
              <a:gd name="T44" fmla="*/ 420 w 942"/>
              <a:gd name="T45" fmla="*/ 367 h 840"/>
              <a:gd name="T46" fmla="*/ 420 w 942"/>
              <a:gd name="T47" fmla="*/ 411 h 840"/>
              <a:gd name="T48" fmla="*/ 538 w 942"/>
              <a:gd name="T49" fmla="*/ 411 h 840"/>
              <a:gd name="T50" fmla="*/ 538 w 942"/>
              <a:gd name="T51" fmla="*/ 454 h 840"/>
              <a:gd name="T52" fmla="*/ 535 w 942"/>
              <a:gd name="T53" fmla="*/ 454 h 840"/>
              <a:gd name="T54" fmla="*/ 440 w 942"/>
              <a:gd name="T55" fmla="*/ 436 h 840"/>
              <a:gd name="T56" fmla="*/ 307 w 942"/>
              <a:gd name="T57" fmla="*/ 419 h 840"/>
              <a:gd name="T58" fmla="*/ 249 w 942"/>
              <a:gd name="T59" fmla="*/ 434 h 840"/>
              <a:gd name="T60" fmla="*/ 234 w 942"/>
              <a:gd name="T61" fmla="*/ 335 h 840"/>
              <a:gd name="T62" fmla="*/ 570 w 942"/>
              <a:gd name="T63" fmla="*/ 0 h 840"/>
              <a:gd name="T64" fmla="*/ 905 w 942"/>
              <a:gd name="T65" fmla="*/ 335 h 840"/>
              <a:gd name="T66" fmla="*/ 872 w 942"/>
              <a:gd name="T67" fmla="*/ 479 h 840"/>
              <a:gd name="T68" fmla="*/ 858 w 942"/>
              <a:gd name="T69" fmla="*/ 487 h 840"/>
              <a:gd name="T70" fmla="*/ 798 w 942"/>
              <a:gd name="T71" fmla="*/ 552 h 840"/>
              <a:gd name="T72" fmla="*/ 718 w 942"/>
              <a:gd name="T73" fmla="*/ 628 h 840"/>
              <a:gd name="T74" fmla="*/ 644 w 942"/>
              <a:gd name="T75" fmla="*/ 609 h 840"/>
              <a:gd name="T76" fmla="*/ 742 w 942"/>
              <a:gd name="T77" fmla="*/ 570 h 840"/>
              <a:gd name="T78" fmla="*/ 154 w 942"/>
              <a:gd name="T79" fmla="*/ 780 h 840"/>
              <a:gd name="T80" fmla="*/ 779 w 942"/>
              <a:gd name="T81" fmla="*/ 758 h 840"/>
              <a:gd name="T82" fmla="*/ 932 w 942"/>
              <a:gd name="T83" fmla="*/ 535 h 840"/>
              <a:gd name="T84" fmla="*/ 870 w 942"/>
              <a:gd name="T85" fmla="*/ 507 h 840"/>
              <a:gd name="T86" fmla="*/ 724 w 942"/>
              <a:gd name="T87" fmla="*/ 650 h 840"/>
              <a:gd name="T88" fmla="*/ 545 w 942"/>
              <a:gd name="T89" fmla="*/ 594 h 840"/>
              <a:gd name="T90" fmla="*/ 732 w 942"/>
              <a:gd name="T91" fmla="*/ 524 h 840"/>
              <a:gd name="T92" fmla="*/ 533 w 942"/>
              <a:gd name="T93" fmla="*/ 477 h 840"/>
              <a:gd name="T94" fmla="*/ 310 w 942"/>
              <a:gd name="T95" fmla="*/ 441 h 840"/>
              <a:gd name="T96" fmla="*/ 0 w 942"/>
              <a:gd name="T97" fmla="*/ 626 h 840"/>
              <a:gd name="T98" fmla="*/ 154 w 942"/>
              <a:gd name="T99" fmla="*/ 78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42" h="840">
                <a:moveTo>
                  <a:pt x="742" y="570"/>
                </a:moveTo>
                <a:cubicBezTo>
                  <a:pt x="753" y="556"/>
                  <a:pt x="758" y="539"/>
                  <a:pt x="755" y="520"/>
                </a:cubicBezTo>
                <a:cubicBezTo>
                  <a:pt x="745" y="450"/>
                  <a:pt x="670" y="450"/>
                  <a:pt x="645" y="450"/>
                </a:cubicBezTo>
                <a:cubicBezTo>
                  <a:pt x="631" y="450"/>
                  <a:pt x="615" y="451"/>
                  <a:pt x="600" y="452"/>
                </a:cubicBezTo>
                <a:lnTo>
                  <a:pt x="600" y="411"/>
                </a:lnTo>
                <a:lnTo>
                  <a:pt x="722" y="411"/>
                </a:lnTo>
                <a:lnTo>
                  <a:pt x="722" y="367"/>
                </a:lnTo>
                <a:lnTo>
                  <a:pt x="608" y="367"/>
                </a:lnTo>
                <a:lnTo>
                  <a:pt x="650" y="295"/>
                </a:lnTo>
                <a:lnTo>
                  <a:pt x="733" y="295"/>
                </a:lnTo>
                <a:lnTo>
                  <a:pt x="733" y="251"/>
                </a:lnTo>
                <a:lnTo>
                  <a:pt x="676" y="251"/>
                </a:lnTo>
                <a:lnTo>
                  <a:pt x="762" y="106"/>
                </a:lnTo>
                <a:lnTo>
                  <a:pt x="689" y="106"/>
                </a:lnTo>
                <a:lnTo>
                  <a:pt x="569" y="326"/>
                </a:lnTo>
                <a:lnTo>
                  <a:pt x="450" y="106"/>
                </a:lnTo>
                <a:lnTo>
                  <a:pt x="377" y="106"/>
                </a:lnTo>
                <a:lnTo>
                  <a:pt x="463" y="251"/>
                </a:lnTo>
                <a:lnTo>
                  <a:pt x="404" y="251"/>
                </a:lnTo>
                <a:lnTo>
                  <a:pt x="404" y="295"/>
                </a:lnTo>
                <a:lnTo>
                  <a:pt x="489" y="295"/>
                </a:lnTo>
                <a:lnTo>
                  <a:pt x="531" y="367"/>
                </a:lnTo>
                <a:lnTo>
                  <a:pt x="420" y="367"/>
                </a:lnTo>
                <a:lnTo>
                  <a:pt x="420" y="411"/>
                </a:lnTo>
                <a:lnTo>
                  <a:pt x="538" y="411"/>
                </a:lnTo>
                <a:lnTo>
                  <a:pt x="538" y="454"/>
                </a:lnTo>
                <a:cubicBezTo>
                  <a:pt x="537" y="454"/>
                  <a:pt x="536" y="454"/>
                  <a:pt x="535" y="454"/>
                </a:cubicBezTo>
                <a:cubicBezTo>
                  <a:pt x="504" y="451"/>
                  <a:pt x="472" y="443"/>
                  <a:pt x="440" y="436"/>
                </a:cubicBezTo>
                <a:cubicBezTo>
                  <a:pt x="393" y="424"/>
                  <a:pt x="348" y="413"/>
                  <a:pt x="307" y="419"/>
                </a:cubicBezTo>
                <a:cubicBezTo>
                  <a:pt x="287" y="421"/>
                  <a:pt x="268" y="427"/>
                  <a:pt x="249" y="434"/>
                </a:cubicBezTo>
                <a:cubicBezTo>
                  <a:pt x="239" y="403"/>
                  <a:pt x="234" y="370"/>
                  <a:pt x="234" y="335"/>
                </a:cubicBezTo>
                <a:cubicBezTo>
                  <a:pt x="234" y="150"/>
                  <a:pt x="384" y="0"/>
                  <a:pt x="570" y="0"/>
                </a:cubicBezTo>
                <a:cubicBezTo>
                  <a:pt x="755" y="0"/>
                  <a:pt x="905" y="150"/>
                  <a:pt x="905" y="335"/>
                </a:cubicBezTo>
                <a:cubicBezTo>
                  <a:pt x="905" y="387"/>
                  <a:pt x="893" y="436"/>
                  <a:pt x="872" y="479"/>
                </a:cubicBezTo>
                <a:cubicBezTo>
                  <a:pt x="867" y="482"/>
                  <a:pt x="863" y="484"/>
                  <a:pt x="858" y="487"/>
                </a:cubicBezTo>
                <a:cubicBezTo>
                  <a:pt x="835" y="501"/>
                  <a:pt x="817" y="526"/>
                  <a:pt x="798" y="552"/>
                </a:cubicBezTo>
                <a:cubicBezTo>
                  <a:pt x="774" y="585"/>
                  <a:pt x="749" y="619"/>
                  <a:pt x="718" y="628"/>
                </a:cubicBezTo>
                <a:cubicBezTo>
                  <a:pt x="700" y="633"/>
                  <a:pt x="673" y="623"/>
                  <a:pt x="644" y="609"/>
                </a:cubicBezTo>
                <a:cubicBezTo>
                  <a:pt x="686" y="604"/>
                  <a:pt x="723" y="594"/>
                  <a:pt x="742" y="570"/>
                </a:cubicBezTo>
                <a:close/>
                <a:moveTo>
                  <a:pt x="154" y="780"/>
                </a:moveTo>
                <a:cubicBezTo>
                  <a:pt x="321" y="683"/>
                  <a:pt x="559" y="840"/>
                  <a:pt x="779" y="758"/>
                </a:cubicBezTo>
                <a:cubicBezTo>
                  <a:pt x="864" y="727"/>
                  <a:pt x="907" y="635"/>
                  <a:pt x="932" y="535"/>
                </a:cubicBezTo>
                <a:cubicBezTo>
                  <a:pt x="942" y="495"/>
                  <a:pt x="922" y="475"/>
                  <a:pt x="870" y="507"/>
                </a:cubicBezTo>
                <a:cubicBezTo>
                  <a:pt x="824" y="535"/>
                  <a:pt x="790" y="632"/>
                  <a:pt x="724" y="650"/>
                </a:cubicBezTo>
                <a:cubicBezTo>
                  <a:pt x="673" y="664"/>
                  <a:pt x="607" y="606"/>
                  <a:pt x="545" y="594"/>
                </a:cubicBezTo>
                <a:cubicBezTo>
                  <a:pt x="624" y="587"/>
                  <a:pt x="742" y="591"/>
                  <a:pt x="732" y="524"/>
                </a:cubicBezTo>
                <a:cubicBezTo>
                  <a:pt x="721" y="446"/>
                  <a:pt x="603" y="483"/>
                  <a:pt x="533" y="477"/>
                </a:cubicBezTo>
                <a:cubicBezTo>
                  <a:pt x="453" y="469"/>
                  <a:pt x="373" y="433"/>
                  <a:pt x="310" y="441"/>
                </a:cubicBezTo>
                <a:cubicBezTo>
                  <a:pt x="188" y="457"/>
                  <a:pt x="83" y="591"/>
                  <a:pt x="0" y="626"/>
                </a:cubicBezTo>
                <a:lnTo>
                  <a:pt x="154" y="780"/>
                </a:lnTo>
                <a:close/>
              </a:path>
            </a:pathLst>
          </a:cu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Light" panose="020B0300000000000000" pitchFamily="34" charset="-122"/>
              <a:cs typeface="思源黑体 CN Light" panose="020B0300000000000000" pitchFamily="34"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p:cNvSpPr/>
          <p:nvPr/>
        </p:nvSpPr>
        <p:spPr>
          <a:xfrm>
            <a:off x="6896442" y="337425"/>
            <a:ext cx="1517107" cy="369332"/>
          </a:xfrm>
          <a:prstGeom prst="roundRect">
            <a:avLst>
              <a:gd name="adj" fmla="val 50000"/>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0" name="文本框 19"/>
          <p:cNvSpPr txBox="1"/>
          <p:nvPr/>
        </p:nvSpPr>
        <p:spPr>
          <a:xfrm>
            <a:off x="9877617"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社区选择</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文本框 20"/>
          <p:cNvSpPr txBox="1"/>
          <p:nvPr/>
        </p:nvSpPr>
        <p:spPr>
          <a:xfrm>
            <a:off x="6958310" y="363123"/>
            <a:ext cx="1393372" cy="338554"/>
          </a:xfrm>
          <a:prstGeom prst="rect">
            <a:avLst/>
          </a:prstGeom>
          <a:noFill/>
        </p:spPr>
        <p:txBody>
          <a:bodyPr wrap="square" rtlCol="0">
            <a:spAutoFit/>
          </a:bodyPr>
          <a:lstStyle/>
          <a:p>
            <a:pPr algn="ctr"/>
            <a:r>
              <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活动内容</a:t>
            </a:r>
            <a:endParaRPr lang="zh-CN" altLang="en-US" sz="1600" dirty="0">
              <a:solidFill>
                <a:schemeClr val="bg1"/>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2" name="文本框 21"/>
          <p:cNvSpPr txBox="1"/>
          <p:nvPr/>
        </p:nvSpPr>
        <p:spPr>
          <a:xfrm>
            <a:off x="8417964" y="363123"/>
            <a:ext cx="13933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活动步骤</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5" name="文本框 24"/>
          <p:cNvSpPr txBox="1"/>
          <p:nvPr/>
        </p:nvSpPr>
        <p:spPr>
          <a:xfrm>
            <a:off x="5426608" y="368054"/>
            <a:ext cx="1093572" cy="338554"/>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活动目的</a:t>
            </a:r>
            <a:endParaRPr lang="zh-CN" altLang="en-US" sz="1600" dirty="0">
              <a:solidFill>
                <a:schemeClr val="tx1">
                  <a:lumMod val="65000"/>
                  <a:lumOff val="3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6" name="文本框 25"/>
          <p:cNvSpPr txBox="1"/>
          <p:nvPr/>
        </p:nvSpPr>
        <p:spPr>
          <a:xfrm>
            <a:off x="6004771" y="2517560"/>
            <a:ext cx="4368589" cy="830997"/>
          </a:xfrm>
          <a:prstGeom prst="rect">
            <a:avLst/>
          </a:prstGeom>
          <a:noFill/>
        </p:spPr>
        <p:txBody>
          <a:bodyPr wrap="square" rtlCol="0">
            <a:spAutoFit/>
          </a:bodyPr>
          <a:lstStyle/>
          <a:p>
            <a:pPr algn="just"/>
            <a:r>
              <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rPr>
              <a:t>活动内容</a:t>
            </a:r>
            <a:endParaRPr lang="zh-CN" altLang="en-US" sz="4800" dirty="0">
              <a:solidFill>
                <a:srgbClr val="1F73CA"/>
              </a:solidFill>
              <a:latin typeface="思源黑体 CN Light" panose="020B0300000000000000" pitchFamily="34" charset="-122"/>
              <a:ea typeface="思源黑体 CN Light" panose="020B0300000000000000" pitchFamily="34" charset="-122"/>
              <a:cs typeface="思源黑体 CN Heavy" panose="020B0A00000000000000" pitchFamily="34" charset="-122"/>
            </a:endParaRPr>
          </a:p>
        </p:txBody>
      </p:sp>
      <p:sp>
        <p:nvSpPr>
          <p:cNvPr id="27" name="文本框 26"/>
          <p:cNvSpPr txBox="1"/>
          <p:nvPr/>
        </p:nvSpPr>
        <p:spPr>
          <a:xfrm>
            <a:off x="6004771" y="3448484"/>
            <a:ext cx="4947709" cy="1023870"/>
          </a:xfrm>
          <a:prstGeom prst="rect">
            <a:avLst/>
          </a:prstGeom>
          <a:noFill/>
        </p:spPr>
        <p:txBody>
          <a:bodyPr wrap="square" rtlCol="0">
            <a:spAutoFit/>
          </a:bodyPr>
          <a:lstStyle/>
          <a:p>
            <a:pPr lvl="0">
              <a:lnSpc>
                <a:spcPct val="150000"/>
              </a:lnSpc>
              <a:defRPr/>
            </a:pPr>
            <a:r>
              <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rPr>
              <a:t>请在此处添加具体内容文字尽量精炼，简单说明即可，不必过于繁琐请在此处添加具体内容文字尽量精炼，简单说明即可，不必过于繁琐。</a:t>
            </a:r>
            <a:endParaRPr lang="zh-CN" altLang="en-US" sz="1400" dirty="0">
              <a:solidFill>
                <a:srgbClr val="262626"/>
              </a:solidFill>
              <a:latin typeface="思源黑体 CN Light" panose="020B0300000000000000" pitchFamily="34" charset="-122"/>
              <a:ea typeface="思源黑体 CN Light" panose="020B0300000000000000" pitchFamily="34" charset="-122"/>
              <a:cs typeface="思源黑体 CN Light" panose="020B0300000000000000" pitchFamily="34" charset="-122"/>
              <a:sym typeface="思源黑体 CN Heavy" panose="020B0A00000000000000" pitchFamily="34" charset="-122"/>
            </a:endParaRPr>
          </a:p>
        </p:txBody>
      </p:sp>
      <p:sp>
        <p:nvSpPr>
          <p:cNvPr id="28" name="任意多边形: 形状 27"/>
          <p:cNvSpPr/>
          <p:nvPr/>
        </p:nvSpPr>
        <p:spPr>
          <a:xfrm>
            <a:off x="-1" y="-2"/>
            <a:ext cx="4685915" cy="6858003"/>
          </a:xfrm>
          <a:custGeom>
            <a:avLst/>
            <a:gdLst>
              <a:gd name="connsiteX0" fmla="*/ 3225857 w 5367174"/>
              <a:gd name="connsiteY0" fmla="*/ 0 h 6858003"/>
              <a:gd name="connsiteX1" fmla="*/ 3653419 w 5367174"/>
              <a:gd name="connsiteY1" fmla="*/ 0 h 6858003"/>
              <a:gd name="connsiteX2" fmla="*/ 3822246 w 5367174"/>
              <a:gd name="connsiteY2" fmla="*/ 135491 h 6858003"/>
              <a:gd name="connsiteX3" fmla="*/ 5367174 w 5367174"/>
              <a:gd name="connsiteY3" fmla="*/ 3429001 h 6858003"/>
              <a:gd name="connsiteX4" fmla="*/ 3822246 w 5367174"/>
              <a:gd name="connsiteY4" fmla="*/ 6722512 h 6858003"/>
              <a:gd name="connsiteX5" fmla="*/ 3653419 w 5367174"/>
              <a:gd name="connsiteY5" fmla="*/ 6858003 h 6858003"/>
              <a:gd name="connsiteX6" fmla="*/ 3225857 w 5367174"/>
              <a:gd name="connsiteY6" fmla="*/ 6858003 h 6858003"/>
              <a:gd name="connsiteX7" fmla="*/ 3225857 w 5367174"/>
              <a:gd name="connsiteY7" fmla="*/ 6858002 h 6858003"/>
              <a:gd name="connsiteX8" fmla="*/ 0 w 5367174"/>
              <a:gd name="connsiteY8" fmla="*/ 6858002 h 6858003"/>
              <a:gd name="connsiteX9" fmla="*/ 0 w 5367174"/>
              <a:gd name="connsiteY9" fmla="*/ 2 h 6858003"/>
              <a:gd name="connsiteX10" fmla="*/ 3225857 w 5367174"/>
              <a:gd name="connsiteY10" fmla="*/ 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7174" h="6858003">
                <a:moveTo>
                  <a:pt x="3225857" y="0"/>
                </a:moveTo>
                <a:lnTo>
                  <a:pt x="3653419" y="0"/>
                </a:lnTo>
                <a:lnTo>
                  <a:pt x="3822246" y="135491"/>
                </a:lnTo>
                <a:cubicBezTo>
                  <a:pt x="4776781" y="978374"/>
                  <a:pt x="5367174" y="2142805"/>
                  <a:pt x="5367174" y="3429001"/>
                </a:cubicBezTo>
                <a:cubicBezTo>
                  <a:pt x="5367174" y="4715197"/>
                  <a:pt x="4776781" y="5879629"/>
                  <a:pt x="3822246" y="6722512"/>
                </a:cubicBezTo>
                <a:lnTo>
                  <a:pt x="3653419" y="6858003"/>
                </a:lnTo>
                <a:lnTo>
                  <a:pt x="3225857" y="6858003"/>
                </a:lnTo>
                <a:lnTo>
                  <a:pt x="3225857" y="6858002"/>
                </a:lnTo>
                <a:lnTo>
                  <a:pt x="0" y="6858002"/>
                </a:lnTo>
                <a:lnTo>
                  <a:pt x="0" y="2"/>
                </a:lnTo>
                <a:lnTo>
                  <a:pt x="3225857" y="2"/>
                </a:lnTo>
                <a:close/>
              </a:path>
            </a:pathLst>
          </a:custGeom>
          <a:solidFill>
            <a:srgbClr val="1F73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2" name="椭圆 1"/>
          <p:cNvSpPr/>
          <p:nvPr/>
        </p:nvSpPr>
        <p:spPr>
          <a:xfrm>
            <a:off x="2559197" y="1985444"/>
            <a:ext cx="2926080" cy="2926080"/>
          </a:xfrm>
          <a:prstGeom prst="ellipse">
            <a:avLst/>
          </a:prstGeom>
          <a:solidFill>
            <a:schemeClr val="bg1"/>
          </a:solidFill>
          <a:ln>
            <a:no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2" name="文本框 31"/>
          <p:cNvSpPr txBox="1"/>
          <p:nvPr/>
        </p:nvSpPr>
        <p:spPr>
          <a:xfrm>
            <a:off x="3347088" y="2325099"/>
            <a:ext cx="1350298" cy="2246769"/>
          </a:xfrm>
          <a:prstGeom prst="rect">
            <a:avLst/>
          </a:prstGeom>
          <a:noFill/>
        </p:spPr>
        <p:txBody>
          <a:bodyPr wrap="square" rtlCol="0" anchor="t">
            <a:spAutoFit/>
          </a:bodyPr>
          <a:lstStyle/>
          <a:p>
            <a:pPr algn="ctr"/>
            <a:r>
              <a:rPr lang="en-US" altLang="zh-CN"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rPr>
              <a:t>2</a:t>
            </a:r>
            <a:endParaRPr lang="zh-CN" altLang="en-US" sz="14000" dirty="0">
              <a:solidFill>
                <a:schemeClr val="tx1">
                  <a:lumMod val="75000"/>
                  <a:lumOff val="25000"/>
                </a:schemeClr>
              </a:solidFill>
              <a:effectLst>
                <a:reflection blurRad="63500" stA="50000" endPos="90000" dir="5400000" sy="-100000" algn="bl" rotWithShape="0"/>
              </a:effectLst>
              <a:latin typeface="思源黑体 CN Heavy" panose="020B0A00000000000000" pitchFamily="34" charset="-122"/>
              <a:ea typeface="思源黑体 CN Heavy" panose="020B0A00000000000000" pitchFamily="34" charset="-122"/>
              <a:cs typeface="思源黑体 CN Heavy" panose="020B0A00000000000000" pitchFamily="34" charset="-122"/>
            </a:endParaRPr>
          </a:p>
        </p:txBody>
      </p:sp>
      <p:sp>
        <p:nvSpPr>
          <p:cNvPr id="35" name="椭圆 34"/>
          <p:cNvSpPr/>
          <p:nvPr/>
        </p:nvSpPr>
        <p:spPr>
          <a:xfrm>
            <a:off x="2324394" y="1750641"/>
            <a:ext cx="3395686" cy="3395686"/>
          </a:xfrm>
          <a:prstGeom prst="ellipse">
            <a:avLst/>
          </a:prstGeom>
          <a:noFill/>
          <a:ln w="25400">
            <a:gradFill flip="none" rotWithShape="1">
              <a:gsLst>
                <a:gs pos="0">
                  <a:schemeClr val="accent1">
                    <a:lumMod val="5000"/>
                    <a:lumOff val="95000"/>
                  </a:schemeClr>
                </a:gs>
                <a:gs pos="100000">
                  <a:srgbClr val="1F73CA"/>
                </a:gs>
              </a:gsLst>
              <a:lin ang="0" scaled="1"/>
              <a:tileRect/>
            </a:gra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a:srcRect l="24293" r="29342"/>
          <a:stretch>
            <a:fillRect/>
          </a:stretch>
        </p:blipFill>
        <p:spPr>
          <a:xfrm>
            <a:off x="1019173" y="1560846"/>
            <a:ext cx="2781293" cy="3963394"/>
          </a:xfrm>
          <a:prstGeom prst="rect">
            <a:avLst/>
          </a:prstGeom>
          <a:effectLst>
            <a:outerShdw blurRad="50800" dist="38100" dir="2700000" algn="tl" rotWithShape="0">
              <a:prstClr val="black">
                <a:alpha val="40000"/>
              </a:prstClr>
            </a:outerShdw>
          </a:effectLst>
        </p:spPr>
      </p:pic>
      <p:sp>
        <p:nvSpPr>
          <p:cNvPr id="3" name="椭圆 2"/>
          <p:cNvSpPr/>
          <p:nvPr/>
        </p:nvSpPr>
        <p:spPr>
          <a:xfrm>
            <a:off x="304800" y="285750"/>
            <a:ext cx="333375" cy="333375"/>
          </a:xfrm>
          <a:prstGeom prst="ellipse">
            <a:avLst/>
          </a:prstGeom>
          <a:solidFill>
            <a:srgbClr val="1F7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8" name="Rectangle 30"/>
          <p:cNvSpPr/>
          <p:nvPr/>
        </p:nvSpPr>
        <p:spPr>
          <a:xfrm>
            <a:off x="638175" y="267771"/>
            <a:ext cx="1108710"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defRPr/>
            </a:pP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rPr>
              <a:t>活动内容</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Heavy" panose="020B0A00000000000000" pitchFamily="34" charset="-122"/>
              <a:sym typeface="+mn-ea"/>
            </a:endParaRPr>
          </a:p>
        </p:txBody>
      </p:sp>
      <p:grpSp>
        <p:nvGrpSpPr>
          <p:cNvPr id="30" name="组合 29"/>
          <p:cNvGrpSpPr/>
          <p:nvPr/>
        </p:nvGrpSpPr>
        <p:grpSpPr>
          <a:xfrm>
            <a:off x="4293406" y="1567881"/>
            <a:ext cx="6879416" cy="1076646"/>
            <a:chOff x="4293406" y="1567881"/>
            <a:chExt cx="6879416" cy="1076646"/>
          </a:xfrm>
        </p:grpSpPr>
        <p:cxnSp>
          <p:nvCxnSpPr>
            <p:cNvPr id="15" name="直接连接符 14"/>
            <p:cNvCxnSpPr/>
            <p:nvPr/>
          </p:nvCxnSpPr>
          <p:spPr>
            <a:xfrm>
              <a:off x="4293406" y="1609745"/>
              <a:ext cx="0" cy="983326"/>
            </a:xfrm>
            <a:prstGeom prst="line">
              <a:avLst/>
            </a:prstGeom>
            <a:ln w="57150">
              <a:solidFill>
                <a:srgbClr val="1F73CA"/>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509933" y="1567881"/>
              <a:ext cx="2643505" cy="400110"/>
            </a:xfrm>
            <a:prstGeom prst="rect">
              <a:avLst/>
            </a:prstGeom>
            <a:noFill/>
          </p:spPr>
          <p:txBody>
            <a:bodyPr wrap="square" rtlCol="0">
              <a:spAutoFit/>
            </a:bodyPr>
            <a:lstStyle/>
            <a:p>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配备促销人员</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29" name="文本框 28"/>
            <p:cNvSpPr txBox="1"/>
            <p:nvPr/>
          </p:nvSpPr>
          <p:spPr>
            <a:xfrm>
              <a:off x="4509932" y="1943822"/>
              <a:ext cx="6662890"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31" name="组合 30"/>
          <p:cNvGrpSpPr/>
          <p:nvPr/>
        </p:nvGrpSpPr>
        <p:grpSpPr>
          <a:xfrm>
            <a:off x="4293406" y="3007738"/>
            <a:ext cx="6879416" cy="1076646"/>
            <a:chOff x="4293406" y="1567881"/>
            <a:chExt cx="6879416" cy="1076646"/>
          </a:xfrm>
        </p:grpSpPr>
        <p:cxnSp>
          <p:nvCxnSpPr>
            <p:cNvPr id="32" name="直接连接符 31"/>
            <p:cNvCxnSpPr/>
            <p:nvPr/>
          </p:nvCxnSpPr>
          <p:spPr>
            <a:xfrm>
              <a:off x="4293406" y="1609745"/>
              <a:ext cx="0" cy="983326"/>
            </a:xfrm>
            <a:prstGeom prst="line">
              <a:avLst/>
            </a:prstGeom>
            <a:ln w="57150">
              <a:solidFill>
                <a:srgbClr val="1F73CA"/>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4509933" y="1567881"/>
              <a:ext cx="2643505" cy="400110"/>
            </a:xfrm>
            <a:prstGeom prst="rect">
              <a:avLst/>
            </a:prstGeom>
            <a:noFill/>
          </p:spPr>
          <p:txBody>
            <a:bodyPr wrap="square" rtlCol="0">
              <a:spAutoFit/>
            </a:bodyPr>
            <a:lstStyle/>
            <a:p>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介绍产品</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4" name="文本框 33"/>
            <p:cNvSpPr txBox="1"/>
            <p:nvPr/>
          </p:nvSpPr>
          <p:spPr>
            <a:xfrm>
              <a:off x="4509932" y="1943822"/>
              <a:ext cx="6662890"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grpSp>
        <p:nvGrpSpPr>
          <p:cNvPr id="35" name="组合 34"/>
          <p:cNvGrpSpPr/>
          <p:nvPr/>
        </p:nvGrpSpPr>
        <p:grpSpPr>
          <a:xfrm>
            <a:off x="4293406" y="4447594"/>
            <a:ext cx="6879416" cy="1076646"/>
            <a:chOff x="4293406" y="1567881"/>
            <a:chExt cx="6879416" cy="1076646"/>
          </a:xfrm>
        </p:grpSpPr>
        <p:cxnSp>
          <p:nvCxnSpPr>
            <p:cNvPr id="36" name="直接连接符 35"/>
            <p:cNvCxnSpPr/>
            <p:nvPr/>
          </p:nvCxnSpPr>
          <p:spPr>
            <a:xfrm>
              <a:off x="4293406" y="1609745"/>
              <a:ext cx="0" cy="983326"/>
            </a:xfrm>
            <a:prstGeom prst="line">
              <a:avLst/>
            </a:prstGeom>
            <a:ln w="57150">
              <a:solidFill>
                <a:srgbClr val="1F73CA"/>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4509933" y="1567881"/>
              <a:ext cx="2643505" cy="400110"/>
            </a:xfrm>
            <a:prstGeom prst="rect">
              <a:avLst/>
            </a:prstGeom>
            <a:noFill/>
          </p:spPr>
          <p:txBody>
            <a:bodyPr wrap="square" rtlCol="0">
              <a:spAutoFit/>
            </a:bodyPr>
            <a:lstStyle/>
            <a:p>
              <a:r>
                <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rPr>
                <a:t>播放宣传片</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cs typeface="思源黑体 CN Light" panose="020B0300000000000000" pitchFamily="34" charset="-122"/>
              </a:endParaRPr>
            </a:p>
          </p:txBody>
        </p:sp>
        <p:sp>
          <p:nvSpPr>
            <p:cNvPr id="38" name="文本框 37"/>
            <p:cNvSpPr txBox="1"/>
            <p:nvPr/>
          </p:nvSpPr>
          <p:spPr>
            <a:xfrm>
              <a:off x="4509932" y="1943822"/>
              <a:ext cx="6662890" cy="700705"/>
            </a:xfrm>
            <a:prstGeom prst="rect">
              <a:avLst/>
            </a:prstGeom>
            <a:noFill/>
          </p:spPr>
          <p:txBody>
            <a:bodyPr wrap="square" rtlCol="0">
              <a:spAutoFit/>
            </a:bodyPr>
            <a:lstStyle/>
            <a:p>
              <a:pPr>
                <a:lnSpc>
                  <a:spcPct val="150000"/>
                </a:lnSpc>
              </a:pPr>
              <a:r>
                <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rPr>
                <a:t>输入文字内容输入文字内容输入文字内容输入文字内容输入文字内容输入文字内容输入文字内容输入文字内容</a:t>
              </a:r>
              <a:endParaRPr lang="zh-CN" altLang="en-US" sz="1400" spc="100" dirty="0">
                <a:solidFill>
                  <a:schemeClr val="tx1">
                    <a:lumMod val="50000"/>
                    <a:lumOff val="50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Tree>
  </p:cSld>
  <p:clrMapOvr>
    <a:masterClrMapping/>
  </p:clrMapOvr>
</p:sld>
</file>

<file path=ppt/tags/tag1.xml><?xml version="1.0" encoding="utf-8"?>
<p:tagLst xmlns:p="http://schemas.openxmlformats.org/presentationml/2006/main">
  <p:tag name="ISLIDE.ICON" val="#6177;"/>
</p:tagLst>
</file>

<file path=ppt/tags/tag2.xml><?xml version="1.0" encoding="utf-8"?>
<p:tagLst xmlns:p="http://schemas.openxmlformats.org/presentationml/2006/main">
  <p:tag name="ISLIDE.ICON" val="#70103;#68131;#181577;#32292;#407148;"/>
</p:tagLst>
</file>

<file path=ppt/tags/tag3.xml><?xml version="1.0" encoding="utf-8"?>
<p:tagLst xmlns:p="http://schemas.openxmlformats.org/presentationml/2006/main">
  <p:tag name="ISLIDE.ICON" val="#102541;#32292;"/>
</p:tagLst>
</file>

<file path=ppt/tags/tag4.xml><?xml version="1.0" encoding="utf-8"?>
<p:tagLst xmlns:p="http://schemas.openxmlformats.org/presentationml/2006/main">
  <p:tag name="ISLIDE.ICON" val="#5703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2489</Words>
  <Application>WPS 演示</Application>
  <PresentationFormat>宽屏</PresentationFormat>
  <Paragraphs>327</Paragraphs>
  <Slides>21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Arial</vt:lpstr>
      <vt:lpstr>宋体</vt:lpstr>
      <vt:lpstr>Wingdings</vt:lpstr>
      <vt:lpstr>思源黑体 CN Normal</vt:lpstr>
      <vt:lpstr>思源黑体 CN Bold</vt:lpstr>
      <vt:lpstr>思源黑体 CN Heavy</vt:lpstr>
      <vt:lpstr>思源黑体 CN Light</vt:lpstr>
      <vt:lpstr>微软雅黑</vt:lpstr>
      <vt:lpstr>Arial Unicode MS</vt:lpstr>
      <vt:lpstr>思源黑体 CN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ZL</dc:creator>
  <cp:lastModifiedBy>WPS_1646965262</cp:lastModifiedBy>
  <cp:revision>25</cp:revision>
  <dcterms:created xsi:type="dcterms:W3CDTF">2022-03-23T01:14:00Z</dcterms:created>
  <dcterms:modified xsi:type="dcterms:W3CDTF">2022-04-09T08:08:09Z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26FF9B71786F4FE18EF55C92F51C00A9</vt:lpwstr>
  </property>
  <property fmtid="{D5CDD505-2E9C-101B-9397-08002B2CF9AE}" pid="3" name="KSOProductBuildVer">
    <vt:lpwstr>2052-11.1.0.11365</vt:lpwstr>
  </property>
</Properties>
</file>