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gif" ContentType="image/gif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36" r:id="rId3"/>
    <p:sldId id="256" r:id="rId4"/>
    <p:sldId id="333" r:id="rId5"/>
    <p:sldId id="257" r:id="rId7"/>
    <p:sldId id="258" r:id="rId8"/>
    <p:sldId id="259" r:id="rId9"/>
    <p:sldId id="260" r:id="rId10"/>
    <p:sldId id="261" r:id="rId11"/>
    <p:sldId id="292" r:id="rId12"/>
    <p:sldId id="263" r:id="rId13"/>
    <p:sldId id="335" r:id="rId14"/>
    <p:sldId id="297" r:id="rId15"/>
    <p:sldId id="264" r:id="rId16"/>
    <p:sldId id="265" r:id="rId17"/>
    <p:sldId id="266" r:id="rId18"/>
    <p:sldId id="299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80" r:id="rId28"/>
    <p:sldId id="277" r:id="rId29"/>
    <p:sldId id="278" r:id="rId30"/>
    <p:sldId id="279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2160" y="13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443E6-1DAE-4B1B-971B-F5F4C97097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C9B6C-E9C9-417F-A6B3-0C00FF8DC38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A9962-9C3A-4F10-B88F-D339623F64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9006A-E186-48FC-85D2-F828EA7A3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9006A-E186-48FC-85D2-F828EA7A3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9006A-E186-48FC-85D2-F828EA7A3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9006A-E186-48FC-85D2-F828EA7A3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60567-1DD9-4343-807D-7B90E8884D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2D639-BF55-4379-90AF-0BF20D2134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60567-1DD9-4343-807D-7B90E8884D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2D639-BF55-4379-90AF-0BF20D2134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60567-1DD9-4343-807D-7B90E8884D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2D639-BF55-4379-90AF-0BF20D2134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60567-1DD9-4343-807D-7B90E8884D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2D639-BF55-4379-90AF-0BF20D2134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60567-1DD9-4343-807D-7B90E8884D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2D639-BF55-4379-90AF-0BF20D2134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60567-1DD9-4343-807D-7B90E8884D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2D639-BF55-4379-90AF-0BF20D2134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60567-1DD9-4343-807D-7B90E8884D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2D639-BF55-4379-90AF-0BF20D2134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60567-1DD9-4343-807D-7B90E8884D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2D639-BF55-4379-90AF-0BF20D2134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60567-1DD9-4343-807D-7B90E8884D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2D639-BF55-4379-90AF-0BF20D2134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60567-1DD9-4343-807D-7B90E8884D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2D639-BF55-4379-90AF-0BF20D2134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60567-1DD9-4343-807D-7B90E8884D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2D639-BF55-4379-90AF-0BF20D2134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60567-1DD9-4343-807D-7B90E8884D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2D639-BF55-4379-90AF-0BF20D213492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36" y="5841147"/>
            <a:ext cx="2125175" cy="7578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1.xml"/><Relationship Id="rId19" Type="http://schemas.openxmlformats.org/officeDocument/2006/relationships/image" Target="../media/image5.png"/><Relationship Id="rId18" Type="http://schemas.openxmlformats.org/officeDocument/2006/relationships/image" Target="../media/image4.png"/><Relationship Id="rId17" Type="http://schemas.openxmlformats.org/officeDocument/2006/relationships/image" Target="../media/image3.png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image" Target="../media/image27.png"/><Relationship Id="rId5" Type="http://schemas.openxmlformats.org/officeDocument/2006/relationships/tags" Target="../tags/tag64.xml"/><Relationship Id="rId4" Type="http://schemas.openxmlformats.org/officeDocument/2006/relationships/image" Target="../media/image26.png"/><Relationship Id="rId3" Type="http://schemas.openxmlformats.org/officeDocument/2006/relationships/tags" Target="../tags/tag63.xml"/><Relationship Id="rId2" Type="http://schemas.openxmlformats.org/officeDocument/2006/relationships/image" Target="../media/image25.png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69.xml"/><Relationship Id="rId11" Type="http://schemas.openxmlformats.org/officeDocument/2006/relationships/image" Target="../media/image12.png"/><Relationship Id="rId10" Type="http://schemas.openxmlformats.org/officeDocument/2006/relationships/tags" Target="../tags/tag68.xml"/><Relationship Id="rId1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96.xml"/><Relationship Id="rId6" Type="http://schemas.openxmlformats.org/officeDocument/2006/relationships/image" Target="../media/image12.png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image" Target="../media/image9.png"/><Relationship Id="rId7" Type="http://schemas.microsoft.com/office/2007/relationships/media" Target="../media/media1.m4a"/><Relationship Id="rId6" Type="http://schemas.openxmlformats.org/officeDocument/2006/relationships/audio" Target="../media/media1.m4a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27.xml"/><Relationship Id="rId5" Type="http://schemas.openxmlformats.org/officeDocument/2006/relationships/image" Target="../media/image12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36.xml"/><Relationship Id="rId5" Type="http://schemas.openxmlformats.org/officeDocument/2006/relationships/image" Target="../media/image12.png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30.xml"/><Relationship Id="rId12" Type="http://schemas.openxmlformats.org/officeDocument/2006/relationships/image" Target="../media/image12.png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tags" Target="../tags/tag2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15.jpeg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image" Target="../media/image14.png"/><Relationship Id="rId3" Type="http://schemas.openxmlformats.org/officeDocument/2006/relationships/tags" Target="../tags/tag37.xml"/><Relationship Id="rId2" Type="http://schemas.openxmlformats.org/officeDocument/2006/relationships/image" Target="../media/image13.png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45.xml"/><Relationship Id="rId13" Type="http://schemas.openxmlformats.org/officeDocument/2006/relationships/image" Target="../media/image12.png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9.xml"/><Relationship Id="rId5" Type="http://schemas.openxmlformats.org/officeDocument/2006/relationships/image" Target="../media/image12.png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9070"/>
            <a:ext cx="12192000" cy="6858000"/>
          </a:xfrm>
          <a:prstGeom prst="rect">
            <a:avLst/>
          </a:prstGeom>
        </p:spPr>
      </p:pic>
      <p:grpSp>
        <p:nvGrpSpPr>
          <p:cNvPr id="41" name="PA-组合 14"/>
          <p:cNvGrpSpPr/>
          <p:nvPr>
            <p:custDataLst>
              <p:tags r:id="rId2"/>
            </p:custDataLst>
          </p:nvPr>
        </p:nvGrpSpPr>
        <p:grpSpPr>
          <a:xfrm>
            <a:off x="280670" y="304165"/>
            <a:ext cx="11630660" cy="6249670"/>
            <a:chOff x="279400" y="309245"/>
            <a:chExt cx="11630660" cy="6249670"/>
          </a:xfrm>
        </p:grpSpPr>
        <p:grpSp>
          <p:nvGrpSpPr>
            <p:cNvPr id="42" name="组合 41"/>
            <p:cNvGrpSpPr/>
            <p:nvPr/>
          </p:nvGrpSpPr>
          <p:grpSpPr>
            <a:xfrm>
              <a:off x="344169" y="364490"/>
              <a:ext cx="11132749" cy="6127115"/>
              <a:chOff x="524" y="576"/>
              <a:chExt cx="16490" cy="9649"/>
            </a:xfrm>
          </p:grpSpPr>
          <p:cxnSp>
            <p:nvCxnSpPr>
              <p:cNvPr id="59" name="PA-直接连接符 34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524" y="576"/>
                <a:ext cx="1019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PA-直接连接符 35"/>
              <p:cNvCxnSpPr/>
              <p:nvPr>
                <p:custDataLst>
                  <p:tags r:id="rId4"/>
                </p:custDataLst>
              </p:nvPr>
            </p:nvCxnSpPr>
            <p:spPr>
              <a:xfrm flipH="1">
                <a:off x="524" y="576"/>
                <a:ext cx="12" cy="9649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PA-直接连接符 36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524" y="10225"/>
                <a:ext cx="16491" cy="1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组合 42"/>
            <p:cNvGrpSpPr/>
            <p:nvPr/>
          </p:nvGrpSpPr>
          <p:grpSpPr>
            <a:xfrm>
              <a:off x="991236" y="365125"/>
              <a:ext cx="10873740" cy="6127750"/>
              <a:chOff x="2194" y="575"/>
              <a:chExt cx="16491" cy="9650"/>
            </a:xfrm>
          </p:grpSpPr>
          <p:cxnSp>
            <p:nvCxnSpPr>
              <p:cNvPr id="56" name="PA-直接连接符 31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17666" y="10225"/>
                <a:ext cx="1019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PA-直接连接符 32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2194" y="576"/>
                <a:ext cx="16491" cy="1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PA-直接连接符 33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18673" y="575"/>
                <a:ext cx="12" cy="9649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组合 43"/>
            <p:cNvGrpSpPr/>
            <p:nvPr/>
          </p:nvGrpSpPr>
          <p:grpSpPr>
            <a:xfrm>
              <a:off x="279400" y="5709920"/>
              <a:ext cx="2044700" cy="777875"/>
              <a:chOff x="440" y="8992"/>
              <a:chExt cx="3220" cy="1225"/>
            </a:xfrm>
          </p:grpSpPr>
          <p:cxnSp>
            <p:nvCxnSpPr>
              <p:cNvPr id="54" name="PA-直接连接符 29"/>
              <p:cNvCxnSpPr/>
              <p:nvPr>
                <p:custDataLst>
                  <p:tags r:id="rId9"/>
                </p:custDataLst>
              </p:nvPr>
            </p:nvCxnSpPr>
            <p:spPr>
              <a:xfrm flipV="1">
                <a:off x="542" y="8992"/>
                <a:ext cx="3" cy="1225"/>
              </a:xfrm>
              <a:prstGeom prst="line">
                <a:avLst/>
              </a:prstGeom>
              <a:ln w="127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A-直接连接符 30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440" y="10217"/>
                <a:ext cx="3221" cy="1"/>
              </a:xfrm>
              <a:prstGeom prst="line">
                <a:avLst/>
              </a:prstGeom>
              <a:ln w="127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组合 44"/>
            <p:cNvGrpSpPr/>
            <p:nvPr/>
          </p:nvGrpSpPr>
          <p:grpSpPr>
            <a:xfrm>
              <a:off x="9865360" y="309245"/>
              <a:ext cx="2044700" cy="777240"/>
              <a:chOff x="15536" y="487"/>
              <a:chExt cx="3220" cy="1224"/>
            </a:xfrm>
          </p:grpSpPr>
          <p:cxnSp>
            <p:nvCxnSpPr>
              <p:cNvPr id="52" name="PA-直接连接符 27"/>
              <p:cNvCxnSpPr/>
              <p:nvPr>
                <p:custDataLst>
                  <p:tags r:id="rId11"/>
                </p:custDataLst>
              </p:nvPr>
            </p:nvCxnSpPr>
            <p:spPr>
              <a:xfrm flipH="1">
                <a:off x="15536" y="574"/>
                <a:ext cx="3221" cy="1"/>
              </a:xfrm>
              <a:prstGeom prst="line">
                <a:avLst/>
              </a:prstGeom>
              <a:ln w="127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A-直接连接符 28"/>
              <p:cNvCxnSpPr/>
              <p:nvPr>
                <p:custDataLst>
                  <p:tags r:id="rId12"/>
                </p:custDataLst>
              </p:nvPr>
            </p:nvCxnSpPr>
            <p:spPr>
              <a:xfrm flipV="1">
                <a:off x="18685" y="487"/>
                <a:ext cx="3" cy="1225"/>
              </a:xfrm>
              <a:prstGeom prst="line">
                <a:avLst/>
              </a:prstGeom>
              <a:ln w="127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组合 45"/>
            <p:cNvGrpSpPr/>
            <p:nvPr/>
          </p:nvGrpSpPr>
          <p:grpSpPr>
            <a:xfrm>
              <a:off x="287020" y="316865"/>
              <a:ext cx="342900" cy="703580"/>
              <a:chOff x="452" y="499"/>
              <a:chExt cx="540" cy="1108"/>
            </a:xfrm>
          </p:grpSpPr>
          <p:cxnSp>
            <p:nvCxnSpPr>
              <p:cNvPr id="50" name="PA-直接连接符 25"/>
              <p:cNvCxnSpPr/>
              <p:nvPr>
                <p:custDataLst>
                  <p:tags r:id="rId13"/>
                </p:custDataLst>
              </p:nvPr>
            </p:nvCxnSpPr>
            <p:spPr>
              <a:xfrm flipV="1">
                <a:off x="545" y="499"/>
                <a:ext cx="6" cy="1108"/>
              </a:xfrm>
              <a:prstGeom prst="line">
                <a:avLst/>
              </a:prstGeom>
              <a:ln w="127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A-直接连接符 26"/>
              <p:cNvCxnSpPr/>
              <p:nvPr>
                <p:custDataLst>
                  <p:tags r:id="rId14"/>
                </p:custDataLst>
              </p:nvPr>
            </p:nvCxnSpPr>
            <p:spPr>
              <a:xfrm flipV="1">
                <a:off x="452" y="577"/>
                <a:ext cx="540" cy="6"/>
              </a:xfrm>
              <a:prstGeom prst="line">
                <a:avLst/>
              </a:prstGeom>
              <a:ln w="127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11522075" y="5405755"/>
              <a:ext cx="342900" cy="1153160"/>
              <a:chOff x="18145" y="8513"/>
              <a:chExt cx="540" cy="1816"/>
            </a:xfrm>
          </p:grpSpPr>
          <p:cxnSp>
            <p:nvCxnSpPr>
              <p:cNvPr id="48" name="PA-直接连接符 23"/>
              <p:cNvCxnSpPr/>
              <p:nvPr>
                <p:custDataLst>
                  <p:tags r:id="rId15"/>
                </p:custDataLst>
              </p:nvPr>
            </p:nvCxnSpPr>
            <p:spPr>
              <a:xfrm flipV="1">
                <a:off x="18145" y="10218"/>
                <a:ext cx="540" cy="6"/>
              </a:xfrm>
              <a:prstGeom prst="line">
                <a:avLst/>
              </a:prstGeom>
              <a:ln w="127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A-直接连接符 24"/>
              <p:cNvCxnSpPr/>
              <p:nvPr>
                <p:custDataLst>
                  <p:tags r:id="rId16"/>
                </p:custDataLst>
              </p:nvPr>
            </p:nvCxnSpPr>
            <p:spPr>
              <a:xfrm flipH="1" flipV="1">
                <a:off x="18676" y="8513"/>
                <a:ext cx="9" cy="1816"/>
              </a:xfrm>
              <a:prstGeom prst="line">
                <a:avLst/>
              </a:prstGeom>
              <a:ln w="127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7">
            <a:biLevel thresh="25000"/>
          </a:blip>
          <a:stretch>
            <a:fillRect/>
          </a:stretch>
        </p:blipFill>
        <p:spPr bwMode="auto">
          <a:xfrm>
            <a:off x="2326005" y="1082040"/>
            <a:ext cx="7637712" cy="28345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8434" y="1855142"/>
            <a:ext cx="3094931" cy="1775780"/>
          </a:xfrm>
          <a:prstGeom prst="rect">
            <a:avLst/>
          </a:prstGeom>
        </p:spPr>
      </p:pic>
      <p:pic>
        <p:nvPicPr>
          <p:cNvPr id="31" name="Picture 2" descr="C:\Users\Administrator\Desktop\3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 rot="5709158">
            <a:off x="8738755" y="1342617"/>
            <a:ext cx="835353" cy="7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3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068902" y="919869"/>
            <a:ext cx="835353" cy="7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3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17121626">
            <a:off x="4448137" y="3390054"/>
            <a:ext cx="536045" cy="49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1">
            <a:biLevel thresh="25000"/>
          </a:blip>
          <a:srcRect/>
          <a:stretch>
            <a:fillRect/>
          </a:stretch>
        </p:blipFill>
        <p:spPr>
          <a:xfrm>
            <a:off x="9022721" y="4870793"/>
            <a:ext cx="2644779" cy="178573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12393" y="3638111"/>
            <a:ext cx="37240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dirty="0">
                <a:solidFill>
                  <a:schemeClr val="bg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快闪</a:t>
            </a:r>
            <a:endParaRPr lang="zh-CN" altLang="en-US" sz="13800" b="1" dirty="0">
              <a:solidFill>
                <a:schemeClr val="bg1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6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" dur="10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ea typeface="微软雅黑" panose="020B0503020204020204" pitchFamily="34" charset="-122"/>
              </a:rPr>
              <a:t>而今天</a:t>
            </a:r>
            <a:endParaRPr lang="zh-CN" altLang="en-US" sz="11500" b="1" dirty="0">
              <a:solidFill>
                <a:srgbClr val="FB2B52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ea typeface="微软雅黑" panose="020B0503020204020204" pitchFamily="34" charset="-122"/>
              </a:rPr>
              <a:t>而今天</a:t>
            </a:r>
            <a:endParaRPr lang="zh-CN" altLang="en-US" sz="11500" b="1" dirty="0">
              <a:solidFill>
                <a:srgbClr val="24F4ED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ea typeface="微软雅黑" panose="020B0503020204020204" pitchFamily="34" charset="-122"/>
              </a:rPr>
              <a:t>而今天</a:t>
            </a:r>
            <a:endParaRPr lang="zh-CN" altLang="en-US" sz="115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"/>
    </mc:Choice>
    <mc:Fallback>
      <p:transition spd="slow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" pathEditMode="relative" ptsTypes="">
                                      <p:cBhvr>
                                        <p:cTn id="6" dur="167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382 0.00617 " pathEditMode="relative" ptsTypes="">
                                      <p:cBhvr>
                                        <p:cTn id="8" dur="167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313 -0.00493 " pathEditMode="relative" ptsTypes="">
                                      <p:cBhvr>
                                        <p:cTn id="10" dur="1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-888371" y="-6824"/>
            <a:ext cx="14654542" cy="3429000"/>
          </a:xfrm>
          <a:prstGeom prst="rect">
            <a:avLst/>
          </a:prstGeom>
          <a:blipFill dpi="0" rotWithShape="1">
            <a:blip r:embed="rId1">
              <a:alphaModFix amt="9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-888371" y="3422176"/>
            <a:ext cx="14654542" cy="3429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0" y="6159184"/>
            <a:ext cx="12192000" cy="698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6400800" y="0"/>
            <a:ext cx="7403471" cy="3429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0" y="0"/>
            <a:ext cx="12192000" cy="698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e7d195523061f1c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e7d195523061f1c06526803b853d33da37c806682655e537E2A928F3AEA1D11B2C74CA1ADE48C493B3BE6AAFC7DC1413F1D3DE5144BCB5B8EB55459D8BD2DD86CA978BCF0EF961A7AF6DF4AA15BE192775A88C187732EB70B483949ECE849FCDD18FB92BAA2790601969A217C5431C93F549E39EBF67E6A38789ABB31749D15335941818B49350BD</a:t>
            </a:r>
            <a:endParaRPr lang="zh-CN" altLang="en-US" sz="1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31" y="5846766"/>
            <a:ext cx="2136670" cy="761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976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09115 1.11022E-16 " pathEditMode="relative" rAng="0" ptsTypes="AA">
                                      <p:cBhvr>
                                        <p:cTn id="6" dur="356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99 0 " pathEditMode="relative" rAng="0" ptsTypes="AA">
                                      <p:cBhvr>
                                        <p:cTn id="8" dur="383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Motion origin="layout" path="M 0 1.11022E-16 L 0.04193 1.11022E-16 " pathEditMode="relative" rAng="0" ptsTypes="AA">
                                      <p:cBhvr>
                                        <p:cTn id="10" dur="11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100000" fill="hold" grpId="1" nodeType="withEffect">
                                  <p:stCondLst>
                                    <p:cond delay="383"/>
                                  </p:stCondLst>
                                  <p:childTnLst>
                                    <p:animMotion origin="layout" path="M 0 0 L 0.03568 0 " pathEditMode="relative" rAng="0" ptsTypes="AA">
                                      <p:cBhvr>
                                        <p:cTn id="12" dur="89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02917 0 " pathEditMode="relative" rAng="0" ptsTypes="AA">
                                      <p:cBhvr>
                                        <p:cTn id="14" dur="383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ldLvl="0" animBg="1"/>
      <p:bldP spid="46" grpId="1" bldLvl="0" animBg="1"/>
      <p:bldP spid="45" grpId="0" bldLvl="0" animBg="1"/>
      <p:bldP spid="45" grpId="1" bldLvl="0" animBg="1"/>
      <p:bldP spid="4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-1266587" y="-495300"/>
            <a:ext cx="13993826" cy="39243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76200" y="-190500"/>
            <a:ext cx="5401341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4299806" y="-190500"/>
            <a:ext cx="8430846" cy="6858000"/>
          </a:xfrm>
          <a:custGeom>
            <a:avLst/>
            <a:gdLst>
              <a:gd name="connsiteX0" fmla="*/ 0 w 8430846"/>
              <a:gd name="connsiteY0" fmla="*/ 0 h 6858000"/>
              <a:gd name="connsiteX1" fmla="*/ 1100517 w 8430846"/>
              <a:gd name="connsiteY1" fmla="*/ 0 h 6858000"/>
              <a:gd name="connsiteX2" fmla="*/ 1100517 w 8430846"/>
              <a:gd name="connsiteY2" fmla="*/ 3429000 h 6858000"/>
              <a:gd name="connsiteX3" fmla="*/ 8430846 w 8430846"/>
              <a:gd name="connsiteY3" fmla="*/ 3429000 h 6858000"/>
              <a:gd name="connsiteX4" fmla="*/ 8430846 w 8430846"/>
              <a:gd name="connsiteY4" fmla="*/ 6858000 h 6858000"/>
              <a:gd name="connsiteX5" fmla="*/ 0 w 8430846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0846" h="6858000">
                <a:moveTo>
                  <a:pt x="0" y="0"/>
                </a:moveTo>
                <a:lnTo>
                  <a:pt x="1100517" y="0"/>
                </a:lnTo>
                <a:lnTo>
                  <a:pt x="1100517" y="3429000"/>
                </a:lnTo>
                <a:lnTo>
                  <a:pt x="8430846" y="3429000"/>
                </a:lnTo>
                <a:lnTo>
                  <a:pt x="8430846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0" y="6159184"/>
            <a:ext cx="12192000" cy="698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0" y="0"/>
            <a:ext cx="12192000" cy="698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e7d195523061f1c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e7d195523061f1c06526803b853d33da37c806682655e537E2A928F3AEA1D11B2C74CA1ADE48C493B3BE6AAFC7DC1413F1D3DE5144BCB5B8EB55459D8BD2DD86CA978BCF0EF961A7AF6DF4AA15BE192775A88C187732EB70B483949ECE849FCDD18FB92BAA2790601969A217C5431C93F549E39EBF67E6A38789ABB31749D15335941818B49350BD</a:t>
            </a:r>
            <a:endParaRPr lang="zh-CN" altLang="en-US" sz="10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31" y="5846766"/>
            <a:ext cx="2136670" cy="761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8789 0 " pathEditMode="relative" rAng="0" ptsTypes="AA">
                                      <p:cBhvr>
                                        <p:cTn id="6" dur="294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526 0 " pathEditMode="relative" rAng="0" ptsTypes="AA">
                                      <p:cBhvr>
                                        <p:cTn id="8" dur="383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4244 0 " pathEditMode="relative" rAng="0" ptsTypes="AA">
                                      <p:cBhvr>
                                        <p:cTn id="10" dur="383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1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/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0" y="323850"/>
            <a:ext cx="11562800" cy="6191250"/>
          </a:xfrm>
          <a:prstGeom prst="rect">
            <a:avLst/>
          </a:prstGeom>
        </p:spPr>
      </p:pic>
      <p:pic>
        <p:nvPicPr>
          <p:cNvPr id="13" name="图片 12"/>
          <p:cNvPicPr/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0" y="323850"/>
            <a:ext cx="11562800" cy="6191250"/>
          </a:xfrm>
          <a:prstGeom prst="rect">
            <a:avLst/>
          </a:prstGeom>
        </p:spPr>
      </p:pic>
      <p:pic>
        <p:nvPicPr>
          <p:cNvPr id="11" name="PA-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4600" y="323850"/>
            <a:ext cx="11562800" cy="6191250"/>
          </a:xfrm>
          <a:prstGeom prst="rect">
            <a:avLst/>
          </a:prstGeom>
        </p:spPr>
      </p:pic>
      <p:sp>
        <p:nvSpPr>
          <p:cNvPr id="3" name="包图网"/>
          <p:cNvSpPr txBox="1"/>
          <p:nvPr>
            <p:custDataLst>
              <p:tags r:id="rId7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马上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8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马上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包图网"/>
          <p:cNvSpPr txBox="1"/>
          <p:nvPr>
            <p:custDataLst>
              <p:tags r:id="rId9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马上</a:t>
            </a:r>
            <a:endParaRPr lang="zh-CN" altLang="en-US" sz="1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10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马上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31" y="5846766"/>
            <a:ext cx="2136670" cy="761993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"/>
    </mc:Choice>
    <mc:Fallback>
      <p:transition spd="slow" advTm="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404 -0.00023 " pathEditMode="relative" rAng="0" ptsTypes="AA">
                                      <p:cBhvr>
                                        <p:cTn id="6" dur="12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300"/>
                                    </p:animMotion>
                                    <p:anim from="visible" to="visible" calcmode="discrete" valueType="num">
                                      <p:cBhvr>
                                        <p:cTn id="7" dur="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3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3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3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13" dur="63" fill="hold">
                                          <p:stCondLst>
                                            <p:cond delay="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15" dur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50" fill="hold">
                                          <p:stCondLst>
                                            <p:cond delay="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150" fill="hold">
                                          <p:stCondLst>
                                            <p:cond delay="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" fill="hold">
                                          <p:stCondLst>
                                            <p:cond delay="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20" dur="15" fill="hold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2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5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15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5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L 1.45833E-6 1.11111E-6" pathEditMode="relative" ptsTypes="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382 0.00617 L -2.77778E-6 3.58025E-6" pathEditMode="relative" ptsTypes="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313 -0.00493 L 3.33333E-6 -4.44444E-6" pathEditMode="relative" ptsTypes="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就要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就要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就要</a:t>
            </a:r>
            <a:endParaRPr lang="zh-CN" altLang="en-US" sz="1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5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就要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"/>
    </mc:Choice>
    <mc:Fallback>
      <p:transition spd="slow" advTm="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" pathEditMode="relative" ptsTypes="">
                                      <p:cBhvr>
                                        <p:cTn id="6" dur="12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 from="visible" to="visible" calcmode="discrete" valueType="num">
                                      <p:cBhvr>
                                        <p:cTn id="7" dur="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3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3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3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13" dur="63" fill="hold">
                                          <p:stCondLst>
                                            <p:cond delay="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15" dur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50" fill="hold">
                                          <p:stCondLst>
                                            <p:cond delay="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150" fill="hold">
                                          <p:stCondLst>
                                            <p:cond delay="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" fill="hold">
                                          <p:stCondLst>
                                            <p:cond delay="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20" dur="15" fill="hold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2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5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15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5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各奔东西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各奔东西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各奔东西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"/>
    </mc:Choice>
    <mc:Fallback>
      <p:transition spd="slow" advTm="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" pathEditMode="relative" ptsTypes="">
                                      <p:cBhvr>
                                        <p:cTn id="6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382 0.00617 " pathEditMode="relative" ptsTypes="">
                                      <p:cBhvr>
                                        <p:cTn id="8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313 -0.00493 " pathEditMode="relative" ptsTypes="">
                                      <p:cBhvr>
                                        <p:cTn id="10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-61673" y="-605335"/>
            <a:ext cx="12192001" cy="3429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-1095374" y="2819400"/>
            <a:ext cx="14382748" cy="3429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-679456" y="-1009650"/>
            <a:ext cx="13614404" cy="7658100"/>
          </a:xfrm>
          <a:custGeom>
            <a:avLst/>
            <a:gdLst>
              <a:gd name="connsiteX0" fmla="*/ 0 w 12192001"/>
              <a:gd name="connsiteY0" fmla="*/ 3429000 h 6858000"/>
              <a:gd name="connsiteX1" fmla="*/ 3842019 w 12192001"/>
              <a:gd name="connsiteY1" fmla="*/ 3429000 h 6858000"/>
              <a:gd name="connsiteX2" fmla="*/ 6096000 w 12192001"/>
              <a:gd name="connsiteY2" fmla="*/ 3429000 h 6858000"/>
              <a:gd name="connsiteX3" fmla="*/ 6096000 w 12192001"/>
              <a:gd name="connsiteY3" fmla="*/ 6858000 h 6858000"/>
              <a:gd name="connsiteX4" fmla="*/ 5672833 w 12192001"/>
              <a:gd name="connsiteY4" fmla="*/ 6858000 h 6858000"/>
              <a:gd name="connsiteX5" fmla="*/ 5498758 w 12192001"/>
              <a:gd name="connsiteY5" fmla="*/ 6858000 h 6858000"/>
              <a:gd name="connsiteX6" fmla="*/ 4397830 w 12192001"/>
              <a:gd name="connsiteY6" fmla="*/ 6858000 h 6858000"/>
              <a:gd name="connsiteX7" fmla="*/ 3824515 w 12192001"/>
              <a:gd name="connsiteY7" fmla="*/ 6858000 h 6858000"/>
              <a:gd name="connsiteX8" fmla="*/ 1959429 w 12192001"/>
              <a:gd name="connsiteY8" fmla="*/ 6858000 h 6858000"/>
              <a:gd name="connsiteX9" fmla="*/ 0 w 12192001"/>
              <a:gd name="connsiteY9" fmla="*/ 6858000 h 6858000"/>
              <a:gd name="connsiteX10" fmla="*/ 0 w 12192001"/>
              <a:gd name="connsiteY10" fmla="*/ 3805881 h 6858000"/>
              <a:gd name="connsiteX11" fmla="*/ 6096000 w 12192001"/>
              <a:gd name="connsiteY11" fmla="*/ 0 h 6858000"/>
              <a:gd name="connsiteX12" fmla="*/ 10761784 w 12192001"/>
              <a:gd name="connsiteY12" fmla="*/ 0 h 6858000"/>
              <a:gd name="connsiteX13" fmla="*/ 12191999 w 12192001"/>
              <a:gd name="connsiteY13" fmla="*/ 0 h 6858000"/>
              <a:gd name="connsiteX14" fmla="*/ 12192001 w 12192001"/>
              <a:gd name="connsiteY14" fmla="*/ 0 h 6858000"/>
              <a:gd name="connsiteX15" fmla="*/ 12192001 w 12192001"/>
              <a:gd name="connsiteY15" fmla="*/ 3429000 h 6858000"/>
              <a:gd name="connsiteX16" fmla="*/ 6096000 w 12192001"/>
              <a:gd name="connsiteY16" fmla="*/ 3429000 h 6858000"/>
              <a:gd name="connsiteX17" fmla="*/ 6096000 w 12192001"/>
              <a:gd name="connsiteY17" fmla="*/ 26828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1" h="6858000">
                <a:moveTo>
                  <a:pt x="0" y="3429000"/>
                </a:moveTo>
                <a:lnTo>
                  <a:pt x="3842019" y="3429000"/>
                </a:lnTo>
                <a:lnTo>
                  <a:pt x="6096000" y="3429000"/>
                </a:lnTo>
                <a:lnTo>
                  <a:pt x="6096000" y="6858000"/>
                </a:lnTo>
                <a:lnTo>
                  <a:pt x="5672833" y="6858000"/>
                </a:lnTo>
                <a:lnTo>
                  <a:pt x="5498758" y="6858000"/>
                </a:lnTo>
                <a:lnTo>
                  <a:pt x="4397830" y="6858000"/>
                </a:lnTo>
                <a:lnTo>
                  <a:pt x="3824515" y="6858000"/>
                </a:lnTo>
                <a:lnTo>
                  <a:pt x="1959429" y="6858000"/>
                </a:lnTo>
                <a:lnTo>
                  <a:pt x="0" y="6858000"/>
                </a:lnTo>
                <a:lnTo>
                  <a:pt x="0" y="3805881"/>
                </a:lnTo>
                <a:close/>
                <a:moveTo>
                  <a:pt x="6096000" y="0"/>
                </a:moveTo>
                <a:lnTo>
                  <a:pt x="10761784" y="0"/>
                </a:lnTo>
                <a:lnTo>
                  <a:pt x="12191999" y="0"/>
                </a:lnTo>
                <a:lnTo>
                  <a:pt x="12192001" y="0"/>
                </a:lnTo>
                <a:lnTo>
                  <a:pt x="12192001" y="3429000"/>
                </a:lnTo>
                <a:lnTo>
                  <a:pt x="6096000" y="3429000"/>
                </a:lnTo>
                <a:lnTo>
                  <a:pt x="6096000" y="2682863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0" y="0"/>
            <a:ext cx="12192000" cy="698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0" y="6159184"/>
            <a:ext cx="12192000" cy="698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e7d195523061f1c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e7d195523061f1c06526803b853d33da37c806682655e537E2A928F3AEA1D11B2C74CA1ADE48C493B3BE6AAFC7DC1413F1D3DE5144BCB5B8EB55459D8BD2DD86CA978BCF0EF961A7AF6DF4AA15BE192775A88C187732EB70B483949ECE849FCDD18FB92BAA2790601969A217C5431C93F549E39EBF67E6A38789ABB31749D15335941818B49350BD</a:t>
            </a:r>
            <a:endParaRPr lang="zh-CN" altLang="en-US" sz="100"/>
          </a:p>
        </p:txBody>
      </p:sp>
      <p:sp>
        <p:nvSpPr>
          <p:cNvPr id="13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虽然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包图网"/>
          <p:cNvSpPr txBox="1"/>
          <p:nvPr>
            <p:custDataLst>
              <p:tags r:id="rId5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虽然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包图网"/>
          <p:cNvSpPr txBox="1"/>
          <p:nvPr>
            <p:custDataLst>
              <p:tags r:id="rId6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虽然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31" y="5846766"/>
            <a:ext cx="2136670" cy="761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266 0 " pathEditMode="relative" rAng="0" ptsTypes="AA">
                                      <p:cBhvr>
                                        <p:cTn id="6" dur="241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-0.06471 1.11022E-16 " pathEditMode="relative" rAng="0" ptsTypes="AA">
                                      <p:cBhvr>
                                        <p:cTn id="8" dur="33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789 0 " pathEditMode="relative" rAng="0" ptsTypes="AA">
                                      <p:cBhvr>
                                        <p:cTn id="10" dur="267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100000" fill="hold" grpId="0" nodeType="withEffect">
                                  <p:stCondLst>
                                    <p:cond delay="267"/>
                                  </p:stCondLst>
                                  <p:childTnLst>
                                    <p:animMotion origin="layout" path="M 0 0 L 0 0.02315 " pathEditMode="relative" rAng="0" ptsTypes="AA">
                                      <p:cBhvr>
                                        <p:cTn id="12" dur="15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" pathEditMode="relative" ptsTypes="">
                                      <p:cBhvr>
                                        <p:cTn id="14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382 0.00617 " pathEditMode="relative" ptsTypes="">
                                      <p:cBhvr>
                                        <p:cTn id="16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313 -0.00493 " pathEditMode="relative" ptsTypes="">
                                      <p:cBhvr>
                                        <p:cTn id="18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bldLvl="0" animBg="1"/>
      <p:bldP spid="17" grpId="0" bldLvl="0" animBg="1"/>
      <p:bldP spid="17" grpId="1" bldLvl="0" animBg="1"/>
      <p:bldP spid="13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包图网"/>
          <p:cNvSpPr txBox="1"/>
          <p:nvPr>
            <p:custDataLst>
              <p:tags r:id="rId1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不舍得你们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不舍得你们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不舍得你们</a:t>
            </a:r>
            <a:endParaRPr lang="zh-CN" altLang="en-US" sz="1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不舍得你们</a:t>
            </a:r>
            <a:endParaRPr lang="zh-CN" altLang="en-US" sz="1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"/>
    </mc:Choice>
    <mc:Fallback>
      <p:transition spd="slow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404 -0.00023 " pathEditMode="relative" rAng="0" ptsTypes="AA">
                                      <p:cBhvr>
                                        <p:cTn id="6" dur="97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300"/>
                                    </p:animMotion>
                                    <p:anim from="visible" to="visible" calcmode="discrete" valueType="num">
                                      <p:cBhvr>
                                        <p:cTn id="7" dur="19" fill="hold">
                                          <p:stCondLst>
                                            <p:cond delay="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2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2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2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13" dur="49" fill="hold">
                                          <p:stCondLst>
                                            <p:cond delay="24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15" dur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17" fill="hold">
                                          <p:stCondLst>
                                            <p:cond delay="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117" fill="hold">
                                          <p:stCondLst>
                                            <p:cond delay="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17" fill="hold">
                                          <p:stCondLst>
                                            <p:cond delay="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20" dur="12" fill="hold">
                                          <p:stCondLst>
                                            <p:cond delay="1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2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17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117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17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包图网"/>
          <p:cNvSpPr txBox="1"/>
          <p:nvPr>
            <p:custDataLst>
              <p:tags r:id="rId1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我亲爱的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我亲爱的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我亲爱的</a:t>
            </a:r>
            <a:endParaRPr lang="zh-CN" altLang="en-US" sz="1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我亲爱的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"/>
    </mc:Choice>
    <mc:Fallback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" pathEditMode="relative" ptsTypes="">
                                      <p:cBhvr>
                                        <p:cTn id="6" dur="5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 from="visible" to="visible" calcmode="discrete" valueType="num">
                                      <p:cBhvr>
                                        <p:cTn id="7" dur="11" fill="hold">
                                          <p:stCondLst>
                                            <p:cond delay="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13" dur="28" fill="hold">
                                          <p:stCondLst>
                                            <p:cond delay="13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15" dur="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67" fill="hold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67" fill="hold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67" fill="hold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20" dur="7" fill="hold">
                                          <p:stCondLst>
                                            <p:cond delay="7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2" dur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67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67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67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包图网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1" y="-470263"/>
            <a:ext cx="12540342" cy="7798526"/>
          </a:xfrm>
          <a:prstGeom prst="rect">
            <a:avLst/>
          </a:prstGeom>
        </p:spPr>
      </p:pic>
      <p:sp>
        <p:nvSpPr>
          <p:cNvPr id="3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同学们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同学们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同学们</a:t>
            </a:r>
            <a:endParaRPr lang="zh-CN" altLang="en-US" sz="1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5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同学们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31" y="5846766"/>
            <a:ext cx="2136670" cy="761993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"/>
    </mc:Choice>
    <mc:Fallback>
      <p:transition spd="slow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" pathEditMode="relative" ptsTypes="">
                                      <p:cBhvr>
                                        <p:cTn id="6" dur="5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 from="visible" to="visible" calcmode="discrete" valueType="num">
                                      <p:cBhvr>
                                        <p:cTn id="7" dur="11" fill="hold">
                                          <p:stCondLst>
                                            <p:cond delay="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13" dur="28" fill="hold">
                                          <p:stCondLst>
                                            <p:cond delay="13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15" dur="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67" fill="hold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67" fill="hold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67" fill="hold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20" dur="7" fill="hold">
                                          <p:stCondLst>
                                            <p:cond delay="7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2" dur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67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67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67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时间飞逝</a:t>
            </a:r>
            <a:endParaRPr lang="zh-CN" altLang="en-US" sz="11500" b="1" dirty="0">
              <a:solidFill>
                <a:schemeClr val="accent3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时间飞逝</a:t>
            </a:r>
            <a:endParaRPr lang="zh-CN" altLang="en-US" sz="11500" b="1" dirty="0">
              <a:solidFill>
                <a:schemeClr val="accent3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时间飞逝</a:t>
            </a:r>
            <a:endParaRPr lang="zh-CN" altLang="en-US" sz="11500" b="1" dirty="0">
              <a:solidFill>
                <a:schemeClr val="accent3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包图网"/>
          <p:cNvSpPr txBox="1"/>
          <p:nvPr>
            <p:custDataLst>
              <p:tags r:id="rId5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时间飞逝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包图网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7000" cy="1270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"/>
    </mc:Choice>
    <mc:Fallback>
      <p:transition spd="slow" advTm="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2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2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2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150000" y="150000"/>
                                    </p:animScale>
                                    <p:animEffect transition="out" filter="fade">
                                      <p:cBhvr>
                                        <p:cTn id="17" dur="4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entr" presetSubtype="0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150000" y="150000"/>
                                    </p:animScale>
                                    <p:animEffect transition="out" filter="fade">
                                      <p:cBhvr>
                                        <p:cTn id="22" dur="4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entr" presetSubtype="0" fill="hold" grpId="0" nodeType="withEffect">
                                  <p:stCondLst>
                                    <p:cond delay="128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50000" y="150000"/>
                                    </p:animScale>
                                    <p:animEffect transition="out" filter="fade">
                                      <p:cBhvr>
                                        <p:cTn id="27" dur="4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包图网"/>
          <p:cNvSpPr txBox="1"/>
          <p:nvPr>
            <p:custDataLst>
              <p:tags r:id="rId1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今后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今后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今后</a:t>
            </a:r>
            <a:endParaRPr lang="zh-CN" altLang="en-US" sz="1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今后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"/>
    </mc:Choice>
    <mc:Fallback>
      <p:transition spd="slow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" pathEditMode="relative" ptsTypes="">
                                      <p:cBhvr>
                                        <p:cTn id="6" dur="11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 from="visible" to="visible" calcmode="discrete" valueType="num">
                                      <p:cBhvr>
                                        <p:cTn id="7" dur="22" fill="hold">
                                          <p:stCondLst>
                                            <p:cond delay="1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2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2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2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13" dur="56" fill="hold">
                                          <p:stCondLst>
                                            <p:cond delay="27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15" dur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33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133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33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20" dur="13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2" dur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33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133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33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包图网"/>
          <p:cNvSpPr txBox="1"/>
          <p:nvPr>
            <p:custDataLst>
              <p:tags r:id="rId1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我们各自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我们各自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我们各自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"/>
    </mc:Choice>
    <mc:Fallback>
      <p:transition spd="slow" advTm="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404 -0.00023 " pathEditMode="relative" rAng="0" ptsTypes="AA">
                                      <p:cBhvr>
                                        <p:cTn id="6" dur="8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382 0.00617 " pathEditMode="relative" ptsTypes="">
                                      <p:cBhvr>
                                        <p:cTn id="8" dur="8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313 -0.00493 " pathEditMode="relative" ptsTypes="">
                                      <p:cBhvr>
                                        <p:cTn id="10" dur="8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包图网"/>
          <p:cNvSpPr txBox="1"/>
          <p:nvPr>
            <p:custDataLst>
              <p:tags r:id="rId1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去追寻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去追寻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去追寻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"/>
    </mc:Choice>
    <mc:Fallback>
      <p:transition spd="slow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" pathEditMode="relative" ptsTypes="">
                                      <p:cBhvr>
                                        <p:cTn id="6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382 0.00617 " pathEditMode="relative" ptsTypes="">
                                      <p:cBhvr>
                                        <p:cTn id="8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313 -0.00493 " pathEditMode="relative" ptsTypes="">
                                      <p:cBhvr>
                                        <p:cTn id="10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包图网"/>
          <p:cNvSpPr txBox="1"/>
          <p:nvPr>
            <p:custDataLst>
              <p:tags r:id="rId2"/>
            </p:custDataLst>
          </p:nvPr>
        </p:nvSpPr>
        <p:spPr>
          <a:xfrm>
            <a:off x="1583860" y="228842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我们的梦想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3"/>
            </p:custDataLst>
          </p:nvPr>
        </p:nvSpPr>
        <p:spPr>
          <a:xfrm>
            <a:off x="1583860" y="228842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我们的梦想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包图网"/>
          <p:cNvSpPr txBox="1"/>
          <p:nvPr>
            <p:custDataLst>
              <p:tags r:id="rId4"/>
            </p:custDataLst>
          </p:nvPr>
        </p:nvSpPr>
        <p:spPr>
          <a:xfrm>
            <a:off x="1583860" y="228842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我们的梦想</a:t>
            </a:r>
            <a:endParaRPr lang="zh-CN" altLang="en-US" sz="1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5"/>
            </p:custDataLst>
          </p:nvPr>
        </p:nvSpPr>
        <p:spPr>
          <a:xfrm>
            <a:off x="1583860" y="228842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我们的梦想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"/>
    </mc:Choice>
    <mc:Fallback>
      <p:transition spd="slow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00404 -0.00023 " pathEditMode="relative" rAng="0" ptsTypes="AA">
                                      <p:cBhvr>
                                        <p:cTn id="6" dur="4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300"/>
                                    </p:animMotion>
                                    <p:anim from="visible" to="visible" calcmode="discrete" valueType="num">
                                      <p:cBhvr>
                                        <p:cTn id="7" dur="8" fill="hold">
                                          <p:stCondLst>
                                            <p:cond delay="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13" dur="21" fill="hold">
                                          <p:stCondLst>
                                            <p:cond delay="1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1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50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50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50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20" dur="5" fill="hold">
                                          <p:stCondLst>
                                            <p:cond delay="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2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5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5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5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青春的</a:t>
            </a:r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记忆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青春的</a:t>
            </a:r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记忆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青春的</a:t>
            </a:r>
            <a:r>
              <a:rPr lang="zh-CN" altLang="en-US" sz="1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记忆</a:t>
            </a:r>
            <a:endParaRPr lang="zh-CN" altLang="en-US" sz="1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5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青春的</a:t>
            </a:r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记忆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"/>
    </mc:Choice>
    <mc:Fallback>
      <p:transition spd="slow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" pathEditMode="relative" ptsTypes="">
                                      <p:cBhvr>
                                        <p:cTn id="6" dur="4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 from="visible" to="visible" calcmode="discrete" valueType="num">
                                      <p:cBhvr>
                                        <p:cTn id="7" dur="8" fill="hold">
                                          <p:stCondLst>
                                            <p:cond delay="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13" dur="21" fill="hold">
                                          <p:stCondLst>
                                            <p:cond delay="1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1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50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50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50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20" dur="5" fill="hold">
                                          <p:stCondLst>
                                            <p:cond delay="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2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5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5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5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包图网"/>
          <p:cNvSpPr txBox="1"/>
          <p:nvPr>
            <p:custDataLst>
              <p:tags r:id="rId1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永不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永不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永不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"/>
    </mc:Choice>
    <mc:Fallback>
      <p:transition spd="slow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" pathEditMode="relative" ptsTypes="">
                                      <p:cBhvr>
                                        <p:cTn id="6" dur="3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382 0.00617 " pathEditMode="relative" ptsTypes="">
                                      <p:cBhvr>
                                        <p:cTn id="8" dur="3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313 -0.00493 " pathEditMode="relative" ptsTypes="">
                                      <p:cBhvr>
                                        <p:cTn id="10" dur="3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包图网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9624"/>
            <a:ext cx="12192000" cy="8477248"/>
          </a:xfrm>
          <a:prstGeom prst="rect">
            <a:avLst/>
          </a:prstGeom>
        </p:spPr>
      </p:pic>
      <p:sp>
        <p:nvSpPr>
          <p:cNvPr id="3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磨灭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磨灭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磨灭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31" y="5846766"/>
            <a:ext cx="2136670" cy="761993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"/>
    </mc:Choice>
    <mc:Fallback>
      <p:transition spd="slow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404 -0.00023 " pathEditMode="relative" rAng="0" ptsTypes="AA">
                                      <p:cBhvr>
                                        <p:cTn id="6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382 0.00617 " pathEditMode="relative" ptsTypes="">
                                      <p:cBhvr>
                                        <p:cTn id="8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313 -0.00493 " pathEditMode="relative" ptsTypes="">
                                      <p:cBhvr>
                                        <p:cTn id="10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包图网"/>
          <p:cNvSpPr txBox="1"/>
          <p:nvPr>
            <p:custDataLst>
              <p:tags r:id="rId1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</a:t>
            </a:r>
            <a:endParaRPr lang="zh-CN" altLang="en-US" sz="1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"/>
    </mc:Choice>
    <mc:Fallback>
      <p:transition spd="slow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404 -0.00023 " pathEditMode="relative" rAng="0" ptsTypes="AA">
                                      <p:cBhvr>
                                        <p:cTn id="6" dur="4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300"/>
                                    </p:animMotion>
                                    <p:anim from="visible" to="visible" calcmode="discrete" valueType="num">
                                      <p:cBhvr>
                                        <p:cTn id="7" dur="8" fill="hold">
                                          <p:stCondLst>
                                            <p:cond delay="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13" dur="21" fill="hold">
                                          <p:stCondLst>
                                            <p:cond delay="1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1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50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50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50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20" dur="5" fill="hold">
                                          <p:stCondLst>
                                            <p:cond delay="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2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5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5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5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包图网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160"/>
            <a:ext cx="12192000" cy="7640320"/>
          </a:xfrm>
          <a:prstGeom prst="rect">
            <a:avLst/>
          </a:prstGeom>
        </p:spPr>
      </p:pic>
      <p:sp>
        <p:nvSpPr>
          <p:cNvPr id="3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后会有期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后会有期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后会有期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31" y="5846766"/>
            <a:ext cx="2136670" cy="761993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"/>
    </mc:Choice>
    <mc:Fallback>
      <p:transition spd="slow" advTm="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404 -0.00023 " pathEditMode="relative" rAng="0" ptsTypes="AA">
                                      <p:cBhvr>
                                        <p:cTn id="6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382 0.00617 " pathEditMode="relative" ptsTypes="">
                                      <p:cBhvr>
                                        <p:cTn id="8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313 -0.00493 " pathEditMode="relative" ptsTypes="">
                                      <p:cBhvr>
                                        <p:cTn id="10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51287" y="3429000"/>
            <a:ext cx="6788994" cy="67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张海山锐谐体" panose="02000000000000000000" pitchFamily="2" charset="-122"/>
                <a:ea typeface="张海山锐谐体" panose="02000000000000000000" pitchFamily="2" charset="-122"/>
                <a:cs typeface="+mn-cs"/>
              </a:rPr>
              <a:t>2014</a:t>
            </a:r>
            <a:endParaRPr kumimoji="0" lang="en-US" altLang="zh-CN" sz="1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张海山锐谐体" panose="02000000000000000000" pitchFamily="2" charset="-122"/>
              <a:ea typeface="张海山锐谐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张海山锐谐体" panose="02000000000000000000" pitchFamily="2" charset="-122"/>
                <a:ea typeface="张海山锐谐体" panose="02000000000000000000" pitchFamily="2" charset="-122"/>
                <a:cs typeface="+mn-cs"/>
              </a:rPr>
              <a:t>2015</a:t>
            </a:r>
            <a:endParaRPr kumimoji="0" lang="en-US" altLang="zh-CN" sz="1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张海山锐谐体" panose="02000000000000000000" pitchFamily="2" charset="-122"/>
              <a:ea typeface="张海山锐谐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张海山锐谐体" panose="02000000000000000000" pitchFamily="2" charset="-122"/>
                <a:ea typeface="张海山锐谐体" panose="02000000000000000000" pitchFamily="2" charset="-122"/>
                <a:cs typeface="+mn-cs"/>
              </a:rPr>
              <a:t>2016</a:t>
            </a:r>
            <a:endParaRPr kumimoji="0" lang="en-US" altLang="zh-CN" sz="1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张海山锐谐体" panose="02000000000000000000" pitchFamily="2" charset="-122"/>
              <a:ea typeface="张海山锐谐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张海山锐谐体" panose="02000000000000000000" pitchFamily="2" charset="-122"/>
                <a:ea typeface="张海山锐谐体" panose="02000000000000000000" pitchFamily="2" charset="-122"/>
                <a:cs typeface="+mn-cs"/>
              </a:rPr>
              <a:t>2017</a:t>
            </a:r>
            <a:endParaRPr kumimoji="0" lang="en-US" altLang="zh-CN" sz="1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张海山锐谐体" panose="02000000000000000000" pitchFamily="2" charset="-122"/>
              <a:ea typeface="张海山锐谐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张海山锐谐体" panose="02000000000000000000" pitchFamily="2" charset="-122"/>
                <a:ea typeface="张海山锐谐体" panose="02000000000000000000" pitchFamily="2" charset="-122"/>
                <a:cs typeface="+mn-cs"/>
              </a:rPr>
              <a:t>2018</a:t>
            </a:r>
            <a:endParaRPr kumimoji="0" lang="en-US" altLang="zh-CN" sz="1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张海山锐谐体" panose="02000000000000000000" pitchFamily="2" charset="-122"/>
              <a:ea typeface="张海山锐谐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-矩形 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40266" y="247650"/>
            <a:ext cx="11311467" cy="6362700"/>
          </a:xfrm>
          <a:prstGeom prst="rect">
            <a:avLst/>
          </a:prstGeom>
          <a:solidFill>
            <a:srgbClr val="24F4E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PA-矩形 6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40266" y="247650"/>
            <a:ext cx="11311467" cy="6362700"/>
          </a:xfrm>
          <a:prstGeom prst="rect">
            <a:avLst/>
          </a:prstGeom>
          <a:solidFill>
            <a:srgbClr val="FB2B5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PA-矩形 6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440266" y="247650"/>
            <a:ext cx="11311467" cy="6362700"/>
          </a:xfrm>
          <a:prstGeom prst="rect">
            <a:avLst/>
          </a:prstGeom>
          <a:solidFill>
            <a:srgbClr val="24F4E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PA-矩形 6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440266" y="247650"/>
            <a:ext cx="11311467" cy="6362700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PA-矩形 6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440266" y="247650"/>
            <a:ext cx="11311467" cy="6362700"/>
          </a:xfrm>
          <a:prstGeom prst="rect">
            <a:avLst/>
          </a:prstGeom>
          <a:solidFill>
            <a:srgbClr val="FB2B5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PA-矩形 6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440266" y="247650"/>
            <a:ext cx="11311467" cy="6362700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包图网"/>
          <p:cNvSpPr txBox="1"/>
          <p:nvPr>
            <p:custDataLst>
              <p:tags r:id="rId9"/>
            </p:custDataLst>
          </p:nvPr>
        </p:nvSpPr>
        <p:spPr>
          <a:xfrm>
            <a:off x="137431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500" b="1" dirty="0">
                <a:solidFill>
                  <a:srgbClr val="FB2B5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N</a:t>
            </a:r>
            <a:r>
              <a:rPr lang="zh-CN" altLang="en-US" sz="11500" b="1" dirty="0">
                <a:solidFill>
                  <a:srgbClr val="FB2B5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endParaRPr lang="zh-CN" altLang="en-US" sz="11500" b="1" dirty="0">
              <a:solidFill>
                <a:srgbClr val="FB2B5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包图网"/>
          <p:cNvSpPr txBox="1"/>
          <p:nvPr>
            <p:custDataLst>
              <p:tags r:id="rId10"/>
            </p:custDataLst>
          </p:nvPr>
        </p:nvSpPr>
        <p:spPr>
          <a:xfrm>
            <a:off x="137431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500" b="1" dirty="0">
                <a:solidFill>
                  <a:srgbClr val="24F4E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N</a:t>
            </a:r>
            <a:r>
              <a:rPr lang="zh-CN" altLang="en-US" sz="11500" b="1" dirty="0">
                <a:solidFill>
                  <a:srgbClr val="24F4E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endParaRPr lang="zh-CN" altLang="en-US" sz="11500" b="1" dirty="0">
              <a:solidFill>
                <a:srgbClr val="24F4ED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包图网"/>
          <p:cNvSpPr txBox="1"/>
          <p:nvPr>
            <p:custDataLst>
              <p:tags r:id="rId11"/>
            </p:custDataLst>
          </p:nvPr>
        </p:nvSpPr>
        <p:spPr>
          <a:xfrm>
            <a:off x="137431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N</a:t>
            </a:r>
            <a:r>
              <a:rPr lang="zh-CN" altLang="en-US" sz="11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endParaRPr lang="zh-CN" altLang="en-US" sz="11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31" y="5846766"/>
            <a:ext cx="2136670" cy="761993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"/>
    </mc:Choice>
    <mc:Fallback>
      <p:transition spd="slow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00404 -0.00023 " pathEditMode="relative" rAng="0" ptsTypes="AA">
                                      <p:cBhvr>
                                        <p:cTn id="6" dur="13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00378 0.00625 " pathEditMode="relative" rAng="0" ptsTypes="AA">
                                      <p:cBhvr>
                                        <p:cTn id="8" dur="13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30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00312 -0.00486 " pathEditMode="relative" rAng="0" ptsTypes="AA">
                                      <p:cBhvr>
                                        <p:cTn id="10" dur="13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-25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L 1.45833E-6 1.11111E-6" pathEditMode="relative" ptsTypes="">
                                      <p:cBhvr>
                                        <p:cTn id="12" dur="417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 from="visible" to="visible" calcmode="discrete" valueType="num">
                                      <p:cBhvr>
                                        <p:cTn id="13" dur="83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4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4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4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19" dur="83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1" dur="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417" fill="hold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417" fill="hold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417" fill="hold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L 1.45833E-6 1.11111E-6" pathEditMode="relative" ptsTypes="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382 0.00617 L -2.77778E-6 3.58025E-6" pathEditMode="relative" ptsTypes="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313 -0.00493 L 3.33333E-6 -4.44444E-6" pathEditMode="relative" ptsTypes="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bldLvl="0" animBg="1"/>
      <p:bldP spid="3" grpId="0"/>
      <p:bldP spid="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包图网"/>
          <p:cNvSpPr txBox="1"/>
          <p:nvPr>
            <p:custDataLst>
              <p:tags r:id="rId1"/>
            </p:custDataLst>
          </p:nvPr>
        </p:nvSpPr>
        <p:spPr>
          <a:xfrm>
            <a:off x="194581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就过去了</a:t>
            </a:r>
            <a:endParaRPr lang="zh-CN" altLang="en-US" sz="11500" b="1" dirty="0">
              <a:solidFill>
                <a:srgbClr val="FB2B5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包图网"/>
          <p:cNvSpPr txBox="1"/>
          <p:nvPr>
            <p:custDataLst>
              <p:tags r:id="rId2"/>
            </p:custDataLst>
          </p:nvPr>
        </p:nvSpPr>
        <p:spPr>
          <a:xfrm>
            <a:off x="194581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就过去了</a:t>
            </a:r>
            <a:endParaRPr lang="zh-CN" altLang="en-US" sz="11500" b="1" dirty="0">
              <a:solidFill>
                <a:srgbClr val="24F4ED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包图网"/>
          <p:cNvSpPr txBox="1"/>
          <p:nvPr>
            <p:custDataLst>
              <p:tags r:id="rId3"/>
            </p:custDataLst>
          </p:nvPr>
        </p:nvSpPr>
        <p:spPr>
          <a:xfrm>
            <a:off x="194581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就过去了</a:t>
            </a:r>
            <a:endParaRPr lang="zh-CN" altLang="en-US" sz="115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包图网"/>
          <p:cNvSpPr txBox="1"/>
          <p:nvPr>
            <p:custDataLst>
              <p:tags r:id="rId4"/>
            </p:custDataLst>
          </p:nvPr>
        </p:nvSpPr>
        <p:spPr>
          <a:xfrm>
            <a:off x="194581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就过去了</a:t>
            </a:r>
            <a:endParaRPr lang="zh-CN" altLang="en-US" sz="115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"/>
    </mc:Choice>
    <mc:Fallback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00403 -0.00023 " pathEditMode="relative" rAng="0" ptsTypes="AA">
                                      <p:cBhvr>
                                        <p:cTn id="6" dur="11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300"/>
                                    </p:animMotion>
                                    <p:anim from="visible" to="visible" calcmode="discrete" valueType="num">
                                      <p:cBhvr>
                                        <p:cTn id="7" dur="22" fill="hold">
                                          <p:stCondLst>
                                            <p:cond delay="1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2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2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2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13" dur="56" fill="hold">
                                          <p:stCondLst>
                                            <p:cond delay="27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15" dur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33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133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33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20" dur="13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2" dur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33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133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33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41301"/>
            <a:ext cx="11531600" cy="6438900"/>
          </a:xfrm>
          <a:prstGeom prst="rect">
            <a:avLst/>
          </a:prstGeom>
        </p:spPr>
      </p:pic>
      <p:pic>
        <p:nvPicPr>
          <p:cNvPr id="17" name="图片 16"/>
          <p:cNvPicPr/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41301"/>
            <a:ext cx="11531600" cy="6438900"/>
          </a:xfrm>
          <a:prstGeom prst="rect">
            <a:avLst/>
          </a:prstGeom>
        </p:spPr>
      </p:pic>
      <p:pic>
        <p:nvPicPr>
          <p:cNvPr id="19" name="图片 18"/>
          <p:cNvPicPr/>
          <p:nvPr>
            <p:custDataLst>
              <p:tags r:id="rId5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41301"/>
            <a:ext cx="11531600" cy="6438900"/>
          </a:xfrm>
          <a:prstGeom prst="rect">
            <a:avLst/>
          </a:prstGeom>
        </p:spPr>
      </p:pic>
      <p:pic>
        <p:nvPicPr>
          <p:cNvPr id="9" name="图片 8"/>
          <p:cNvPicPr/>
          <p:nvPr>
            <p:custDataLst>
              <p:tags r:id="rId6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41301"/>
            <a:ext cx="11531600" cy="6438900"/>
          </a:xfrm>
          <a:prstGeom prst="rect">
            <a:avLst/>
          </a:prstGeom>
        </p:spPr>
      </p:pic>
      <p:pic>
        <p:nvPicPr>
          <p:cNvPr id="7" name="PA-图片 6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200" y="241301"/>
            <a:ext cx="11531600" cy="6438900"/>
          </a:xfrm>
          <a:prstGeom prst="rect">
            <a:avLst/>
          </a:prstGeom>
        </p:spPr>
      </p:pic>
      <p:sp>
        <p:nvSpPr>
          <p:cNvPr id="3" name="包图网"/>
          <p:cNvSpPr txBox="1"/>
          <p:nvPr>
            <p:custDataLst>
              <p:tags r:id="rId9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我们</a:t>
            </a:r>
            <a:endParaRPr lang="zh-CN" altLang="en-US" sz="11500" b="1" dirty="0">
              <a:solidFill>
                <a:srgbClr val="FB2B5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包图网"/>
          <p:cNvSpPr txBox="1"/>
          <p:nvPr>
            <p:custDataLst>
              <p:tags r:id="rId10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我们</a:t>
            </a:r>
            <a:endParaRPr lang="zh-CN" altLang="en-US" sz="11500" b="1" dirty="0">
              <a:solidFill>
                <a:srgbClr val="24F4ED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包图网"/>
          <p:cNvSpPr txBox="1"/>
          <p:nvPr>
            <p:custDataLst>
              <p:tags r:id="rId11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我们</a:t>
            </a:r>
            <a:endParaRPr lang="zh-CN" altLang="en-US" sz="11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包图网"/>
          <p:cNvSpPr txBox="1"/>
          <p:nvPr>
            <p:custDataLst>
              <p:tags r:id="rId1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我们</a:t>
            </a:r>
            <a:endParaRPr lang="zh-CN" altLang="en-US" sz="11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31" y="5846766"/>
            <a:ext cx="2136670" cy="761993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"/>
    </mc:Choice>
    <mc:Fallback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404 -0.00023 " pathEditMode="relative" rAng="0" ptsTypes="AA">
                                      <p:cBhvr>
                                        <p:cTn id="6" dur="167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300"/>
                                    </p:animMotion>
                                    <p:anim from="visible" to="visible" calcmode="discrete" valueType="num">
                                      <p:cBhvr>
                                        <p:cTn id="7" dur="33" fill="hold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4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4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4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13" dur="83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1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20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20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20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20" dur="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2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20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20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20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382 0.00617 L -2.77778E-6 3.58025E-6" pathEditMode="relative" ptsTypes="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313 -0.00493 L 3.33333E-6 -4.44444E-6" pathEditMode="relative" ptsTypes="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L 1.45833E-6 1.11111E-6" pathEditMode="relative" ptsTypes="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382 0.00617 L -2.77778E-6 3.58025E-6" pathEditMode="relative" ptsTypes="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313 -0.00493 L 3.33333E-6 -4.44444E-6" pathEditMode="relative" ptsTypes="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包图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2400"/>
            <a:ext cx="12192000" cy="7162800"/>
          </a:xfrm>
          <a:prstGeom prst="rect">
            <a:avLst/>
          </a:prstGeom>
        </p:spPr>
      </p:pic>
      <p:sp>
        <p:nvSpPr>
          <p:cNvPr id="3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曾经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曾经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曾经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31" y="5846766"/>
            <a:ext cx="2136670" cy="761993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"/>
    </mc:Choice>
    <mc:Fallback>
      <p:transition spd="slow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404 -0.00023 " pathEditMode="relative" rAng="0" ptsTypes="AA">
                                      <p:cBhvr>
                                        <p:cTn id="6" dur="13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382 0.00617 " pathEditMode="relative" ptsTypes="">
                                      <p:cBhvr>
                                        <p:cTn id="8" dur="13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313 -0.00493 " pathEditMode="relative" ptsTypes="">
                                      <p:cBhvr>
                                        <p:cTn id="10" dur="13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包图网"/>
          <p:cNvSpPr txBox="1"/>
          <p:nvPr>
            <p:custDataLst>
              <p:tags r:id="rId1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一起吃过饭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一起吃过饭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一起吃过饭</a:t>
            </a:r>
            <a:endParaRPr lang="zh-CN" altLang="en-US" sz="1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"/>
    </mc:Choice>
    <mc:Fallback>
      <p:transition spd="slow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" pathEditMode="relative" ptsTypes="">
                                      <p:cBhvr>
                                        <p:cTn id="6" dur="13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382 0.00617 " pathEditMode="relative" ptsTypes="">
                                      <p:cBhvr>
                                        <p:cTn id="8" dur="13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313 -0.00493 " pathEditMode="relative" ptsTypes="">
                                      <p:cBhvr>
                                        <p:cTn id="10" dur="13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0" y="6159184"/>
            <a:ext cx="12192000" cy="698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/>
          <p:cNvSpPr/>
          <p:nvPr/>
        </p:nvSpPr>
        <p:spPr>
          <a:xfrm>
            <a:off x="0" y="0"/>
            <a:ext cx="12192000" cy="698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e7d195523061f1c0" descr="e7d195523061f1c06526803b853d33da37c806682655e537E2A928F3AEA1D11B2C74CA1ADE48C493B3BE6AAFC7DC1413F1D3DE5144BCB5B8EB55459D8BD2DD86CA978BCF0EF961A7AF6DF4AA15BE192775A88C187732EB70B483949ECE849FCDD18FB92BAA2790601969A217C5431C93F549E39EBF67E6A38789ABB31749D15335941818B49350BD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e7d195523061f1c06526803b853d33da37c806682655e537E2A928F3AEA1D11B2C74CA1ADE48C493B3BE6AAFC7DC1413F1D3DE5144BCB5B8EB55459D8BD2DD86CA978BCF0EF961A7AF6DF4AA15BE192775A88C187732EB70B483949ECE849FCDD18FB92BAA2790601969A217C5431C93F549E39EBF67E6A38789ABB31749D15335941818B49350BD</a:t>
            </a:r>
            <a:endParaRPr lang="zh-CN" altLang="en-US" sz="100"/>
          </a:p>
        </p:txBody>
      </p:sp>
      <p:sp>
        <p:nvSpPr>
          <p:cNvPr id="10" name="包图网"/>
          <p:cNvSpPr txBox="1"/>
          <p:nvPr>
            <p:custDataLst>
              <p:tags r:id="rId2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FB2B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一起上课</a:t>
            </a:r>
            <a:endParaRPr lang="zh-CN" altLang="en-US" sz="11500" b="1" dirty="0">
              <a:solidFill>
                <a:srgbClr val="FB2B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包图网"/>
          <p:cNvSpPr txBox="1"/>
          <p:nvPr>
            <p:custDataLst>
              <p:tags r:id="rId3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24F4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一起上课</a:t>
            </a:r>
            <a:endParaRPr lang="zh-CN" altLang="en-US" sz="11500" b="1" dirty="0">
              <a:solidFill>
                <a:srgbClr val="24F4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包图网"/>
          <p:cNvSpPr txBox="1"/>
          <p:nvPr>
            <p:custDataLst>
              <p:tags r:id="rId4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一起上课</a:t>
            </a:r>
            <a:endParaRPr lang="zh-CN" altLang="en-US" sz="1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包图网"/>
          <p:cNvSpPr txBox="1"/>
          <p:nvPr>
            <p:custDataLst>
              <p:tags r:id="rId5"/>
            </p:custDataLst>
          </p:nvPr>
        </p:nvSpPr>
        <p:spPr>
          <a:xfrm>
            <a:off x="1583860" y="2497976"/>
            <a:ext cx="9024281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一起上课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31" y="5846766"/>
            <a:ext cx="2136670" cy="761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0398 -0.00023 " pathEditMode="relative" ptsTypes="">
                                      <p:cBhvr>
                                        <p:cTn id="10" dur="11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 from="visible" to="visible" calcmode="discrete" valueType="num">
                                      <p:cBhvr>
                                        <p:cTn id="11" dur="22" fill="hold">
                                          <p:stCondLst>
                                            <p:cond delay="11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2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2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2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17" dur="56" fill="hold">
                                          <p:stCondLst>
                                            <p:cond delay="2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19" dur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33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33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33" fill="hold">
                                          <p:stCondLst>
                                            <p:cond delay="1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24" dur="13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6" dur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33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133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133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/>
      <p:bldP spid="13" grpId="0"/>
    </p:bldLst>
  </p:timing>
</p:sld>
</file>

<file path=ppt/tags/tag1.xml><?xml version="1.0" encoding="utf-8"?>
<p:tagLst xmlns:p="http://schemas.openxmlformats.org/presentationml/2006/main">
  <p:tag name="PA" val="v4.3.3"/>
  <p:tag name="SCENESHAPETYPE" val="SceneShape"/>
  <p:tag name="SCENESHAPESUBTYPE" val="ScenePicShape"/>
  <p:tag name="SCENESHAPENAME" val="抖音图形"/>
  <p:tag name="LOOPID" val="636640657887249380"/>
  <p:tag name="SCENECOLOR-LINE" val="Color_Theme"/>
  <p:tag name="SCENECOLOR-LINE-VALUE" val="1"/>
  <p:tag name="RESOURCEID" val="636640657887359387"/>
  <p:tag name="SCENEID" val="Unkown"/>
  <p:tag name="SCENELINKIDS" val="2|23|44|65"/>
  <p:tag name="ANIMSTRING" val="bd1cf8d96bd1daa01138426dbf6166dd"/>
</p:tagLst>
</file>

<file path=ppt/tags/tag10.xml><?xml version="1.0" encoding="utf-8"?>
<p:tagLst xmlns:p="http://schemas.openxmlformats.org/presentationml/2006/main">
  <p:tag name="PA" val="v4.3.3"/>
</p:tagLst>
</file>

<file path=ppt/tags/tag100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8193103"/>
  <p:tag name="SCENECOLOR-TEXT" val="Color_Theme"/>
  <p:tag name="SCENECOLOR-TEXT-VALUE" val="1"/>
  <p:tag name="RESOURCEID" val="636625811478253107"/>
  <p:tag name="SCENEID" val="Unkown"/>
  <p:tag name="SCENELINKIDS" val="2|3|4|5"/>
  <p:tag name="ANIMSTRING" val="bd1cf8d96bd1daa01138426dbf6166dd"/>
</p:tagLst>
</file>

<file path=ppt/tags/tag101.xml><?xml version="1.0" encoding="utf-8"?>
<p:tagLst xmlns:p="http://schemas.openxmlformats.org/presentationml/2006/main">
  <p:tag name="COLORS" val="1,0|2,5385211|3,15594532"/>
  <p:tag name="LINKREPLACED" val="True"/>
</p:tagLst>
</file>

<file path=ppt/tags/tag102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8563124"/>
  <p:tag name="SCENECOLOR-TEXT" val="Color_Theme"/>
  <p:tag name="SCENECOLOR-TEXT-VALUE" val="2"/>
  <p:tag name="RESOURCEID" val="636625811478613127"/>
  <p:tag name="SCENEID" val="Unkown"/>
  <p:tag name="SCENELINKIDS" val="2|3|4"/>
  <p:tag name="ANIMSTRING" val="294b7bf317c2d9e0d18e1bd24cbfd049"/>
</p:tagLst>
</file>

<file path=ppt/tags/tag103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8563124"/>
  <p:tag name="SCENECOLOR-TEXT" val="Color_Theme"/>
  <p:tag name="SCENECOLOR-TEXT-VALUE" val="3"/>
  <p:tag name="RESOURCEID" val="636625811478613127"/>
  <p:tag name="SCENEID" val="Unkown"/>
  <p:tag name="SCENELINKIDS" val="2|3|4"/>
  <p:tag name="ANIMSTRING" val="294b7bf317c2d9e0d18e1bd24cbfd049"/>
</p:tagLst>
</file>

<file path=ppt/tags/tag104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8563124"/>
  <p:tag name="SCENECOLOR-TEXT" val="Color_Theme"/>
  <p:tag name="SCENECOLOR-TEXT-VALUE" val="1"/>
  <p:tag name="RESOURCEID" val="636625811478613127"/>
  <p:tag name="SCENEID" val="Unkown"/>
  <p:tag name="SCENELINKIDS" val="2|3|4"/>
  <p:tag name="ANIMSTRING" val="294b7bf317c2d9e0d18e1bd24cbfd049"/>
</p:tagLst>
</file>

<file path=ppt/tags/tag105.xml><?xml version="1.0" encoding="utf-8"?>
<p:tagLst xmlns:p="http://schemas.openxmlformats.org/presentationml/2006/main">
  <p:tag name="COLORS" val="1,0|2,5385211|3,15594532"/>
  <p:tag name="LINKREPLACED" val="True"/>
</p:tagLst>
</file>

<file path=ppt/tags/tag106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8963147"/>
  <p:tag name="SCENECOLOR-TEXT" val="Color_Theme"/>
  <p:tag name="SCENECOLOR-TEXT-VALUE" val="2"/>
  <p:tag name="RESOURCEID" val="636625811479023151"/>
  <p:tag name="SCENEID" val="Unkown"/>
  <p:tag name="SCENELINKIDS" val="2|3|4"/>
  <p:tag name="ANIMSTRING" val="294b7bf317c2d9e0d18e1bd24cbfd049"/>
</p:tagLst>
</file>

<file path=ppt/tags/tag107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8963147"/>
  <p:tag name="SCENECOLOR-TEXT" val="Color_Theme"/>
  <p:tag name="SCENECOLOR-TEXT-VALUE" val="3"/>
  <p:tag name="RESOURCEID" val="636625811479023151"/>
  <p:tag name="SCENEID" val="Unkown"/>
  <p:tag name="SCENELINKIDS" val="2|3|4"/>
  <p:tag name="ANIMSTRING" val="294b7bf317c2d9e0d18e1bd24cbfd049"/>
</p:tagLst>
</file>

<file path=ppt/tags/tag108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8963147"/>
  <p:tag name="SCENECOLOR-TEXT" val="Color_Theme"/>
  <p:tag name="SCENECOLOR-TEXT-VALUE" val="1"/>
  <p:tag name="RESOURCEID" val="636625811479023151"/>
  <p:tag name="SCENEID" val="Unkown"/>
  <p:tag name="SCENELINKIDS" val="2|3|4"/>
  <p:tag name="ANIMSTRING" val="294b7bf317c2d9e0d18e1bd24cbfd049"/>
</p:tagLst>
</file>

<file path=ppt/tags/tag109.xml><?xml version="1.0" encoding="utf-8"?>
<p:tagLst xmlns:p="http://schemas.openxmlformats.org/presentationml/2006/main">
  <p:tag name="COLORS" val="1,0|2,5385211|3,15594532"/>
  <p:tag name="LINKREPLACED" val="True"/>
</p:tagLst>
</file>

<file path=ppt/tags/tag11.xml><?xml version="1.0" encoding="utf-8"?>
<p:tagLst xmlns:p="http://schemas.openxmlformats.org/presentationml/2006/main">
  <p:tag name="PA" val="v4.3.3"/>
</p:tagLst>
</file>

<file path=ppt/tags/tag110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9743192"/>
  <p:tag name="SCENECOLOR-TEXT" val="Color_Theme"/>
  <p:tag name="SCENECOLOR-TEXT-VALUE" val="2"/>
  <p:tag name="RESOURCEID" val="636625811479813196"/>
  <p:tag name="SCENEID" val="Unkown"/>
  <p:tag name="SCENELINKIDS" val="2|3|4|5"/>
  <p:tag name="ANIMSTRING" val="bd1cf8d96bd1daa01138426dbf6166dd"/>
</p:tagLst>
</file>

<file path=ppt/tags/tag111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9743192"/>
  <p:tag name="SCENECOLOR-TEXT" val="Color_Theme"/>
  <p:tag name="SCENECOLOR-TEXT-VALUE" val="3"/>
  <p:tag name="RESOURCEID" val="636625811479813196"/>
  <p:tag name="SCENEID" val="Unkown"/>
  <p:tag name="SCENELINKIDS" val="2|3|4|5"/>
  <p:tag name="ANIMSTRING" val="bd1cf8d96bd1daa01138426dbf6166dd"/>
</p:tagLst>
</file>

<file path=ppt/tags/tag112.xml><?xml version="1.0" encoding="utf-8"?>
<p:tagLst xmlns:p="http://schemas.openxmlformats.org/presentationml/2006/main">
  <p:tag name="PA" val="v4.3.1"/>
  <p:tag name="SCENESHAPETYPE" val="SceneText"/>
  <p:tag name="SCENESHAPESUBTYPE" val="SceneTitleText"/>
  <p:tag name="SCENESHAPENAME" val="抖音文本"/>
  <p:tag name="TXTGRP" val="636625811479743192"/>
  <p:tag name="SCENECOLOR-TEXT" val="Color_Theme"/>
  <p:tag name="SCENECOLOR-TEXT-VALUE" val="1"/>
  <p:tag name="RESOURCEID" val="636625811479813196"/>
  <p:tag name="SCENEID" val="Unkown"/>
  <p:tag name="SCENELINKIDS" val="2|3|4|5"/>
  <p:tag name="ANIMSTRING" val="bd1cf8d96bd1daa01138426dbf6166dd"/>
</p:tagLst>
</file>

<file path=ppt/tags/tag113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9743192"/>
  <p:tag name="SCENECOLOR-TEXT" val="Color_Theme"/>
  <p:tag name="SCENECOLOR-TEXT-VALUE" val="1"/>
  <p:tag name="RESOURCEID" val="636625811479813196"/>
  <p:tag name="SCENEID" val="Unkown"/>
  <p:tag name="SCENELINKIDS" val="2|3|4|5"/>
  <p:tag name="ANIMSTRING" val="bd1cf8d96bd1daa01138426dbf6166dd"/>
</p:tagLst>
</file>

<file path=ppt/tags/tag114.xml><?xml version="1.0" encoding="utf-8"?>
<p:tagLst xmlns:p="http://schemas.openxmlformats.org/presentationml/2006/main">
  <p:tag name="COLORS" val="1,0|2,5385211|3,15594532"/>
  <p:tag name="LINKREPLACED" val="True"/>
</p:tagLst>
</file>

<file path=ppt/tags/tag115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80643243"/>
  <p:tag name="SCENECOLOR-TEXT" val="Color_Theme"/>
  <p:tag name="SCENECOLOR-TEXT-VALUE" val="2"/>
  <p:tag name="RESOURCEID" val="636625811480713247"/>
  <p:tag name="SCENEID" val="Unkown"/>
  <p:tag name="SCENELINKIDS" val="2|3|4|5"/>
  <p:tag name="ANIMSTRING" val="bd1cf8d96bd1daa01138426dbf6166dd"/>
</p:tagLst>
</file>

<file path=ppt/tags/tag116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80643243"/>
  <p:tag name="SCENECOLOR-TEXT" val="Color_Theme"/>
  <p:tag name="SCENECOLOR-TEXT-VALUE" val="3"/>
  <p:tag name="RESOURCEID" val="636625811480713247"/>
  <p:tag name="SCENEID" val="Unkown"/>
  <p:tag name="SCENELINKIDS" val="2|3|4|5"/>
  <p:tag name="ANIMSTRING" val="bd1cf8d96bd1daa01138426dbf6166dd"/>
</p:tagLst>
</file>

<file path=ppt/tags/tag117.xml><?xml version="1.0" encoding="utf-8"?>
<p:tagLst xmlns:p="http://schemas.openxmlformats.org/presentationml/2006/main">
  <p:tag name="PA" val="v4.3.1"/>
  <p:tag name="SCENESHAPETYPE" val="SceneText"/>
  <p:tag name="SCENESHAPESUBTYPE" val="SceneTitleText"/>
  <p:tag name="SCENESHAPENAME" val="抖音文本"/>
  <p:tag name="TXTGRP" val="636625811480643243"/>
  <p:tag name="SCENECOLOR-TEXT" val="Color_Theme"/>
  <p:tag name="SCENECOLOR-TEXT-VALUE" val="1"/>
  <p:tag name="RESOURCEID" val="636625811480713247"/>
  <p:tag name="SCENEID" val="Unkown"/>
  <p:tag name="SCENELINKIDS" val="2|3|4|5"/>
  <p:tag name="ANIMSTRING" val="bd1cf8d96bd1daa01138426dbf6166dd"/>
</p:tagLst>
</file>

<file path=ppt/tags/tag118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80643243"/>
  <p:tag name="SCENECOLOR-TEXT" val="Color_Theme"/>
  <p:tag name="SCENECOLOR-TEXT-VALUE" val="1"/>
  <p:tag name="RESOURCEID" val="636625811480713247"/>
  <p:tag name="SCENEID" val="Unkown"/>
  <p:tag name="SCENELINKIDS" val="2|3|4|5"/>
  <p:tag name="ANIMSTRING" val="bd1cf8d96bd1daa01138426dbf6166dd"/>
</p:tagLst>
</file>

<file path=ppt/tags/tag119.xml><?xml version="1.0" encoding="utf-8"?>
<p:tagLst xmlns:p="http://schemas.openxmlformats.org/presentationml/2006/main">
  <p:tag name="COLORS" val="1,0|2,5385211|3,15594532"/>
  <p:tag name="LINKREPLACED" val="True"/>
</p:tagLst>
</file>

<file path=ppt/tags/tag12.xml><?xml version="1.0" encoding="utf-8"?>
<p:tagLst xmlns:p="http://schemas.openxmlformats.org/presentationml/2006/main">
  <p:tag name="PA" val="v4.3.3"/>
</p:tagLst>
</file>

<file path=ppt/tags/tag120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83283394"/>
  <p:tag name="SCENECOLOR-TEXT" val="Color_Theme"/>
  <p:tag name="SCENECOLOR-TEXT-VALUE" val="2"/>
  <p:tag name="RESOURCEID" val="636625811483333397"/>
  <p:tag name="SCENEID" val="Unkown"/>
  <p:tag name="SCENELINKIDS" val="2|3|4"/>
  <p:tag name="ANIMSTRING" val="294b7bf317c2d9e0d18e1bd24cbfd049"/>
</p:tagLst>
</file>

<file path=ppt/tags/tag121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83283394"/>
  <p:tag name="SCENECOLOR-TEXT" val="Color_Theme"/>
  <p:tag name="SCENECOLOR-TEXT-VALUE" val="3"/>
  <p:tag name="RESOURCEID" val="636625811483333397"/>
  <p:tag name="SCENEID" val="Unkown"/>
  <p:tag name="SCENELINKIDS" val="2|3|4"/>
  <p:tag name="ANIMSTRING" val="294b7bf317c2d9e0d18e1bd24cbfd049"/>
</p:tagLst>
</file>

<file path=ppt/tags/tag122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83283394"/>
  <p:tag name="SCENECOLOR-TEXT" val="Color_Theme"/>
  <p:tag name="SCENECOLOR-TEXT-VALUE" val="1"/>
  <p:tag name="RESOURCEID" val="636625811483333397"/>
  <p:tag name="SCENEID" val="Unkown"/>
  <p:tag name="SCENELINKIDS" val="2|3|4"/>
  <p:tag name="ANIMSTRING" val="294b7bf317c2d9e0d18e1bd24cbfd049"/>
</p:tagLst>
</file>

<file path=ppt/tags/tag123.xml><?xml version="1.0" encoding="utf-8"?>
<p:tagLst xmlns:p="http://schemas.openxmlformats.org/presentationml/2006/main">
  <p:tag name="COLORS" val="1,0|2,5385211|3,15594532"/>
  <p:tag name="LINKREPLACED" val="True"/>
</p:tagLst>
</file>

<file path=ppt/tags/tag124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81623299"/>
  <p:tag name="SCENECOLOR-TEXT" val="Color_Theme"/>
  <p:tag name="SCENECOLOR-TEXT-VALUE" val="2"/>
  <p:tag name="RESOURCEID" val="636625811481673302"/>
  <p:tag name="SCENEID" val="Unkown"/>
  <p:tag name="SCENELINKIDS" val="2|3|4"/>
  <p:tag name="ANIMSTRING" val="294b7bf317c2d9e0d18e1bd24cbfd049"/>
</p:tagLst>
</file>

<file path=ppt/tags/tag125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81623299"/>
  <p:tag name="SCENECOLOR-TEXT" val="Color_Theme"/>
  <p:tag name="SCENECOLOR-TEXT-VALUE" val="3"/>
  <p:tag name="RESOURCEID" val="636625811481673302"/>
  <p:tag name="SCENEID" val="Unkown"/>
  <p:tag name="SCENELINKIDS" val="2|3|4"/>
  <p:tag name="ANIMSTRING" val="294b7bf317c2d9e0d18e1bd24cbfd049"/>
</p:tagLst>
</file>

<file path=ppt/tags/tag126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81623299"/>
  <p:tag name="SCENECOLOR-TEXT" val="Color_Theme"/>
  <p:tag name="SCENECOLOR-TEXT-VALUE" val="1"/>
  <p:tag name="RESOURCEID" val="636625811481673302"/>
  <p:tag name="SCENEID" val="Unkown"/>
  <p:tag name="SCENELINKIDS" val="2|3|4"/>
  <p:tag name="ANIMSTRING" val="294b7bf317c2d9e0d18e1bd24cbfd049"/>
</p:tagLst>
</file>

<file path=ppt/tags/tag127.xml><?xml version="1.0" encoding="utf-8"?>
<p:tagLst xmlns:p="http://schemas.openxmlformats.org/presentationml/2006/main">
  <p:tag name="COLORS" val="1,0|2,5385211|3,15594532"/>
  <p:tag name="LINKREPLACED" val="True"/>
</p:tagLst>
</file>

<file path=ppt/tags/tag128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82483349"/>
  <p:tag name="SCENECOLOR-TEXT" val="Color_Theme"/>
  <p:tag name="SCENECOLOR-TEXT-VALUE" val="2"/>
  <p:tag name="RESOURCEID" val="636625811482543352"/>
  <p:tag name="SCENEID" val="Unkown"/>
  <p:tag name="SCENELINKIDS" val="2|3|4|5"/>
  <p:tag name="ANIMSTRING" val="bd1cf8d96bd1daa01138426dbf6166dd"/>
</p:tagLst>
</file>

<file path=ppt/tags/tag129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82483349"/>
  <p:tag name="SCENECOLOR-TEXT" val="Color_Theme"/>
  <p:tag name="SCENECOLOR-TEXT-VALUE" val="3"/>
  <p:tag name="RESOURCEID" val="636625811482543352"/>
  <p:tag name="SCENEID" val="Unkown"/>
  <p:tag name="SCENELINKIDS" val="2|3|4|5"/>
  <p:tag name="ANIMSTRING" val="bd1cf8d96bd1daa01138426dbf6166dd"/>
</p:tagLst>
</file>

<file path=ppt/tags/tag13.xml><?xml version="1.0" encoding="utf-8"?>
<p:tagLst xmlns:p="http://schemas.openxmlformats.org/presentationml/2006/main">
  <p:tag name="PA" val="v4.3.3"/>
</p:tagLst>
</file>

<file path=ppt/tags/tag130.xml><?xml version="1.0" encoding="utf-8"?>
<p:tagLst xmlns:p="http://schemas.openxmlformats.org/presentationml/2006/main">
  <p:tag name="PA" val="v4.3.1"/>
  <p:tag name="SCENESHAPETYPE" val="SceneText"/>
  <p:tag name="SCENESHAPESUBTYPE" val="SceneTitleText"/>
  <p:tag name="SCENESHAPENAME" val="抖音文本"/>
  <p:tag name="TXTGRP" val="636625811482483349"/>
  <p:tag name="SCENECOLOR-TEXT" val="Color_Theme"/>
  <p:tag name="SCENECOLOR-TEXT-VALUE" val="1"/>
  <p:tag name="RESOURCEID" val="636625811482543352"/>
  <p:tag name="SCENEID" val="Unkown"/>
  <p:tag name="SCENELINKIDS" val="2|3|4|5"/>
  <p:tag name="ANIMSTRING" val="bd1cf8d96bd1daa01138426dbf6166dd"/>
</p:tagLst>
</file>

<file path=ppt/tags/tag131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82483349"/>
  <p:tag name="SCENECOLOR-TEXT" val="Color_Theme"/>
  <p:tag name="SCENECOLOR-TEXT-VALUE" val="1"/>
  <p:tag name="RESOURCEID" val="636625811482543352"/>
  <p:tag name="SCENEID" val="Unkown"/>
  <p:tag name="SCENELINKIDS" val="2|3|4|5"/>
  <p:tag name="ANIMSTRING" val="bd1cf8d96bd1daa01138426dbf6166dd"/>
</p:tagLst>
</file>

<file path=ppt/tags/tag132.xml><?xml version="1.0" encoding="utf-8"?>
<p:tagLst xmlns:p="http://schemas.openxmlformats.org/presentationml/2006/main">
  <p:tag name="COLORS" val="1,0|2,5385211|3,15594532"/>
  <p:tag name="LINKREPLACED" val="True"/>
</p:tagLst>
</file>

<file path=ppt/tags/tag133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82873371"/>
  <p:tag name="SCENECOLOR-TEXT" val="Color_Theme"/>
  <p:tag name="SCENECOLOR-TEXT-VALUE" val="2"/>
  <p:tag name="RESOURCEID" val="636625811482913373"/>
  <p:tag name="SCENEID" val="Unkown"/>
  <p:tag name="SCENELINKIDS" val="2|3|4"/>
  <p:tag name="ANIMSTRING" val="294b7bf317c2d9e0d18e1bd24cbfd049"/>
</p:tagLst>
</file>

<file path=ppt/tags/tag134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82873371"/>
  <p:tag name="SCENECOLOR-TEXT" val="Color_Theme"/>
  <p:tag name="SCENECOLOR-TEXT-VALUE" val="3"/>
  <p:tag name="RESOURCEID" val="636625811482913373"/>
  <p:tag name="SCENEID" val="Unkown"/>
  <p:tag name="SCENELINKIDS" val="2|3|4"/>
  <p:tag name="ANIMSTRING" val="294b7bf317c2d9e0d18e1bd24cbfd049"/>
</p:tagLst>
</file>

<file path=ppt/tags/tag135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82873371"/>
  <p:tag name="SCENECOLOR-TEXT" val="Color_Theme"/>
  <p:tag name="SCENECOLOR-TEXT-VALUE" val="1"/>
  <p:tag name="RESOURCEID" val="636625811482913373"/>
  <p:tag name="SCENEID" val="Unkown"/>
  <p:tag name="SCENELINKIDS" val="2|3|4"/>
  <p:tag name="ANIMSTRING" val="294b7bf317c2d9e0d18e1bd24cbfd049"/>
</p:tagLst>
</file>

<file path=ppt/tags/tag136.xml><?xml version="1.0" encoding="utf-8"?>
<p:tagLst xmlns:p="http://schemas.openxmlformats.org/presentationml/2006/main">
  <p:tag name="COLORS" val="1,0|2,5385211|3,15594532"/>
  <p:tag name="LINKREPLACED" val="True"/>
</p:tagLst>
</file>

<file path=ppt/tags/tag14.xml><?xml version="1.0" encoding="utf-8"?>
<p:tagLst xmlns:p="http://schemas.openxmlformats.org/presentationml/2006/main">
  <p:tag name="PA" val="v4.3.3"/>
</p:tagLst>
</file>

<file path=ppt/tags/tag15.xml><?xml version="1.0" encoding="utf-8"?>
<p:tagLst xmlns:p="http://schemas.openxmlformats.org/presentationml/2006/main">
  <p:tag name="PA" val="v4.3.3"/>
</p:tagLst>
</file>

<file path=ppt/tags/tag16.xml><?xml version="1.0" encoding="utf-8"?>
<p:tagLst xmlns:p="http://schemas.openxmlformats.org/presentationml/2006/main">
  <p:tag name="PA" val="v4.3.1"/>
  <p:tag name="SHADOWSRC" val="true"/>
  <p:tag name="SCENESHAPETYPE" val="SceneShape"/>
  <p:tag name="SCENESHAPESUBTYPE" val="ScenePicShape"/>
  <p:tag name="SCENESHAPENAME" val="幻影图形"/>
  <p:tag name="LOOPID" val="636625811467772507"/>
  <p:tag name="RESOURCEID" val="636625811467802509"/>
  <p:tag name="SCENEID" val="Unkown"/>
  <p:tag name="SCENELINKIDS" val="2|3|4|5"/>
  <p:tag name="ANIMSTRING" val="97dc195e9db14a91331b8d825796bfd8"/>
</p:tagLst>
</file>

<file path=ppt/tags/tag17.xml><?xml version="1.0" encoding="utf-8"?>
<p:tagLst xmlns:p="http://schemas.openxmlformats.org/presentationml/2006/main">
  <p:tag name="PA" val="v4.3.1"/>
  <p:tag name="SCENESHAPETYPE" val="SceneShape"/>
  <p:tag name="SCENESHAPESUBTYPE" val="ScenePicShape"/>
  <p:tag name="SCENESHAPENAME" val="幻影图形"/>
  <p:tag name="LOOPID" val="636625811467772507"/>
  <p:tag name="RESOURCEID" val="636625811467802509"/>
  <p:tag name="SCENEID" val="Unkown"/>
  <p:tag name="SCENELINKIDS" val="2|3|4|5"/>
  <p:tag name="ANIMSTRING" val="97dc195e9db14a91331b8d825796bfd8"/>
</p:tagLst>
</file>

<file path=ppt/tags/tag18.xml><?xml version="1.0" encoding="utf-8"?>
<p:tagLst xmlns:p="http://schemas.openxmlformats.org/presentationml/2006/main">
  <p:tag name="PA" val="v4.3.1"/>
  <p:tag name="SCENESHAPETYPE" val="SceneShape"/>
  <p:tag name="SCENESHAPESUBTYPE" val="ScenePicShape"/>
  <p:tag name="SCENESHAPENAME" val="幻影图形"/>
  <p:tag name="LOOPID" val="636625811467772507"/>
  <p:tag name="RESOURCEID" val="636625811467802509"/>
  <p:tag name="SCENEID" val="Unkown"/>
  <p:tag name="SCENELINKIDS" val="2|3|4|5"/>
  <p:tag name="ANIMSTRING" val="97dc195e9db14a91331b8d825796bfd8"/>
</p:tagLst>
</file>

<file path=ppt/tags/tag19.xml><?xml version="1.0" encoding="utf-8"?>
<p:tagLst xmlns:p="http://schemas.openxmlformats.org/presentationml/2006/main">
  <p:tag name="PA" val="v4.3.1"/>
  <p:tag name="SCENESHAPETYPE" val="SceneShape"/>
  <p:tag name="SCENESHAPESUBTYPE" val="ScenePicShape"/>
  <p:tag name="SCENESHAPENAME" val="幻影图形"/>
  <p:tag name="LOOPID" val="636625811467772507"/>
  <p:tag name="RESOURCEID" val="636625811467802509"/>
  <p:tag name="SCENEID" val="Unkown"/>
  <p:tag name="SCENELINKIDS" val="2|3|4|5"/>
  <p:tag name="ANIMSTRING" val="97dc195e9db14a91331b8d825796bfd8"/>
</p:tagLst>
</file>

<file path=ppt/tags/tag2.xml><?xml version="1.0" encoding="utf-8"?>
<p:tagLst xmlns:p="http://schemas.openxmlformats.org/presentationml/2006/main">
  <p:tag name="PA" val="v4.3.3"/>
</p:tagLst>
</file>

<file path=ppt/tags/tag20.xml><?xml version="1.0" encoding="utf-8"?>
<p:tagLst xmlns:p="http://schemas.openxmlformats.org/presentationml/2006/main">
  <p:tag name="COLORS" val="1,5385211|2,15594532"/>
  <p:tag name="LINKREPLACED" val="True"/>
</p:tagLst>
</file>

<file path=ppt/tags/tag21.xml><?xml version="1.0" encoding="utf-8"?>
<p:tagLst xmlns:p="http://schemas.openxmlformats.org/presentationml/2006/main">
  <p:tag name="PA" val="v5.1.2"/>
  <p:tag name="SHADOWSRC" val="true"/>
  <p:tag name="RESOURCELIBID_ANIM" val="551037"/>
  <p:tag name="FIXEDCOLORSHADOW" val="15594532"/>
  <p:tag name="SCANEADDTIONSP" val="true"/>
  <p:tag name="SCENESHAPETYPE" val="SceneShape"/>
  <p:tag name="SCENESHAPESUBTYPE" val="ScenePicShape"/>
  <p:tag name="SCENESHAPENAME" val="抖音图形"/>
  <p:tag name="LOOPID" val="636757325216051581"/>
  <p:tag name="SCENECOLOR-FILL" val="Color_Theme"/>
  <p:tag name="SCENECOLOR-FILL-VALUE" val="2"/>
  <p:tag name="RESOURCEID" val="636757325216291594"/>
  <p:tag name="SCENEID" val="Unkown"/>
  <p:tag name="SCENELINKIDS" val="18|20|21"/>
  <p:tag name="ANIMSTRING" val="14ffe650f328dab2526b1ba44ffe2186"/>
</p:tagLst>
</file>

<file path=ppt/tags/tag22.xml><?xml version="1.0" encoding="utf-8"?>
<p:tagLst xmlns:p="http://schemas.openxmlformats.org/presentationml/2006/main">
  <p:tag name="PA" val="v5.1.2"/>
  <p:tag name="SHADOWSRC" val="true"/>
  <p:tag name="RESOURCELIBID_ANIM" val="551037"/>
  <p:tag name="FIXEDCOLORSHADOW" val="5385211"/>
  <p:tag name="SCANEADDTIONSP" val="true"/>
  <p:tag name="SCENESHAPETYPE" val="SceneShape"/>
  <p:tag name="SCENESHAPESUBTYPE" val="ScenePicShape"/>
  <p:tag name="SCENESHAPENAME" val="抖音图形"/>
  <p:tag name="LOOPID" val="636757325216051581"/>
  <p:tag name="SCENECOLOR-FILL" val="Color_Theme"/>
  <p:tag name="SCENECOLOR-FILL-VALUE" val="1"/>
  <p:tag name="RESOURCEID" val="636757325216291594"/>
  <p:tag name="SCENEID" val="Unkown"/>
  <p:tag name="SCENELINKIDS" val="18|20|21"/>
  <p:tag name="ANIMSTRING" val="14ffe650f328dab2526b1ba44ffe2186"/>
</p:tagLst>
</file>

<file path=ppt/tags/tag23.xml><?xml version="1.0" encoding="utf-8"?>
<p:tagLst xmlns:p="http://schemas.openxmlformats.org/presentationml/2006/main">
  <p:tag name="PA" val="v5.1.2"/>
  <p:tag name="FIXEDCOLORSHADOW" val="15594532"/>
  <p:tag name="SHADOWSRC" val="true"/>
  <p:tag name="SCENESHAPETYPE" val="SceneShape"/>
  <p:tag name="SCENESHAPESUBTYPE" val="ScenePicShape"/>
  <p:tag name="SCENESHAPENAME" val="抖音图形"/>
  <p:tag name="LOOPID" val="636757325216051581"/>
  <p:tag name="SCENECOLOR-FILL" val="Color_Theme"/>
  <p:tag name="SCENECOLOR-FILL-VALUE" val="2"/>
  <p:tag name="SCANEADDTIONSP" val="false"/>
  <p:tag name="RESOURCEID" val="636757325216291594"/>
  <p:tag name="SCENEID" val="Unkown"/>
  <p:tag name="SCENELINKIDS" val="18|20|21"/>
  <p:tag name="ANIMSTRING" val="14ffe650f328dab2526b1ba44ffe2186"/>
  <p:tag name="RESOURCELIBID_ANIM" val="47855"/>
</p:tagLst>
</file>

<file path=ppt/tags/tag24.xml><?xml version="1.0" encoding="utf-8"?>
<p:tagLst xmlns:p="http://schemas.openxmlformats.org/presentationml/2006/main">
  <p:tag name="PA" val="v5.1.2"/>
  <p:tag name="SHADOWSRC" val="true"/>
  <p:tag name="RESOURCELIBID_ANIM" val="47855"/>
  <p:tag name="SCANEADDTIONSP" val="true"/>
  <p:tag name="SCENESHAPETYPE" val="SceneShape"/>
  <p:tag name="SCENESHAPESUBTYPE" val="ScenePicShape"/>
  <p:tag name="SCENESHAPENAME" val="抖音图形"/>
  <p:tag name="LOOPID" val="636757325094704640"/>
  <p:tag name="RESOURCEID" val="636757325094764644"/>
  <p:tag name="SCENEID" val="Unkown"/>
  <p:tag name="SCENELINKIDS" val="7|17|18|19"/>
  <p:tag name="ANIMSTRING" val="1f2702fc3cdc884c4add034ad5bd8500"/>
</p:tagLst>
</file>

<file path=ppt/tags/tag25.xml><?xml version="1.0" encoding="utf-8"?>
<p:tagLst xmlns:p="http://schemas.openxmlformats.org/presentationml/2006/main">
  <p:tag name="PA" val="v5.1.2"/>
  <p:tag name="SHADOWSRC" val="true"/>
  <p:tag name="RESOURCELIBID_ANIM" val="47855"/>
  <p:tag name="FIXEDCOLORSHADOW" val="5385211"/>
  <p:tag name="SCANEADDTIONSP" val="true"/>
  <p:tag name="SCENESHAPETYPE" val="SceneShape"/>
  <p:tag name="SCENESHAPESUBTYPE" val="ScenePicShape"/>
  <p:tag name="SCENESHAPENAME" val="抖音图形"/>
  <p:tag name="LOOPID" val="636757325094704640"/>
  <p:tag name="SCENECOLOR-FILL" val="Color_Theme"/>
  <p:tag name="SCENECOLOR-FILL-VALUE" val="1"/>
  <p:tag name="RESOURCEID" val="636757325094764644"/>
  <p:tag name="SCENEID" val="Unkown"/>
  <p:tag name="SCENELINKIDS" val="7|17|18|19"/>
  <p:tag name="ANIMSTRING" val="1f2702fc3cdc884c4add034ad5bd8500"/>
</p:tagLst>
</file>

<file path=ppt/tags/tag26.xml><?xml version="1.0" encoding="utf-8"?>
<p:tagLst xmlns:p="http://schemas.openxmlformats.org/presentationml/2006/main">
  <p:tag name="PA" val="v5.1.2"/>
  <p:tag name="SHADOWSRC" val="true"/>
  <p:tag name="SCENESHAPETYPE" val="SceneShape"/>
  <p:tag name="SCENESHAPESUBTYPE" val="ScenePicShape"/>
  <p:tag name="SCENESHAPENAME" val="抖音图形"/>
  <p:tag name="LOOPID" val="636757325094704640"/>
  <p:tag name="SCANEADDTIONSP" val="false"/>
  <p:tag name="RESOURCEID" val="636757325094764644"/>
  <p:tag name="SCENEID" val="Unkown"/>
  <p:tag name="SCENELINKIDS" val="7|17|18|19"/>
  <p:tag name="ANIMSTRING" val="1f2702fc3cdc884c4add034ad5bd8500"/>
  <p:tag name="RESOURCELIBID_ANIM" val="47856"/>
</p:tagLst>
</file>

<file path=ppt/tags/tag27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68102526"/>
  <p:tag name="SCENECOLOR-TEXT" val="Color_Theme"/>
  <p:tag name="SCENECOLOR-TEXT-VALUE" val="2"/>
  <p:tag name="RESOURCEID" val="636625811468172530"/>
  <p:tag name="SCENEID" val="Unkown"/>
  <p:tag name="SCENELINKIDS" val="2|3|4"/>
  <p:tag name="ANIMSTRING" val="294b7bf317c2d9e0d18e1bd24cbfd049"/>
</p:tagLst>
</file>

<file path=ppt/tags/tag28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68102526"/>
  <p:tag name="SCENECOLOR-TEXT" val="Color_Theme"/>
  <p:tag name="SCENECOLOR-TEXT-VALUE" val="3"/>
  <p:tag name="RESOURCEID" val="636625811468172530"/>
  <p:tag name="SCENEID" val="Unkown"/>
  <p:tag name="SCENELINKIDS" val="2|3|4"/>
  <p:tag name="ANIMSTRING" val="294b7bf317c2d9e0d18e1bd24cbfd049"/>
</p:tagLst>
</file>

<file path=ppt/tags/tag29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68102526"/>
  <p:tag name="SCENECOLOR-TEXT" val="Color_Theme"/>
  <p:tag name="SCENECOLOR-TEXT-VALUE" val="1"/>
  <p:tag name="RESOURCEID" val="636625811468172530"/>
  <p:tag name="SCENEID" val="Unkown"/>
  <p:tag name="SCENELINKIDS" val="2|3|4"/>
  <p:tag name="ANIMSTRING" val="294b7bf317c2d9e0d18e1bd24cbfd049"/>
</p:tagLst>
</file>

<file path=ppt/tags/tag3.xml><?xml version="1.0" encoding="utf-8"?>
<p:tagLst xmlns:p="http://schemas.openxmlformats.org/presentationml/2006/main">
  <p:tag name="PA" val="v4.3.3"/>
</p:tagLst>
</file>

<file path=ppt/tags/tag30.xml><?xml version="1.0" encoding="utf-8"?>
<p:tagLst xmlns:p="http://schemas.openxmlformats.org/presentationml/2006/main">
  <p:tag name="COLORS" val="1,0|2,5385211|3,15594532"/>
  <p:tag name="LINKREPLACED" val="True"/>
</p:tagLst>
</file>

<file path=ppt/tags/tag31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68972576"/>
  <p:tag name="SCENECOLOR-TEXT" val="Color_Theme"/>
  <p:tag name="SCENECOLOR-TEXT-VALUE" val="2"/>
  <p:tag name="RESOURCEID" val="636625811469042580"/>
  <p:tag name="SCENEID" val="Unkown"/>
  <p:tag name="SCENELINKIDS" val="2|3|4|5"/>
  <p:tag name="ANIMSTRING" val="bd1cf8d96bd1daa01138426dbf6166dd"/>
</p:tagLst>
</file>

<file path=ppt/tags/tag32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68972576"/>
  <p:tag name="SCENECOLOR-TEXT" val="Color_Theme"/>
  <p:tag name="SCENECOLOR-TEXT-VALUE" val="3"/>
  <p:tag name="RESOURCEID" val="636625811469042580"/>
  <p:tag name="SCENEID" val="Unkown"/>
  <p:tag name="SCENELINKIDS" val="2|3|4|5"/>
  <p:tag name="ANIMSTRING" val="bd1cf8d96bd1daa01138426dbf6166dd"/>
</p:tagLst>
</file>

<file path=ppt/tags/tag33.xml><?xml version="1.0" encoding="utf-8"?>
<p:tagLst xmlns:p="http://schemas.openxmlformats.org/presentationml/2006/main">
  <p:tag name="PA" val="v4.3.1"/>
  <p:tag name="SCENESHAPETYPE" val="SceneText"/>
  <p:tag name="SCENESHAPESUBTYPE" val="SceneTitleText"/>
  <p:tag name="SCENESHAPENAME" val="抖音文本"/>
  <p:tag name="TXTGRP" val="636625811468972576"/>
  <p:tag name="SCENECOLOR-TEXT" val="Color_Theme"/>
  <p:tag name="SCENECOLOR-TEXT-VALUE" val="1"/>
  <p:tag name="RESOURCEID" val="636625811469042580"/>
  <p:tag name="SCENEID" val="Unkown"/>
  <p:tag name="SCENELINKIDS" val="2|3|4|5"/>
  <p:tag name="ANIMSTRING" val="bd1cf8d96bd1daa01138426dbf6166dd"/>
</p:tagLst>
</file>

<file path=ppt/tags/tag34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68972576"/>
  <p:tag name="SCENECOLOR-TEXT" val="Color_Theme"/>
  <p:tag name="SCENECOLOR-TEXT-VALUE" val="1"/>
  <p:tag name="RESOURCEID" val="636625811469042580"/>
  <p:tag name="SCENEID" val="Unkown"/>
  <p:tag name="SCENELINKIDS" val="2|3|4|5"/>
  <p:tag name="ANIMSTRING" val="bd1cf8d96bd1daa01138426dbf6166dd"/>
</p:tagLst>
</file>

<file path=ppt/tags/tag35.xml><?xml version="1.0" encoding="utf-8"?>
<p:tagLst xmlns:p="http://schemas.openxmlformats.org/presentationml/2006/main">
  <p:tag name="COLORS" val="1,0|2,5385211|3,15594532"/>
  <p:tag name="LINKREPLACED" val="True"/>
</p:tagLst>
</file>

<file path=ppt/tags/tag36.xml><?xml version="1.0" encoding="utf-8"?>
<p:tagLst xmlns:p="http://schemas.openxmlformats.org/presentationml/2006/main">
  <p:tag name="FIXEDCOLORSHADOW" val="15594532"/>
  <p:tag name="SCANEADDTIONSP" val="true"/>
  <p:tag name="SCENESHAPETYPE" val="SceneShape"/>
  <p:tag name="SCENESHAPESUBTYPE" val="ScenePicShape"/>
  <p:tag name="SCENESHAPENAME" val="抖音图形"/>
  <p:tag name="LOOPID" val="636757342404124682"/>
  <p:tag name="RESOURCEID" val="636757342404184686"/>
  <p:tag name="SCENEID" val="Unkown"/>
  <p:tag name="SCENELINKIDS" val="7|9|11"/>
  <p:tag name="ANIMSTRING" val="1f8d7f95197095d9605027edf7d8d86e"/>
</p:tagLst>
</file>

<file path=ppt/tags/tag37.xml><?xml version="1.0" encoding="utf-8"?>
<p:tagLst xmlns:p="http://schemas.openxmlformats.org/presentationml/2006/main">
  <p:tag name="FIXEDCOLORSHADOW" val="5385211"/>
  <p:tag name="SCANEADDTIONSP" val="true"/>
  <p:tag name="SCENESHAPETYPE" val="SceneShape"/>
  <p:tag name="SCENESHAPESUBTYPE" val="ScenePicShape"/>
  <p:tag name="SCENESHAPENAME" val="抖音图形"/>
  <p:tag name="LOOPID" val="636757343063042370"/>
  <p:tag name="RESOURCEID" val="636757343063072372"/>
  <p:tag name="SCENEID" val="Unkown"/>
  <p:tag name="SCENELINKIDS" val="7|17|19"/>
  <p:tag name="ANIMSTRING" val="b23871ea268cb178b92a4154577103b8"/>
</p:tagLst>
</file>

<file path=ppt/tags/tag38.xml><?xml version="1.0" encoding="utf-8"?>
<p:tagLst xmlns:p="http://schemas.openxmlformats.org/presentationml/2006/main">
  <p:tag name="FIXEDCOLORSHADOW" val="15594532"/>
  <p:tag name="SCANEADDTIONSP" val="true"/>
  <p:tag name="SCENESHAPETYPE" val="SceneShape"/>
  <p:tag name="SCENESHAPESUBTYPE" val="ScenePicShape"/>
  <p:tag name="SCENESHAPENAME" val="抖音图形"/>
  <p:tag name="LOOPID" val="636757343063042370"/>
  <p:tag name="RESOURCEID" val="636757343063072372"/>
  <p:tag name="SCENEID" val="Unkown"/>
  <p:tag name="SCENELINKIDS" val="7|17|19"/>
  <p:tag name="ANIMSTRING" val="b23871ea268cb178b92a4154577103b8"/>
</p:tagLst>
</file>

<file path=ppt/tags/tag39.xml><?xml version="1.0" encoding="utf-8"?>
<p:tagLst xmlns:p="http://schemas.openxmlformats.org/presentationml/2006/main">
  <p:tag name="FIXEDCOLORSHADOW" val="5385211"/>
  <p:tag name="SCANEADDTIONSP" val="true"/>
  <p:tag name="SCENESHAPETYPE" val="SceneShape"/>
  <p:tag name="SCENESHAPESUBTYPE" val="ScenePicShape"/>
  <p:tag name="SCENESHAPENAME" val="抖音图形"/>
  <p:tag name="LOOPID" val="636757342404124682"/>
  <p:tag name="RESOURCEID" val="636757342404184686"/>
  <p:tag name="SCENEID" val="Unkown"/>
  <p:tag name="SCENELINKIDS" val="7|9|11"/>
  <p:tag name="ANIMSTRING" val="1f8d7f95197095d9605027edf7d8d86e"/>
</p:tagLst>
</file>

<file path=ppt/tags/tag4.xml><?xml version="1.0" encoding="utf-8"?>
<p:tagLst xmlns:p="http://schemas.openxmlformats.org/presentationml/2006/main">
  <p:tag name="PA" val="v4.3.3"/>
</p:tagLst>
</file>

<file path=ppt/tags/tag40.xml><?xml version="1.0" encoding="utf-8"?>
<p:tagLst xmlns:p="http://schemas.openxmlformats.org/presentationml/2006/main">
  <p:tag name="PA" val="v5.1.2"/>
  <p:tag name="SHADOWSRC" val="true"/>
  <p:tag name="SCENESHAPETYPE" val="SceneShape"/>
  <p:tag name="SCENESHAPESUBTYPE" val="ScenePicShape"/>
  <p:tag name="SCENESHAPENAME" val="抖音图形"/>
  <p:tag name="LOOPID" val="636757343063042370"/>
  <p:tag name="SCANEADDTIONSP" val="false"/>
  <p:tag name="RESOURCEID" val="636757343063072372"/>
  <p:tag name="SCENEID" val="Unkown"/>
  <p:tag name="SCENELINKIDS" val="7|17|19"/>
  <p:tag name="ANIMSTRING" val="b23871ea268cb178b92a4154577103b8"/>
  <p:tag name="RESOURCELIBID_ANIM" val="47855"/>
</p:tagLst>
</file>

<file path=ppt/tags/tag41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69922630"/>
  <p:tag name="SCENECOLOR-TEXT" val="Color_Theme"/>
  <p:tag name="SCENECOLOR-TEXT-VALUE" val="2"/>
  <p:tag name="RESOURCEID" val="636625811469992634"/>
  <p:tag name="SCENEID" val="Unkown"/>
  <p:tag name="SCENELINKIDS" val="2|3|4|5"/>
  <p:tag name="ANIMSTRING" val="bd1cf8d96bd1daa01138426dbf6166dd"/>
</p:tagLst>
</file>

<file path=ppt/tags/tag42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69922630"/>
  <p:tag name="SCENECOLOR-TEXT" val="Color_Theme"/>
  <p:tag name="SCENECOLOR-TEXT-VALUE" val="3"/>
  <p:tag name="RESOURCEID" val="636625811469992634"/>
  <p:tag name="SCENEID" val="Unkown"/>
  <p:tag name="SCENELINKIDS" val="2|3|4|5"/>
  <p:tag name="ANIMSTRING" val="bd1cf8d96bd1daa01138426dbf6166dd"/>
</p:tagLst>
</file>

<file path=ppt/tags/tag43.xml><?xml version="1.0" encoding="utf-8"?>
<p:tagLst xmlns:p="http://schemas.openxmlformats.org/presentationml/2006/main">
  <p:tag name="PA" val="v4.3.1"/>
  <p:tag name="SCENESHAPETYPE" val="SceneText"/>
  <p:tag name="SCENESHAPESUBTYPE" val="SceneTitleText"/>
  <p:tag name="SCENESHAPENAME" val="抖音文本"/>
  <p:tag name="TXTGRP" val="636625811469922630"/>
  <p:tag name="SCENECOLOR-TEXT" val="Color_Theme"/>
  <p:tag name="SCENECOLOR-TEXT-VALUE" val="1"/>
  <p:tag name="RESOURCEID" val="636625811469992634"/>
  <p:tag name="SCENEID" val="Unkown"/>
  <p:tag name="SCENELINKIDS" val="2|3|4|5"/>
  <p:tag name="ANIMSTRING" val="bd1cf8d96bd1daa01138426dbf6166dd"/>
</p:tagLst>
</file>

<file path=ppt/tags/tag44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69922630"/>
  <p:tag name="SCENECOLOR-TEXT" val="Color_Theme"/>
  <p:tag name="SCENECOLOR-TEXT-VALUE" val="1"/>
  <p:tag name="RESOURCEID" val="636625811469992634"/>
  <p:tag name="SCENEID" val="Unkown"/>
  <p:tag name="SCENELINKIDS" val="2|3|4|5"/>
  <p:tag name="ANIMSTRING" val="bd1cf8d96bd1daa01138426dbf6166dd"/>
</p:tagLst>
</file>

<file path=ppt/tags/tag45.xml><?xml version="1.0" encoding="utf-8"?>
<p:tagLst xmlns:p="http://schemas.openxmlformats.org/presentationml/2006/main">
  <p:tag name="COLORS" val="1,0|2,5385211|3,15594532"/>
  <p:tag name="LINKREPLACED" val="True"/>
</p:tagLst>
</file>

<file path=ppt/tags/tag46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0322653"/>
  <p:tag name="SCENECOLOR-TEXT" val="Color_Theme"/>
  <p:tag name="SCENECOLOR-TEXT-VALUE" val="2"/>
  <p:tag name="RESOURCEID" val="636625811470372656"/>
  <p:tag name="SCENEID" val="Unkown"/>
  <p:tag name="SCENELINKIDS" val="2|3|4"/>
  <p:tag name="ANIMSTRING" val="294b7bf317c2d9e0d18e1bd24cbfd049"/>
</p:tagLst>
</file>

<file path=ppt/tags/tag47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0322653"/>
  <p:tag name="SCENECOLOR-TEXT" val="Color_Theme"/>
  <p:tag name="SCENECOLOR-TEXT-VALUE" val="3"/>
  <p:tag name="RESOURCEID" val="636625811470372656"/>
  <p:tag name="SCENEID" val="Unkown"/>
  <p:tag name="SCENELINKIDS" val="2|3|4"/>
  <p:tag name="ANIMSTRING" val="294b7bf317c2d9e0d18e1bd24cbfd049"/>
</p:tagLst>
</file>

<file path=ppt/tags/tag48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0322653"/>
  <p:tag name="SCENECOLOR-TEXT" val="Color_Theme"/>
  <p:tag name="SCENECOLOR-TEXT-VALUE" val="1"/>
  <p:tag name="RESOURCEID" val="636625811470372656"/>
  <p:tag name="SCENEID" val="Unkown"/>
  <p:tag name="SCENELINKIDS" val="2|3|4"/>
  <p:tag name="ANIMSTRING" val="294b7bf317c2d9e0d18e1bd24cbfd049"/>
</p:tagLst>
</file>

<file path=ppt/tags/tag49.xml><?xml version="1.0" encoding="utf-8"?>
<p:tagLst xmlns:p="http://schemas.openxmlformats.org/presentationml/2006/main">
  <p:tag name="COLORS" val="1,0|2,5385211|3,15594532"/>
  <p:tag name="LINKREPLACED" val="True"/>
</p:tagLst>
</file>

<file path=ppt/tags/tag5.xml><?xml version="1.0" encoding="utf-8"?>
<p:tagLst xmlns:p="http://schemas.openxmlformats.org/presentationml/2006/main">
  <p:tag name="PA" val="v4.3.3"/>
</p:tagLst>
</file>

<file path=ppt/tags/tag50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0672673"/>
  <p:tag name="SCENECOLOR-TEXT" val="Color_Theme"/>
  <p:tag name="SCENECOLOR-TEXT-VALUE" val="2"/>
  <p:tag name="RESOURCEID" val="636625811470722676"/>
  <p:tag name="SCENEID" val="Unkown"/>
  <p:tag name="SCENELINKIDS" val="2|3|4"/>
  <p:tag name="ANIMSTRING" val="294b7bf317c2d9e0d18e1bd24cbfd049"/>
</p:tagLst>
</file>

<file path=ppt/tags/tag51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0672673"/>
  <p:tag name="SCENECOLOR-TEXT" val="Color_Theme"/>
  <p:tag name="SCENECOLOR-TEXT-VALUE" val="3"/>
  <p:tag name="RESOURCEID" val="636625811470722676"/>
  <p:tag name="SCENEID" val="Unkown"/>
  <p:tag name="SCENELINKIDS" val="2|3|4"/>
  <p:tag name="ANIMSTRING" val="294b7bf317c2d9e0d18e1bd24cbfd049"/>
</p:tagLst>
</file>

<file path=ppt/tags/tag52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0672673"/>
  <p:tag name="SCENECOLOR-TEXT" val="Color_Theme"/>
  <p:tag name="SCENECOLOR-TEXT-VALUE" val="1"/>
  <p:tag name="RESOURCEID" val="636625811470722676"/>
  <p:tag name="SCENEID" val="Unkown"/>
  <p:tag name="SCENELINKIDS" val="2|3|4"/>
  <p:tag name="ANIMSTRING" val="294b7bf317c2d9e0d18e1bd24cbfd049"/>
</p:tagLst>
</file>

<file path=ppt/tags/tag53.xml><?xml version="1.0" encoding="utf-8"?>
<p:tagLst xmlns:p="http://schemas.openxmlformats.org/presentationml/2006/main">
  <p:tag name="COLORS" val="1,0|2,5385211|3,15594532"/>
  <p:tag name="LINKREPLACED" val="True"/>
</p:tagLst>
</file>

<file path=ppt/tags/tag54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1522722"/>
  <p:tag name="SCENECOLOR-TEXT" val="Color_Theme"/>
  <p:tag name="SCENECOLOR-TEXT-VALUE" val="2"/>
  <p:tag name="RESOURCEID" val="636625811471582725"/>
  <p:tag name="SCENEID" val="Unkown"/>
  <p:tag name="SCENELINKIDS" val="2|3|4|5"/>
  <p:tag name="ANIMSTRING" val="bd1cf8d96bd1daa01138426dbf6166dd"/>
</p:tagLst>
</file>

<file path=ppt/tags/tag55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1522722"/>
  <p:tag name="SCENECOLOR-TEXT" val="Color_Theme"/>
  <p:tag name="SCENECOLOR-TEXT-VALUE" val="3"/>
  <p:tag name="RESOURCEID" val="636625811471582725"/>
  <p:tag name="SCENEID" val="Unkown"/>
  <p:tag name="SCENELINKIDS" val="2|3|4|5"/>
  <p:tag name="ANIMSTRING" val="bd1cf8d96bd1daa01138426dbf6166dd"/>
</p:tagLst>
</file>

<file path=ppt/tags/tag56.xml><?xml version="1.0" encoding="utf-8"?>
<p:tagLst xmlns:p="http://schemas.openxmlformats.org/presentationml/2006/main">
  <p:tag name="PA" val="v4.3.1"/>
  <p:tag name="SCENESHAPETYPE" val="SceneText"/>
  <p:tag name="SCENESHAPESUBTYPE" val="SceneTitleText"/>
  <p:tag name="SCENESHAPENAME" val="抖音文本"/>
  <p:tag name="TXTGRP" val="636625811471522722"/>
  <p:tag name="SCENECOLOR-TEXT" val="Color_Theme"/>
  <p:tag name="SCENECOLOR-TEXT-VALUE" val="1"/>
  <p:tag name="RESOURCEID" val="636625811471582725"/>
  <p:tag name="SCENEID" val="Unkown"/>
  <p:tag name="SCENELINKIDS" val="2|3|4|5"/>
  <p:tag name="ANIMSTRING" val="bd1cf8d96bd1daa01138426dbf6166dd"/>
</p:tagLst>
</file>

<file path=ppt/tags/tag57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1522722"/>
  <p:tag name="SCENECOLOR-TEXT" val="Color_Theme"/>
  <p:tag name="SCENECOLOR-TEXT-VALUE" val="1"/>
  <p:tag name="RESOURCEID" val="636625811471582725"/>
  <p:tag name="SCENEID" val="Unkown"/>
  <p:tag name="SCENELINKIDS" val="2|3|4|5"/>
  <p:tag name="ANIMSTRING" val="bd1cf8d96bd1daa01138426dbf6166dd"/>
</p:tagLst>
</file>

<file path=ppt/tags/tag58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1902743"/>
  <p:tag name="SCENECOLOR-TEXT" val="Color_Theme"/>
  <p:tag name="SCENECOLOR-TEXT-VALUE" val="2"/>
  <p:tag name="RESOURCEID" val="636625811471942746"/>
  <p:tag name="SCENEID" val="Unkown"/>
  <p:tag name="SCENELINKIDS" val="2|3|4"/>
  <p:tag name="ANIMSTRING" val="294b7bf317c2d9e0d18e1bd24cbfd049"/>
</p:tagLst>
</file>

<file path=ppt/tags/tag59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1902743"/>
  <p:tag name="SCENECOLOR-TEXT" val="Color_Theme"/>
  <p:tag name="SCENECOLOR-TEXT-VALUE" val="3"/>
  <p:tag name="RESOURCEID" val="636625811471942746"/>
  <p:tag name="SCENEID" val="Unkown"/>
  <p:tag name="SCENELINKIDS" val="2|3|4"/>
  <p:tag name="ANIMSTRING" val="294b7bf317c2d9e0d18e1bd24cbfd049"/>
</p:tagLst>
</file>

<file path=ppt/tags/tag6.xml><?xml version="1.0" encoding="utf-8"?>
<p:tagLst xmlns:p="http://schemas.openxmlformats.org/presentationml/2006/main">
  <p:tag name="PA" val="v4.3.3"/>
</p:tagLst>
</file>

<file path=ppt/tags/tag60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1902743"/>
  <p:tag name="SCENECOLOR-TEXT" val="Color_Theme"/>
  <p:tag name="SCENECOLOR-TEXT-VALUE" val="1"/>
  <p:tag name="RESOURCEID" val="636625811471942746"/>
  <p:tag name="SCENEID" val="Unkown"/>
  <p:tag name="SCENELINKIDS" val="2|3|4"/>
  <p:tag name="ANIMSTRING" val="294b7bf317c2d9e0d18e1bd24cbfd049"/>
</p:tagLst>
</file>

<file path=ppt/tags/tag61.xml><?xml version="1.0" encoding="utf-8"?>
<p:tagLst xmlns:p="http://schemas.openxmlformats.org/presentationml/2006/main">
  <p:tag name="COLORS" val="1,0|2,5385211|3,15594532"/>
  <p:tag name="LINKREPLACED" val="True"/>
</p:tagLst>
</file>

<file path=ppt/tags/tag62.xml><?xml version="1.0" encoding="utf-8"?>
<p:tagLst xmlns:p="http://schemas.openxmlformats.org/presentationml/2006/main">
  <p:tag name="FIXEDCOLORSHADOW" val="15594532"/>
  <p:tag name="SCANEADDTIONSP" val="true"/>
  <p:tag name="SCENESHAPETYPE" val="SceneShape"/>
  <p:tag name="SCENESHAPESUBTYPE" val="ScenePicShape"/>
  <p:tag name="SCENESHAPENAME" val="抖音图形"/>
  <p:tag name="LOOPID" val="636757328739343101"/>
  <p:tag name="RESOURCEID" val="636757328739373103"/>
  <p:tag name="SCENEID" val="Unkown"/>
  <p:tag name="SCENELINKIDS" val="11|13|15"/>
  <p:tag name="ANIMSTRING" val="1f8d7f95197095d9605027edf7d8d86e"/>
</p:tagLst>
</file>

<file path=ppt/tags/tag63.xml><?xml version="1.0" encoding="utf-8"?>
<p:tagLst xmlns:p="http://schemas.openxmlformats.org/presentationml/2006/main">
  <p:tag name="FIXEDCOLORSHADOW" val="5385211"/>
  <p:tag name="SCANEADDTIONSP" val="true"/>
  <p:tag name="SCENESHAPETYPE" val="SceneShape"/>
  <p:tag name="SCENESHAPESUBTYPE" val="ScenePicShape"/>
  <p:tag name="SCENESHAPENAME" val="抖音图形"/>
  <p:tag name="LOOPID" val="636757328739343101"/>
  <p:tag name="RESOURCEID" val="636757328739373103"/>
  <p:tag name="SCENEID" val="Unkown"/>
  <p:tag name="SCENELINKIDS" val="11|13|15"/>
  <p:tag name="ANIMSTRING" val="1f8d7f95197095d9605027edf7d8d86e"/>
</p:tagLst>
</file>

<file path=ppt/tags/tag64.xml><?xml version="1.0" encoding="utf-8"?>
<p:tagLst xmlns:p="http://schemas.openxmlformats.org/presentationml/2006/main">
  <p:tag name="SHADOWSRC" val="true"/>
  <p:tag name="SCENESHAPETYPE" val="SceneShape"/>
  <p:tag name="SCENESHAPESUBTYPE" val="ScenePicShape"/>
  <p:tag name="SCENESHAPENAME" val="抖音图形"/>
  <p:tag name="LOOPID" val="636757328739343101"/>
  <p:tag name="SCANEADDTIONSP" val="false"/>
  <p:tag name="RESOURCEID" val="636757328739373103"/>
  <p:tag name="SCENEID" val="Unkown"/>
  <p:tag name="SCENELINKIDS" val="11|13|15"/>
  <p:tag name="ANIMSTRING" val="1f8d7f95197095d9605027edf7d8d86e"/>
  <p:tag name="PA" val="v5.1.2"/>
  <p:tag name="RESOURCELIBID_ANIM" val="47855"/>
</p:tagLst>
</file>

<file path=ppt/tags/tag65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2732791"/>
  <p:tag name="SCENECOLOR-TEXT" val="Color_Theme"/>
  <p:tag name="SCENECOLOR-TEXT-VALUE" val="2"/>
  <p:tag name="RESOURCEID" val="636625811472792794"/>
  <p:tag name="SCENEID" val="Unkown"/>
  <p:tag name="SCENELINKIDS" val="2|3|4|5"/>
  <p:tag name="ANIMSTRING" val="bd1cf8d96bd1daa01138426dbf6166dd"/>
</p:tagLst>
</file>

<file path=ppt/tags/tag66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2732791"/>
  <p:tag name="SCENECOLOR-TEXT" val="Color_Theme"/>
  <p:tag name="SCENECOLOR-TEXT-VALUE" val="3"/>
  <p:tag name="RESOURCEID" val="636625811472792794"/>
  <p:tag name="SCENEID" val="Unkown"/>
  <p:tag name="SCENELINKIDS" val="2|3|4|5"/>
  <p:tag name="ANIMSTRING" val="bd1cf8d96bd1daa01138426dbf6166dd"/>
</p:tagLst>
</file>

<file path=ppt/tags/tag67.xml><?xml version="1.0" encoding="utf-8"?>
<p:tagLst xmlns:p="http://schemas.openxmlformats.org/presentationml/2006/main">
  <p:tag name="PA" val="v4.3.1"/>
  <p:tag name="SCENESHAPETYPE" val="SceneText"/>
  <p:tag name="SCENESHAPESUBTYPE" val="SceneTitleText"/>
  <p:tag name="SCENESHAPENAME" val="抖音文本"/>
  <p:tag name="TXTGRP" val="636625811472732791"/>
  <p:tag name="SCENECOLOR-TEXT" val="Color_Theme"/>
  <p:tag name="SCENECOLOR-TEXT-VALUE" val="1"/>
  <p:tag name="RESOURCEID" val="636625811472792794"/>
  <p:tag name="SCENEID" val="Unkown"/>
  <p:tag name="SCENELINKIDS" val="2|3|4|5"/>
  <p:tag name="ANIMSTRING" val="bd1cf8d96bd1daa01138426dbf6166dd"/>
</p:tagLst>
</file>

<file path=ppt/tags/tag68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2732791"/>
  <p:tag name="SCENECOLOR-TEXT" val="Color_Theme"/>
  <p:tag name="SCENECOLOR-TEXT-VALUE" val="1"/>
  <p:tag name="RESOURCEID" val="636625811472792794"/>
  <p:tag name="SCENEID" val="Unkown"/>
  <p:tag name="SCENELINKIDS" val="2|3|4|5"/>
  <p:tag name="ANIMSTRING" val="bd1cf8d96bd1daa01138426dbf6166dd"/>
</p:tagLst>
</file>

<file path=ppt/tags/tag69.xml><?xml version="1.0" encoding="utf-8"?>
<p:tagLst xmlns:p="http://schemas.openxmlformats.org/presentationml/2006/main">
  <p:tag name="COLORS" val="1,0|2,5385211|3,15594532"/>
  <p:tag name="LINKREPLACED" val="True"/>
</p:tagLst>
</file>

<file path=ppt/tags/tag7.xml><?xml version="1.0" encoding="utf-8"?>
<p:tagLst xmlns:p="http://schemas.openxmlformats.org/presentationml/2006/main">
  <p:tag name="PA" val="v4.3.3"/>
</p:tagLst>
</file>

<file path=ppt/tags/tag70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3632842"/>
  <p:tag name="SCENECOLOR-TEXT" val="Color_Theme"/>
  <p:tag name="SCENECOLOR-TEXT-VALUE" val="2"/>
  <p:tag name="RESOURCEID" val="636625811473702846"/>
  <p:tag name="SCENEID" val="Unkown"/>
  <p:tag name="SCENELINKIDS" val="2|3|4|5"/>
  <p:tag name="ANIMSTRING" val="bd1cf8d96bd1daa01138426dbf6166dd"/>
</p:tagLst>
</file>

<file path=ppt/tags/tag71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3632842"/>
  <p:tag name="SCENECOLOR-TEXT" val="Color_Theme"/>
  <p:tag name="SCENECOLOR-TEXT-VALUE" val="3"/>
  <p:tag name="RESOURCEID" val="636625811473702846"/>
  <p:tag name="SCENEID" val="Unkown"/>
  <p:tag name="SCENELINKIDS" val="2|3|4|5"/>
  <p:tag name="ANIMSTRING" val="bd1cf8d96bd1daa01138426dbf6166dd"/>
</p:tagLst>
</file>

<file path=ppt/tags/tag72.xml><?xml version="1.0" encoding="utf-8"?>
<p:tagLst xmlns:p="http://schemas.openxmlformats.org/presentationml/2006/main">
  <p:tag name="PA" val="v4.3.1"/>
  <p:tag name="SCENESHAPETYPE" val="SceneText"/>
  <p:tag name="SCENESHAPESUBTYPE" val="SceneTitleText"/>
  <p:tag name="SCENESHAPENAME" val="抖音文本"/>
  <p:tag name="TXTGRP" val="636625811473632842"/>
  <p:tag name="SCENECOLOR-TEXT" val="Color_Theme"/>
  <p:tag name="SCENECOLOR-TEXT-VALUE" val="1"/>
  <p:tag name="RESOURCEID" val="636625811473702846"/>
  <p:tag name="SCENEID" val="Unkown"/>
  <p:tag name="SCENELINKIDS" val="2|3|4|5"/>
  <p:tag name="ANIMSTRING" val="bd1cf8d96bd1daa01138426dbf6166dd"/>
</p:tagLst>
</file>

<file path=ppt/tags/tag73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3632842"/>
  <p:tag name="SCENECOLOR-TEXT" val="Color_Theme"/>
  <p:tag name="SCENECOLOR-TEXT-VALUE" val="1"/>
  <p:tag name="RESOURCEID" val="636625811473702846"/>
  <p:tag name="SCENEID" val="Unkown"/>
  <p:tag name="SCENELINKIDS" val="2|3|4|5"/>
  <p:tag name="ANIMSTRING" val="bd1cf8d96bd1daa01138426dbf6166dd"/>
</p:tagLst>
</file>

<file path=ppt/tags/tag74.xml><?xml version="1.0" encoding="utf-8"?>
<p:tagLst xmlns:p="http://schemas.openxmlformats.org/presentationml/2006/main">
  <p:tag name="COLORS" val="1,0|2,5385211|3,15594532"/>
  <p:tag name="LINKREPLACED" val="True"/>
</p:tagLst>
</file>

<file path=ppt/tags/tag75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4042866"/>
  <p:tag name="SCENECOLOR-TEXT" val="Color_Theme"/>
  <p:tag name="SCENECOLOR-TEXT-VALUE" val="2"/>
  <p:tag name="RESOURCEID" val="636625811474082868"/>
  <p:tag name="SCENEID" val="Unkown"/>
  <p:tag name="SCENELINKIDS" val="2|3|4"/>
  <p:tag name="ANIMSTRING" val="294b7bf317c2d9e0d18e1bd24cbfd049"/>
</p:tagLst>
</file>

<file path=ppt/tags/tag76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4042866"/>
  <p:tag name="SCENECOLOR-TEXT" val="Color_Theme"/>
  <p:tag name="SCENECOLOR-TEXT-VALUE" val="3"/>
  <p:tag name="RESOURCEID" val="636625811474082868"/>
  <p:tag name="SCENEID" val="Unkown"/>
  <p:tag name="SCENELINKIDS" val="2|3|4"/>
  <p:tag name="ANIMSTRING" val="294b7bf317c2d9e0d18e1bd24cbfd049"/>
</p:tagLst>
</file>

<file path=ppt/tags/tag77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4042866"/>
  <p:tag name="SCENECOLOR-TEXT" val="Color_Theme"/>
  <p:tag name="SCENECOLOR-TEXT-VALUE" val="1"/>
  <p:tag name="RESOURCEID" val="636625811474082868"/>
  <p:tag name="SCENEID" val="Unkown"/>
  <p:tag name="SCENELINKIDS" val="2|3|4"/>
  <p:tag name="ANIMSTRING" val="294b7bf317c2d9e0d18e1bd24cbfd049"/>
</p:tagLst>
</file>

<file path=ppt/tags/tag78.xml><?xml version="1.0" encoding="utf-8"?>
<p:tagLst xmlns:p="http://schemas.openxmlformats.org/presentationml/2006/main">
  <p:tag name="COLORS" val="1,0|2,5385211|3,15594532"/>
  <p:tag name="LINKREPLACED" val="True"/>
</p:tagLst>
</file>

<file path=ppt/tags/tag79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4452889"/>
  <p:tag name="SCENECOLOR-TEXT" val="Color_Theme"/>
  <p:tag name="SCENECOLOR-TEXT-VALUE" val="2"/>
  <p:tag name="RESOURCEID" val="636625811474502892"/>
  <p:tag name="SCENEID" val="Unkown"/>
  <p:tag name="SCENELINKIDS" val="2|3|4"/>
  <p:tag name="ANIMSTRING" val="294b7bf317c2d9e0d18e1bd24cbfd049"/>
</p:tagLst>
</file>

<file path=ppt/tags/tag8.xml><?xml version="1.0" encoding="utf-8"?>
<p:tagLst xmlns:p="http://schemas.openxmlformats.org/presentationml/2006/main">
  <p:tag name="PA" val="v4.3.3"/>
</p:tagLst>
</file>

<file path=ppt/tags/tag80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4452889"/>
  <p:tag name="SCENECOLOR-TEXT" val="Color_Theme"/>
  <p:tag name="SCENECOLOR-TEXT-VALUE" val="3"/>
  <p:tag name="RESOURCEID" val="636625811474502892"/>
  <p:tag name="SCENEID" val="Unkown"/>
  <p:tag name="SCENELINKIDS" val="2|3|4"/>
  <p:tag name="ANIMSTRING" val="294b7bf317c2d9e0d18e1bd24cbfd049"/>
</p:tagLst>
</file>

<file path=ppt/tags/tag81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4452889"/>
  <p:tag name="SCENECOLOR-TEXT" val="Color_Theme"/>
  <p:tag name="SCENECOLOR-TEXT-VALUE" val="1"/>
  <p:tag name="RESOURCEID" val="636625811474502892"/>
  <p:tag name="SCENEID" val="Unkown"/>
  <p:tag name="SCENELINKIDS" val="2|3|4"/>
  <p:tag name="ANIMSTRING" val="294b7bf317c2d9e0d18e1bd24cbfd049"/>
</p:tagLst>
</file>

<file path=ppt/tags/tag82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5592954"/>
  <p:tag name="SCENECOLOR-TEXT" val="Color_Theme"/>
  <p:tag name="SCENECOLOR-TEXT-VALUE" val="2"/>
  <p:tag name="RESOURCEID" val="636625811475672959"/>
  <p:tag name="SCENEID" val="Unkown"/>
  <p:tag name="SCENELINKIDS" val="2|3|4|5"/>
  <p:tag name="ANIMSTRING" val="bd1cf8d96bd1daa01138426dbf6166dd"/>
</p:tagLst>
</file>

<file path=ppt/tags/tag83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5592954"/>
  <p:tag name="SCENECOLOR-TEXT" val="Color_Theme"/>
  <p:tag name="SCENECOLOR-TEXT-VALUE" val="3"/>
  <p:tag name="RESOURCEID" val="636625811475672959"/>
  <p:tag name="SCENEID" val="Unkown"/>
  <p:tag name="SCENELINKIDS" val="2|3|4|5"/>
  <p:tag name="ANIMSTRING" val="bd1cf8d96bd1daa01138426dbf6166dd"/>
</p:tagLst>
</file>

<file path=ppt/tags/tag84.xml><?xml version="1.0" encoding="utf-8"?>
<p:tagLst xmlns:p="http://schemas.openxmlformats.org/presentationml/2006/main">
  <p:tag name="PA" val="v4.3.1"/>
  <p:tag name="SCENESHAPETYPE" val="SceneText"/>
  <p:tag name="SCENESHAPESUBTYPE" val="SceneTitleText"/>
  <p:tag name="SCENESHAPENAME" val="抖音文本"/>
  <p:tag name="TXTGRP" val="636625811475592954"/>
  <p:tag name="SCENECOLOR-TEXT" val="Color_Theme"/>
  <p:tag name="SCENECOLOR-TEXT-VALUE" val="1"/>
  <p:tag name="RESOURCEID" val="636625811475672959"/>
  <p:tag name="SCENEID" val="Unkown"/>
  <p:tag name="SCENELINKIDS" val="2|3|4|5"/>
  <p:tag name="ANIMSTRING" val="bd1cf8d96bd1daa01138426dbf6166dd"/>
</p:tagLst>
</file>

<file path=ppt/tags/tag85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5592954"/>
  <p:tag name="SCENECOLOR-TEXT" val="Color_Theme"/>
  <p:tag name="SCENECOLOR-TEXT-VALUE" val="1"/>
  <p:tag name="RESOURCEID" val="636625811475672959"/>
  <p:tag name="SCENEID" val="Unkown"/>
  <p:tag name="SCENELINKIDS" val="2|3|4|5"/>
  <p:tag name="ANIMSTRING" val="bd1cf8d96bd1daa01138426dbf6166dd"/>
</p:tagLst>
</file>

<file path=ppt/tags/tag86.xml><?xml version="1.0" encoding="utf-8"?>
<p:tagLst xmlns:p="http://schemas.openxmlformats.org/presentationml/2006/main">
  <p:tag name="COLORS" val="1,0|2,5385211|3,15594532"/>
  <p:tag name="LINKREPLACED" val="True"/>
</p:tagLst>
</file>

<file path=ppt/tags/tag87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6423002"/>
  <p:tag name="SCENECOLOR-TEXT" val="Color_Theme"/>
  <p:tag name="SCENECOLOR-TEXT-VALUE" val="2"/>
  <p:tag name="RESOURCEID" val="636625811476493006"/>
  <p:tag name="SCENEID" val="Unkown"/>
  <p:tag name="SCENELINKIDS" val="2|3|4|5"/>
  <p:tag name="ANIMSTRING" val="bd1cf8d96bd1daa01138426dbf6166dd"/>
</p:tagLst>
</file>

<file path=ppt/tags/tag88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6423002"/>
  <p:tag name="SCENECOLOR-TEXT" val="Color_Theme"/>
  <p:tag name="SCENECOLOR-TEXT-VALUE" val="3"/>
  <p:tag name="RESOURCEID" val="636625811476493006"/>
  <p:tag name="SCENEID" val="Unkown"/>
  <p:tag name="SCENELINKIDS" val="2|3|4|5"/>
  <p:tag name="ANIMSTRING" val="bd1cf8d96bd1daa01138426dbf6166dd"/>
</p:tagLst>
</file>

<file path=ppt/tags/tag89.xml><?xml version="1.0" encoding="utf-8"?>
<p:tagLst xmlns:p="http://schemas.openxmlformats.org/presentationml/2006/main">
  <p:tag name="PA" val="v4.3.1"/>
  <p:tag name="SCENESHAPETYPE" val="SceneText"/>
  <p:tag name="SCENESHAPESUBTYPE" val="SceneTitleText"/>
  <p:tag name="SCENESHAPENAME" val="抖音文本"/>
  <p:tag name="TXTGRP" val="636625811476423002"/>
  <p:tag name="SCENECOLOR-TEXT" val="Color_Theme"/>
  <p:tag name="SCENECOLOR-TEXT-VALUE" val="1"/>
  <p:tag name="RESOURCEID" val="636625811476493006"/>
  <p:tag name="SCENEID" val="Unkown"/>
  <p:tag name="SCENELINKIDS" val="2|3|4|5"/>
  <p:tag name="ANIMSTRING" val="bd1cf8d96bd1daa01138426dbf6166dd"/>
</p:tagLst>
</file>

<file path=ppt/tags/tag9.xml><?xml version="1.0" encoding="utf-8"?>
<p:tagLst xmlns:p="http://schemas.openxmlformats.org/presentationml/2006/main">
  <p:tag name="PA" val="v4.3.3"/>
</p:tagLst>
</file>

<file path=ppt/tags/tag90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6423002"/>
  <p:tag name="SCENECOLOR-TEXT" val="Color_Theme"/>
  <p:tag name="SCENECOLOR-TEXT-VALUE" val="1"/>
  <p:tag name="RESOURCEID" val="636625811476493006"/>
  <p:tag name="SCENEID" val="Unkown"/>
  <p:tag name="SCENELINKIDS" val="2|3|4|5"/>
  <p:tag name="ANIMSTRING" val="bd1cf8d96bd1daa01138426dbf6166dd"/>
</p:tagLst>
</file>

<file path=ppt/tags/tag91.xml><?xml version="1.0" encoding="utf-8"?>
<p:tagLst xmlns:p="http://schemas.openxmlformats.org/presentationml/2006/main">
  <p:tag name="COLORS" val="1,0|2,5385211|3,15594532"/>
  <p:tag name="LINKREPLACED" val="True"/>
</p:tagLst>
</file>

<file path=ppt/tags/tag92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7323053"/>
  <p:tag name="SCENECOLOR-TEXT" val="Color_Theme"/>
  <p:tag name="SCENECOLOR-TEXT-VALUE" val="2"/>
  <p:tag name="RESOURCEID" val="636625811477383057"/>
  <p:tag name="SCENEID" val="Unkown"/>
  <p:tag name="SCENELINKIDS" val="2|3|4|5"/>
  <p:tag name="ANIMSTRING" val="bd1cf8d96bd1daa01138426dbf6166dd"/>
</p:tagLst>
</file>

<file path=ppt/tags/tag93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7323053"/>
  <p:tag name="SCENECOLOR-TEXT" val="Color_Theme"/>
  <p:tag name="SCENECOLOR-TEXT-VALUE" val="3"/>
  <p:tag name="RESOURCEID" val="636625811477383057"/>
  <p:tag name="SCENEID" val="Unkown"/>
  <p:tag name="SCENELINKIDS" val="2|3|4|5"/>
  <p:tag name="ANIMSTRING" val="bd1cf8d96bd1daa01138426dbf6166dd"/>
</p:tagLst>
</file>

<file path=ppt/tags/tag94.xml><?xml version="1.0" encoding="utf-8"?>
<p:tagLst xmlns:p="http://schemas.openxmlformats.org/presentationml/2006/main">
  <p:tag name="PA" val="v4.3.1"/>
  <p:tag name="SCENESHAPETYPE" val="SceneText"/>
  <p:tag name="SCENESHAPESUBTYPE" val="SceneTitleText"/>
  <p:tag name="SCENESHAPENAME" val="抖音文本"/>
  <p:tag name="TXTGRP" val="636625811477323053"/>
  <p:tag name="SCENECOLOR-TEXT" val="Color_Theme"/>
  <p:tag name="SCENECOLOR-TEXT-VALUE" val="1"/>
  <p:tag name="RESOURCEID" val="636625811477383057"/>
  <p:tag name="SCENEID" val="Unkown"/>
  <p:tag name="SCENELINKIDS" val="2|3|4|5"/>
  <p:tag name="ANIMSTRING" val="bd1cf8d96bd1daa01138426dbf6166dd"/>
</p:tagLst>
</file>

<file path=ppt/tags/tag95.xml><?xml version="1.0" encoding="utf-8"?>
<p:tagLst xmlns:p="http://schemas.openxmlformats.org/presentationml/2006/main">
  <p:tag name="PA" val="v4.3.1"/>
  <p:tag name="SHADOWSRC" val="true"/>
  <p:tag name="SCENESHAPETYPE" val="SceneText"/>
  <p:tag name="SCENESHAPESUBTYPE" val="SceneTitleText"/>
  <p:tag name="SCENESHAPENAME" val="抖音文本"/>
  <p:tag name="TXTGRP" val="636625811477323053"/>
  <p:tag name="SCENECOLOR-TEXT" val="Color_Theme"/>
  <p:tag name="SCENECOLOR-TEXT-VALUE" val="1"/>
  <p:tag name="RESOURCEID" val="636625811477383057"/>
  <p:tag name="SCENEID" val="Unkown"/>
  <p:tag name="SCENELINKIDS" val="2|3|4|5"/>
  <p:tag name="ANIMSTRING" val="bd1cf8d96bd1daa01138426dbf6166dd"/>
</p:tagLst>
</file>

<file path=ppt/tags/tag96.xml><?xml version="1.0" encoding="utf-8"?>
<p:tagLst xmlns:p="http://schemas.openxmlformats.org/presentationml/2006/main">
  <p:tag name="COLORS" val="1,0|2,5385211|3,15594532"/>
  <p:tag name="LINKREPLACED" val="True"/>
</p:tagLst>
</file>

<file path=ppt/tags/tag97.xml><?xml version="1.0" encoding="utf-8"?>
<p:tagLst xmlns:p="http://schemas.openxmlformats.org/presentationml/2006/main">
  <p:tag name="PA" val="v4.3.1"/>
  <p:tag name="FIXEDCOLORSHADOW" val="5385211"/>
  <p:tag name="SCENESHAPETYPE" val="SceneText"/>
  <p:tag name="SCENESHAPESUBTYPE" val="SceneTitleText"/>
  <p:tag name="SCENESHAPENAME" val="抖音文本"/>
  <p:tag name="TXTGRP" val="636625811478193103"/>
  <p:tag name="SCENECOLOR-TEXT" val="Color_Theme"/>
  <p:tag name="SCENECOLOR-TEXT-VALUE" val="2"/>
  <p:tag name="RESOURCEID" val="636625811478253107"/>
  <p:tag name="SCENEID" val="Unkown"/>
  <p:tag name="SCENELINKIDS" val="2|3|4|5"/>
  <p:tag name="ANIMSTRING" val="bd1cf8d96bd1daa01138426dbf6166dd"/>
</p:tagLst>
</file>

<file path=ppt/tags/tag98.xml><?xml version="1.0" encoding="utf-8"?>
<p:tagLst xmlns:p="http://schemas.openxmlformats.org/presentationml/2006/main">
  <p:tag name="PA" val="v4.3.1"/>
  <p:tag name="FIXEDCOLORSHADOW" val="15594532"/>
  <p:tag name="SCENESHAPETYPE" val="SceneText"/>
  <p:tag name="SCENESHAPESUBTYPE" val="SceneTitleText"/>
  <p:tag name="SCENESHAPENAME" val="抖音文本"/>
  <p:tag name="TXTGRP" val="636625811478193103"/>
  <p:tag name="SCENECOLOR-TEXT" val="Color_Theme"/>
  <p:tag name="SCENECOLOR-TEXT-VALUE" val="3"/>
  <p:tag name="RESOURCEID" val="636625811478253107"/>
  <p:tag name="SCENEID" val="Unkown"/>
  <p:tag name="SCENELINKIDS" val="2|3|4|5"/>
  <p:tag name="ANIMSTRING" val="bd1cf8d96bd1daa01138426dbf6166dd"/>
</p:tagLst>
</file>

<file path=ppt/tags/tag99.xml><?xml version="1.0" encoding="utf-8"?>
<p:tagLst xmlns:p="http://schemas.openxmlformats.org/presentationml/2006/main">
  <p:tag name="PA" val="v4.3.1"/>
  <p:tag name="SCENESHAPETYPE" val="SceneText"/>
  <p:tag name="SCENESHAPESUBTYPE" val="SceneTitleText"/>
  <p:tag name="SCENESHAPENAME" val="抖音文本"/>
  <p:tag name="TXTGRP" val="636625811478193103"/>
  <p:tag name="SCENECOLOR-TEXT" val="Color_Theme"/>
  <p:tag name="SCENECOLOR-TEXT-VALUE" val="1"/>
  <p:tag name="RESOURCEID" val="636625811478253107"/>
  <p:tag name="SCENEID" val="Unkown"/>
  <p:tag name="SCENELINKIDS" val="2|3|4|5"/>
  <p:tag name="ANIMSTRING" val="bd1cf8d96bd1daa01138426dbf6166dd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1388</Words>
  <Application>WPS 演示</Application>
  <PresentationFormat>宽屏</PresentationFormat>
  <Paragraphs>186</Paragraphs>
  <Slides>28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Arial</vt:lpstr>
      <vt:lpstr>宋体</vt:lpstr>
      <vt:lpstr>Wingdings</vt:lpstr>
      <vt:lpstr>汉仪尚巍手书W</vt:lpstr>
      <vt:lpstr>微软雅黑</vt:lpstr>
      <vt:lpstr>张海山锐谐体</vt:lpstr>
      <vt:lpstr>Arial Unicode MS</vt:lpstr>
      <vt:lpstr>等线 Light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鱼绚设计</dc:creator>
  <cp:lastModifiedBy>Ioncf7W1</cp:lastModifiedBy>
  <cp:revision>71</cp:revision>
  <dcterms:created xsi:type="dcterms:W3CDTF">2018-05-22T02:23:00Z</dcterms:created>
  <dcterms:modified xsi:type="dcterms:W3CDTF">2018-11-08T09:54:10Z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2052-10.1.0.7668</vt:lpwstr>
  </property>
  <property fmtid="{D5CDD505-2E9C-101B-9397-08002B2CF9AE}" pid="3" name="KSORubyTemplateID">
    <vt:lpwstr>13</vt:lpwstr>
  </property>
</Properties>
</file>