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5" r:id="rId35"/>
    <p:sldId id="314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956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ABC6-6F50-4EEC-8B2F-91E1F6D843DB}" type="datetimeFigureOut">
              <a:rPr lang="zh-CN" altLang="en-US" smtClean="0"/>
              <a:t>2018/6/7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82A5-9D85-448C-9CEA-FD4ED7BBF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cket_flash_musice_6365966808219770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7000" cy="127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8E29F2-E52C-4E41-9B19-2A571F88B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658B5E6-49B0-4AD8-8FA4-75924B7F1188}"/>
              </a:ext>
            </a:extLst>
          </p:cNvPr>
          <p:cNvSpPr txBox="1"/>
          <p:nvPr/>
        </p:nvSpPr>
        <p:spPr>
          <a:xfrm>
            <a:off x="2538448" y="5176534"/>
            <a:ext cx="7115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超高逼格</a:t>
            </a:r>
            <a:r>
              <a:rPr lang="en-US" altLang="zh-CN" sz="2800" b="1" spc="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spc="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黑金快闪</a:t>
            </a:r>
            <a:r>
              <a:rPr lang="en-US" altLang="zh-CN" sz="2800" b="1" spc="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spc="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文字修改</a:t>
            </a:r>
            <a:r>
              <a:rPr lang="en-US" altLang="zh-CN" sz="2800" b="1" spc="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spc="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动画不变</a:t>
            </a:r>
          </a:p>
          <a:p>
            <a:endParaRPr lang="zh-CN" altLang="en-US" sz="2800" b="1" spc="300" dirty="0">
              <a:blipFill dpi="0" rotWithShape="1">
                <a:blip r:embed="rId6"/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B6FAB2-7BCF-46DC-9995-B8B25EFF44A2}"/>
              </a:ext>
            </a:extLst>
          </p:cNvPr>
          <p:cNvSpPr txBox="1"/>
          <p:nvPr/>
        </p:nvSpPr>
        <p:spPr>
          <a:xfrm>
            <a:off x="7821647" y="1251264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3C848B-1C5D-488D-8AB2-B8099B1F708C}"/>
              </a:ext>
            </a:extLst>
          </p:cNvPr>
          <p:cNvSpPr txBox="1"/>
          <p:nvPr/>
        </p:nvSpPr>
        <p:spPr>
          <a:xfrm>
            <a:off x="6110201" y="1251264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A0FD5B-08D0-450B-9ADE-66A7F37B9A6B}"/>
              </a:ext>
            </a:extLst>
          </p:cNvPr>
          <p:cNvSpPr txBox="1"/>
          <p:nvPr/>
        </p:nvSpPr>
        <p:spPr>
          <a:xfrm>
            <a:off x="4398756" y="1251264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23C534-193B-4D48-B4E1-18723E7925D2}"/>
              </a:ext>
            </a:extLst>
          </p:cNvPr>
          <p:cNvSpPr txBox="1"/>
          <p:nvPr/>
        </p:nvSpPr>
        <p:spPr>
          <a:xfrm>
            <a:off x="2687311" y="1251264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7DA5EC5-9C6D-47F0-8D81-BA2AF426F11B}"/>
              </a:ext>
            </a:extLst>
          </p:cNvPr>
          <p:cNvSpPr txBox="1"/>
          <p:nvPr/>
        </p:nvSpPr>
        <p:spPr>
          <a:xfrm>
            <a:off x="7821647" y="2944740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B1E70CF-187B-4CA0-B481-391019550657}"/>
              </a:ext>
            </a:extLst>
          </p:cNvPr>
          <p:cNvSpPr txBox="1"/>
          <p:nvPr/>
        </p:nvSpPr>
        <p:spPr>
          <a:xfrm>
            <a:off x="6110201" y="2944740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5CB246F-18F5-4D02-B333-0F1B350F6580}"/>
              </a:ext>
            </a:extLst>
          </p:cNvPr>
          <p:cNvSpPr txBox="1"/>
          <p:nvPr/>
        </p:nvSpPr>
        <p:spPr>
          <a:xfrm>
            <a:off x="4398756" y="2944740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B82E5D-939F-4F15-B3B7-ACCB5AB091F2}"/>
              </a:ext>
            </a:extLst>
          </p:cNvPr>
          <p:cNvSpPr txBox="1"/>
          <p:nvPr/>
        </p:nvSpPr>
        <p:spPr>
          <a:xfrm>
            <a:off x="2687311" y="2944740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7"/>
          <p:cNvSpPr txBox="1"/>
          <p:nvPr>
            <p:custDataLst>
              <p:tags r:id="rId1"/>
            </p:custDataLst>
          </p:nvPr>
        </p:nvSpPr>
        <p:spPr>
          <a:xfrm>
            <a:off x="2286000" y="1851645"/>
            <a:ext cx="7620000" cy="31534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9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8"/>
          <p:cNvSpPr txBox="1"/>
          <p:nvPr>
            <p:custDataLst>
              <p:tags r:id="rId1"/>
            </p:custDataLst>
          </p:nvPr>
        </p:nvSpPr>
        <p:spPr>
          <a:xfrm>
            <a:off x="2900363" y="1543869"/>
            <a:ext cx="6391275" cy="37702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39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今天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9"/>
          <p:cNvSpPr txBox="1"/>
          <p:nvPr>
            <p:custDataLst>
              <p:tags r:id="rId1"/>
            </p:custDataLst>
          </p:nvPr>
        </p:nvSpPr>
        <p:spPr>
          <a:xfrm>
            <a:off x="2286000" y="1851645"/>
            <a:ext cx="7620000" cy="31547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9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92000" y="192000"/>
                                    </p:animScale>
                                    <p:anim to="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0"/>
          <p:cNvSpPr txBox="1"/>
          <p:nvPr>
            <p:custDataLst>
              <p:tags r:id="rId1"/>
            </p:custDataLst>
          </p:nvPr>
        </p:nvSpPr>
        <p:spPr>
          <a:xfrm>
            <a:off x="3867150" y="486311"/>
            <a:ext cx="44577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欢聚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1"/>
          <p:cNvSpPr txBox="1"/>
          <p:nvPr>
            <p:custDataLst>
              <p:tags r:id="rId1"/>
            </p:custDataLst>
          </p:nvPr>
        </p:nvSpPr>
        <p:spPr>
          <a:xfrm>
            <a:off x="3800475" y="3667661"/>
            <a:ext cx="459105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一堂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2"/>
          <p:cNvSpPr txBox="1"/>
          <p:nvPr>
            <p:custDataLst>
              <p:tags r:id="rId1"/>
            </p:custDataLst>
          </p:nvPr>
        </p:nvSpPr>
        <p:spPr>
          <a:xfrm>
            <a:off x="4762500" y="2644170"/>
            <a:ext cx="26670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今天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44905" y="2105561"/>
            <a:ext cx="7874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02268" y="2105561"/>
            <a:ext cx="7874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4"/>
          <p:cNvSpPr txBox="1"/>
          <p:nvPr>
            <p:custDataLst>
              <p:tags r:id="rId1"/>
            </p:custDataLst>
          </p:nvPr>
        </p:nvSpPr>
        <p:spPr>
          <a:xfrm>
            <a:off x="3886200" y="2105561"/>
            <a:ext cx="44196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感慨</a:t>
            </a:r>
          </a:p>
        </p:txBody>
      </p:sp>
      <p:sp>
        <p:nvSpPr>
          <p:cNvPr id="3" name="PA-文本框 24"/>
          <p:cNvSpPr txBox="1"/>
          <p:nvPr>
            <p:custDataLst>
              <p:tags r:id="rId2"/>
            </p:custDataLst>
          </p:nvPr>
        </p:nvSpPr>
        <p:spPr>
          <a:xfrm>
            <a:off x="3886200" y="2105561"/>
            <a:ext cx="44196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感慨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5"/>
          <p:cNvSpPr txBox="1"/>
          <p:nvPr>
            <p:custDataLst>
              <p:tags r:id="rId1"/>
            </p:custDataLst>
          </p:nvPr>
        </p:nvSpPr>
        <p:spPr>
          <a:xfrm>
            <a:off x="3829050" y="2105561"/>
            <a:ext cx="45339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万千</a:t>
            </a:r>
          </a:p>
        </p:txBody>
      </p:sp>
      <p:sp>
        <p:nvSpPr>
          <p:cNvPr id="3" name="PA-文本框 25"/>
          <p:cNvSpPr txBox="1"/>
          <p:nvPr>
            <p:custDataLst>
              <p:tags r:id="rId2"/>
            </p:custDataLst>
          </p:nvPr>
        </p:nvSpPr>
        <p:spPr>
          <a:xfrm>
            <a:off x="3835400" y="2105561"/>
            <a:ext cx="44450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万千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6"/>
          <p:cNvSpPr txBox="1"/>
          <p:nvPr>
            <p:custDataLst>
              <p:tags r:id="rId1"/>
            </p:custDataLst>
          </p:nvPr>
        </p:nvSpPr>
        <p:spPr>
          <a:xfrm>
            <a:off x="3879850" y="2105561"/>
            <a:ext cx="44323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</a:p>
        </p:txBody>
      </p:sp>
      <p:sp>
        <p:nvSpPr>
          <p:cNvPr id="3" name="PA-文本框 26"/>
          <p:cNvSpPr txBox="1"/>
          <p:nvPr>
            <p:custDataLst>
              <p:tags r:id="rId2"/>
            </p:custDataLst>
          </p:nvPr>
        </p:nvSpPr>
        <p:spPr>
          <a:xfrm>
            <a:off x="3879850" y="2105561"/>
            <a:ext cx="44323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3543300" y="2644170"/>
            <a:ext cx="51054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光阴似箭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8"/>
          <p:cNvSpPr txBox="1"/>
          <p:nvPr>
            <p:custDataLst>
              <p:tags r:id="rId1"/>
            </p:custDataLst>
          </p:nvPr>
        </p:nvSpPr>
        <p:spPr>
          <a:xfrm>
            <a:off x="3824177" y="2105561"/>
            <a:ext cx="4543646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5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你的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9"/>
          <p:cNvSpPr txBox="1"/>
          <p:nvPr>
            <p:custDataLst>
              <p:tags r:id="rId1"/>
            </p:custDataLst>
          </p:nvPr>
        </p:nvSpPr>
        <p:spPr>
          <a:xfrm>
            <a:off x="2949575" y="1543869"/>
            <a:ext cx="6292850" cy="37702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39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努力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0"/>
          <p:cNvSpPr txBox="1"/>
          <p:nvPr>
            <p:custDataLst>
              <p:tags r:id="rId1"/>
            </p:custDataLst>
          </p:nvPr>
        </p:nvSpPr>
        <p:spPr>
          <a:xfrm>
            <a:off x="4781550" y="2644170"/>
            <a:ext cx="26289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1"/>
          <p:cNvSpPr txBox="1"/>
          <p:nvPr>
            <p:custDataLst>
              <p:tags r:id="rId1"/>
            </p:custDataLst>
          </p:nvPr>
        </p:nvSpPr>
        <p:spPr>
          <a:xfrm>
            <a:off x="4845050" y="2705725"/>
            <a:ext cx="25019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才有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32154" y="2105561"/>
            <a:ext cx="8255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57654" y="2105561"/>
            <a:ext cx="8255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83218" y="2105561"/>
            <a:ext cx="8255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33"/>
          <p:cNvSpPr txBox="1"/>
          <p:nvPr>
            <p:custDataLst>
              <p:tags r:id="rId1"/>
            </p:custDataLst>
          </p:nvPr>
        </p:nvSpPr>
        <p:spPr>
          <a:xfrm>
            <a:off x="2286000" y="1543868"/>
            <a:ext cx="7620000" cy="37702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2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4"/>
          <p:cNvSpPr txBox="1"/>
          <p:nvPr>
            <p:custDataLst>
              <p:tags r:id="rId1"/>
            </p:custDataLst>
          </p:nvPr>
        </p:nvSpPr>
        <p:spPr>
          <a:xfrm>
            <a:off x="4191000" y="2321005"/>
            <a:ext cx="3810000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38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5"/>
          <p:cNvSpPr txBox="1"/>
          <p:nvPr>
            <p:custDataLst>
              <p:tags r:id="rId1"/>
            </p:custDataLst>
          </p:nvPr>
        </p:nvSpPr>
        <p:spPr>
          <a:xfrm>
            <a:off x="2286000" y="2105561"/>
            <a:ext cx="7620000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DBDDD1D-3E9C-4348-8EC6-9621B8EE78D5}"/>
              </a:ext>
            </a:extLst>
          </p:cNvPr>
          <p:cNvGrpSpPr/>
          <p:nvPr/>
        </p:nvGrpSpPr>
        <p:grpSpPr>
          <a:xfrm>
            <a:off x="3886200" y="2105561"/>
            <a:ext cx="4419600" cy="2646878"/>
            <a:chOff x="2286000" y="3125746"/>
            <a:chExt cx="4419600" cy="2646878"/>
          </a:xfrm>
        </p:grpSpPr>
        <p:sp>
          <p:nvSpPr>
            <p:cNvPr id="2" name="PA-文本框 46"/>
            <p:cNvSpPr txBox="1"/>
            <p:nvPr>
              <p:custDataLst>
                <p:tags r:id="rId1"/>
              </p:custDataLst>
            </p:nvPr>
          </p:nvSpPr>
          <p:spPr>
            <a:xfrm>
              <a:off x="2286000" y="3125746"/>
              <a:ext cx="4419600" cy="264687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600" b="1" dirty="0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</a:t>
              </a:r>
            </a:p>
          </p:txBody>
        </p:sp>
        <p:sp>
          <p:nvSpPr>
            <p:cNvPr id="3" name="PA-文本框 46"/>
            <p:cNvSpPr txBox="1"/>
            <p:nvPr>
              <p:custDataLst>
                <p:tags r:id="rId2"/>
              </p:custDataLst>
            </p:nvPr>
          </p:nvSpPr>
          <p:spPr>
            <a:xfrm>
              <a:off x="2286000" y="3125746"/>
              <a:ext cx="4419600" cy="264687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600" b="1" dirty="0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7"/>
          <p:cNvSpPr txBox="1"/>
          <p:nvPr>
            <p:custDataLst>
              <p:tags r:id="rId1"/>
            </p:custDataLst>
          </p:nvPr>
        </p:nvSpPr>
        <p:spPr>
          <a:xfrm>
            <a:off x="3886200" y="2105561"/>
            <a:ext cx="4419600" cy="2646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"/>
          <p:cNvSpPr txBox="1"/>
          <p:nvPr>
            <p:custDataLst>
              <p:tags r:id="rId1"/>
            </p:custDataLst>
          </p:nvPr>
        </p:nvSpPr>
        <p:spPr>
          <a:xfrm>
            <a:off x="3505200" y="2644170"/>
            <a:ext cx="51816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岁月如梭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8"/>
          <p:cNvSpPr txBox="1"/>
          <p:nvPr>
            <p:custDataLst>
              <p:tags r:id="rId1"/>
            </p:custDataLst>
          </p:nvPr>
        </p:nvSpPr>
        <p:spPr>
          <a:xfrm>
            <a:off x="4775200" y="2644170"/>
            <a:ext cx="26416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才能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49"/>
          <p:cNvSpPr txBox="1"/>
          <p:nvPr>
            <p:custDataLst>
              <p:tags r:id="rId1"/>
            </p:custDataLst>
          </p:nvPr>
        </p:nvSpPr>
        <p:spPr>
          <a:xfrm>
            <a:off x="0" y="2518444"/>
            <a:ext cx="12192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9600" b="1">
                <a:latin typeface="微软雅黑" panose="020B0503020204020204" pitchFamily="34" charset="-122"/>
                <a:ea typeface="微软雅黑" panose="020B0503020204020204" pitchFamily="34" charset="-122"/>
              </a:rPr>
              <a:t>脚踏实地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51"/>
          <p:cNvSpPr txBox="1"/>
          <p:nvPr>
            <p:custDataLst>
              <p:tags r:id="rId1"/>
            </p:custDataLst>
          </p:nvPr>
        </p:nvSpPr>
        <p:spPr>
          <a:xfrm>
            <a:off x="4603686" y="1905506"/>
            <a:ext cx="2984628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4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600" b="1" dirty="0">
                <a:solidFill>
                  <a:srgbClr val="FFFFFF"/>
                </a:solidFill>
              </a:rPr>
              <a:t>风雨无阻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52"/>
          <p:cNvSpPr txBox="1"/>
          <p:nvPr>
            <p:custDataLst>
              <p:tags r:id="rId1"/>
            </p:custDataLst>
          </p:nvPr>
        </p:nvSpPr>
        <p:spPr>
          <a:xfrm>
            <a:off x="0" y="2497976"/>
            <a:ext cx="12192000" cy="18620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5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一路前行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53"/>
          <p:cNvSpPr txBox="1"/>
          <p:nvPr>
            <p:custDataLst>
              <p:tags r:id="rId1"/>
            </p:custDataLst>
          </p:nvPr>
        </p:nvSpPr>
        <p:spPr>
          <a:xfrm>
            <a:off x="3752850" y="2705725"/>
            <a:ext cx="46863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豪迈胸襟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54"/>
          <p:cNvSpPr txBox="1"/>
          <p:nvPr>
            <p:custDataLst>
              <p:tags r:id="rId1"/>
            </p:custDataLst>
          </p:nvPr>
        </p:nvSpPr>
        <p:spPr>
          <a:xfrm>
            <a:off x="0" y="2875002"/>
            <a:ext cx="12192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执着信念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55"/>
          <p:cNvSpPr txBox="1"/>
          <p:nvPr>
            <p:custDataLst>
              <p:tags r:id="rId1"/>
            </p:custDataLst>
          </p:nvPr>
        </p:nvSpPr>
        <p:spPr>
          <a:xfrm>
            <a:off x="2152650" y="1851645"/>
            <a:ext cx="7886700" cy="3154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99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有志者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56"/>
          <p:cNvSpPr txBox="1"/>
          <p:nvPr>
            <p:custDataLst>
              <p:tags r:id="rId1"/>
            </p:custDataLst>
          </p:nvPr>
        </p:nvSpPr>
        <p:spPr>
          <a:xfrm>
            <a:off x="2152650" y="1851645"/>
            <a:ext cx="7886700" cy="3154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99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事竟成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"/>
          <p:cNvSpPr txBox="1"/>
          <p:nvPr>
            <p:custDataLst>
              <p:tags r:id="rId1"/>
            </p:custDataLst>
          </p:nvPr>
        </p:nvSpPr>
        <p:spPr>
          <a:xfrm>
            <a:off x="3505200" y="2644170"/>
            <a:ext cx="51816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时光荏苒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3829" y="-336397"/>
            <a:ext cx="12714516" cy="73925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57"/>
          <p:cNvSpPr txBox="1"/>
          <p:nvPr>
            <p:custDataLst>
              <p:tags r:id="rId1"/>
            </p:custDataLst>
          </p:nvPr>
        </p:nvSpPr>
        <p:spPr>
          <a:xfrm>
            <a:off x="2286000" y="1851645"/>
            <a:ext cx="7620000" cy="31547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9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72477" y="-791922"/>
            <a:ext cx="13493392" cy="83036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58"/>
          <p:cNvSpPr txBox="1"/>
          <p:nvPr>
            <p:custDataLst>
              <p:tags r:id="rId1"/>
            </p:custDataLst>
          </p:nvPr>
        </p:nvSpPr>
        <p:spPr>
          <a:xfrm>
            <a:off x="2286000" y="1474757"/>
            <a:ext cx="7620000" cy="37702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23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35429" y="-532898"/>
            <a:ext cx="13135430" cy="7785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16715" y="1543868"/>
            <a:ext cx="889064" cy="37702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3900" b="1" dirty="0">
                <a:solidFill>
                  <a:schemeClr val="tx1"/>
                </a:solidFill>
              </a:rPr>
              <a:t>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33093" y="1543868"/>
            <a:ext cx="889064" cy="37702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3900" b="1" dirty="0">
                <a:solidFill>
                  <a:schemeClr val="tx1"/>
                </a:solidFill>
              </a:rPr>
              <a:t>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2856" y="-786003"/>
            <a:ext cx="13474150" cy="82917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60"/>
          <p:cNvSpPr txBox="1"/>
          <p:nvPr>
            <p:custDataLst>
              <p:tags r:id="rId1"/>
            </p:custDataLst>
          </p:nvPr>
        </p:nvSpPr>
        <p:spPr>
          <a:xfrm>
            <a:off x="2286000" y="1719106"/>
            <a:ext cx="7620000" cy="31547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9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拼搏</a:t>
            </a:r>
          </a:p>
        </p:txBody>
      </p:sp>
      <p:sp>
        <p:nvSpPr>
          <p:cNvPr id="3" name="PA-文本框 60"/>
          <p:cNvSpPr txBox="1"/>
          <p:nvPr>
            <p:custDataLst>
              <p:tags r:id="rId2"/>
            </p:custDataLst>
          </p:nvPr>
        </p:nvSpPr>
        <p:spPr>
          <a:xfrm>
            <a:off x="2286000" y="1719106"/>
            <a:ext cx="7620000" cy="31547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99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92000" y="192000"/>
                                    </p:animScale>
                                    <p:anim to="" calcmode="lin" valueType="num">
                                      <p:cBhvr>
                                        <p:cTn id="13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000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9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9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61"/>
          <p:cNvSpPr txBox="1"/>
          <p:nvPr>
            <p:custDataLst>
              <p:tags r:id="rId1"/>
            </p:custDataLst>
          </p:nvPr>
        </p:nvSpPr>
        <p:spPr>
          <a:xfrm>
            <a:off x="3517900" y="2644170"/>
            <a:ext cx="51562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勤奋奉献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62"/>
          <p:cNvSpPr txBox="1"/>
          <p:nvPr>
            <p:custDataLst>
              <p:tags r:id="rId1"/>
            </p:custDataLst>
          </p:nvPr>
        </p:nvSpPr>
        <p:spPr>
          <a:xfrm>
            <a:off x="3549650" y="2644170"/>
            <a:ext cx="50927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无怨无悔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-文本框 63"/>
          <p:cNvSpPr txBox="1"/>
          <p:nvPr>
            <p:custDataLst>
              <p:tags r:id="rId1"/>
            </p:custDataLst>
          </p:nvPr>
        </p:nvSpPr>
        <p:spPr>
          <a:xfrm>
            <a:off x="2286000" y="1751634"/>
            <a:ext cx="7620000" cy="37702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2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19997" y="2105561"/>
            <a:ext cx="9271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22818" y="2105561"/>
            <a:ext cx="9271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25639" y="2105561"/>
            <a:ext cx="927164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65"/>
          <p:cNvSpPr txBox="1"/>
          <p:nvPr>
            <p:custDataLst>
              <p:tags r:id="rId1"/>
            </p:custDataLst>
          </p:nvPr>
        </p:nvSpPr>
        <p:spPr>
          <a:xfrm>
            <a:off x="2286000" y="2105561"/>
            <a:ext cx="7620000" cy="2646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66"/>
          <p:cNvSpPr txBox="1"/>
          <p:nvPr>
            <p:custDataLst>
              <p:tags r:id="rId1"/>
            </p:custDataLst>
          </p:nvPr>
        </p:nvSpPr>
        <p:spPr>
          <a:xfrm>
            <a:off x="3556000" y="1851645"/>
            <a:ext cx="5080000" cy="31547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9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5"/>
          <p:cNvSpPr txBox="1"/>
          <p:nvPr>
            <p:custDataLst>
              <p:tags r:id="rId1"/>
            </p:custDataLst>
          </p:nvPr>
        </p:nvSpPr>
        <p:spPr>
          <a:xfrm>
            <a:off x="2936875" y="2644170"/>
            <a:ext cx="631825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丰收的锣鼓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68"/>
          <p:cNvSpPr txBox="1"/>
          <p:nvPr>
            <p:custDataLst>
              <p:tags r:id="rId1"/>
            </p:custDataLst>
          </p:nvPr>
        </p:nvSpPr>
        <p:spPr>
          <a:xfrm>
            <a:off x="5029136" y="932712"/>
            <a:ext cx="2133728" cy="52014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600"/>
              <a:t>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685673" y="685673"/>
                                    </p:animScale>
                                    <p:anim to="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21154" y="1905506"/>
            <a:ext cx="1174846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3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600" b="1" dirty="0">
                <a:solidFill>
                  <a:srgbClr val="FFC000"/>
                </a:solidFill>
              </a:rPr>
              <a:t>优秀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0" y="1905506"/>
            <a:ext cx="1174846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3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600" b="1" dirty="0">
                <a:solidFill>
                  <a:srgbClr val="FFC000"/>
                </a:solidFill>
              </a:rPr>
              <a:t>员工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70"/>
          <p:cNvSpPr txBox="1"/>
          <p:nvPr>
            <p:custDataLst>
              <p:tags r:id="rId1"/>
            </p:custDataLst>
          </p:nvPr>
        </p:nvSpPr>
        <p:spPr>
          <a:xfrm>
            <a:off x="4730750" y="1851645"/>
            <a:ext cx="2730500" cy="3154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99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72"/>
          <p:cNvSpPr txBox="1"/>
          <p:nvPr>
            <p:custDataLst>
              <p:tags r:id="rId1"/>
            </p:custDataLst>
          </p:nvPr>
        </p:nvSpPr>
        <p:spPr>
          <a:xfrm>
            <a:off x="1204686" y="1543868"/>
            <a:ext cx="9782628" cy="37702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3900" b="1" dirty="0"/>
              <a:t>心声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73"/>
          <p:cNvSpPr txBox="1"/>
          <p:nvPr>
            <p:custDataLst>
              <p:tags r:id="rId1"/>
            </p:custDataLst>
          </p:nvPr>
        </p:nvSpPr>
        <p:spPr>
          <a:xfrm>
            <a:off x="2349500" y="2497976"/>
            <a:ext cx="7493000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稻壳儿网络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75"/>
          <p:cNvSpPr txBox="1"/>
          <p:nvPr>
            <p:custDataLst>
              <p:tags r:id="rId1"/>
            </p:custDataLst>
          </p:nvPr>
        </p:nvSpPr>
        <p:spPr>
          <a:xfrm>
            <a:off x="3048907" y="2497976"/>
            <a:ext cx="6094186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7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15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优秀员工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76"/>
          <p:cNvSpPr txBox="1"/>
          <p:nvPr>
            <p:custDataLst>
              <p:tags r:id="rId1"/>
            </p:custDataLst>
          </p:nvPr>
        </p:nvSpPr>
        <p:spPr>
          <a:xfrm>
            <a:off x="3048000" y="2497976"/>
            <a:ext cx="6096000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15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表彰大会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77"/>
          <p:cNvSpPr txBox="1"/>
          <p:nvPr>
            <p:custDataLst>
              <p:tags r:id="rId1"/>
            </p:custDataLst>
          </p:nvPr>
        </p:nvSpPr>
        <p:spPr>
          <a:xfrm>
            <a:off x="3429000" y="1851645"/>
            <a:ext cx="5334000" cy="3154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99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现在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023830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2"/>
                                          </p:val>
                                        </p:tav>
                                      </p:tavLst>
                                    </p:anim>
                                    <p:anim to="" calcmode="discrete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visible"/>
                                          </p:val>
                                        </p:tav>
                                        <p:tav tm="30000">
                                          <p:val>
                                            <p:strVal val="visible"/>
                                          </p:val>
                                        </p:tav>
                                        <p:tav tm="100000">
                                          <p:val>
                                            <p:strVal val="hidden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78"/>
          <p:cNvSpPr txBox="1"/>
          <p:nvPr>
            <p:custDataLst>
              <p:tags r:id="rId1"/>
            </p:custDataLst>
          </p:nvPr>
        </p:nvSpPr>
        <p:spPr>
          <a:xfrm>
            <a:off x="3435350" y="1851645"/>
            <a:ext cx="5321300" cy="3154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99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3" name="PA-文本框 78"/>
          <p:cNvSpPr txBox="1"/>
          <p:nvPr>
            <p:custDataLst>
              <p:tags r:id="rId2"/>
            </p:custDataLst>
          </p:nvPr>
        </p:nvSpPr>
        <p:spPr>
          <a:xfrm>
            <a:off x="3435350" y="1851645"/>
            <a:ext cx="5321300" cy="3154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9900" b="1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92000" y="192000"/>
                                    </p:animScale>
                                    <p:anim to="" calcmode="lin" valueType="num">
                                      <p:cBhvr>
                                        <p:cTn id="13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000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9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9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9"/>
          <p:cNvSpPr txBox="1"/>
          <p:nvPr>
            <p:custDataLst>
              <p:tags r:id="rId1"/>
            </p:custDataLst>
          </p:nvPr>
        </p:nvSpPr>
        <p:spPr>
          <a:xfrm>
            <a:off x="2286000" y="2767280"/>
            <a:ext cx="76200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敲醒崭新的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1"/>
          <p:cNvSpPr txBox="1"/>
          <p:nvPr>
            <p:custDataLst>
              <p:tags r:id="rId1"/>
            </p:custDataLst>
          </p:nvPr>
        </p:nvSpPr>
        <p:spPr>
          <a:xfrm>
            <a:off x="4067175" y="2321005"/>
            <a:ext cx="4057650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38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岁月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2"/>
          <p:cNvSpPr txBox="1"/>
          <p:nvPr>
            <p:custDataLst>
              <p:tags r:id="rId1"/>
            </p:custDataLst>
          </p:nvPr>
        </p:nvSpPr>
        <p:spPr>
          <a:xfrm>
            <a:off x="2917825" y="2644170"/>
            <a:ext cx="635635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绽放的寒梅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4"/>
          <p:cNvSpPr txBox="1"/>
          <p:nvPr>
            <p:custDataLst>
              <p:tags r:id="rId1"/>
            </p:custDataLst>
          </p:nvPr>
        </p:nvSpPr>
        <p:spPr>
          <a:xfrm>
            <a:off x="2914650" y="2644170"/>
            <a:ext cx="63627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书写春天的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116</Words>
  <Application>Microsoft Office PowerPoint</Application>
  <PresentationFormat>宽屏</PresentationFormat>
  <Paragraphs>77</Paragraphs>
  <Slides>58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3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Administrator</cp:lastModifiedBy>
  <cp:revision>13</cp:revision>
  <dcterms:created xsi:type="dcterms:W3CDTF">2018-05-23T16:36:00Z</dcterms:created>
  <dcterms:modified xsi:type="dcterms:W3CDTF">2018-06-07T03:21:28Z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