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409" r:id="rId3"/>
    <p:sldId id="410" r:id="rId4"/>
    <p:sldId id="411" r:id="rId6"/>
    <p:sldId id="412" r:id="rId7"/>
    <p:sldId id="414" r:id="rId8"/>
    <p:sldId id="413" r:id="rId9"/>
    <p:sldId id="458" r:id="rId10"/>
    <p:sldId id="457" r:id="rId11"/>
    <p:sldId id="417" r:id="rId12"/>
    <p:sldId id="418" r:id="rId13"/>
    <p:sldId id="419" r:id="rId14"/>
    <p:sldId id="420" r:id="rId15"/>
    <p:sldId id="421" r:id="rId16"/>
    <p:sldId id="422" r:id="rId17"/>
    <p:sldId id="423" r:id="rId18"/>
    <p:sldId id="428" r:id="rId19"/>
    <p:sldId id="429" r:id="rId20"/>
    <p:sldId id="432" r:id="rId21"/>
    <p:sldId id="433" r:id="rId22"/>
    <p:sldId id="434" r:id="rId23"/>
    <p:sldId id="435" r:id="rId24"/>
    <p:sldId id="436" r:id="rId25"/>
    <p:sldId id="437" r:id="rId26"/>
    <p:sldId id="438" r:id="rId27"/>
    <p:sldId id="439" r:id="rId28"/>
    <p:sldId id="440" r:id="rId29"/>
    <p:sldId id="441" r:id="rId30"/>
    <p:sldId id="442" r:id="rId31"/>
    <p:sldId id="460" r:id="rId32"/>
    <p:sldId id="443" r:id="rId33"/>
    <p:sldId id="444" r:id="rId34"/>
    <p:sldId id="445" r:id="rId35"/>
    <p:sldId id="446" r:id="rId36"/>
    <p:sldId id="447" r:id="rId37"/>
    <p:sldId id="448" r:id="rId38"/>
    <p:sldId id="449" r:id="rId39"/>
    <p:sldId id="450" r:id="rId40"/>
    <p:sldId id="459" r:id="rId41"/>
    <p:sldId id="465" r:id="rId42"/>
    <p:sldId id="466" r:id="rId43"/>
    <p:sldId id="467" r:id="rId44"/>
    <p:sldId id="468" r:id="rId45"/>
    <p:sldId id="469" r:id="rId46"/>
    <p:sldId id="470" r:id="rId47"/>
    <p:sldId id="461" r:id="rId48"/>
    <p:sldId id="462" r:id="rId49"/>
    <p:sldId id="463" r:id="rId50"/>
    <p:sldId id="464" r:id="rId51"/>
    <p:sldId id="471" r:id="rId52"/>
  </p:sldIdLst>
  <p:sldSz cx="12192000" cy="6858000"/>
  <p:notesSz cx="6858000" cy="9144000"/>
  <p:embeddedFontLst>
    <p:embeddedFont>
      <p:font typeface="微软雅黑" panose="020B0503020204020204" pitchFamily="34" charset="-122"/>
      <p:regular r:id="rId56"/>
    </p:embeddedFont>
    <p:embeddedFont>
      <p:font typeface="Calibri" panose="020F0502020204030204" charset="0"/>
      <p:regular r:id="rId57"/>
      <p:bold r:id="rId58"/>
      <p:italic r:id="rId59"/>
      <p:boldItalic r:id="rId60"/>
    </p:embeddedFont>
  </p:embeddedFontLst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1" Type="http://schemas.openxmlformats.org/officeDocument/2006/relationships/tags" Target="tags/tag70.xml"/><Relationship Id="rId60" Type="http://schemas.openxmlformats.org/officeDocument/2006/relationships/font" Target="fonts/font5.fntdata"/><Relationship Id="rId6" Type="http://schemas.openxmlformats.org/officeDocument/2006/relationships/slide" Target="slides/slide3.xml"/><Relationship Id="rId59" Type="http://schemas.openxmlformats.org/officeDocument/2006/relationships/font" Target="fonts/font4.fntdata"/><Relationship Id="rId58" Type="http://schemas.openxmlformats.org/officeDocument/2006/relationships/font" Target="fonts/font3.fntdata"/><Relationship Id="rId57" Type="http://schemas.openxmlformats.org/officeDocument/2006/relationships/font" Target="fonts/font2.fntdata"/><Relationship Id="rId56" Type="http://schemas.openxmlformats.org/officeDocument/2006/relationships/font" Target="fonts/font1.fntdata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8B678-8BA0-40A2-86D5-67B915010B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8B678-8BA0-40A2-86D5-67B915010B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8B678-8BA0-40A2-86D5-67B915010B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8B678-8BA0-40A2-86D5-67B915010B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8B678-8BA0-40A2-86D5-67B915010B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E65B-E0A6-43BA-A494-1FF3C2EB40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52082-8C02-4541-9A2E-40EED97FE0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52082-8C02-4541-9A2E-40EED97FE0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52082-8C02-4541-9A2E-40EED97FE0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8B678-8BA0-40A2-86D5-67B915010B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8B678-8BA0-40A2-86D5-67B915010B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8B678-8BA0-40A2-86D5-67B915010B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8B678-8BA0-40A2-86D5-67B915010B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8B678-8BA0-40A2-86D5-67B915010B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8B678-8BA0-40A2-86D5-67B915010B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8B678-8BA0-40A2-86D5-67B915010B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8B678-8BA0-40A2-86D5-67B915010B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8B678-8BA0-40A2-86D5-67B915010B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83405-A4CF-4D0C-91BA-C747F50A8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C876844-3D8B-4A8E-B3DC-95574274C4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C876844-3D8B-4A8E-B3DC-95574274C4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C876844-3D8B-4A8E-B3DC-95574274C4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8B678-8BA0-40A2-86D5-67B915010B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3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黄色卡通喇叭通知图案元素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813050"/>
            <a:ext cx="4044950" cy="4044950"/>
          </a:xfrm>
          <a:prstGeom prst="rect">
            <a:avLst/>
          </a:prstGeom>
        </p:spPr>
      </p:pic>
      <p:pic>
        <p:nvPicPr>
          <p:cNvPr id="10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" y="-663339"/>
            <a:ext cx="487363" cy="4873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138170" y="1970405"/>
            <a:ext cx="15468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dist">
              <a:buNone/>
            </a:pP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童鞋们</a:t>
            </a:r>
            <a:endParaRPr lang="zh-CN" alt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212号-浪漫情书体" panose="00000500000000000000" charset="-122"/>
              <a:ea typeface="字魂212号-浪漫情书体" panose="00000500000000000000" charset="-122"/>
              <a:sym typeface="+mn-ea"/>
            </a:endParaRPr>
          </a:p>
        </p:txBody>
      </p:sp>
      <p:pic>
        <p:nvPicPr>
          <p:cNvPr id="13" name="图片 12" descr="预览图_千图网_编号35190316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t="46212" b="32197"/>
          <a:stretch>
            <a:fillRect/>
          </a:stretch>
        </p:blipFill>
        <p:spPr>
          <a:xfrm>
            <a:off x="2929255" y="2480310"/>
            <a:ext cx="2003425" cy="4895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500880" y="4088765"/>
            <a:ext cx="58813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dist">
              <a:buNone/>
            </a:pPr>
            <a:r>
              <a:rPr lang="zh-CN" altLang="en-US" sz="2800">
                <a:solidFill>
                  <a:schemeClr val="bg1"/>
                </a:solidFill>
                <a:effectLst/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开学第一课抖音快闪开场秀</a:t>
            </a:r>
            <a:endParaRPr lang="zh-CN" altLang="en-US" sz="2800">
              <a:solidFill>
                <a:schemeClr val="bg1"/>
              </a:solidFill>
              <a:effectLst/>
              <a:latin typeface="字魂212号-浪漫情书体" panose="00000500000000000000" charset="-122"/>
              <a:ea typeface="字魂212号-浪漫情书体" panose="00000500000000000000" charset="-122"/>
              <a:sym typeface="+mn-ea"/>
            </a:endParaRPr>
          </a:p>
        </p:txBody>
      </p:sp>
      <p:pic>
        <p:nvPicPr>
          <p:cNvPr id="18" name="图片 17" descr="预览图_千图网_编号35190316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58386" t="3409" r="12019" b="75568"/>
          <a:stretch>
            <a:fillRect/>
          </a:stretch>
        </p:blipFill>
        <p:spPr>
          <a:xfrm>
            <a:off x="10182225" y="747395"/>
            <a:ext cx="1452245" cy="1379220"/>
          </a:xfrm>
          <a:prstGeom prst="rect">
            <a:avLst/>
          </a:prstGeom>
        </p:spPr>
      </p:pic>
      <p:pic>
        <p:nvPicPr>
          <p:cNvPr id="19" name="图片 18" descr="预览图_千图网_编号35190316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24611" t="4570" r="45794" b="74407"/>
          <a:stretch>
            <a:fillRect/>
          </a:stretch>
        </p:blipFill>
        <p:spPr>
          <a:xfrm>
            <a:off x="10382250" y="3850005"/>
            <a:ext cx="1052195" cy="999490"/>
          </a:xfrm>
          <a:prstGeom prst="rect">
            <a:avLst/>
          </a:prstGeom>
        </p:spPr>
      </p:pic>
      <p:pic>
        <p:nvPicPr>
          <p:cNvPr id="20" name="图片 19" descr="预览图_千图网_编号35190316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499" t="4169" r="69906" b="74808"/>
          <a:stretch>
            <a:fillRect/>
          </a:stretch>
        </p:blipFill>
        <p:spPr>
          <a:xfrm>
            <a:off x="362585" y="403860"/>
            <a:ext cx="891540" cy="8470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73805" y="1781810"/>
            <a:ext cx="6850380" cy="2646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dist">
              <a:buNone/>
            </a:pPr>
            <a:r>
              <a:rPr lang="zh-CN" altLang="en-US" sz="1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上课啦</a:t>
            </a:r>
            <a:endParaRPr lang="zh-CN" altLang="en-US" sz="16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212号-浪漫情书体" panose="00000500000000000000" charset="-122"/>
              <a:ea typeface="字魂212号-浪漫情书体" panose="00000500000000000000" charset="-122"/>
              <a:sym typeface="+mn-ea"/>
            </a:endParaRPr>
          </a:p>
        </p:txBody>
      </p:sp>
      <p:pic>
        <p:nvPicPr>
          <p:cNvPr id="14" name="图片 13" descr="预览图_千图网_编号35190316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-2964" t="69112" r="66683" b="1446"/>
          <a:stretch>
            <a:fillRect/>
          </a:stretch>
        </p:blipFill>
        <p:spPr>
          <a:xfrm flipH="1">
            <a:off x="6123305" y="2126615"/>
            <a:ext cx="1028065" cy="944880"/>
          </a:xfrm>
          <a:prstGeom prst="rect">
            <a:avLst/>
          </a:prstGeom>
        </p:spPr>
      </p:pic>
      <p:pic>
        <p:nvPicPr>
          <p:cNvPr id="21" name="图片 20" descr="预览图_千图网_编号35190316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-572" t="27009" r="70977" b="51968"/>
          <a:stretch>
            <a:fillRect/>
          </a:stretch>
        </p:blipFill>
        <p:spPr>
          <a:xfrm>
            <a:off x="8750300" y="1970405"/>
            <a:ext cx="1052195" cy="999490"/>
          </a:xfrm>
          <a:prstGeom prst="rect">
            <a:avLst/>
          </a:prstGeom>
        </p:spPr>
      </p:pic>
      <p:pic>
        <p:nvPicPr>
          <p:cNvPr id="22" name="图片 21" descr="预览图_千图网_编号35190316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24611" t="4570" r="45794" b="74407"/>
          <a:stretch>
            <a:fillRect/>
          </a:stretch>
        </p:blipFill>
        <p:spPr>
          <a:xfrm>
            <a:off x="5569585" y="4821555"/>
            <a:ext cx="554355" cy="52641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0" y="2228671"/>
            <a:ext cx="1219200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8700" b="1" dirty="0">
                <a:solidFill>
                  <a:prstClr val="white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各位</a:t>
            </a:r>
            <a:r>
              <a:rPr lang="zh-CN" altLang="en-US" sz="15000" b="1" dirty="0">
                <a:solidFill>
                  <a:prstClr val="white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小仙女</a:t>
            </a:r>
            <a:endParaRPr lang="zh-CN" altLang="en-US" sz="15000" b="1" dirty="0">
              <a:solidFill>
                <a:prstClr val="white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pic>
        <p:nvPicPr>
          <p:cNvPr id="18" name="图片 17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58386" t="3409" r="12019" b="75568"/>
          <a:stretch>
            <a:fillRect/>
          </a:stretch>
        </p:blipFill>
        <p:spPr>
          <a:xfrm>
            <a:off x="8524875" y="1166495"/>
            <a:ext cx="1452245" cy="1379220"/>
          </a:xfrm>
          <a:prstGeom prst="rect">
            <a:avLst/>
          </a:prstGeom>
        </p:spPr>
      </p:pic>
      <p:pic>
        <p:nvPicPr>
          <p:cNvPr id="19" name="图片 18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24611" t="4570" r="45794" b="74407"/>
          <a:stretch>
            <a:fillRect/>
          </a:stretch>
        </p:blipFill>
        <p:spPr>
          <a:xfrm>
            <a:off x="10267950" y="4173855"/>
            <a:ext cx="1052195" cy="999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0" y="2382559"/>
            <a:ext cx="1219200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13000" b="1" dirty="0">
                <a:solidFill>
                  <a:prstClr val="white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小帅哥</a:t>
            </a:r>
            <a:endParaRPr lang="zh-CN" altLang="en-US" sz="13000" b="1" dirty="0">
              <a:solidFill>
                <a:prstClr val="white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pic>
        <p:nvPicPr>
          <p:cNvPr id="18" name="图片 17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58386" t="3409" r="12019" b="75568"/>
          <a:stretch>
            <a:fillRect/>
          </a:stretch>
        </p:blipFill>
        <p:spPr>
          <a:xfrm>
            <a:off x="8524875" y="1166495"/>
            <a:ext cx="1452245" cy="1379220"/>
          </a:xfrm>
          <a:prstGeom prst="rect">
            <a:avLst/>
          </a:prstGeom>
        </p:spPr>
      </p:pic>
      <p:pic>
        <p:nvPicPr>
          <p:cNvPr id="19" name="图片 18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24611" t="4570" r="45794" b="74407"/>
          <a:stretch>
            <a:fillRect/>
          </a:stretch>
        </p:blipFill>
        <p:spPr>
          <a:xfrm>
            <a:off x="10267950" y="4173855"/>
            <a:ext cx="1052195" cy="999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0" y="2382559"/>
            <a:ext cx="1219200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13000" b="1" dirty="0">
                <a:solidFill>
                  <a:prstClr val="white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由于</a:t>
            </a:r>
            <a:endParaRPr lang="zh-CN" altLang="en-US" sz="13000" b="1" dirty="0">
              <a:solidFill>
                <a:prstClr val="white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pic>
        <p:nvPicPr>
          <p:cNvPr id="18" name="图片 17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58386" t="3409" r="12019" b="75568"/>
          <a:stretch>
            <a:fillRect/>
          </a:stretch>
        </p:blipFill>
        <p:spPr>
          <a:xfrm>
            <a:off x="8524875" y="1166495"/>
            <a:ext cx="1452245" cy="1379220"/>
          </a:xfrm>
          <a:prstGeom prst="rect">
            <a:avLst/>
          </a:prstGeom>
        </p:spPr>
      </p:pic>
      <p:pic>
        <p:nvPicPr>
          <p:cNvPr id="19" name="图片 18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24611" t="4570" r="45794" b="74407"/>
          <a:stretch>
            <a:fillRect/>
          </a:stretch>
        </p:blipFill>
        <p:spPr>
          <a:xfrm>
            <a:off x="10267950" y="4173855"/>
            <a:ext cx="1052195" cy="999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0" y="2382559"/>
            <a:ext cx="1219200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13000" b="1" dirty="0">
                <a:solidFill>
                  <a:prstClr val="white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疫情</a:t>
            </a:r>
            <a:endParaRPr lang="zh-CN" altLang="en-US" sz="13000" b="1" dirty="0">
              <a:solidFill>
                <a:prstClr val="white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pic>
        <p:nvPicPr>
          <p:cNvPr id="18" name="图片 17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58386" t="3409" r="12019" b="75568"/>
          <a:stretch>
            <a:fillRect/>
          </a:stretch>
        </p:blipFill>
        <p:spPr>
          <a:xfrm>
            <a:off x="8524875" y="1166495"/>
            <a:ext cx="1452245" cy="1379220"/>
          </a:xfrm>
          <a:prstGeom prst="rect">
            <a:avLst/>
          </a:prstGeom>
        </p:spPr>
      </p:pic>
      <p:pic>
        <p:nvPicPr>
          <p:cNvPr id="19" name="图片 18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24611" t="4570" r="45794" b="74407"/>
          <a:stretch>
            <a:fillRect/>
          </a:stretch>
        </p:blipFill>
        <p:spPr>
          <a:xfrm>
            <a:off x="10267950" y="4173855"/>
            <a:ext cx="1052195" cy="999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0" y="2382559"/>
            <a:ext cx="1219200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13000" b="1" dirty="0">
                <a:solidFill>
                  <a:prstClr val="white"/>
                </a:solidFill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的原因</a:t>
            </a:r>
            <a:endParaRPr lang="zh-CN" altLang="en-US" sz="13000" b="1" dirty="0">
              <a:solidFill>
                <a:prstClr val="white"/>
              </a:solidFill>
              <a:latin typeface="字魂212号-浪漫情书体" panose="00000500000000000000" charset="-122"/>
              <a:ea typeface="字魂212号-浪漫情书体" panose="00000500000000000000" charset="-122"/>
              <a:sym typeface="+mn-ea"/>
            </a:endParaRPr>
          </a:p>
        </p:txBody>
      </p:sp>
      <p:pic>
        <p:nvPicPr>
          <p:cNvPr id="18" name="图片 17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58386" t="3409" r="12019" b="75568"/>
          <a:stretch>
            <a:fillRect/>
          </a:stretch>
        </p:blipFill>
        <p:spPr>
          <a:xfrm>
            <a:off x="8524875" y="1166495"/>
            <a:ext cx="1452245" cy="1379220"/>
          </a:xfrm>
          <a:prstGeom prst="rect">
            <a:avLst/>
          </a:prstGeom>
        </p:spPr>
      </p:pic>
      <p:pic>
        <p:nvPicPr>
          <p:cNvPr id="19" name="图片 18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24611" t="4570" r="45794" b="74407"/>
          <a:stretch>
            <a:fillRect/>
          </a:stretch>
        </p:blipFill>
        <p:spPr>
          <a:xfrm>
            <a:off x="10267950" y="4173855"/>
            <a:ext cx="1052195" cy="999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0" y="2382559"/>
            <a:ext cx="1219200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13000" b="1" dirty="0">
                <a:solidFill>
                  <a:prstClr val="white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我们</a:t>
            </a:r>
            <a:endParaRPr lang="zh-CN" altLang="en-US" sz="13000" b="1" dirty="0">
              <a:solidFill>
                <a:prstClr val="white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pic>
        <p:nvPicPr>
          <p:cNvPr id="18" name="图片 17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58386" t="3409" r="12019" b="75568"/>
          <a:stretch>
            <a:fillRect/>
          </a:stretch>
        </p:blipFill>
        <p:spPr>
          <a:xfrm>
            <a:off x="8524875" y="1166495"/>
            <a:ext cx="1452245" cy="1379220"/>
          </a:xfrm>
          <a:prstGeom prst="rect">
            <a:avLst/>
          </a:prstGeom>
        </p:spPr>
      </p:pic>
      <p:pic>
        <p:nvPicPr>
          <p:cNvPr id="19" name="图片 18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24611" t="4570" r="45794" b="74407"/>
          <a:stretch>
            <a:fillRect/>
          </a:stretch>
        </p:blipFill>
        <p:spPr>
          <a:xfrm>
            <a:off x="10267950" y="4173855"/>
            <a:ext cx="1052195" cy="999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2228671"/>
            <a:ext cx="12192000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212号-浪漫情书体" panose="00000500000000000000" charset="-122"/>
                <a:ea typeface="字魂212号-浪漫情书体" panose="00000500000000000000" charset="-122"/>
              </a:rPr>
              <a:t>经历了</a:t>
            </a:r>
            <a:endParaRPr kumimoji="0" lang="zh-CN" altLang="en-US" sz="15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pic>
        <p:nvPicPr>
          <p:cNvPr id="18" name="图片 17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58386" t="3409" r="12019" b="75568"/>
          <a:stretch>
            <a:fillRect/>
          </a:stretch>
        </p:blipFill>
        <p:spPr>
          <a:xfrm>
            <a:off x="8524875" y="1166495"/>
            <a:ext cx="1452245" cy="1379220"/>
          </a:xfrm>
          <a:prstGeom prst="rect">
            <a:avLst/>
          </a:prstGeom>
        </p:spPr>
      </p:pic>
      <p:pic>
        <p:nvPicPr>
          <p:cNvPr id="19" name="图片 18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24611" t="4570" r="45794" b="74407"/>
          <a:stretch>
            <a:fillRect/>
          </a:stretch>
        </p:blipFill>
        <p:spPr>
          <a:xfrm>
            <a:off x="10267950" y="4173855"/>
            <a:ext cx="1052195" cy="999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"/>
    </mc:Choice>
    <mc:Fallback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54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14"/>
          <p:cNvSpPr txBox="1"/>
          <p:nvPr>
            <p:custDataLst>
              <p:tags r:id="rId1"/>
            </p:custDataLst>
          </p:nvPr>
        </p:nvSpPr>
        <p:spPr>
          <a:xfrm>
            <a:off x="1819275" y="2014220"/>
            <a:ext cx="3771265" cy="11988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/>
            <a:r>
              <a:rPr lang="zh-CN" altLang="en-US" sz="72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cs typeface="Narkisim" panose="020E0502050101010101" pitchFamily="34" charset="-79"/>
              </a:rPr>
              <a:t>漫长的</a:t>
            </a:r>
            <a:endParaRPr lang="zh-CN" altLang="en-US" sz="72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  <a:cs typeface="Narkisim" panose="020E0502050101010101" pitchFamily="34" charset="-79"/>
            </a:endParaRPr>
          </a:p>
        </p:txBody>
      </p:sp>
      <p:sp>
        <p:nvSpPr>
          <p:cNvPr id="2" name="PA_文本框 14"/>
          <p:cNvSpPr txBox="1"/>
          <p:nvPr>
            <p:custDataLst>
              <p:tags r:id="rId2"/>
            </p:custDataLst>
          </p:nvPr>
        </p:nvSpPr>
        <p:spPr>
          <a:xfrm>
            <a:off x="5629275" y="2261870"/>
            <a:ext cx="2399665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lvl="0" algn="ctr"/>
            <a:r>
              <a:rPr lang="zh-CN" altLang="en-US" sz="48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cs typeface="Narkisim" panose="020E0502050101010101" pitchFamily="34" charset="-79"/>
              </a:rPr>
              <a:t>漫长的</a:t>
            </a:r>
            <a:endParaRPr lang="zh-CN" altLang="en-US" sz="48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  <a:cs typeface="Narkisim" panose="020E0502050101010101" pitchFamily="34" charset="-79"/>
            </a:endParaRPr>
          </a:p>
        </p:txBody>
      </p:sp>
      <p:sp>
        <p:nvSpPr>
          <p:cNvPr id="4" name="PA_文本框 14"/>
          <p:cNvSpPr txBox="1"/>
          <p:nvPr>
            <p:custDataLst>
              <p:tags r:id="rId3"/>
            </p:custDataLst>
          </p:nvPr>
        </p:nvSpPr>
        <p:spPr>
          <a:xfrm>
            <a:off x="1819275" y="3843020"/>
            <a:ext cx="3771265" cy="11988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lvl="0" algn="ctr"/>
            <a:r>
              <a:rPr lang="zh-CN" altLang="en-US" sz="72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cs typeface="Narkisim" panose="020E0502050101010101" pitchFamily="34" charset="-79"/>
              </a:rPr>
              <a:t>漫长的</a:t>
            </a:r>
            <a:endParaRPr lang="zh-CN" altLang="en-US" sz="72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  <a:cs typeface="Narkisim" panose="020E0502050101010101" pitchFamily="34" charset="-79"/>
            </a:endParaRPr>
          </a:p>
        </p:txBody>
      </p:sp>
      <p:sp>
        <p:nvSpPr>
          <p:cNvPr id="5" name="PA_文本框 14"/>
          <p:cNvSpPr txBox="1"/>
          <p:nvPr>
            <p:custDataLst>
              <p:tags r:id="rId4"/>
            </p:custDataLst>
          </p:nvPr>
        </p:nvSpPr>
        <p:spPr>
          <a:xfrm>
            <a:off x="5629275" y="4090670"/>
            <a:ext cx="2399665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lvl="0" algn="ctr"/>
            <a:r>
              <a:rPr lang="zh-CN" altLang="en-US" sz="48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cs typeface="Narkisim" panose="020E0502050101010101" pitchFamily="34" charset="-79"/>
              </a:rPr>
              <a:t>漫长的</a:t>
            </a:r>
            <a:endParaRPr lang="zh-CN" altLang="en-US" sz="48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  <a:cs typeface="Narkisim" panose="020E0502050101010101" pitchFamily="34" charset="-79"/>
            </a:endParaRPr>
          </a:p>
        </p:txBody>
      </p:sp>
      <p:sp>
        <p:nvSpPr>
          <p:cNvPr id="6" name="PA_文本框 14"/>
          <p:cNvSpPr txBox="1"/>
          <p:nvPr>
            <p:custDataLst>
              <p:tags r:id="rId5"/>
            </p:custDataLst>
          </p:nvPr>
        </p:nvSpPr>
        <p:spPr>
          <a:xfrm>
            <a:off x="7991475" y="2395220"/>
            <a:ext cx="2399665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lvl="0" algn="ctr"/>
            <a:r>
              <a:rPr lang="zh-CN" altLang="en-US" sz="36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cs typeface="Narkisim" panose="020E0502050101010101" pitchFamily="34" charset="-79"/>
              </a:rPr>
              <a:t>漫长的</a:t>
            </a:r>
            <a:endParaRPr lang="zh-CN" altLang="en-US" sz="36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  <a:cs typeface="Narkisim" panose="020E0502050101010101" pitchFamily="34" charset="-79"/>
            </a:endParaRPr>
          </a:p>
        </p:txBody>
      </p:sp>
      <p:sp>
        <p:nvSpPr>
          <p:cNvPr id="7" name="PA_文本框 14"/>
          <p:cNvSpPr txBox="1"/>
          <p:nvPr>
            <p:custDataLst>
              <p:tags r:id="rId6"/>
            </p:custDataLst>
          </p:nvPr>
        </p:nvSpPr>
        <p:spPr>
          <a:xfrm>
            <a:off x="7991475" y="4224020"/>
            <a:ext cx="2399665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lvl="0" algn="ctr"/>
            <a:r>
              <a:rPr lang="zh-CN" altLang="en-US" sz="36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cs typeface="Narkisim" panose="020E0502050101010101" pitchFamily="34" charset="-79"/>
              </a:rPr>
              <a:t>漫长的</a:t>
            </a:r>
            <a:endParaRPr lang="zh-CN" altLang="en-US" sz="36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  <a:cs typeface="Narkisim" panose="020E0502050101010101" pitchFamily="34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0.008835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0.2"/>
                                          </p:val>
                                        </p:tav>
                                      </p:tavLst>
                                    </p:anim>
                                    <p:anim to="" calcmode="discrete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visible"/>
                                          </p:val>
                                        </p:tav>
                                        <p:tav tm="30000">
                                          <p:val>
                                            <p:strVal val="visible"/>
                                          </p:val>
                                        </p:tav>
                                        <p:tav tm="100000">
                                          <p:val>
                                            <p:strVal val="hidden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0.008835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0.2"/>
                                          </p:val>
                                        </p:tav>
                                      </p:tavLst>
                                    </p:anim>
                                    <p:anim to="" calcmode="discrete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visible"/>
                                          </p:val>
                                        </p:tav>
                                        <p:tav tm="30000">
                                          <p:val>
                                            <p:strVal val="visible"/>
                                          </p:val>
                                        </p:tav>
                                        <p:tav tm="100000">
                                          <p:val>
                                            <p:strVal val="hidden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0.008835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0.2"/>
                                          </p:val>
                                        </p:tav>
                                      </p:tavLst>
                                    </p:anim>
                                    <p:anim to="" calcmode="discrete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visible"/>
                                          </p:val>
                                        </p:tav>
                                        <p:tav tm="30000">
                                          <p:val>
                                            <p:strVal val="visible"/>
                                          </p:val>
                                        </p:tav>
                                        <p:tav tm="100000">
                                          <p:val>
                                            <p:strVal val="hidden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0.008835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0.2"/>
                                          </p:val>
                                        </p:tav>
                                      </p:tavLst>
                                    </p:anim>
                                    <p:anim to="" calcmode="discrete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visible"/>
                                          </p:val>
                                        </p:tav>
                                        <p:tav tm="30000">
                                          <p:val>
                                            <p:strVal val="visible"/>
                                          </p:val>
                                        </p:tav>
                                        <p:tav tm="100000">
                                          <p:val>
                                            <p:strVal val="hidden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0.008835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0.2"/>
                                          </p:val>
                                        </p:tav>
                                      </p:tavLst>
                                    </p:anim>
                                    <p:anim to="" calcmode="discrete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visible"/>
                                          </p:val>
                                        </p:tav>
                                        <p:tav tm="30000">
                                          <p:val>
                                            <p:strVal val="visible"/>
                                          </p:val>
                                        </p:tav>
                                        <p:tav tm="100000">
                                          <p:val>
                                            <p:strVal val="hidden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0.008835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0.2"/>
                                          </p:val>
                                        </p:tav>
                                      </p:tavLst>
                                    </p:anim>
                                    <p:anim to="" calcmode="discrete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visible"/>
                                          </p:val>
                                        </p:tav>
                                        <p:tav tm="30000">
                                          <p:val>
                                            <p:strVal val="visible"/>
                                          </p:val>
                                        </p:tav>
                                        <p:tav tm="100000">
                                          <p:val>
                                            <p:strVal val="hidden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38250" y="2228850"/>
            <a:ext cx="512445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假期</a:t>
            </a:r>
            <a:endParaRPr lang="zh-CN" altLang="en-US" sz="150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81600" y="2800350"/>
            <a:ext cx="5124450" cy="1430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8700" b="1" dirty="0">
                <a:solidFill>
                  <a:srgbClr val="FF0000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假期</a:t>
            </a:r>
            <a:endParaRPr lang="zh-CN" altLang="en-US" sz="8700" b="1" dirty="0">
              <a:solidFill>
                <a:srgbClr val="FF0000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/>
      <p:bldP spid="3" grpId="1"/>
      <p:bldP spid="3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228671"/>
            <a:ext cx="12192000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以前总是 </a:t>
            </a:r>
            <a:r>
              <a:rPr lang="zh-CN" altLang="en-US" sz="104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调侃</a:t>
            </a:r>
            <a:endParaRPr lang="zh-CN" altLang="en-US" sz="104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pic>
        <p:nvPicPr>
          <p:cNvPr id="18" name="图片 17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58386" t="3409" r="12019" b="75568"/>
          <a:stretch>
            <a:fillRect/>
          </a:stretch>
        </p:blipFill>
        <p:spPr>
          <a:xfrm>
            <a:off x="8524875" y="1166495"/>
            <a:ext cx="1452245" cy="1379220"/>
          </a:xfrm>
          <a:prstGeom prst="rect">
            <a:avLst/>
          </a:prstGeom>
        </p:spPr>
      </p:pic>
      <p:pic>
        <p:nvPicPr>
          <p:cNvPr id="19" name="图片 18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24611" t="4570" r="45794" b="74407"/>
          <a:stretch>
            <a:fillRect/>
          </a:stretch>
        </p:blipFill>
        <p:spPr>
          <a:xfrm>
            <a:off x="10267950" y="4173855"/>
            <a:ext cx="1052195" cy="999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8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开</a:t>
            </a:r>
            <a:endParaRPr lang="zh-CN" altLang="en-US" sz="138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800" dirty="0">
                <a:solidFill>
                  <a:schemeClr val="tx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始</a:t>
            </a:r>
            <a:endParaRPr lang="zh-CN" altLang="en-US" sz="13800" dirty="0">
              <a:solidFill>
                <a:schemeClr val="tx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8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来</a:t>
            </a:r>
            <a:endParaRPr lang="zh-CN" altLang="en-US" sz="138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800" dirty="0">
                <a:solidFill>
                  <a:schemeClr val="tx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咯</a:t>
            </a:r>
            <a:endParaRPr lang="zh-CN" altLang="en-US" sz="13800" dirty="0">
              <a:solidFill>
                <a:schemeClr val="tx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382559"/>
            <a:ext cx="1219200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0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没事</a:t>
            </a:r>
            <a:endParaRPr lang="zh-CN" altLang="en-US" sz="130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0" y="1843950"/>
            <a:ext cx="1219200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就想</a:t>
            </a:r>
            <a:endParaRPr lang="zh-CN" altLang="en-US" sz="200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0" y="2613392"/>
            <a:ext cx="1219200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躺家里</a:t>
            </a:r>
            <a:endParaRPr lang="zh-CN" altLang="en-US" sz="100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074509"/>
            <a:ext cx="12192000" cy="470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212号-浪漫情书体" panose="00000500000000000000" charset="-122"/>
                <a:ea typeface="字魂212号-浪漫情书体" panose="00000500000000000000" charset="-122"/>
              </a:rPr>
              <a:t>过</a:t>
            </a:r>
            <a:r>
              <a:rPr lang="zh-CN" altLang="en-US" sz="30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上</a:t>
            </a:r>
            <a:endParaRPr kumimoji="0" lang="zh-CN" altLang="en-US" sz="30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212号-浪漫情书体" panose="00000500000000000000" charset="-122"/>
              <a:ea typeface="字魂212号-浪漫情书体" panose="00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"/>
    </mc:Choice>
    <mc:Fallback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54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1371600" y="1003300"/>
            <a:ext cx="4515485" cy="450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7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猪 </a:t>
            </a:r>
            <a:endParaRPr lang="zh-CN" altLang="en-US" sz="287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212号-浪漫情书体" panose="00000500000000000000" charset="-122"/>
              <a:ea typeface="字魂212号-浪漫情书体" panose="00000500000000000000" charset="-122"/>
              <a:sym typeface="+mn-ea"/>
            </a:endParaRPr>
          </a:p>
        </p:txBody>
      </p:sp>
      <p:pic>
        <p:nvPicPr>
          <p:cNvPr id="3" name="图片 2" descr="¿É°®¿¨Í¨ÊÖ»æÖí"/>
          <p:cNvPicPr>
            <a:picLocks noChangeAspect="1"/>
          </p:cNvPicPr>
          <p:nvPr/>
        </p:nvPicPr>
        <p:blipFill>
          <a:blip r:embed="rId1"/>
          <a:srcRect l="7292" t="20833" r="13021" b="22917"/>
          <a:stretch>
            <a:fillRect/>
          </a:stretch>
        </p:blipFill>
        <p:spPr>
          <a:xfrm>
            <a:off x="6438900" y="2042795"/>
            <a:ext cx="2914650" cy="20574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659563" y="4100195"/>
            <a:ext cx="2472690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6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一样的</a:t>
            </a:r>
            <a:endParaRPr lang="zh-CN" altLang="en-US" sz="60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212号-浪漫情书体" panose="00000500000000000000" charset="-122"/>
              <a:ea typeface="字魂212号-浪漫情书体" panose="00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"/>
    </mc:Choice>
    <mc:Fallback>
      <p:transition spd="slow" advTm="15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2286000" y="2459355"/>
            <a:ext cx="71437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生活</a:t>
            </a:r>
            <a:endParaRPr lang="zh-CN" altLang="en-US" sz="120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"/>
    </mc:Choice>
    <mc:Fallback>
      <p:transition spd="slow" advTm="15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1028065" y="1710690"/>
            <a:ext cx="996442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吃了睡</a:t>
            </a:r>
            <a:endParaRPr lang="zh-CN" altLang="en-US" sz="200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"/>
    </mc:Choice>
    <mc:Fallback>
      <p:transition spd="slow" advTm="15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686300" y="1075055"/>
            <a:ext cx="5715000" cy="470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睡</a:t>
            </a:r>
            <a:endParaRPr lang="zh-CN" altLang="en-US" sz="100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  <a:p>
            <a:pPr algn="ctr"/>
            <a:r>
              <a:rPr lang="zh-CN" altLang="en-US" sz="100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了</a:t>
            </a:r>
            <a:endParaRPr lang="en-US" altLang="zh-CN" sz="100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  <a:p>
            <a:pPr algn="ctr"/>
            <a:r>
              <a:rPr lang="zh-CN" altLang="en-US" sz="100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吃</a:t>
            </a:r>
            <a:endParaRPr lang="zh-CN" altLang="en-US" sz="100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50"/>
    </mc:Choice>
    <mc:Fallback>
      <p:transition advClick="0" advTm="35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 p14:presetBounceEnd="1000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695325" y="1748790"/>
            <a:ext cx="104203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7200" b="1" dirty="0">
                <a:solidFill>
                  <a:prstClr val="white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现在假期</a:t>
            </a:r>
            <a:endParaRPr lang="zh-CN" altLang="en-US" sz="7200" b="1" dirty="0">
              <a:solidFill>
                <a:prstClr val="white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695325" y="1748790"/>
            <a:ext cx="104203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7200" b="1" dirty="0">
                <a:solidFill>
                  <a:prstClr val="white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躺家里了</a:t>
            </a:r>
            <a:endParaRPr lang="zh-CN" altLang="en-US" sz="7200" b="1" dirty="0">
              <a:solidFill>
                <a:prstClr val="white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843950"/>
            <a:ext cx="12192001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准备好</a:t>
            </a:r>
            <a:endParaRPr lang="zh-CN" altLang="en-US" sz="200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52500" y="1844040"/>
            <a:ext cx="8421370" cy="279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b="1" noProof="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过上猪一样的生活了，</a:t>
            </a:r>
            <a:r>
              <a:rPr lang="zh-CN" altLang="en-US" sz="8800" b="1" noProof="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才发现</a:t>
            </a:r>
            <a:endParaRPr lang="zh-CN" altLang="en-US" sz="8800" b="1" noProof="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584835" y="1851645"/>
            <a:ext cx="283845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原</a:t>
            </a:r>
            <a:endParaRPr lang="en-US" altLang="zh-CN" sz="19900" b="1" spc="-3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"/>
    </mc:Choice>
    <mc:Fallback>
      <p:transition spd="slow" advTm="45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2819400" y="1851645"/>
            <a:ext cx="283845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来</a:t>
            </a:r>
            <a:endParaRPr lang="zh-CN" altLang="en-US" sz="19900" b="1" spc="-3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sp>
        <p:nvSpPr>
          <p:cNvPr id="14" name="文本框 13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584835" y="1851645"/>
            <a:ext cx="283845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原</a:t>
            </a:r>
            <a:endParaRPr lang="zh-CN" altLang="en-US" sz="19900" b="1" spc="-300" dirty="0">
              <a:solidFill>
                <a:schemeClr val="bg1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"/>
    </mc:Choice>
    <mc:Fallback>
      <p:transition spd="slow" advTm="45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2819400" y="1851645"/>
            <a:ext cx="283845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来</a:t>
            </a:r>
            <a:endParaRPr lang="zh-CN" altLang="en-US" sz="19900" b="1" spc="-300" dirty="0">
              <a:solidFill>
                <a:schemeClr val="bg1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2" name="文本框 11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5531803" y="1851645"/>
            <a:ext cx="324866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猪</a:t>
            </a:r>
            <a:endParaRPr lang="zh-CN" altLang="en-US" sz="19900" b="1" spc="-3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sp>
        <p:nvSpPr>
          <p:cNvPr id="14" name="文本框 13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584835" y="1851645"/>
            <a:ext cx="283845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原</a:t>
            </a:r>
            <a:endParaRPr lang="zh-CN" altLang="en-US" sz="19900" b="1" spc="-300" dirty="0">
              <a:solidFill>
                <a:schemeClr val="bg1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"/>
    </mc:Choice>
    <mc:Fallback>
      <p:transition spd="slow" advTm="45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2819400" y="1851645"/>
            <a:ext cx="283845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来</a:t>
            </a:r>
            <a:endParaRPr lang="zh-CN" altLang="en-US" sz="19900" b="1" spc="-300" dirty="0">
              <a:solidFill>
                <a:schemeClr val="bg1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9" name="文本框 8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5531803" y="1851645"/>
            <a:ext cx="324866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猪</a:t>
            </a:r>
            <a:endParaRPr lang="zh-CN" altLang="en-US" sz="19900" b="1" spc="-300" dirty="0">
              <a:solidFill>
                <a:schemeClr val="bg1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0" name="文本框 9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8616315" y="1851645"/>
            <a:ext cx="283845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也</a:t>
            </a:r>
            <a:endParaRPr lang="zh-CN" altLang="en-US" sz="19900" b="1" spc="-3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  <a:sym typeface="+mn-ea"/>
            </a:endParaRPr>
          </a:p>
        </p:txBody>
      </p:sp>
      <p:sp>
        <p:nvSpPr>
          <p:cNvPr id="11" name="文本框 10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584835" y="1851645"/>
            <a:ext cx="283845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  <a:sym typeface="+mn-ea"/>
              </a:rPr>
              <a:t>原</a:t>
            </a:r>
            <a:endParaRPr lang="zh-CN" altLang="en-US" sz="19900" b="1" spc="-300" dirty="0">
              <a:solidFill>
                <a:schemeClr val="bg1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"/>
    </mc:Choice>
    <mc:Fallback>
      <p:transition spd="slow" advTm="45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661035" y="1851645"/>
            <a:ext cx="283845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不</a:t>
            </a:r>
            <a:endParaRPr lang="zh-CN" altLang="en-US" sz="19900" b="1" spc="-3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"/>
    </mc:Choice>
    <mc:Fallback>
      <p:transition spd="slow" advTm="45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3338195" y="1851645"/>
            <a:ext cx="283845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容</a:t>
            </a:r>
            <a:endParaRPr lang="zh-CN" altLang="en-US" sz="19900" b="1" spc="-3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sp>
        <p:nvSpPr>
          <p:cNvPr id="11" name="文本框 10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661035" y="1851645"/>
            <a:ext cx="283845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不</a:t>
            </a:r>
            <a:endParaRPr lang="zh-CN" altLang="en-US" sz="19900" b="1" spc="-3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"/>
    </mc:Choice>
    <mc:Fallback>
      <p:transition spd="slow" advTm="45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3338195" y="1851645"/>
            <a:ext cx="283845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容</a:t>
            </a:r>
            <a:endParaRPr lang="zh-CN" altLang="en-US" sz="19900" b="1" spc="-3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sp>
        <p:nvSpPr>
          <p:cNvPr id="9" name="文本框 8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6015355" y="1851645"/>
            <a:ext cx="283845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易</a:t>
            </a:r>
            <a:endParaRPr lang="zh-CN" altLang="en-US" sz="19900" b="1" spc="-3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sp>
        <p:nvSpPr>
          <p:cNvPr id="11" name="文本框 10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661035" y="1851645"/>
            <a:ext cx="283845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不</a:t>
            </a:r>
            <a:endParaRPr lang="zh-CN" altLang="en-US" sz="19900" b="1" spc="-3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"/>
    </mc:Choice>
    <mc:Fallback>
      <p:transition spd="slow" advTm="45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3338195" y="1851645"/>
            <a:ext cx="283845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容</a:t>
            </a:r>
            <a:endParaRPr lang="zh-CN" altLang="en-US" sz="19900" b="1" spc="-3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sp>
        <p:nvSpPr>
          <p:cNvPr id="9" name="文本框 8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6015355" y="1851645"/>
            <a:ext cx="283845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易</a:t>
            </a:r>
            <a:endParaRPr lang="zh-CN" altLang="en-US" sz="19900" b="1" spc="-3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sp>
        <p:nvSpPr>
          <p:cNvPr id="11" name="文本框 10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661035" y="1851645"/>
            <a:ext cx="283845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不</a:t>
            </a:r>
            <a:endParaRPr lang="zh-CN" altLang="en-US" sz="19900" b="1" spc="-3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"/>
    </mc:Choice>
    <mc:Fallback>
      <p:transition spd="slow" advTm="45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686300" y="1075055"/>
            <a:ext cx="571500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说了</a:t>
            </a:r>
            <a:endParaRPr lang="zh-CN" altLang="en-US" sz="100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pic>
        <p:nvPicPr>
          <p:cNvPr id="18" name="图片 17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58386" t="3409" r="12019" b="75568"/>
          <a:stretch>
            <a:fillRect/>
          </a:stretch>
        </p:blipFill>
        <p:spPr>
          <a:xfrm>
            <a:off x="866775" y="4576445"/>
            <a:ext cx="1452245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50"/>
    </mc:Choice>
    <mc:Fallback>
      <p:transition advClick="0" advTm="35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 p14:presetBounceEnd="1000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405114" y="-127323"/>
            <a:ext cx="6464602" cy="7211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59487" y="-254643"/>
            <a:ext cx="6464601" cy="743094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82199" y="2447750"/>
            <a:ext cx="3691467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要</a:t>
            </a:r>
            <a:endParaRPr lang="zh-CN" altLang="en-US" sz="138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22711" y="2447751"/>
            <a:ext cx="29125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>
                <a:latin typeface="字魂212号-浪漫情书体" panose="00000500000000000000" charset="-122"/>
                <a:ea typeface="字魂212号-浪漫情书体" panose="00000500000000000000" charset="-122"/>
              </a:rPr>
              <a:t>不</a:t>
            </a:r>
            <a:endParaRPr lang="zh-CN" altLang="en-US" sz="13800" b="1" dirty="0"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686300" y="1075055"/>
            <a:ext cx="571500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这么多</a:t>
            </a:r>
            <a:endParaRPr lang="zh-CN" altLang="en-US" sz="100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pic>
        <p:nvPicPr>
          <p:cNvPr id="18" name="图片 17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58386" t="3409" r="12019" b="75568"/>
          <a:stretch>
            <a:fillRect/>
          </a:stretch>
        </p:blipFill>
        <p:spPr>
          <a:xfrm>
            <a:off x="866775" y="4576445"/>
            <a:ext cx="1452245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50"/>
    </mc:Choice>
    <mc:Fallback>
      <p:transition advClick="0" advTm="35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 p14:presetBounceEnd="1000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686300" y="1075055"/>
            <a:ext cx="571500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接下来</a:t>
            </a:r>
            <a:endParaRPr lang="zh-CN" altLang="en-US" sz="100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pic>
        <p:nvPicPr>
          <p:cNvPr id="18" name="图片 17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58386" t="3409" r="12019" b="75568"/>
          <a:stretch>
            <a:fillRect/>
          </a:stretch>
        </p:blipFill>
        <p:spPr>
          <a:xfrm>
            <a:off x="866775" y="4576445"/>
            <a:ext cx="1452245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50"/>
    </mc:Choice>
    <mc:Fallback>
      <p:transition advClick="0" advTm="35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 p14:presetBounceEnd="1000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686300" y="1075055"/>
            <a:ext cx="571500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就要</a:t>
            </a:r>
            <a:endParaRPr lang="zh-CN" altLang="en-US" sz="100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pic>
        <p:nvPicPr>
          <p:cNvPr id="18" name="图片 17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58386" t="3409" r="12019" b="75568"/>
          <a:stretch>
            <a:fillRect/>
          </a:stretch>
        </p:blipFill>
        <p:spPr>
          <a:xfrm>
            <a:off x="866775" y="4576445"/>
            <a:ext cx="1452245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50"/>
    </mc:Choice>
    <mc:Fallback>
      <p:transition advClick="0" advTm="35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 p14:presetBounceEnd="1000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686300" y="1075055"/>
            <a:ext cx="571500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进入</a:t>
            </a:r>
            <a:endParaRPr lang="zh-CN" altLang="en-US" sz="100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pic>
        <p:nvPicPr>
          <p:cNvPr id="18" name="图片 17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58386" t="3409" r="12019" b="75568"/>
          <a:stretch>
            <a:fillRect/>
          </a:stretch>
        </p:blipFill>
        <p:spPr>
          <a:xfrm>
            <a:off x="866775" y="4576445"/>
            <a:ext cx="1452245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50"/>
    </mc:Choice>
    <mc:Fallback>
      <p:transition advClick="0" advTm="35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 p14:presetBounceEnd="1000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686300" y="1075055"/>
            <a:ext cx="571500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正题咯</a:t>
            </a:r>
            <a:endParaRPr lang="zh-CN" altLang="en-US" sz="100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pic>
        <p:nvPicPr>
          <p:cNvPr id="18" name="图片 17" descr="预览图_千图网_编号3519031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58386" t="3409" r="12019" b="75568"/>
          <a:stretch>
            <a:fillRect/>
          </a:stretch>
        </p:blipFill>
        <p:spPr>
          <a:xfrm>
            <a:off x="866775" y="4576445"/>
            <a:ext cx="1452245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50"/>
    </mc:Choice>
    <mc:Fallback>
      <p:transition advClick="0" advTm="35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 p14:presetBounceEnd="1000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661035" y="1543869"/>
            <a:ext cx="2838450" cy="376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3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马</a:t>
            </a:r>
            <a:endParaRPr lang="zh-CN" altLang="en-US" sz="23900" b="1" spc="-3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"/>
    </mc:Choice>
    <mc:Fallback>
      <p:transition spd="slow" advTm="35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3338195" y="1543869"/>
            <a:ext cx="2838450" cy="376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3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上</a:t>
            </a:r>
            <a:endParaRPr lang="zh-CN" altLang="en-US" sz="23900" b="1" spc="-3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"/>
    </mc:Choice>
    <mc:Fallback>
      <p:transition spd="slow" advTm="35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6015355" y="1543869"/>
            <a:ext cx="2838450" cy="376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3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开</a:t>
            </a:r>
            <a:endParaRPr lang="zh-CN" altLang="en-US" sz="23900" b="1" spc="-3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"/>
    </mc:Choice>
    <mc:Fallback>
      <p:transition spd="slow" advTm="35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 descr="e7d195523061f1c0328eee58866a2c96cef83cb5d7e8264eD65FB5D2354A91F359B7105383B69D524259A334A3200F36813883930A71B82EE2EA40F90FB214134A4A98ADE1E0FC8B02277D03E7C388C8DBDE84C21BD25112ED692C029410D4E746906C8EA725A2900BCE6D2752F7B065359685D6339882A0BD9671240B42E3A24FB80F5A811E2A08"/>
          <p:cNvSpPr txBox="1"/>
          <p:nvPr/>
        </p:nvSpPr>
        <p:spPr>
          <a:xfrm>
            <a:off x="8692515" y="1543869"/>
            <a:ext cx="2838450" cy="376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3900" b="1" spc="-300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始</a:t>
            </a:r>
            <a:endParaRPr lang="zh-CN" altLang="en-US" sz="23900" b="1" spc="-300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"/>
    </mc:Choice>
    <mc:Fallback>
      <p:transition spd="slow" advTm="35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581400" y="2446655"/>
            <a:ext cx="571500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！！！！！</a:t>
            </a:r>
            <a:endParaRPr lang="zh-CN" altLang="en-US" sz="100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50"/>
    </mc:Choice>
    <mc:Fallback>
      <p:transition advClick="0" advTm="35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 p14:presetBounceEnd="1000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73024" y="-266218"/>
            <a:ext cx="6132512" cy="712421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59488" y="-81022"/>
            <a:ext cx="6132512" cy="6939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26432" y="2321002"/>
            <a:ext cx="2912533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眨</a:t>
            </a:r>
            <a:endParaRPr lang="zh-CN" altLang="en-US" sz="138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85920" y="2321001"/>
            <a:ext cx="36914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>
                <a:latin typeface="字魂212号-浪漫情书体" panose="00000500000000000000" charset="-122"/>
                <a:ea typeface="字魂212号-浪漫情书体" panose="00000500000000000000" charset="-122"/>
              </a:rPr>
              <a:t>眼</a:t>
            </a:r>
            <a:endParaRPr lang="zh-CN" altLang="en-US" sz="13800" b="1" dirty="0"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54361" y="-333632"/>
            <a:ext cx="6313849" cy="7590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96000" y="-173621"/>
            <a:ext cx="6313849" cy="733835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26432" y="2321002"/>
            <a:ext cx="2912533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>
                <a:latin typeface="字魂212号-浪漫情书体" panose="00000500000000000000" charset="-122"/>
                <a:ea typeface="字魂212号-浪漫情书体" panose="00000500000000000000" charset="-122"/>
              </a:rPr>
              <a:t>眨</a:t>
            </a:r>
            <a:endParaRPr lang="zh-CN" altLang="en-US" sz="13800" b="1" dirty="0"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85920" y="2321001"/>
            <a:ext cx="36914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眼</a:t>
            </a:r>
            <a:endParaRPr lang="zh-CN" altLang="en-US" sz="13800" b="1" dirty="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43985" y="-1042035"/>
            <a:ext cx="4019550" cy="9247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950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3</a:t>
            </a:r>
            <a:endParaRPr lang="en-US" altLang="zh-CN" sz="5950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86225" y="-1497330"/>
            <a:ext cx="4019550" cy="9247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950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2</a:t>
            </a:r>
            <a:endParaRPr lang="en-US" altLang="zh-CN" sz="5950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62425" y="-1195070"/>
            <a:ext cx="4019550" cy="9247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9500">
                <a:solidFill>
                  <a:schemeClr val="bg1"/>
                </a:solidFill>
                <a:latin typeface="字魂212号-浪漫情书体" panose="00000500000000000000" charset="-122"/>
                <a:ea typeface="字魂212号-浪漫情书体" panose="00000500000000000000" charset="-122"/>
              </a:rPr>
              <a:t>1</a:t>
            </a:r>
            <a:endParaRPr lang="en-US" altLang="zh-CN" sz="59500">
              <a:solidFill>
                <a:schemeClr val="bg1"/>
              </a:solidFill>
              <a:latin typeface="字魂212号-浪漫情书体" panose="00000500000000000000" charset="-122"/>
              <a:ea typeface="字魂212号-浪漫情书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PA" val="v4.3.0"/>
</p:tagLst>
</file>

<file path=ppt/tags/tag65.xml><?xml version="1.0" encoding="utf-8"?>
<p:tagLst xmlns:p="http://schemas.openxmlformats.org/presentationml/2006/main">
  <p:tag name="PA" val="v4.3.0"/>
</p:tagLst>
</file>

<file path=ppt/tags/tag66.xml><?xml version="1.0" encoding="utf-8"?>
<p:tagLst xmlns:p="http://schemas.openxmlformats.org/presentationml/2006/main">
  <p:tag name="PA" val="v4.3.0"/>
</p:tagLst>
</file>

<file path=ppt/tags/tag67.xml><?xml version="1.0" encoding="utf-8"?>
<p:tagLst xmlns:p="http://schemas.openxmlformats.org/presentationml/2006/main">
  <p:tag name="PA" val="v4.3.0"/>
</p:tagLst>
</file>

<file path=ppt/tags/tag68.xml><?xml version="1.0" encoding="utf-8"?>
<p:tagLst xmlns:p="http://schemas.openxmlformats.org/presentationml/2006/main">
  <p:tag name="PA" val="v4.3.0"/>
</p:tagLst>
</file>

<file path=ppt/tags/tag69.xml><?xml version="1.0" encoding="utf-8"?>
<p:tagLst xmlns:p="http://schemas.openxmlformats.org/presentationml/2006/main">
  <p:tag name="PA" val="v4.3.0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COMMONDATA" val="eyJoZGlkIjoiMWFiNWU5MDZkOTdhOTkwZmU2NDUwMzRjY2M4ZTJj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</Words>
  <Application>WPS 演示</Application>
  <PresentationFormat>宽屏</PresentationFormat>
  <Paragraphs>152</Paragraphs>
  <Slides>49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60" baseType="lpstr">
      <vt:lpstr>Arial</vt:lpstr>
      <vt:lpstr>宋体</vt:lpstr>
      <vt:lpstr>Wingdings</vt:lpstr>
      <vt:lpstr>微软雅黑</vt:lpstr>
      <vt:lpstr>Wingdings</vt:lpstr>
      <vt:lpstr>字魂212号-浪漫情书体</vt:lpstr>
      <vt:lpstr>思源黑体 Medium</vt:lpstr>
      <vt:lpstr>Narkisim</vt:lpstr>
      <vt:lpstr>Calibri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全美竹</cp:lastModifiedBy>
  <cp:revision>195</cp:revision>
  <dcterms:created xsi:type="dcterms:W3CDTF">2019-06-19T02:08:00Z</dcterms:created>
  <dcterms:modified xsi:type="dcterms:W3CDTF">2022-09-08T09:20:42Z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2052-11.1.33.12350</vt:lpwstr>
  </property>
  <property fmtid="{D5CDD505-2E9C-101B-9397-08002B2CF9AE}" pid="3" name="ICV">
    <vt:lpwstr>F7D77A1A30C6481F889D0BF2B7ACD13F</vt:lpwstr>
  </property>
</Properties>
</file>