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12" r:id="rId2"/>
    <p:sldId id="261" r:id="rId3"/>
    <p:sldId id="314" r:id="rId4"/>
    <p:sldId id="342" r:id="rId5"/>
    <p:sldId id="345" r:id="rId6"/>
    <p:sldId id="315" r:id="rId7"/>
    <p:sldId id="343" r:id="rId8"/>
    <p:sldId id="317" r:id="rId9"/>
    <p:sldId id="316" r:id="rId10"/>
    <p:sldId id="318" r:id="rId11"/>
    <p:sldId id="258" r:id="rId12"/>
    <p:sldId id="259" r:id="rId13"/>
    <p:sldId id="260" r:id="rId14"/>
    <p:sldId id="319" r:id="rId15"/>
    <p:sldId id="313" r:id="rId16"/>
    <p:sldId id="264" r:id="rId17"/>
    <p:sldId id="322" r:id="rId18"/>
    <p:sldId id="344" r:id="rId19"/>
    <p:sldId id="323" r:id="rId20"/>
    <p:sldId id="263" r:id="rId21"/>
    <p:sldId id="265" r:id="rId22"/>
    <p:sldId id="320" r:id="rId23"/>
    <p:sldId id="321" r:id="rId24"/>
    <p:sldId id="266" r:id="rId25"/>
    <p:sldId id="268" r:id="rId26"/>
    <p:sldId id="267" r:id="rId27"/>
    <p:sldId id="269" r:id="rId28"/>
    <p:sldId id="270" r:id="rId29"/>
    <p:sldId id="271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275" r:id="rId39"/>
    <p:sldId id="273" r:id="rId40"/>
    <p:sldId id="332" r:id="rId41"/>
    <p:sldId id="274" r:id="rId42"/>
    <p:sldId id="276" r:id="rId43"/>
    <p:sldId id="277" r:id="rId44"/>
    <p:sldId id="278" r:id="rId45"/>
    <p:sldId id="279" r:id="rId46"/>
    <p:sldId id="280" r:id="rId47"/>
    <p:sldId id="281" r:id="rId48"/>
    <p:sldId id="310" r:id="rId49"/>
    <p:sldId id="333" r:id="rId50"/>
    <p:sldId id="334" r:id="rId51"/>
    <p:sldId id="335" r:id="rId52"/>
    <p:sldId id="336" r:id="rId53"/>
    <p:sldId id="337" r:id="rId54"/>
    <p:sldId id="283" r:id="rId55"/>
    <p:sldId id="284" r:id="rId56"/>
    <p:sldId id="286" r:id="rId57"/>
    <p:sldId id="287" r:id="rId58"/>
    <p:sldId id="338" r:id="rId59"/>
    <p:sldId id="339" r:id="rId60"/>
    <p:sldId id="285" r:id="rId61"/>
    <p:sldId id="288" r:id="rId62"/>
    <p:sldId id="289" r:id="rId63"/>
    <p:sldId id="346" r:id="rId64"/>
    <p:sldId id="290" r:id="rId65"/>
    <p:sldId id="291" r:id="rId66"/>
    <p:sldId id="340" r:id="rId67"/>
    <p:sldId id="341" r:id="rId68"/>
    <p:sldId id="292" r:id="rId69"/>
    <p:sldId id="293" r:id="rId70"/>
    <p:sldId id="296" r:id="rId71"/>
    <p:sldId id="295" r:id="rId72"/>
    <p:sldId id="294" r:id="rId73"/>
    <p:sldId id="297" r:id="rId74"/>
    <p:sldId id="298" r:id="rId75"/>
    <p:sldId id="299" r:id="rId76"/>
    <p:sldId id="300" r:id="rId77"/>
    <p:sldId id="282" r:id="rId78"/>
    <p:sldId id="301" r:id="rId7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EF0"/>
    <a:srgbClr val="FFFFFF"/>
    <a:srgbClr val="E5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42" y="461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79D4F-77EB-4D65-B73B-099A30C7430E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91BA-26E1-46A2-8A9B-911C807DA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6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BBACE4-204B-4099-8FD1-93EBD0E64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098292-4FF7-42AA-99A9-89A84820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26DA92-D780-4985-80D4-C52EFFF4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7ECE1-257B-42DF-8DE4-52051F3B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D869C-BF34-4DE0-924B-6088D5BE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F3F74-BA0C-4572-ABDB-79E6636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850FFA-1699-4957-9715-0C5C8A543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8C217-1971-456C-A866-9A034A7A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346B7-111E-41A1-A41F-05BDD5BD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1EBE9-1E0C-4B91-A647-0E1C31DE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2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9453A3-3A62-4DD2-8605-5C1066482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64A2F5-63E3-439F-B464-9567039C7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687D2F-C655-4F35-B0BB-E1175D1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699E2B-3294-40A7-BBA0-84D5160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56B0B-022E-467A-9737-58E24C9C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6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0F3F2-796D-4AD3-A40B-CF70ED0A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F1CD57-E65F-4D8C-83B9-58D00E56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FDCF4-9FF0-4165-8B83-4B9C5321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90F25-759F-4025-986D-3D0BAB12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CF852B-5963-4D12-A8D0-C5FBD198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地板, 室内&#10;&#10;描述已自动生成">
            <a:extLst>
              <a:ext uri="{FF2B5EF4-FFF2-40B4-BE49-F238E27FC236}">
                <a16:creationId xmlns:a16="http://schemas.microsoft.com/office/drawing/2014/main" id="{AEB608D8-1A42-4822-BB85-D30561644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7" b="129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8B176-FB2D-4D14-8EBD-75038B01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B66E2D-3ACA-44ED-8FC7-89F1C2CA9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A256D-3A7A-49E9-AFF2-949F2CF9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E09D58-B862-4E00-A49C-E1ABF24D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7A504-A38A-4DB1-8D67-B8A44DFE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74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B8BA5-6328-4196-A7D7-5B65821C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521547-E956-4823-AAF0-22ABF2C0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DD624F-B939-407E-BC7D-CCCBF658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DF6CE8-3F56-4D0D-9B61-0DBF42F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185B10-12C4-4A1E-A64F-790A4561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F179F7-CD62-4228-B465-653F21A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71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16999-27BB-42A7-A869-68A806E6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D94CC4-4B92-4327-87B1-40480F38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C3B3BB-5D52-4ADA-99CC-AC453424B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4A0583-BF38-43DF-874C-904A65B48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353F52-2F00-485D-89CB-225AA3F91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A299D0-473C-4F86-94D6-3C399282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E93C20-E50B-404E-A083-1EA4592D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918764-A029-4C2A-90C4-086B26FF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0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DB297-96FA-4CC0-8152-C372E566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E17566-93E6-48CD-A382-5914E36A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48AEE5-954E-4B40-8478-5C355C6E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7777D1-2AEB-4F8F-BEA1-6826E70F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0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3110B3-4ACB-4EC9-B190-10CA11C0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C316C2-9D07-4185-8964-BD432539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B561D9-4F2C-4320-8539-DD46674A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82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A6020-866D-48EB-8344-ABB83A83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502B08-35F6-4B93-AB05-B75A4848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0F4A77-0DD2-479D-8191-E4DD51A0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83B954-0548-415E-8DF6-58242741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AF7CEB-4C52-48E2-9593-F58CC6D6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02C2CB-8798-4D31-860C-8B9BB8DA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2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F69AE-AE44-48C7-8BEA-DFD64086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99A1FE-6D10-4898-913F-316EDFA18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B3A268-D861-4C20-8CE0-DA1B0069E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EC99CF-C7BE-4707-AA23-6F67542B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7014CA-73B4-48D6-A58E-44B22BCE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55DF02-3233-4F68-9D66-6021F094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3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1EDC0C-6DEE-414B-9DB3-E02CEA35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38F32C-273C-449F-B497-25797ED07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4B390-F11E-479D-88C3-413CFBD1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530E-7E88-4485-8751-D98295F946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7457AB-3273-428A-94FE-95796BE5A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402F03-EB30-4130-8D28-52F27D61C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地板, 室内&#10;&#10;描述已自动生成">
            <a:extLst>
              <a:ext uri="{FF2B5EF4-FFF2-40B4-BE49-F238E27FC236}">
                <a16:creationId xmlns:a16="http://schemas.microsoft.com/office/drawing/2014/main" id="{06B58B97-ECD5-4965-8ADC-11ADCF38D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7" b="129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3F980D1-263A-410E-9142-528A75FED551}"/>
              </a:ext>
            </a:extLst>
          </p:cNvPr>
          <p:cNvSpPr txBox="1"/>
          <p:nvPr/>
        </p:nvSpPr>
        <p:spPr>
          <a:xfrm>
            <a:off x="1420000" y="1982450"/>
            <a:ext cx="9425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开学第一课快闪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C12DE8B-603E-49EE-BBDC-57A83F133DF7}"/>
              </a:ext>
            </a:extLst>
          </p:cNvPr>
          <p:cNvGrpSpPr/>
          <p:nvPr/>
        </p:nvGrpSpPr>
        <p:grpSpPr>
          <a:xfrm>
            <a:off x="2508746" y="3781574"/>
            <a:ext cx="7292340" cy="461665"/>
            <a:chOff x="2508746" y="3915811"/>
            <a:chExt cx="7292340" cy="46166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08AFE8-962B-46CB-8CF9-D193A8E19BA1}"/>
                </a:ext>
              </a:extLst>
            </p:cNvPr>
            <p:cNvSpPr/>
            <p:nvPr/>
          </p:nvSpPr>
          <p:spPr>
            <a:xfrm>
              <a:off x="4472443" y="3915811"/>
              <a:ext cx="33201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新学期  新气象  新开始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838E596-A4F1-47AA-96D5-DD090CFFB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8746" y="4146644"/>
              <a:ext cx="17526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CE39604-17B7-4ECC-BD86-9BE6A9580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9080" y="4146644"/>
              <a:ext cx="1922006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Surkin - Tiger Rhythm">
            <a:hlinkClick r:id="" action="ppaction://media"/>
            <a:extLst>
              <a:ext uri="{FF2B5EF4-FFF2-40B4-BE49-F238E27FC236}">
                <a16:creationId xmlns:a16="http://schemas.microsoft.com/office/drawing/2014/main" id="{71606649-E08F-44F1-9DFE-23E402627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334533"/>
            <a:ext cx="487363" cy="48736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469F291-B7F7-4128-BA6B-EB242F94F2B8}"/>
              </a:ext>
            </a:extLst>
          </p:cNvPr>
          <p:cNvSpPr/>
          <p:nvPr/>
        </p:nvSpPr>
        <p:spPr>
          <a:xfrm>
            <a:off x="4867583" y="4939814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为了梦想</a:t>
            </a:r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加油 加油 加油</a:t>
            </a:r>
          </a:p>
        </p:txBody>
      </p:sp>
    </p:spTree>
    <p:extLst>
      <p:ext uri="{BB962C8B-B14F-4D97-AF65-F5344CB8AC3E}">
        <p14:creationId xmlns:p14="http://schemas.microsoft.com/office/powerpoint/2010/main" val="213435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5" grpId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6861" y="2561347"/>
            <a:ext cx="7571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准备好了嘛？</a:t>
            </a:r>
          </a:p>
        </p:txBody>
      </p:sp>
    </p:spTree>
    <p:extLst>
      <p:ext uri="{BB962C8B-B14F-4D97-AF65-F5344CB8AC3E}">
        <p14:creationId xmlns:p14="http://schemas.microsoft.com/office/powerpoint/2010/main" val="344080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86922" y="4091552"/>
            <a:ext cx="4245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新学期 </a:t>
            </a:r>
          </a:p>
        </p:txBody>
      </p:sp>
    </p:spTree>
    <p:extLst>
      <p:ext uri="{BB962C8B-B14F-4D97-AF65-F5344CB8AC3E}">
        <p14:creationId xmlns:p14="http://schemas.microsoft.com/office/powerpoint/2010/main" val="171368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6536" y="2437941"/>
            <a:ext cx="3877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新气象</a:t>
            </a:r>
            <a:endParaRPr lang="en-US" altLang="zh-CN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9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86554" y="821447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新开始</a:t>
            </a:r>
          </a:p>
        </p:txBody>
      </p:sp>
    </p:spTree>
    <p:extLst>
      <p:ext uri="{BB962C8B-B14F-4D97-AF65-F5344CB8AC3E}">
        <p14:creationId xmlns:p14="http://schemas.microsoft.com/office/powerpoint/2010/main" val="134312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15891" y="2321004"/>
            <a:ext cx="90332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重新开始啦</a:t>
            </a:r>
          </a:p>
        </p:txBody>
      </p:sp>
    </p:spTree>
    <p:extLst>
      <p:ext uri="{BB962C8B-B14F-4D97-AF65-F5344CB8AC3E}">
        <p14:creationId xmlns:p14="http://schemas.microsoft.com/office/powerpoint/2010/main" val="256034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6861" y="2644170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上学期的遗憾</a:t>
            </a:r>
          </a:p>
        </p:txBody>
      </p:sp>
    </p:spTree>
    <p:extLst>
      <p:ext uri="{BB962C8B-B14F-4D97-AF65-F5344CB8AC3E}">
        <p14:creationId xmlns:p14="http://schemas.microsoft.com/office/powerpoint/2010/main" val="397916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15307" y="2652980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</a:t>
            </a:r>
          </a:p>
        </p:txBody>
      </p:sp>
    </p:spTree>
    <p:extLst>
      <p:ext uri="{BB962C8B-B14F-4D97-AF65-F5344CB8AC3E}">
        <p14:creationId xmlns:p14="http://schemas.microsoft.com/office/powerpoint/2010/main" val="245587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92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96346" y="2652980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画一个句号</a:t>
            </a:r>
          </a:p>
        </p:txBody>
      </p:sp>
    </p:spTree>
    <p:extLst>
      <p:ext uri="{BB962C8B-B14F-4D97-AF65-F5344CB8AC3E}">
        <p14:creationId xmlns:p14="http://schemas.microsoft.com/office/powerpoint/2010/main" val="27752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92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: 空心 5">
            <a:extLst>
              <a:ext uri="{FF2B5EF4-FFF2-40B4-BE49-F238E27FC236}">
                <a16:creationId xmlns:a16="http://schemas.microsoft.com/office/drawing/2014/main" id="{2C5FD1F1-008D-4A4B-9AD4-DD503167A5B8}"/>
              </a:ext>
            </a:extLst>
          </p:cNvPr>
          <p:cNvSpPr/>
          <p:nvPr/>
        </p:nvSpPr>
        <p:spPr>
          <a:xfrm>
            <a:off x="4222433" y="1518920"/>
            <a:ext cx="3820159" cy="3820159"/>
          </a:xfrm>
          <a:prstGeom prst="donut">
            <a:avLst>
              <a:gd name="adj" fmla="val 19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15309" y="2652980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</a:t>
            </a:r>
          </a:p>
        </p:txBody>
      </p:sp>
    </p:spTree>
    <p:extLst>
      <p:ext uri="{BB962C8B-B14F-4D97-AF65-F5344CB8AC3E}">
        <p14:creationId xmlns:p14="http://schemas.microsoft.com/office/powerpoint/2010/main" val="18655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92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096" y="2215907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一转眼</a:t>
            </a:r>
          </a:p>
        </p:txBody>
      </p:sp>
      <p:sp>
        <p:nvSpPr>
          <p:cNvPr id="2" name="PA-圆角矩形 1">
            <a:extLst>
              <a:ext uri="{FF2B5EF4-FFF2-40B4-BE49-F238E27FC236}">
                <a16:creationId xmlns:a16="http://schemas.microsoft.com/office/drawing/2014/main" id="{9B32CF73-43E5-4BFA-9FE9-139C37DB37F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103120" y="558800"/>
            <a:ext cx="170243" cy="12447"/>
          </a:xfrm>
          <a:prstGeom prst="roundRect">
            <a:avLst>
              <a:gd name="adj" fmla="val 50000"/>
            </a:avLst>
          </a:prstGeom>
          <a:solidFill>
            <a:schemeClr val="bg1">
              <a:alpha val="5554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-圆角矩形 4">
            <a:extLst>
              <a:ext uri="{FF2B5EF4-FFF2-40B4-BE49-F238E27FC236}">
                <a16:creationId xmlns:a16="http://schemas.microsoft.com/office/drawing/2014/main" id="{2E83DB2C-65AC-41B7-8D7C-B002C90C764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8842908" y="1635761"/>
            <a:ext cx="1155480" cy="84491"/>
          </a:xfrm>
          <a:prstGeom prst="roundRect">
            <a:avLst>
              <a:gd name="adj" fmla="val 50000"/>
            </a:avLst>
          </a:prstGeom>
          <a:solidFill>
            <a:schemeClr val="bg1">
              <a:alpha val="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圆角矩形 5">
            <a:extLst>
              <a:ext uri="{FF2B5EF4-FFF2-40B4-BE49-F238E27FC236}">
                <a16:creationId xmlns:a16="http://schemas.microsoft.com/office/drawing/2014/main" id="{4DB052A6-1E4F-4AB0-BD28-9847A8CF76E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111148" y="6004560"/>
            <a:ext cx="947293" cy="69274"/>
          </a:xfrm>
          <a:prstGeom prst="roundRect">
            <a:avLst>
              <a:gd name="adj" fmla="val 50000"/>
            </a:avLst>
          </a:prstGeom>
          <a:solidFill>
            <a:schemeClr val="bg1">
              <a:alpha val="1461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-圆角矩形 6">
            <a:extLst>
              <a:ext uri="{FF2B5EF4-FFF2-40B4-BE49-F238E27FC236}">
                <a16:creationId xmlns:a16="http://schemas.microsoft.com/office/drawing/2014/main" id="{7850DEFA-F3BD-4B4A-9BC9-BEF5107E59B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719469" y="5207000"/>
            <a:ext cx="940399" cy="68766"/>
          </a:xfrm>
          <a:prstGeom prst="roundRect">
            <a:avLst>
              <a:gd name="adj" fmla="val 50000"/>
            </a:avLst>
          </a:prstGeom>
          <a:solidFill>
            <a:schemeClr val="bg1">
              <a:alpha val="2654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-圆角矩形 7">
            <a:extLst>
              <a:ext uri="{FF2B5EF4-FFF2-40B4-BE49-F238E27FC236}">
                <a16:creationId xmlns:a16="http://schemas.microsoft.com/office/drawing/2014/main" id="{F1A8B08C-85F5-47A1-8432-BDECEAE2886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745388" y="2226067"/>
            <a:ext cx="1891132" cy="264688"/>
          </a:xfrm>
          <a:prstGeom prst="roundRect">
            <a:avLst>
              <a:gd name="adj" fmla="val 5000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圆角矩形 8">
            <a:extLst>
              <a:ext uri="{FF2B5EF4-FFF2-40B4-BE49-F238E27FC236}">
                <a16:creationId xmlns:a16="http://schemas.microsoft.com/office/drawing/2014/main" id="{BB2F04FC-A860-46E4-A267-3D892B3BF22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2198269" y="4951641"/>
            <a:ext cx="204017" cy="14917"/>
          </a:xfrm>
          <a:prstGeom prst="roundRect">
            <a:avLst>
              <a:gd name="adj" fmla="val 50000"/>
            </a:avLst>
          </a:prstGeom>
          <a:solidFill>
            <a:schemeClr val="bg1">
              <a:alpha val="420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-圆角矩形 9">
            <a:extLst>
              <a:ext uri="{FF2B5EF4-FFF2-40B4-BE49-F238E27FC236}">
                <a16:creationId xmlns:a16="http://schemas.microsoft.com/office/drawing/2014/main" id="{D2D9009F-9FDE-405F-AA3F-46AB5B6C689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8842907" y="3389541"/>
            <a:ext cx="349137" cy="25532"/>
          </a:xfrm>
          <a:prstGeom prst="roundRect">
            <a:avLst>
              <a:gd name="adj" fmla="val 50000"/>
            </a:avLst>
          </a:prstGeom>
          <a:solidFill>
            <a:schemeClr val="bg1">
              <a:alpha val="54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-圆角矩形 10">
            <a:extLst>
              <a:ext uri="{FF2B5EF4-FFF2-40B4-BE49-F238E27FC236}">
                <a16:creationId xmlns:a16="http://schemas.microsoft.com/office/drawing/2014/main" id="{AD695DC3-7EC5-4D72-802F-B2989CDAF07C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10580266" y="2560029"/>
            <a:ext cx="993056" cy="72605"/>
          </a:xfrm>
          <a:prstGeom prst="roundRect">
            <a:avLst>
              <a:gd name="adj" fmla="val 50000"/>
            </a:avLst>
          </a:prstGeom>
          <a:solidFill>
            <a:schemeClr val="bg1">
              <a:alpha val="328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-圆角矩形 11">
            <a:extLst>
              <a:ext uri="{FF2B5EF4-FFF2-40B4-BE49-F238E27FC236}">
                <a16:creationId xmlns:a16="http://schemas.microsoft.com/office/drawing/2014/main" id="{33E3EAAE-BBCF-4FB0-93C5-A47EE9D46E5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6352755" y="1509149"/>
            <a:ext cx="999505" cy="73085"/>
          </a:xfrm>
          <a:prstGeom prst="roundRect">
            <a:avLst>
              <a:gd name="adj" fmla="val 50000"/>
            </a:avLst>
          </a:prstGeom>
          <a:solidFill>
            <a:schemeClr val="bg1">
              <a:alpha val="525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6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18810" y="2215907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</p:spTree>
    <p:extLst>
      <p:ext uri="{BB962C8B-B14F-4D97-AF65-F5344CB8AC3E}">
        <p14:creationId xmlns:p14="http://schemas.microsoft.com/office/powerpoint/2010/main" val="368323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448" y="562367"/>
            <a:ext cx="45961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231753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331ED2-5F97-480D-B63C-09B3AEC8C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448" y="562367"/>
            <a:ext cx="45961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223042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448" y="562367"/>
            <a:ext cx="45961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382292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2" y="239878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F410F9E3-5FCD-4131-BC7F-2A61B2FEE8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2561" y="239878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</p:spTree>
    <p:extLst>
      <p:ext uri="{BB962C8B-B14F-4D97-AF65-F5344CB8AC3E}">
        <p14:creationId xmlns:p14="http://schemas.microsoft.com/office/powerpoint/2010/main" val="8094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8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79383" y="2215907"/>
            <a:ext cx="90332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</a:t>
            </a:r>
            <a:r>
              <a:rPr lang="zh-CN" altLang="en-US" sz="13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开端</a:t>
            </a:r>
          </a:p>
        </p:txBody>
      </p:sp>
    </p:spTree>
    <p:extLst>
      <p:ext uri="{BB962C8B-B14F-4D97-AF65-F5344CB8AC3E}">
        <p14:creationId xmlns:p14="http://schemas.microsoft.com/office/powerpoint/2010/main" val="17611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292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90381" y="2528327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成功了一半</a:t>
            </a:r>
          </a:p>
        </p:txBody>
      </p:sp>
    </p:spTree>
    <p:extLst>
      <p:ext uri="{BB962C8B-B14F-4D97-AF65-F5344CB8AC3E}">
        <p14:creationId xmlns:p14="http://schemas.microsoft.com/office/powerpoint/2010/main" val="105956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2" y="264417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</a:t>
            </a:r>
            <a:endParaRPr lang="en-US" altLang="zh-CN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3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47 0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56" y="264417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树立信心</a:t>
            </a:r>
          </a:p>
        </p:txBody>
      </p:sp>
    </p:spTree>
    <p:extLst>
      <p:ext uri="{BB962C8B-B14F-4D97-AF65-F5344CB8AC3E}">
        <p14:creationId xmlns:p14="http://schemas.microsoft.com/office/powerpoint/2010/main" val="419373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29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5903" y="264417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</a:t>
            </a:r>
            <a:r>
              <a:rPr lang="zh-CN" altLang="en-US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最棒的</a:t>
            </a:r>
          </a:p>
        </p:txBody>
      </p:sp>
    </p:spTree>
    <p:extLst>
      <p:ext uri="{BB962C8B-B14F-4D97-AF65-F5344CB8AC3E}">
        <p14:creationId xmlns:p14="http://schemas.microsoft.com/office/powerpoint/2010/main" val="39137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74695" y="2215907"/>
            <a:ext cx="46426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9.1</a:t>
            </a:r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33547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79378" y="2255550"/>
            <a:ext cx="90332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</a:t>
            </a:r>
            <a:r>
              <a:rPr lang="zh-CN" altLang="en-US" sz="13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最棒的</a:t>
            </a:r>
          </a:p>
        </p:txBody>
      </p:sp>
    </p:spTree>
    <p:extLst>
      <p:ext uri="{BB962C8B-B14F-4D97-AF65-F5344CB8AC3E}">
        <p14:creationId xmlns:p14="http://schemas.microsoft.com/office/powerpoint/2010/main" val="16464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61" y="2644170"/>
            <a:ext cx="5109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相信自己</a:t>
            </a:r>
          </a:p>
        </p:txBody>
      </p:sp>
    </p:spTree>
    <p:extLst>
      <p:ext uri="{BB962C8B-B14F-4D97-AF65-F5344CB8AC3E}">
        <p14:creationId xmlns:p14="http://schemas.microsoft.com/office/powerpoint/2010/main" val="383855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59" y="264417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是最棒的</a:t>
            </a:r>
          </a:p>
        </p:txBody>
      </p:sp>
    </p:spTree>
    <p:extLst>
      <p:ext uri="{BB962C8B-B14F-4D97-AF65-F5344CB8AC3E}">
        <p14:creationId xmlns:p14="http://schemas.microsoft.com/office/powerpoint/2010/main" val="140255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22873" y="2644170"/>
            <a:ext cx="2746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其次</a:t>
            </a:r>
          </a:p>
        </p:txBody>
      </p:sp>
    </p:spTree>
    <p:extLst>
      <p:ext uri="{BB962C8B-B14F-4D97-AF65-F5344CB8AC3E}">
        <p14:creationId xmlns:p14="http://schemas.microsoft.com/office/powerpoint/2010/main" val="36573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60" y="264417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继续发挥</a:t>
            </a:r>
          </a:p>
        </p:txBody>
      </p:sp>
    </p:spTree>
    <p:extLst>
      <p:ext uri="{BB962C8B-B14F-4D97-AF65-F5344CB8AC3E}">
        <p14:creationId xmlns:p14="http://schemas.microsoft.com/office/powerpoint/2010/main" val="85103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1" y="105921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勤奋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5D781B54-A835-45B1-A81E-FBB757479E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2561" y="278133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勤奋</a:t>
            </a:r>
          </a:p>
        </p:txBody>
      </p:sp>
      <p:sp>
        <p:nvSpPr>
          <p:cNvPr id="5" name="PA-文本框 3">
            <a:extLst>
              <a:ext uri="{FF2B5EF4-FFF2-40B4-BE49-F238E27FC236}">
                <a16:creationId xmlns:a16="http://schemas.microsoft.com/office/drawing/2014/main" id="{FD8A8BE4-6A20-41C5-AF53-39E2440665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72561" y="450345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勤奋</a:t>
            </a:r>
          </a:p>
        </p:txBody>
      </p:sp>
    </p:spTree>
    <p:extLst>
      <p:ext uri="{BB962C8B-B14F-4D97-AF65-F5344CB8AC3E}">
        <p14:creationId xmlns:p14="http://schemas.microsoft.com/office/powerpoint/2010/main" val="378915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0" y="105921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刻苦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5D781B54-A835-45B1-A81E-FBB757479E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2560" y="278133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刻苦</a:t>
            </a:r>
          </a:p>
        </p:txBody>
      </p:sp>
      <p:sp>
        <p:nvSpPr>
          <p:cNvPr id="5" name="PA-文本框 3">
            <a:extLst>
              <a:ext uri="{FF2B5EF4-FFF2-40B4-BE49-F238E27FC236}">
                <a16:creationId xmlns:a16="http://schemas.microsoft.com/office/drawing/2014/main" id="{FD8A8BE4-6A20-41C5-AF53-39E2440665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72561" y="450345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刻苦</a:t>
            </a:r>
          </a:p>
        </p:txBody>
      </p:sp>
    </p:spTree>
    <p:extLst>
      <p:ext uri="{BB962C8B-B14F-4D97-AF65-F5344CB8AC3E}">
        <p14:creationId xmlns:p14="http://schemas.microsoft.com/office/powerpoint/2010/main" val="301414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1" y="105921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动脑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5D781B54-A835-45B1-A81E-FBB757479E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72561" y="278133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动脑</a:t>
            </a:r>
          </a:p>
        </p:txBody>
      </p:sp>
      <p:sp>
        <p:nvSpPr>
          <p:cNvPr id="5" name="PA-文本框 3">
            <a:extLst>
              <a:ext uri="{FF2B5EF4-FFF2-40B4-BE49-F238E27FC236}">
                <a16:creationId xmlns:a16="http://schemas.microsoft.com/office/drawing/2014/main" id="{FD8A8BE4-6A20-41C5-AF53-39E2440665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72562" y="450345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动脑</a:t>
            </a:r>
          </a:p>
        </p:txBody>
      </p:sp>
    </p:spTree>
    <p:extLst>
      <p:ext uri="{BB962C8B-B14F-4D97-AF65-F5344CB8AC3E}">
        <p14:creationId xmlns:p14="http://schemas.microsoft.com/office/powerpoint/2010/main" val="425673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7009" y="2586296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的精神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394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49" y="2321004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持之以恒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39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C7DFEF-DF53-4D4E-83C3-49FF4D42B7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0114" y="1174536"/>
            <a:ext cx="577594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9.1</a:t>
            </a:r>
            <a:endParaRPr lang="zh-CN" altLang="en-US" sz="28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5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50" y="2321004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勤能补拙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1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7713" y="2652176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即使是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08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7008" y="2586296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丑小鸭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7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54" y="2586296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也能实现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25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0351" y="2586296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变天鹅的</a:t>
            </a:r>
            <a:r>
              <a:rPr lang="zh-CN" altLang="en-US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  <a:endParaRPr lang="zh-CN" altLang="en-US" sz="16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2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1" y="2586296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</a:t>
            </a:r>
            <a:endParaRPr lang="zh-CN" altLang="en-US" sz="16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63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5907" y="2586296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好习惯</a:t>
            </a:r>
            <a:endParaRPr lang="zh-CN" altLang="en-US" sz="16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83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5905" y="2586296"/>
            <a:ext cx="6340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管理好自己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73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">
        <p14:flythrough/>
      </p:transition>
    </mc:Choice>
    <mc:Fallback>
      <p:transition spd="slow" advClick="0" advTm="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54144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管住自己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00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79384" y="2497976"/>
            <a:ext cx="903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做自己的</a:t>
            </a:r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</a:t>
            </a:r>
            <a:endParaRPr lang="zh-CN" altLang="en-US" sz="19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10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0114" y="1174536"/>
            <a:ext cx="577594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9.1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8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28910" y="2497976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否则</a:t>
            </a:r>
            <a:endParaRPr lang="zh-CN" altLang="en-US" sz="19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62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6887" y="2497976"/>
            <a:ext cx="92582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做自己的</a:t>
            </a:r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奴隶</a:t>
            </a:r>
            <a:endParaRPr lang="zh-CN" altLang="en-US" sz="19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6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6771" y="2497976"/>
            <a:ext cx="75584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好习惯</a:t>
            </a:r>
            <a:endParaRPr lang="zh-CN" altLang="en-US" sz="199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6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19 0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6774" y="2497976"/>
            <a:ext cx="75584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改掉</a:t>
            </a:r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坏习惯</a:t>
            </a:r>
          </a:p>
        </p:txBody>
      </p:sp>
    </p:spTree>
    <p:extLst>
      <p:ext uri="{BB962C8B-B14F-4D97-AF65-F5344CB8AC3E}">
        <p14:creationId xmlns:p14="http://schemas.microsoft.com/office/powerpoint/2010/main" val="356358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3919 2.96296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01301" y="2497976"/>
            <a:ext cx="903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做自己的主人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75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">
        <p14:flythrough/>
      </p:transition>
    </mc:Choice>
    <mc:Fallback>
      <p:transition spd="slow" advClick="0" advTm="4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7339" y="73561"/>
            <a:ext cx="386516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endParaRPr lang="zh-CN" altLang="en-US" sz="4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A39A8C-02D4-4662-A4E5-A2C854DC67AA}"/>
              </a:ext>
            </a:extLst>
          </p:cNvPr>
          <p:cNvSpPr/>
          <p:nvPr/>
        </p:nvSpPr>
        <p:spPr>
          <a:xfrm>
            <a:off x="5498073" y="2867561"/>
            <a:ext cx="38651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119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79380" y="2394928"/>
            <a:ext cx="90332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勇于反省自己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559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37" y="2321004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走过的路</a:t>
            </a:r>
          </a:p>
        </p:txBody>
      </p:sp>
    </p:spTree>
    <p:extLst>
      <p:ext uri="{BB962C8B-B14F-4D97-AF65-F5344CB8AC3E}">
        <p14:creationId xmlns:p14="http://schemas.microsoft.com/office/powerpoint/2010/main" val="39267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38" y="2321004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做过的题</a:t>
            </a:r>
          </a:p>
        </p:txBody>
      </p:sp>
    </p:spTree>
    <p:extLst>
      <p:ext uri="{BB962C8B-B14F-4D97-AF65-F5344CB8AC3E}">
        <p14:creationId xmlns:p14="http://schemas.microsoft.com/office/powerpoint/2010/main" val="227031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095" y="2321004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多反省</a:t>
            </a:r>
          </a:p>
        </p:txBody>
      </p:sp>
    </p:spTree>
    <p:extLst>
      <p:ext uri="{BB962C8B-B14F-4D97-AF65-F5344CB8AC3E}">
        <p14:creationId xmlns:p14="http://schemas.microsoft.com/office/powerpoint/2010/main" val="22176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59166" y="2215907"/>
            <a:ext cx="80736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altLang="en-US" sz="8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非常的日期</a:t>
            </a:r>
          </a:p>
        </p:txBody>
      </p:sp>
    </p:spTree>
    <p:extLst>
      <p:ext uri="{BB962C8B-B14F-4D97-AF65-F5344CB8AC3E}">
        <p14:creationId xmlns:p14="http://schemas.microsoft.com/office/powerpoint/2010/main" val="207631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74879" y="2105561"/>
            <a:ext cx="444224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endParaRPr lang="zh-CN" altLang="en-US" sz="287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83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">
        <p14:flythrough/>
      </p:transition>
    </mc:Choice>
    <mc:Fallback>
      <p:transition spd="slow" advClick="0" advTm="4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33952" y="2321004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才是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15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51686" y="1851645"/>
            <a:ext cx="52886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9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内因</a:t>
            </a:r>
            <a:endParaRPr lang="zh-CN" altLang="en-US" sz="3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80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15892" y="2560305"/>
            <a:ext cx="903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自己才是内因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465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60" y="2506198"/>
            <a:ext cx="5109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改变自己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64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6000" y="10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1572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才能收获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3800EB4-4185-4806-87FC-8E3006755460}"/>
              </a:ext>
            </a:extLst>
          </p:cNvPr>
          <p:cNvSpPr/>
          <p:nvPr/>
        </p:nvSpPr>
        <p:spPr>
          <a:xfrm>
            <a:off x="7470224" y="2497976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6501AF-16AA-4469-9CED-1C299ACE64F4}"/>
              </a:ext>
            </a:extLst>
          </p:cNvPr>
          <p:cNvSpPr/>
          <p:nvPr/>
        </p:nvSpPr>
        <p:spPr>
          <a:xfrm>
            <a:off x="7470224" y="2497976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5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1572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才能收获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65D86A-8A2E-4591-AF91-5AFF61AF6628}"/>
              </a:ext>
            </a:extLst>
          </p:cNvPr>
          <p:cNvSpPr/>
          <p:nvPr/>
        </p:nvSpPr>
        <p:spPr>
          <a:xfrm>
            <a:off x="7470224" y="2497976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喜悦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D8427C-4B8A-4C9D-AAD8-5B627BFAA60A}"/>
              </a:ext>
            </a:extLst>
          </p:cNvPr>
          <p:cNvSpPr/>
          <p:nvPr/>
        </p:nvSpPr>
        <p:spPr>
          <a:xfrm>
            <a:off x="7470223" y="2497976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喜悦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1572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才能收获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D017C8-4E96-41D5-9557-D1C53E15043C}"/>
              </a:ext>
            </a:extLst>
          </p:cNvPr>
          <p:cNvSpPr/>
          <p:nvPr/>
        </p:nvSpPr>
        <p:spPr>
          <a:xfrm>
            <a:off x="7470224" y="2497976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F81BD2-AE94-4BFD-A71A-16633BB26732}"/>
              </a:ext>
            </a:extLst>
          </p:cNvPr>
          <p:cNvSpPr/>
          <p:nvPr/>
        </p:nvSpPr>
        <p:spPr>
          <a:xfrm>
            <a:off x="7470224" y="2497976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7015" y="250619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新学期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24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6000" y="10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096" y="2321004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88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">
        <p14:flythrough/>
      </p:transition>
    </mc:Choice>
    <mc:Fallback>
      <p:transition spd="slow" advClick="0" advTm="4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100" y="2215907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</a:t>
            </a:r>
          </a:p>
        </p:txBody>
      </p:sp>
    </p:spTree>
    <p:extLst>
      <p:ext uri="{BB962C8B-B14F-4D97-AF65-F5344CB8AC3E}">
        <p14:creationId xmlns:p14="http://schemas.microsoft.com/office/powerpoint/2010/main" val="344003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46091" y="2105561"/>
            <a:ext cx="86998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一起努力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76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88122" y="250619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71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96985" y="735955"/>
            <a:ext cx="45961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</a:t>
            </a:r>
            <a:endParaRPr lang="zh-CN" altLang="en-US" sz="59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F629AA-FDE9-4BAA-845A-EAEA1E9F1A3F}"/>
              </a:ext>
            </a:extLst>
          </p:cNvPr>
          <p:cNvSpPr/>
          <p:nvPr/>
        </p:nvSpPr>
        <p:spPr>
          <a:xfrm>
            <a:off x="6272034" y="995847"/>
            <a:ext cx="4596130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49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69" y="2506198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开花结果</a:t>
            </a:r>
          </a:p>
        </p:txBody>
      </p:sp>
    </p:spTree>
    <p:extLst>
      <p:ext uri="{BB962C8B-B14F-4D97-AF65-F5344CB8AC3E}">
        <p14:creationId xmlns:p14="http://schemas.microsoft.com/office/powerpoint/2010/main" val="117510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0495" y="2506198"/>
            <a:ext cx="657103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</a:t>
            </a:r>
          </a:p>
        </p:txBody>
      </p:sp>
    </p:spTree>
    <p:extLst>
      <p:ext uri="{BB962C8B-B14F-4D97-AF65-F5344CB8AC3E}">
        <p14:creationId xmlns:p14="http://schemas.microsoft.com/office/powerpoint/2010/main" val="38321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56509" y="2506198"/>
            <a:ext cx="5279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079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88130" y="250619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19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9060" y="210556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108CB7-E146-496E-887A-88B020957596}"/>
              </a:ext>
            </a:extLst>
          </p:cNvPr>
          <p:cNvSpPr/>
          <p:nvPr/>
        </p:nvSpPr>
        <p:spPr>
          <a:xfrm>
            <a:off x="6132513" y="2105561"/>
            <a:ext cx="23134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</a:t>
            </a:r>
            <a:endParaRPr lang="zh-CN" altLang="en-US" dirty="0"/>
          </a:p>
        </p:txBody>
      </p:sp>
      <p:sp>
        <p:nvSpPr>
          <p:cNvPr id="5" name="PA-文本框 3">
            <a:extLst>
              <a:ext uri="{FF2B5EF4-FFF2-40B4-BE49-F238E27FC236}">
                <a16:creationId xmlns:a16="http://schemas.microsoft.com/office/drawing/2014/main" id="{9D2C0E01-E6F0-49E5-9F92-59E9F25232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19060" y="210556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D60DCA-CFC8-4D94-AC48-D1582BB41410}"/>
              </a:ext>
            </a:extLst>
          </p:cNvPr>
          <p:cNvSpPr/>
          <p:nvPr/>
        </p:nvSpPr>
        <p:spPr>
          <a:xfrm>
            <a:off x="6132514" y="2105561"/>
            <a:ext cx="23134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11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79379" y="2105561"/>
            <a:ext cx="90332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踏上</a:t>
            </a:r>
            <a:r>
              <a:rPr lang="zh-CN" altLang="en-US" sz="1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新征程</a:t>
            </a:r>
          </a:p>
        </p:txBody>
      </p:sp>
      <p:pic>
        <p:nvPicPr>
          <p:cNvPr id="5" name="图片 47" descr="new尘4-2.png">
            <a:extLst>
              <a:ext uri="{FF2B5EF4-FFF2-40B4-BE49-F238E27FC236}">
                <a16:creationId xmlns:a16="http://schemas.microsoft.com/office/drawing/2014/main" id="{BF8EC8A6-27C0-4981-BBD6-6C36841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">
            <a:off x="3784137" y="2279282"/>
            <a:ext cx="441325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8" descr="new尘4-1.png">
            <a:extLst>
              <a:ext uri="{FF2B5EF4-FFF2-40B4-BE49-F238E27FC236}">
                <a16:creationId xmlns:a16="http://schemas.microsoft.com/office/drawing/2014/main" id="{8DCB5216-41DC-4EF6-ACE4-F9B60508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97" y="2080845"/>
            <a:ext cx="512286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49" descr="new尘4.png">
            <a:extLst>
              <a:ext uri="{FF2B5EF4-FFF2-40B4-BE49-F238E27FC236}">
                <a16:creationId xmlns:a16="http://schemas.microsoft.com/office/drawing/2014/main" id="{7AE99EA2-A2AE-44BA-A216-ACB99F6A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2874167" y="1632743"/>
            <a:ext cx="64436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1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Effect>
                                      <p:cBhvr>
                                        <p:cTn id="34" dur="2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3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Effect>
                                      <p:cBhvr>
                                        <p:cTn id="37" dur="19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Effect>
                                      <p:cBhvr>
                                        <p:cTn id="40" dur="1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Motion origin="layout" path="M -3.125E-6 -4.07407E-6 L -0.15091 -0.141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552" y="-706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Motion origin="layout" path="M 3.75E-6 -4.07407E-6 L 0.17513 -0.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75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102" y="2215907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</a:t>
            </a:r>
          </a:p>
        </p:txBody>
      </p:sp>
    </p:spTree>
    <p:extLst>
      <p:ext uri="{BB962C8B-B14F-4D97-AF65-F5344CB8AC3E}">
        <p14:creationId xmlns:p14="http://schemas.microsoft.com/office/powerpoint/2010/main" val="314214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3000"/>
                <a:lumOff val="17000"/>
              </a:schemeClr>
            </a:gs>
            <a:gs pos="46000">
              <a:schemeClr val="tx1">
                <a:lumMod val="87000"/>
                <a:lumOff val="13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63682" y="2185427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开学啦！</a:t>
            </a:r>
          </a:p>
        </p:txBody>
      </p:sp>
    </p:spTree>
    <p:extLst>
      <p:ext uri="{BB962C8B-B14F-4D97-AF65-F5344CB8AC3E}">
        <p14:creationId xmlns:p14="http://schemas.microsoft.com/office/powerpoint/2010/main" val="20584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"/>
    </mc:Choice>
    <mc:Fallback>
      <p:transition spd="slow" advClick="0"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203</Words>
  <Application>Microsoft Office PowerPoint</Application>
  <PresentationFormat>宽屏</PresentationFormat>
  <Paragraphs>97</Paragraphs>
  <Slides>78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8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WIN10</cp:lastModifiedBy>
  <cp:revision>28</cp:revision>
  <dcterms:created xsi:type="dcterms:W3CDTF">2019-05-24T02:01:49Z</dcterms:created>
  <dcterms:modified xsi:type="dcterms:W3CDTF">2019-08-30T05:27:53Z</dcterms:modified>
</cp:coreProperties>
</file>